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5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C119E-C28E-40FC-9C54-71AF10450389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ADC44-E8AB-48BC-B613-C59831395C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404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DC44-E8AB-48BC-B613-C59831395C4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3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97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01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74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05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90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781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5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519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44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638F-4A06-4FC5-AFCD-480B3E3D8D1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50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F2E638F-4A06-4FC5-AFCD-480B3E3D8D1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54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E638F-4A06-4FC5-AFCD-480B3E3D8D1E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90B7AB1-BA07-4021-8C46-ABA0D797D2E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23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shgarg1/Milestone-3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ivamb/real-or-fake-fake-jobposting-predictio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6BA935-7D92-8F03-7233-F3FF7EC5D186}"/>
              </a:ext>
            </a:extLst>
          </p:cNvPr>
          <p:cNvSpPr txBox="1"/>
          <p:nvPr/>
        </p:nvSpPr>
        <p:spPr>
          <a:xfrm>
            <a:off x="2212943" y="169683"/>
            <a:ext cx="7577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 - 3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3CE57-A44B-CC53-2557-464EC0B86EE3}"/>
              </a:ext>
            </a:extLst>
          </p:cNvPr>
          <p:cNvSpPr txBox="1"/>
          <p:nvPr/>
        </p:nvSpPr>
        <p:spPr>
          <a:xfrm>
            <a:off x="744718" y="1523845"/>
            <a:ext cx="11123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Job Postings Detection using NLP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487F0-E9E5-36E2-14FD-89085CFBD13E}"/>
              </a:ext>
            </a:extLst>
          </p:cNvPr>
          <p:cNvSpPr txBox="1"/>
          <p:nvPr/>
        </p:nvSpPr>
        <p:spPr>
          <a:xfrm>
            <a:off x="9081154" y="3836709"/>
            <a:ext cx="31108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Amish Garg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Arja Raghuveer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Kemburu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Satyavathi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Jonnada Vennela</a:t>
            </a:r>
          </a:p>
        </p:txBody>
      </p:sp>
    </p:spTree>
    <p:extLst>
      <p:ext uri="{BB962C8B-B14F-4D97-AF65-F5344CB8AC3E}">
        <p14:creationId xmlns:p14="http://schemas.microsoft.com/office/powerpoint/2010/main" val="2150792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A26179-2694-8814-FEA6-B518C5605210}"/>
              </a:ext>
            </a:extLst>
          </p:cNvPr>
          <p:cNvSpPr txBox="1"/>
          <p:nvPr/>
        </p:nvSpPr>
        <p:spPr>
          <a:xfrm>
            <a:off x="768991" y="684386"/>
            <a:ext cx="460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Verdana" panose="020B0604030504040204" pitchFamily="34" charset="0"/>
                <a:ea typeface="Verdana" panose="020B0604030504040204" pitchFamily="34" charset="0"/>
              </a:rPr>
              <a:t>Model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12B40-3189-AAF6-A576-5D84EA11BF7A}"/>
              </a:ext>
            </a:extLst>
          </p:cNvPr>
          <p:cNvSpPr txBox="1"/>
          <p:nvPr/>
        </p:nvSpPr>
        <p:spPr>
          <a:xfrm>
            <a:off x="768991" y="1566952"/>
            <a:ext cx="1024636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from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</a:rPr>
              <a:t>sklearn.linear_model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import LogisticRegression</a:t>
            </a:r>
          </a:p>
          <a:p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from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</a:rPr>
              <a:t>sklearn.ensemble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import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</a:rPr>
              <a:t>RandomForestClassifier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Logistic Regression, a binary classification model, was used to predict whether a job posting is fraudulent or not by analyzing TF-IDF features.(0 or 1)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Random Forest Classifier was implemented as an ensemble method that combines multiple decision trees, offering robust performance and the ability to capture complex, non-linear patterns in the data.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Both models were evaluated using accuracy, precision, recall, and F1-score, and the one with the best overall performance was selected and saved for future use.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06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77AF3B-FFAD-A410-7B1E-4E2F8A16C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73331"/>
            <a:ext cx="9113520" cy="55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23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463AFA-8951-74C4-78C2-1E12D07B3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30051"/>
            <a:ext cx="9032240" cy="561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80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F7B223-A205-8F94-FEE7-01DB642A5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80" y="284821"/>
            <a:ext cx="8676640" cy="551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6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D49392-5592-F6E3-0230-8EA350AF79E0}"/>
              </a:ext>
            </a:extLst>
          </p:cNvPr>
          <p:cNvSpPr txBox="1"/>
          <p:nvPr/>
        </p:nvSpPr>
        <p:spPr>
          <a:xfrm>
            <a:off x="1065228" y="754144"/>
            <a:ext cx="3337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>
                <a:latin typeface="Verdana" panose="020B0604030504040204" pitchFamily="34" charset="0"/>
                <a:ea typeface="Verdana" panose="020B0604030504040204" pitchFamily="34" charset="0"/>
              </a:rPr>
              <a:t>Streamlit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91AA8CD-D790-24D5-A878-7CD6BB47D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45" y="1486655"/>
            <a:ext cx="1006154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The core of the application is built using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Streamlit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, a Python framework that allows us to create interactive web apps with minimal code.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The input job description is first preprocessed using NLP techniques such as HTML tag removal, lowercasing, tokenization,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stopword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removal, and lemmatization.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A pre-trained machine learning model, along with a text vectorizer, is used to classify the cleaned job description and display the result with confidence.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Streamlit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is used in this project because it allows fast and easy deployment of machine learning models with a user-friendly interface, without needing web development skills.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50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204BA7-686A-E150-A27A-2417E7051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86" y="197963"/>
            <a:ext cx="8309252" cy="55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3D320F-F509-DC82-45E0-FDFCFAEEA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363" y="273376"/>
            <a:ext cx="8804635" cy="549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8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1308C3-EFFA-913E-29A6-158B53AF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98" y="179108"/>
            <a:ext cx="8694656" cy="576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9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9463B-2EEC-F4D0-3B5B-584665DA12C1}"/>
              </a:ext>
            </a:extLst>
          </p:cNvPr>
          <p:cNvSpPr txBox="1"/>
          <p:nvPr/>
        </p:nvSpPr>
        <p:spPr>
          <a:xfrm>
            <a:off x="952107" y="697583"/>
            <a:ext cx="709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Summary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55B6E-37EC-D510-E652-674399A47C5B}"/>
              </a:ext>
            </a:extLst>
          </p:cNvPr>
          <p:cNvSpPr txBox="1"/>
          <p:nvPr/>
        </p:nvSpPr>
        <p:spPr>
          <a:xfrm>
            <a:off x="876693" y="1857080"/>
            <a:ext cx="101055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Cleaned job descriptions → TF-IDF → Logistic Regression,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RandomForestClassifier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Model detects fraudulent job postings.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Using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Streamlit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we created a web app where users can paste a job description and instantly see the prediction result.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-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https://github.com/amishgarg1/Milestone-3.git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50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0B36D7-2B91-EAF4-F5D6-3D3336CE0232}"/>
              </a:ext>
            </a:extLst>
          </p:cNvPr>
          <p:cNvSpPr txBox="1"/>
          <p:nvPr/>
        </p:nvSpPr>
        <p:spPr>
          <a:xfrm>
            <a:off x="4053526" y="2055044"/>
            <a:ext cx="5175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  <a:endParaRPr lang="en-IN" sz="4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53CB3-7E2E-9888-B33F-B777B7EB3954}"/>
              </a:ext>
            </a:extLst>
          </p:cNvPr>
          <p:cNvSpPr txBox="1"/>
          <p:nvPr/>
        </p:nvSpPr>
        <p:spPr>
          <a:xfrm>
            <a:off x="4260916" y="3231037"/>
            <a:ext cx="41949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Arja Raghuveer</a:t>
            </a: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Amish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garg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Kemburu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Verdana" panose="020B0604030504040204" pitchFamily="34" charset="0"/>
                <a:ea typeface="Verdana" panose="020B0604030504040204" pitchFamily="34" charset="0"/>
              </a:rPr>
              <a:t>satyavathi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Jonnada Vennela</a:t>
            </a:r>
          </a:p>
        </p:txBody>
      </p:sp>
    </p:spTree>
    <p:extLst>
      <p:ext uri="{BB962C8B-B14F-4D97-AF65-F5344CB8AC3E}">
        <p14:creationId xmlns:p14="http://schemas.microsoft.com/office/powerpoint/2010/main" val="217302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0FD183-A2DD-EABC-29FF-6DBF7CA9486C}"/>
              </a:ext>
            </a:extLst>
          </p:cNvPr>
          <p:cNvSpPr txBox="1"/>
          <p:nvPr/>
        </p:nvSpPr>
        <p:spPr>
          <a:xfrm>
            <a:off x="838987" y="669302"/>
            <a:ext cx="686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Verdana" panose="020B0604030504040204" pitchFamily="34" charset="0"/>
                <a:ea typeface="Verdana" panose="020B0604030504040204" pitchFamily="34" charset="0"/>
              </a:rPr>
              <a:t>Data Collection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A1F43-533D-BB0C-6C1D-C7394D8B7706}"/>
              </a:ext>
            </a:extLst>
          </p:cNvPr>
          <p:cNvSpPr txBox="1"/>
          <p:nvPr/>
        </p:nvSpPr>
        <p:spPr>
          <a:xfrm>
            <a:off x="650451" y="1487076"/>
            <a:ext cx="110293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Source :</a:t>
            </a:r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Kaggle -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https://www.kaggle.com/datasets/shivamb/real-or-fake-fake-jobposting-prediction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(Fake_Job_Postings.csv)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Columns :</a:t>
            </a:r>
            <a:r>
              <a:rPr lang="en-IN" sz="20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job_id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, title, location, department,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salary_range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company_profile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, description, requirements, benefits, telecommuting,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has_company_logo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has_questions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employment_type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required_experience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required_education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, industry, function, fraudulent.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Focus :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Analyzing job posting data to identify key characteristics that distinguish fraudulent from legitimate opportunities.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Dropped rows with empty descriptions.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Verdana" panose="020B0604030504040204" pitchFamily="34" charset="0"/>
                <a:ea typeface="Verdana" panose="020B0604030504040204" pitchFamily="34" charset="0"/>
              </a:rPr>
              <a:t>Dataset size :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17880 rows X 18 columns</a:t>
            </a:r>
          </a:p>
        </p:txBody>
      </p:sp>
    </p:spTree>
    <p:extLst>
      <p:ext uri="{BB962C8B-B14F-4D97-AF65-F5344CB8AC3E}">
        <p14:creationId xmlns:p14="http://schemas.microsoft.com/office/powerpoint/2010/main" val="46640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232810-A784-3E2C-35AC-EA0DA6297178}"/>
              </a:ext>
            </a:extLst>
          </p:cNvPr>
          <p:cNvSpPr txBox="1"/>
          <p:nvPr/>
        </p:nvSpPr>
        <p:spPr>
          <a:xfrm>
            <a:off x="1074656" y="329937"/>
            <a:ext cx="4619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</a:rPr>
              <a:t>Libraries</a:t>
            </a:r>
            <a:endParaRPr lang="en-IN" sz="3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5E6CC-0F17-4FE2-45F1-41CCA41DBCDD}"/>
              </a:ext>
            </a:extLst>
          </p:cNvPr>
          <p:cNvSpPr txBox="1"/>
          <p:nvPr/>
        </p:nvSpPr>
        <p:spPr>
          <a:xfrm>
            <a:off x="1074656" y="976268"/>
            <a:ext cx="80316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Pandas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BeautifulSoup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Nltk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Stopwords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word_tokenize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WordNetLemmatizer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Tabulate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Joblib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Train_Test_Split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TfidfVectorizer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LogisticRegression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RandomForestClassifier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Accuracy_Score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Precision_Score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Recall_Score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F1_Score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Streamlit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63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3DC45D-0E10-A945-251C-8613A43DCD48}"/>
              </a:ext>
            </a:extLst>
          </p:cNvPr>
          <p:cNvSpPr txBox="1"/>
          <p:nvPr/>
        </p:nvSpPr>
        <p:spPr>
          <a:xfrm>
            <a:off x="1206630" y="593889"/>
            <a:ext cx="635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Verdana" panose="020B0604030504040204" pitchFamily="34" charset="0"/>
                <a:ea typeface="Verdana" panose="020B0604030504040204" pitchFamily="34" charset="0"/>
              </a:rPr>
              <a:t>Data Preprocessing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18858-E994-93FC-3B1E-B430B912F812}"/>
              </a:ext>
            </a:extLst>
          </p:cNvPr>
          <p:cNvSpPr txBox="1"/>
          <p:nvPr/>
        </p:nvSpPr>
        <p:spPr>
          <a:xfrm>
            <a:off x="1115190" y="1370512"/>
            <a:ext cx="103129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dataset was loaded using pandas and all rows containing missing values were removed to ensure data quality.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Text data from the job descriptions was cleaned by removing HTML tags, converting to lowercase, and eliminating punctuation and numbers.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Natural Language Processing techniques such as tokenization,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stopword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removal, and lemmatization were applied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usingNLTK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cleaned text was stored in a new column named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final_text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for each job posting, making it suitable for further analysis or model training.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preprocessed dataset was saved as a new CSV file and a preview of the first 20 rows was displayed in a neatly formatted table.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9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19EAE7-F5B2-12DD-9796-F0E858CAE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78" y="184487"/>
            <a:ext cx="9277296" cy="56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7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CDBD11-49EE-0FF1-3191-57127A3C6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" y="307305"/>
            <a:ext cx="9682480" cy="55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2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E7DE6D-94E7-22DE-F948-6973964F5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25" y="411486"/>
            <a:ext cx="10108676" cy="532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5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443D3-CD9C-09EA-9B49-F80FB939B26D}"/>
              </a:ext>
            </a:extLst>
          </p:cNvPr>
          <p:cNvSpPr txBox="1"/>
          <p:nvPr/>
        </p:nvSpPr>
        <p:spPr>
          <a:xfrm>
            <a:off x="1127760" y="74168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Verdana" panose="020B0604030504040204" pitchFamily="34" charset="0"/>
                <a:ea typeface="Verdana" panose="020B0604030504040204" pitchFamily="34" charset="0"/>
              </a:rPr>
              <a:t>Train-Test Split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1FE35-AFDA-8F86-EE9F-261EF8946903}"/>
              </a:ext>
            </a:extLst>
          </p:cNvPr>
          <p:cNvSpPr txBox="1"/>
          <p:nvPr/>
        </p:nvSpPr>
        <p:spPr>
          <a:xfrm>
            <a:off x="1127760" y="1798320"/>
            <a:ext cx="986536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from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sklearn.model_selection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import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train_test_split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Dividing a dataset into two distinct subsets:</a:t>
            </a: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Training Set 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data is used to Train.</a:t>
            </a:r>
          </a:p>
          <a:p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Testing Set :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Evaluate the model on unseen data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dataset was split into 80% for training and 20% for testing to evaluate the model on unseen data.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We used stratified splitting to maintain the same proportion of real and fake job postings in both training and test sets.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618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976981-4306-72EC-8A2B-136C6114AD36}"/>
              </a:ext>
            </a:extLst>
          </p:cNvPr>
          <p:cNvSpPr txBox="1"/>
          <p:nvPr/>
        </p:nvSpPr>
        <p:spPr>
          <a:xfrm>
            <a:off x="1178560" y="792480"/>
            <a:ext cx="776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Verdana" panose="020B0604030504040204" pitchFamily="34" charset="0"/>
                <a:ea typeface="Verdana" panose="020B0604030504040204" pitchFamily="34" charset="0"/>
              </a:rPr>
              <a:t>Feature Extraction (TF-IDF)</a:t>
            </a:r>
            <a:endParaRPr lang="en-IN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FCEFF-F13D-B7A6-A8BE-386005CFCCA1}"/>
              </a:ext>
            </a:extLst>
          </p:cNvPr>
          <p:cNvSpPr txBox="1"/>
          <p:nvPr/>
        </p:nvSpPr>
        <p:spPr>
          <a:xfrm>
            <a:off x="1178560" y="1971040"/>
            <a:ext cx="95402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from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sklearn.feature_extraction.text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import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TfidfVectorizer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We used TF-IDF vectorization to convert job description text into numerical features suitable for machine learning.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vectorizer was limited to the top 5,000 most frequent and important words to reduce complexity and focus on relevant terms.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Missing text entries were replaced with empty strings to ensure smooth vectorization without errors.</a:t>
            </a:r>
          </a:p>
        </p:txBody>
      </p:sp>
    </p:spTree>
    <p:extLst>
      <p:ext uri="{BB962C8B-B14F-4D97-AF65-F5344CB8AC3E}">
        <p14:creationId xmlns:p14="http://schemas.microsoft.com/office/powerpoint/2010/main" val="1101556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289</TotalTime>
  <Words>713</Words>
  <Application>Microsoft Office PowerPoint</Application>
  <PresentationFormat>Widescreen</PresentationFormat>
  <Paragraphs>96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Times New Roman</vt:lpstr>
      <vt:lpstr>Verdana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Vennela jonnada</dc:creator>
  <cp:lastModifiedBy>Vennela jonnada</cp:lastModifiedBy>
  <cp:revision>4</cp:revision>
  <dcterms:created xsi:type="dcterms:W3CDTF">2025-09-23T13:31:14Z</dcterms:created>
  <dcterms:modified xsi:type="dcterms:W3CDTF">2025-09-24T15:15:17Z</dcterms:modified>
</cp:coreProperties>
</file>