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A393E-7545-4828-89D1-CE8155AD2E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B83EE-26E2-495D-A4F8-32D6E430F91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Emphasis  on Unit Testing</a:t>
          </a:r>
        </a:p>
      </dgm:t>
    </dgm:pt>
    <dgm:pt modelId="{ED421D5A-A7E9-4C93-AC7D-D9EB872C6057}" type="parTrans" cxnId="{A0B99851-8EF9-4499-B0FD-2F9D5A92A97C}">
      <dgm:prSet/>
      <dgm:spPr/>
      <dgm:t>
        <a:bodyPr/>
        <a:lstStyle/>
        <a:p>
          <a:endParaRPr lang="en-US"/>
        </a:p>
      </dgm:t>
    </dgm:pt>
    <dgm:pt modelId="{986E3593-88D8-447A-856B-1331F6239144}" type="sibTrans" cxnId="{A0B99851-8EF9-4499-B0FD-2F9D5A92A97C}">
      <dgm:prSet/>
      <dgm:spPr/>
      <dgm:t>
        <a:bodyPr/>
        <a:lstStyle/>
        <a:p>
          <a:endParaRPr lang="en-US"/>
        </a:p>
      </dgm:t>
    </dgm:pt>
    <dgm:pt modelId="{A7A07688-910A-4155-891A-6A255632FF45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Work on architectural gaps (wiring logic inside controller etc.) </a:t>
          </a:r>
        </a:p>
      </dgm:t>
    </dgm:pt>
    <dgm:pt modelId="{7F45390C-AF86-4BF2-9A04-923421590085}" type="parTrans" cxnId="{F9ACA22A-3159-413A-B552-BA14F4FD7596}">
      <dgm:prSet/>
      <dgm:spPr/>
      <dgm:t>
        <a:bodyPr/>
        <a:lstStyle/>
        <a:p>
          <a:endParaRPr lang="en-US"/>
        </a:p>
      </dgm:t>
    </dgm:pt>
    <dgm:pt modelId="{E23CA9C5-C9AF-4C8F-A6B7-E3BC368C35E7}" type="sibTrans" cxnId="{F9ACA22A-3159-413A-B552-BA14F4FD7596}">
      <dgm:prSet/>
      <dgm:spPr/>
      <dgm:t>
        <a:bodyPr/>
        <a:lstStyle/>
        <a:p>
          <a:endParaRPr lang="en-US"/>
        </a:p>
      </dgm:t>
    </dgm:pt>
    <dgm:pt modelId="{E5ABB13D-A751-4797-943F-C41477A450F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Continue Pairing and Swarming with pairing grid and pairing ladder techniques</a:t>
          </a:r>
        </a:p>
      </dgm:t>
    </dgm:pt>
    <dgm:pt modelId="{CFDFA918-C84D-4C6A-9C30-AB7E8CD22216}" type="parTrans" cxnId="{2FFB57F7-99EA-4F79-B9FC-CCD657A21AE9}">
      <dgm:prSet/>
      <dgm:spPr/>
      <dgm:t>
        <a:bodyPr/>
        <a:lstStyle/>
        <a:p>
          <a:endParaRPr lang="en-US"/>
        </a:p>
      </dgm:t>
    </dgm:pt>
    <dgm:pt modelId="{702914A2-E9F3-4C21-8B73-723990BBF3FE}" type="sibTrans" cxnId="{2FFB57F7-99EA-4F79-B9FC-CCD657A21AE9}">
      <dgm:prSet/>
      <dgm:spPr/>
      <dgm:t>
        <a:bodyPr/>
        <a:lstStyle/>
        <a:p>
          <a:endParaRPr lang="en-US"/>
        </a:p>
      </dgm:t>
    </dgm:pt>
    <dgm:pt modelId="{7570075B-2063-48B6-817E-1B6AC7408CF9}">
      <dgm:prSet phldrT="[Text]" custT="1"/>
      <dgm:spPr>
        <a:solidFill>
          <a:schemeClr val="accent1">
            <a:lumMod val="75000"/>
          </a:schemeClr>
        </a:solidFill>
      </dgm:spPr>
      <dgm:t>
        <a:bodyPr anchor="t"/>
        <a:lstStyle/>
        <a:p>
          <a:r>
            <a:rPr lang="en-US" sz="1200" b="0" i="0" dirty="0">
              <a:latin typeface="Arial" panose="020B0604020202020204" pitchFamily="34" charset="0"/>
              <a:cs typeface="Arial" panose="020B0604020202020204" pitchFamily="34" charset="0"/>
            </a:rPr>
            <a:t>Try implementing TDD across all user stories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37284D-6058-4B95-B4E8-3B3CCF1EA482}" type="parTrans" cxnId="{C6495A5B-15C9-4A94-8E63-6411F5A4DBA7}">
      <dgm:prSet/>
      <dgm:spPr/>
      <dgm:t>
        <a:bodyPr/>
        <a:lstStyle/>
        <a:p>
          <a:endParaRPr lang="en-US"/>
        </a:p>
      </dgm:t>
    </dgm:pt>
    <dgm:pt modelId="{86911B9A-A500-40BB-9518-94518B91298C}" type="sibTrans" cxnId="{C6495A5B-15C9-4A94-8E63-6411F5A4DBA7}">
      <dgm:prSet/>
      <dgm:spPr/>
      <dgm:t>
        <a:bodyPr/>
        <a:lstStyle/>
        <a:p>
          <a:endParaRPr lang="en-US"/>
        </a:p>
      </dgm:t>
    </dgm:pt>
    <dgm:pt modelId="{38BC7B44-8996-4088-B79E-8543C94F7495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Code smells and refactoring at regular interval to control technical debts</a:t>
          </a:r>
        </a:p>
      </dgm:t>
    </dgm:pt>
    <dgm:pt modelId="{400DB3AE-0C31-494F-8960-9C454E87E255}" type="parTrans" cxnId="{2C3F269C-C0FF-4B19-A4C4-95EDC8E0DB64}">
      <dgm:prSet/>
      <dgm:spPr/>
      <dgm:t>
        <a:bodyPr/>
        <a:lstStyle/>
        <a:p>
          <a:endParaRPr lang="en-US"/>
        </a:p>
      </dgm:t>
    </dgm:pt>
    <dgm:pt modelId="{41F0FCAC-D900-414D-A824-4B55C5EDE8BC}" type="sibTrans" cxnId="{2C3F269C-C0FF-4B19-A4C4-95EDC8E0DB64}">
      <dgm:prSet/>
      <dgm:spPr/>
      <dgm:t>
        <a:bodyPr/>
        <a:lstStyle/>
        <a:p>
          <a:endParaRPr lang="en-US"/>
        </a:p>
      </dgm:t>
    </dgm:pt>
    <dgm:pt modelId="{F421BFF7-47F8-429D-8383-C47E4049C9E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Focus on Test Automation Framework using Selenium, or Junit to improve speed and quality</a:t>
          </a:r>
        </a:p>
      </dgm:t>
    </dgm:pt>
    <dgm:pt modelId="{E4C73D7A-74E7-41D3-94BD-42E869A56BDA}" type="parTrans" cxnId="{5C184183-4A71-4176-9244-05173C6B8397}">
      <dgm:prSet/>
      <dgm:spPr/>
      <dgm:t>
        <a:bodyPr/>
        <a:lstStyle/>
        <a:p>
          <a:endParaRPr lang="en-US"/>
        </a:p>
      </dgm:t>
    </dgm:pt>
    <dgm:pt modelId="{C66B0A00-8C8F-49F3-BA74-211B33DE444E}" type="sibTrans" cxnId="{5C184183-4A71-4176-9244-05173C6B8397}">
      <dgm:prSet/>
      <dgm:spPr/>
      <dgm:t>
        <a:bodyPr/>
        <a:lstStyle/>
        <a:p>
          <a:endParaRPr lang="en-US"/>
        </a:p>
      </dgm:t>
    </dgm:pt>
    <dgm:pt modelId="{1123607F-E1EB-4137-811D-0F1E0B1300B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Maintain focus on clean code in every iterations delivered</a:t>
          </a:r>
        </a:p>
      </dgm:t>
    </dgm:pt>
    <dgm:pt modelId="{5008FD7D-F874-4B98-AE43-8FE727DDEA74}" type="parTrans" cxnId="{48FE024E-DE59-4F97-AE48-D88417488698}">
      <dgm:prSet/>
      <dgm:spPr/>
      <dgm:t>
        <a:bodyPr/>
        <a:lstStyle/>
        <a:p>
          <a:endParaRPr lang="en-US"/>
        </a:p>
      </dgm:t>
    </dgm:pt>
    <dgm:pt modelId="{F3E416E8-D9F9-4226-851C-6B51340186D0}" type="sibTrans" cxnId="{48FE024E-DE59-4F97-AE48-D88417488698}">
      <dgm:prSet/>
      <dgm:spPr/>
      <dgm:t>
        <a:bodyPr/>
        <a:lstStyle/>
        <a:p>
          <a:endParaRPr lang="en-US"/>
        </a:p>
      </dgm:t>
    </dgm:pt>
    <dgm:pt modelId="{50275251-4115-4DA2-B4B0-223E01C926D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Use plugins\tools like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SonarLint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etc. to find code smells during code implementation and maintain clean code.</a:t>
          </a:r>
        </a:p>
      </dgm:t>
    </dgm:pt>
    <dgm:pt modelId="{8A7DCAE0-B7D7-4239-B221-F80D65EF5C78}" type="parTrans" cxnId="{DB6DE6ED-DACA-40FE-880A-22F2EE575236}">
      <dgm:prSet/>
      <dgm:spPr/>
      <dgm:t>
        <a:bodyPr/>
        <a:lstStyle/>
        <a:p>
          <a:endParaRPr lang="en-US"/>
        </a:p>
      </dgm:t>
    </dgm:pt>
    <dgm:pt modelId="{1D0E13A1-2836-49A6-80C4-E730F2F18B3E}" type="sibTrans" cxnId="{DB6DE6ED-DACA-40FE-880A-22F2EE575236}">
      <dgm:prSet/>
      <dgm:spPr/>
      <dgm:t>
        <a:bodyPr/>
        <a:lstStyle/>
        <a:p>
          <a:endParaRPr lang="en-US"/>
        </a:p>
      </dgm:t>
    </dgm:pt>
    <dgm:pt modelId="{D8A74250-4D79-49E3-8808-C2821B1D2CB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i="0" dirty="0"/>
            <a:t>Reiterate vision, Goals, OKRs as a part of practice, make it non event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2F2413-C168-4C22-812D-2238EE0A8327}" type="parTrans" cxnId="{2EC9DBAB-DDED-4B62-AAEB-BB7422E6F60F}">
      <dgm:prSet/>
      <dgm:spPr/>
      <dgm:t>
        <a:bodyPr/>
        <a:lstStyle/>
        <a:p>
          <a:endParaRPr lang="en-US"/>
        </a:p>
      </dgm:t>
    </dgm:pt>
    <dgm:pt modelId="{5263A0E3-834A-4F16-B60F-452F11FA6B42}" type="sibTrans" cxnId="{2EC9DBAB-DDED-4B62-AAEB-BB7422E6F60F}">
      <dgm:prSet/>
      <dgm:spPr/>
      <dgm:t>
        <a:bodyPr/>
        <a:lstStyle/>
        <a:p>
          <a:endParaRPr lang="en-US"/>
        </a:p>
      </dgm:t>
    </dgm:pt>
    <dgm:pt modelId="{2D4B055C-7756-450E-9845-E47C49D851E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0" i="0"/>
            <a:t>As a technical coach Continue encouraging teams to improve in technical practices and good design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6A9F70-4A08-4FB0-AC41-A8F43BF1A0A2}" type="parTrans" cxnId="{9FD112AB-E502-4E53-AC3C-BB89E774F79C}">
      <dgm:prSet/>
      <dgm:spPr/>
      <dgm:t>
        <a:bodyPr/>
        <a:lstStyle/>
        <a:p>
          <a:endParaRPr lang="en-US"/>
        </a:p>
      </dgm:t>
    </dgm:pt>
    <dgm:pt modelId="{CE7092E0-BFBE-441D-8C24-38154483D7EA}" type="sibTrans" cxnId="{9FD112AB-E502-4E53-AC3C-BB89E774F79C}">
      <dgm:prSet/>
      <dgm:spPr/>
      <dgm:t>
        <a:bodyPr/>
        <a:lstStyle/>
        <a:p>
          <a:endParaRPr lang="en-US"/>
        </a:p>
      </dgm:t>
    </dgm:pt>
    <dgm:pt modelId="{156ADCD7-8A66-45AB-A602-FDE6466ED7B5}" type="pres">
      <dgm:prSet presAssocID="{95EA393E-7545-4828-89D1-CE8155AD2EED}" presName="diagram" presStyleCnt="0">
        <dgm:presLayoutVars>
          <dgm:dir/>
          <dgm:resizeHandles val="exact"/>
        </dgm:presLayoutVars>
      </dgm:prSet>
      <dgm:spPr/>
    </dgm:pt>
    <dgm:pt modelId="{13740E56-87DB-420D-8370-17A77456C132}" type="pres">
      <dgm:prSet presAssocID="{E1BB83EE-26E2-495D-A4F8-32D6E430F918}" presName="node" presStyleLbl="node1" presStyleIdx="0" presStyleCnt="10" custLinFactNeighborX="1031" custLinFactNeighborY="-129">
        <dgm:presLayoutVars>
          <dgm:bulletEnabled val="1"/>
        </dgm:presLayoutVars>
      </dgm:prSet>
      <dgm:spPr/>
    </dgm:pt>
    <dgm:pt modelId="{B8640F88-A2F3-4194-9E3F-DDE018A75884}" type="pres">
      <dgm:prSet presAssocID="{986E3593-88D8-447A-856B-1331F6239144}" presName="sibTrans" presStyleCnt="0"/>
      <dgm:spPr/>
    </dgm:pt>
    <dgm:pt modelId="{13D4A2E5-A977-4746-B02A-EF4C49410E45}" type="pres">
      <dgm:prSet presAssocID="{A7A07688-910A-4155-891A-6A255632FF45}" presName="node" presStyleLbl="node1" presStyleIdx="1" presStyleCnt="10">
        <dgm:presLayoutVars>
          <dgm:bulletEnabled val="1"/>
        </dgm:presLayoutVars>
      </dgm:prSet>
      <dgm:spPr/>
    </dgm:pt>
    <dgm:pt modelId="{567B85EF-35AA-4079-B791-1E7168974B49}" type="pres">
      <dgm:prSet presAssocID="{E23CA9C5-C9AF-4C8F-A6B7-E3BC368C35E7}" presName="sibTrans" presStyleCnt="0"/>
      <dgm:spPr/>
    </dgm:pt>
    <dgm:pt modelId="{1D1FDF4A-B988-42A2-923F-BDCC895666B7}" type="pres">
      <dgm:prSet presAssocID="{E5ABB13D-A751-4797-943F-C41477A450F7}" presName="node" presStyleLbl="node1" presStyleIdx="2" presStyleCnt="10">
        <dgm:presLayoutVars>
          <dgm:bulletEnabled val="1"/>
        </dgm:presLayoutVars>
      </dgm:prSet>
      <dgm:spPr/>
    </dgm:pt>
    <dgm:pt modelId="{780721EC-0079-45A8-9054-11BA06038280}" type="pres">
      <dgm:prSet presAssocID="{702914A2-E9F3-4C21-8B73-723990BBF3FE}" presName="sibTrans" presStyleCnt="0"/>
      <dgm:spPr/>
    </dgm:pt>
    <dgm:pt modelId="{E08C69D0-9A65-4927-A1FD-C09A852601EA}" type="pres">
      <dgm:prSet presAssocID="{7570075B-2063-48B6-817E-1B6AC7408CF9}" presName="node" presStyleLbl="node1" presStyleIdx="3" presStyleCnt="10">
        <dgm:presLayoutVars>
          <dgm:bulletEnabled val="1"/>
        </dgm:presLayoutVars>
      </dgm:prSet>
      <dgm:spPr/>
    </dgm:pt>
    <dgm:pt modelId="{7F21C0ED-3008-434F-9130-9B8CC487CD3A}" type="pres">
      <dgm:prSet presAssocID="{86911B9A-A500-40BB-9518-94518B91298C}" presName="sibTrans" presStyleCnt="0"/>
      <dgm:spPr/>
    </dgm:pt>
    <dgm:pt modelId="{11E5E80D-751E-477A-9744-752B8A0E2E10}" type="pres">
      <dgm:prSet presAssocID="{38BC7B44-8996-4088-B79E-8543C94F7495}" presName="node" presStyleLbl="node1" presStyleIdx="4" presStyleCnt="10">
        <dgm:presLayoutVars>
          <dgm:bulletEnabled val="1"/>
        </dgm:presLayoutVars>
      </dgm:prSet>
      <dgm:spPr/>
    </dgm:pt>
    <dgm:pt modelId="{9E58B6AD-44C2-49A6-9575-59E1CCA1540D}" type="pres">
      <dgm:prSet presAssocID="{41F0FCAC-D900-414D-A824-4B55C5EDE8BC}" presName="sibTrans" presStyleCnt="0"/>
      <dgm:spPr/>
    </dgm:pt>
    <dgm:pt modelId="{3B2505AA-8814-4065-96B2-28521059B84C}" type="pres">
      <dgm:prSet presAssocID="{F421BFF7-47F8-429D-8383-C47E4049C9EF}" presName="node" presStyleLbl="node1" presStyleIdx="5" presStyleCnt="10">
        <dgm:presLayoutVars>
          <dgm:bulletEnabled val="1"/>
        </dgm:presLayoutVars>
      </dgm:prSet>
      <dgm:spPr/>
    </dgm:pt>
    <dgm:pt modelId="{7DD73450-EF93-4EA1-BD10-B419229621F6}" type="pres">
      <dgm:prSet presAssocID="{C66B0A00-8C8F-49F3-BA74-211B33DE444E}" presName="sibTrans" presStyleCnt="0"/>
      <dgm:spPr/>
    </dgm:pt>
    <dgm:pt modelId="{F4589DAB-D268-49AD-AD96-10880869D0AB}" type="pres">
      <dgm:prSet presAssocID="{1123607F-E1EB-4137-811D-0F1E0B1300B4}" presName="node" presStyleLbl="node1" presStyleIdx="6" presStyleCnt="10">
        <dgm:presLayoutVars>
          <dgm:bulletEnabled val="1"/>
        </dgm:presLayoutVars>
      </dgm:prSet>
      <dgm:spPr/>
    </dgm:pt>
    <dgm:pt modelId="{A265F969-73B6-43B8-8532-52ACCB0634D8}" type="pres">
      <dgm:prSet presAssocID="{F3E416E8-D9F9-4226-851C-6B51340186D0}" presName="sibTrans" presStyleCnt="0"/>
      <dgm:spPr/>
    </dgm:pt>
    <dgm:pt modelId="{97491474-3B78-4D79-9D78-49C9E2AF6B34}" type="pres">
      <dgm:prSet presAssocID="{50275251-4115-4DA2-B4B0-223E01C926D9}" presName="node" presStyleLbl="node1" presStyleIdx="7" presStyleCnt="10">
        <dgm:presLayoutVars>
          <dgm:bulletEnabled val="1"/>
        </dgm:presLayoutVars>
      </dgm:prSet>
      <dgm:spPr/>
    </dgm:pt>
    <dgm:pt modelId="{CFB6C273-F467-4076-A66B-43B1CBCF9767}" type="pres">
      <dgm:prSet presAssocID="{1D0E13A1-2836-49A6-80C4-E730F2F18B3E}" presName="sibTrans" presStyleCnt="0"/>
      <dgm:spPr/>
    </dgm:pt>
    <dgm:pt modelId="{4B9DF943-B2BE-49A5-9B93-91A458A98248}" type="pres">
      <dgm:prSet presAssocID="{D8A74250-4D79-49E3-8808-C2821B1D2CB5}" presName="node" presStyleLbl="node1" presStyleIdx="8" presStyleCnt="10">
        <dgm:presLayoutVars>
          <dgm:bulletEnabled val="1"/>
        </dgm:presLayoutVars>
      </dgm:prSet>
      <dgm:spPr/>
    </dgm:pt>
    <dgm:pt modelId="{6853B5C7-B571-4495-BC4A-9DE25EF21338}" type="pres">
      <dgm:prSet presAssocID="{5263A0E3-834A-4F16-B60F-452F11FA6B42}" presName="sibTrans" presStyleCnt="0"/>
      <dgm:spPr/>
    </dgm:pt>
    <dgm:pt modelId="{4C825CF1-7FEB-4563-825E-BD838A49BBA9}" type="pres">
      <dgm:prSet presAssocID="{2D4B055C-7756-450E-9845-E47C49D851E9}" presName="node" presStyleLbl="node1" presStyleIdx="9" presStyleCnt="10">
        <dgm:presLayoutVars>
          <dgm:bulletEnabled val="1"/>
        </dgm:presLayoutVars>
      </dgm:prSet>
      <dgm:spPr/>
    </dgm:pt>
  </dgm:ptLst>
  <dgm:cxnLst>
    <dgm:cxn modelId="{25355B24-C178-4BDA-8B83-26655C41E025}" type="presOf" srcId="{2D4B055C-7756-450E-9845-E47C49D851E9}" destId="{4C825CF1-7FEB-4563-825E-BD838A49BBA9}" srcOrd="0" destOrd="0" presId="urn:microsoft.com/office/officeart/2005/8/layout/default"/>
    <dgm:cxn modelId="{F9ACA22A-3159-413A-B552-BA14F4FD7596}" srcId="{95EA393E-7545-4828-89D1-CE8155AD2EED}" destId="{A7A07688-910A-4155-891A-6A255632FF45}" srcOrd="1" destOrd="0" parTransId="{7F45390C-AF86-4BF2-9A04-923421590085}" sibTransId="{E23CA9C5-C9AF-4C8F-A6B7-E3BC368C35E7}"/>
    <dgm:cxn modelId="{C6495A5B-15C9-4A94-8E63-6411F5A4DBA7}" srcId="{95EA393E-7545-4828-89D1-CE8155AD2EED}" destId="{7570075B-2063-48B6-817E-1B6AC7408CF9}" srcOrd="3" destOrd="0" parTransId="{9A37284D-6058-4B95-B4E8-3B3CCF1EA482}" sibTransId="{86911B9A-A500-40BB-9518-94518B91298C}"/>
    <dgm:cxn modelId="{48FE024E-DE59-4F97-AE48-D88417488698}" srcId="{95EA393E-7545-4828-89D1-CE8155AD2EED}" destId="{1123607F-E1EB-4137-811D-0F1E0B1300B4}" srcOrd="6" destOrd="0" parTransId="{5008FD7D-F874-4B98-AE43-8FE727DDEA74}" sibTransId="{F3E416E8-D9F9-4226-851C-6B51340186D0}"/>
    <dgm:cxn modelId="{A0B99851-8EF9-4499-B0FD-2F9D5A92A97C}" srcId="{95EA393E-7545-4828-89D1-CE8155AD2EED}" destId="{E1BB83EE-26E2-495D-A4F8-32D6E430F918}" srcOrd="0" destOrd="0" parTransId="{ED421D5A-A7E9-4C93-AC7D-D9EB872C6057}" sibTransId="{986E3593-88D8-447A-856B-1331F6239144}"/>
    <dgm:cxn modelId="{6225C957-6FB5-4DB4-8AE7-357043575A6A}" type="presOf" srcId="{D8A74250-4D79-49E3-8808-C2821B1D2CB5}" destId="{4B9DF943-B2BE-49A5-9B93-91A458A98248}" srcOrd="0" destOrd="0" presId="urn:microsoft.com/office/officeart/2005/8/layout/default"/>
    <dgm:cxn modelId="{5C184183-4A71-4176-9244-05173C6B8397}" srcId="{95EA393E-7545-4828-89D1-CE8155AD2EED}" destId="{F421BFF7-47F8-429D-8383-C47E4049C9EF}" srcOrd="5" destOrd="0" parTransId="{E4C73D7A-74E7-41D3-94BD-42E869A56BDA}" sibTransId="{C66B0A00-8C8F-49F3-BA74-211B33DE444E}"/>
    <dgm:cxn modelId="{F6CEBC94-EBCC-4BF6-880F-3BDF8EB3FD61}" type="presOf" srcId="{7570075B-2063-48B6-817E-1B6AC7408CF9}" destId="{E08C69D0-9A65-4927-A1FD-C09A852601EA}" srcOrd="0" destOrd="0" presId="urn:microsoft.com/office/officeart/2005/8/layout/default"/>
    <dgm:cxn modelId="{2C3F269C-C0FF-4B19-A4C4-95EDC8E0DB64}" srcId="{95EA393E-7545-4828-89D1-CE8155AD2EED}" destId="{38BC7B44-8996-4088-B79E-8543C94F7495}" srcOrd="4" destOrd="0" parTransId="{400DB3AE-0C31-494F-8960-9C454E87E255}" sibTransId="{41F0FCAC-D900-414D-A824-4B55C5EDE8BC}"/>
    <dgm:cxn modelId="{8308DB9D-F55C-412B-AD82-0A7386CA3978}" type="presOf" srcId="{50275251-4115-4DA2-B4B0-223E01C926D9}" destId="{97491474-3B78-4D79-9D78-49C9E2AF6B34}" srcOrd="0" destOrd="0" presId="urn:microsoft.com/office/officeart/2005/8/layout/default"/>
    <dgm:cxn modelId="{C20A2E9E-EAEA-4192-8E5E-D4E126BA389E}" type="presOf" srcId="{38BC7B44-8996-4088-B79E-8543C94F7495}" destId="{11E5E80D-751E-477A-9744-752B8A0E2E10}" srcOrd="0" destOrd="0" presId="urn:microsoft.com/office/officeart/2005/8/layout/default"/>
    <dgm:cxn modelId="{6B95B3A0-E294-46A8-9934-9042FD92441B}" type="presOf" srcId="{A7A07688-910A-4155-891A-6A255632FF45}" destId="{13D4A2E5-A977-4746-B02A-EF4C49410E45}" srcOrd="0" destOrd="0" presId="urn:microsoft.com/office/officeart/2005/8/layout/default"/>
    <dgm:cxn modelId="{9FD112AB-E502-4E53-AC3C-BB89E774F79C}" srcId="{95EA393E-7545-4828-89D1-CE8155AD2EED}" destId="{2D4B055C-7756-450E-9845-E47C49D851E9}" srcOrd="9" destOrd="0" parTransId="{5B6A9F70-4A08-4FB0-AC41-A8F43BF1A0A2}" sibTransId="{CE7092E0-BFBE-441D-8C24-38154483D7EA}"/>
    <dgm:cxn modelId="{2EC9DBAB-DDED-4B62-AAEB-BB7422E6F60F}" srcId="{95EA393E-7545-4828-89D1-CE8155AD2EED}" destId="{D8A74250-4D79-49E3-8808-C2821B1D2CB5}" srcOrd="8" destOrd="0" parTransId="{532F2413-C168-4C22-812D-2238EE0A8327}" sibTransId="{5263A0E3-834A-4F16-B60F-452F11FA6B42}"/>
    <dgm:cxn modelId="{3055C1B6-2936-45C8-91AE-993EF3F545D2}" type="presOf" srcId="{95EA393E-7545-4828-89D1-CE8155AD2EED}" destId="{156ADCD7-8A66-45AB-A602-FDE6466ED7B5}" srcOrd="0" destOrd="0" presId="urn:microsoft.com/office/officeart/2005/8/layout/default"/>
    <dgm:cxn modelId="{498CBED6-358F-46ED-AB08-7F864644A151}" type="presOf" srcId="{E5ABB13D-A751-4797-943F-C41477A450F7}" destId="{1D1FDF4A-B988-42A2-923F-BDCC895666B7}" srcOrd="0" destOrd="0" presId="urn:microsoft.com/office/officeart/2005/8/layout/default"/>
    <dgm:cxn modelId="{984A9BE3-ADAE-4A26-A6D1-89E9C1C7FABC}" type="presOf" srcId="{F421BFF7-47F8-429D-8383-C47E4049C9EF}" destId="{3B2505AA-8814-4065-96B2-28521059B84C}" srcOrd="0" destOrd="0" presId="urn:microsoft.com/office/officeart/2005/8/layout/default"/>
    <dgm:cxn modelId="{5E779AE8-9F27-4929-8205-2ACF2EB0808C}" type="presOf" srcId="{E1BB83EE-26E2-495D-A4F8-32D6E430F918}" destId="{13740E56-87DB-420D-8370-17A77456C132}" srcOrd="0" destOrd="0" presId="urn:microsoft.com/office/officeart/2005/8/layout/default"/>
    <dgm:cxn modelId="{DB6DE6ED-DACA-40FE-880A-22F2EE575236}" srcId="{95EA393E-7545-4828-89D1-CE8155AD2EED}" destId="{50275251-4115-4DA2-B4B0-223E01C926D9}" srcOrd="7" destOrd="0" parTransId="{8A7DCAE0-B7D7-4239-B221-F80D65EF5C78}" sibTransId="{1D0E13A1-2836-49A6-80C4-E730F2F18B3E}"/>
    <dgm:cxn modelId="{E78044F2-90CB-489C-9DB6-6764F3D57AD6}" type="presOf" srcId="{1123607F-E1EB-4137-811D-0F1E0B1300B4}" destId="{F4589DAB-D268-49AD-AD96-10880869D0AB}" srcOrd="0" destOrd="0" presId="urn:microsoft.com/office/officeart/2005/8/layout/default"/>
    <dgm:cxn modelId="{2FFB57F7-99EA-4F79-B9FC-CCD657A21AE9}" srcId="{95EA393E-7545-4828-89D1-CE8155AD2EED}" destId="{E5ABB13D-A751-4797-943F-C41477A450F7}" srcOrd="2" destOrd="0" parTransId="{CFDFA918-C84D-4C6A-9C30-AB7E8CD22216}" sibTransId="{702914A2-E9F3-4C21-8B73-723990BBF3FE}"/>
    <dgm:cxn modelId="{B3419EAE-4552-408C-A4B5-FCE30E68A4D5}" type="presParOf" srcId="{156ADCD7-8A66-45AB-A602-FDE6466ED7B5}" destId="{13740E56-87DB-420D-8370-17A77456C132}" srcOrd="0" destOrd="0" presId="urn:microsoft.com/office/officeart/2005/8/layout/default"/>
    <dgm:cxn modelId="{085AC129-D6D9-4BAA-91A2-0D6291FAA370}" type="presParOf" srcId="{156ADCD7-8A66-45AB-A602-FDE6466ED7B5}" destId="{B8640F88-A2F3-4194-9E3F-DDE018A75884}" srcOrd="1" destOrd="0" presId="urn:microsoft.com/office/officeart/2005/8/layout/default"/>
    <dgm:cxn modelId="{4E772E28-9B7D-4CFE-B77D-A8BD158DAC5F}" type="presParOf" srcId="{156ADCD7-8A66-45AB-A602-FDE6466ED7B5}" destId="{13D4A2E5-A977-4746-B02A-EF4C49410E45}" srcOrd="2" destOrd="0" presId="urn:microsoft.com/office/officeart/2005/8/layout/default"/>
    <dgm:cxn modelId="{1E736EDD-7FB6-40AB-9A59-E465F924404B}" type="presParOf" srcId="{156ADCD7-8A66-45AB-A602-FDE6466ED7B5}" destId="{567B85EF-35AA-4079-B791-1E7168974B49}" srcOrd="3" destOrd="0" presId="urn:microsoft.com/office/officeart/2005/8/layout/default"/>
    <dgm:cxn modelId="{84039680-EC20-4A61-80C5-E2D841109775}" type="presParOf" srcId="{156ADCD7-8A66-45AB-A602-FDE6466ED7B5}" destId="{1D1FDF4A-B988-42A2-923F-BDCC895666B7}" srcOrd="4" destOrd="0" presId="urn:microsoft.com/office/officeart/2005/8/layout/default"/>
    <dgm:cxn modelId="{9BE93819-DA54-4827-B871-D7A1AFF975C6}" type="presParOf" srcId="{156ADCD7-8A66-45AB-A602-FDE6466ED7B5}" destId="{780721EC-0079-45A8-9054-11BA06038280}" srcOrd="5" destOrd="0" presId="urn:microsoft.com/office/officeart/2005/8/layout/default"/>
    <dgm:cxn modelId="{F44E9C2F-6AC2-41BC-8D38-16F5427C3BF3}" type="presParOf" srcId="{156ADCD7-8A66-45AB-A602-FDE6466ED7B5}" destId="{E08C69D0-9A65-4927-A1FD-C09A852601EA}" srcOrd="6" destOrd="0" presId="urn:microsoft.com/office/officeart/2005/8/layout/default"/>
    <dgm:cxn modelId="{78DC694D-235B-4641-ADFE-73FCC1F6AA8A}" type="presParOf" srcId="{156ADCD7-8A66-45AB-A602-FDE6466ED7B5}" destId="{7F21C0ED-3008-434F-9130-9B8CC487CD3A}" srcOrd="7" destOrd="0" presId="urn:microsoft.com/office/officeart/2005/8/layout/default"/>
    <dgm:cxn modelId="{8D0A4A26-7396-4A83-8026-9438FC3E176D}" type="presParOf" srcId="{156ADCD7-8A66-45AB-A602-FDE6466ED7B5}" destId="{11E5E80D-751E-477A-9744-752B8A0E2E10}" srcOrd="8" destOrd="0" presId="urn:microsoft.com/office/officeart/2005/8/layout/default"/>
    <dgm:cxn modelId="{A27DEA3C-5112-4753-B9E4-6ACD134A7EAA}" type="presParOf" srcId="{156ADCD7-8A66-45AB-A602-FDE6466ED7B5}" destId="{9E58B6AD-44C2-49A6-9575-59E1CCA1540D}" srcOrd="9" destOrd="0" presId="urn:microsoft.com/office/officeart/2005/8/layout/default"/>
    <dgm:cxn modelId="{E679B68C-B7CC-483B-BEAF-26C0F4F192A9}" type="presParOf" srcId="{156ADCD7-8A66-45AB-A602-FDE6466ED7B5}" destId="{3B2505AA-8814-4065-96B2-28521059B84C}" srcOrd="10" destOrd="0" presId="urn:microsoft.com/office/officeart/2005/8/layout/default"/>
    <dgm:cxn modelId="{8E038B6E-D5D8-4C2A-8602-632B4B799DA7}" type="presParOf" srcId="{156ADCD7-8A66-45AB-A602-FDE6466ED7B5}" destId="{7DD73450-EF93-4EA1-BD10-B419229621F6}" srcOrd="11" destOrd="0" presId="urn:microsoft.com/office/officeart/2005/8/layout/default"/>
    <dgm:cxn modelId="{90D96CE8-6377-4D4D-97E3-3000D5BE5962}" type="presParOf" srcId="{156ADCD7-8A66-45AB-A602-FDE6466ED7B5}" destId="{F4589DAB-D268-49AD-AD96-10880869D0AB}" srcOrd="12" destOrd="0" presId="urn:microsoft.com/office/officeart/2005/8/layout/default"/>
    <dgm:cxn modelId="{AA111D64-3C64-43B5-9793-D9F42F36C94A}" type="presParOf" srcId="{156ADCD7-8A66-45AB-A602-FDE6466ED7B5}" destId="{A265F969-73B6-43B8-8532-52ACCB0634D8}" srcOrd="13" destOrd="0" presId="urn:microsoft.com/office/officeart/2005/8/layout/default"/>
    <dgm:cxn modelId="{CEC7DE1B-3E49-4F1B-BF5D-AA33ED9736E3}" type="presParOf" srcId="{156ADCD7-8A66-45AB-A602-FDE6466ED7B5}" destId="{97491474-3B78-4D79-9D78-49C9E2AF6B34}" srcOrd="14" destOrd="0" presId="urn:microsoft.com/office/officeart/2005/8/layout/default"/>
    <dgm:cxn modelId="{55F3EF6C-C752-4073-820D-95CD52C5CEAF}" type="presParOf" srcId="{156ADCD7-8A66-45AB-A602-FDE6466ED7B5}" destId="{CFB6C273-F467-4076-A66B-43B1CBCF9767}" srcOrd="15" destOrd="0" presId="urn:microsoft.com/office/officeart/2005/8/layout/default"/>
    <dgm:cxn modelId="{4D3341B1-075E-4FB6-B4B7-08DCE5825AE5}" type="presParOf" srcId="{156ADCD7-8A66-45AB-A602-FDE6466ED7B5}" destId="{4B9DF943-B2BE-49A5-9B93-91A458A98248}" srcOrd="16" destOrd="0" presId="urn:microsoft.com/office/officeart/2005/8/layout/default"/>
    <dgm:cxn modelId="{37F37818-4A70-4410-AADB-584603E92D3D}" type="presParOf" srcId="{156ADCD7-8A66-45AB-A602-FDE6466ED7B5}" destId="{6853B5C7-B571-4495-BC4A-9DE25EF21338}" srcOrd="17" destOrd="0" presId="urn:microsoft.com/office/officeart/2005/8/layout/default"/>
    <dgm:cxn modelId="{93173E42-DA75-4841-A07E-128AD0CAC3C8}" type="presParOf" srcId="{156ADCD7-8A66-45AB-A602-FDE6466ED7B5}" destId="{4C825CF1-7FEB-4563-825E-BD838A49BBA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A393E-7545-4828-89D1-CE8155AD2EED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1BB83EE-26E2-495D-A4F8-32D6E430F918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Design Principles (SOLID)</a:t>
          </a:r>
        </a:p>
      </dgm:t>
    </dgm:pt>
    <dgm:pt modelId="{ED421D5A-A7E9-4C93-AC7D-D9EB872C6057}" type="parTrans" cxnId="{A0B99851-8EF9-4499-B0FD-2F9D5A92A97C}">
      <dgm:prSet/>
      <dgm:spPr/>
      <dgm:t>
        <a:bodyPr/>
        <a:lstStyle/>
        <a:p>
          <a:endParaRPr lang="en-US"/>
        </a:p>
      </dgm:t>
    </dgm:pt>
    <dgm:pt modelId="{986E3593-88D8-447A-856B-1331F6239144}" type="sibTrans" cxnId="{A0B99851-8EF9-4499-B0FD-2F9D5A92A97C}">
      <dgm:prSet/>
      <dgm:spPr/>
      <dgm:t>
        <a:bodyPr/>
        <a:lstStyle/>
        <a:p>
          <a:endParaRPr lang="en-US"/>
        </a:p>
      </dgm:t>
    </dgm:pt>
    <dgm:pt modelId="{A7A07688-910A-4155-891A-6A255632FF45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Technical Debt Reduction</a:t>
          </a:r>
        </a:p>
      </dgm:t>
    </dgm:pt>
    <dgm:pt modelId="{7F45390C-AF86-4BF2-9A04-923421590085}" type="parTrans" cxnId="{F9ACA22A-3159-413A-B552-BA14F4FD7596}">
      <dgm:prSet/>
      <dgm:spPr/>
      <dgm:t>
        <a:bodyPr/>
        <a:lstStyle/>
        <a:p>
          <a:endParaRPr lang="en-US"/>
        </a:p>
      </dgm:t>
    </dgm:pt>
    <dgm:pt modelId="{E23CA9C5-C9AF-4C8F-A6B7-E3BC368C35E7}" type="sibTrans" cxnId="{F9ACA22A-3159-413A-B552-BA14F4FD7596}">
      <dgm:prSet/>
      <dgm:spPr/>
      <dgm:t>
        <a:bodyPr/>
        <a:lstStyle/>
        <a:p>
          <a:endParaRPr lang="en-US"/>
        </a:p>
      </dgm:t>
    </dgm:pt>
    <dgm:pt modelId="{E5ABB13D-A751-4797-943F-C41477A450F7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Loosely Couple Design</a:t>
          </a:r>
        </a:p>
      </dgm:t>
    </dgm:pt>
    <dgm:pt modelId="{CFDFA918-C84D-4C6A-9C30-AB7E8CD22216}" type="parTrans" cxnId="{2FFB57F7-99EA-4F79-B9FC-CCD657A21AE9}">
      <dgm:prSet/>
      <dgm:spPr/>
      <dgm:t>
        <a:bodyPr/>
        <a:lstStyle/>
        <a:p>
          <a:endParaRPr lang="en-US"/>
        </a:p>
      </dgm:t>
    </dgm:pt>
    <dgm:pt modelId="{702914A2-E9F3-4C21-8B73-723990BBF3FE}" type="sibTrans" cxnId="{2FFB57F7-99EA-4F79-B9FC-CCD657A21AE9}">
      <dgm:prSet/>
      <dgm:spPr/>
      <dgm:t>
        <a:bodyPr/>
        <a:lstStyle/>
        <a:p>
          <a:endParaRPr lang="en-US"/>
        </a:p>
      </dgm:t>
    </dgm:pt>
    <dgm:pt modelId="{7570075B-2063-48B6-817E-1B6AC7408CF9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Test Doubles</a:t>
          </a:r>
        </a:p>
      </dgm:t>
    </dgm:pt>
    <dgm:pt modelId="{9A37284D-6058-4B95-B4E8-3B3CCF1EA482}" type="parTrans" cxnId="{C6495A5B-15C9-4A94-8E63-6411F5A4DBA7}">
      <dgm:prSet/>
      <dgm:spPr/>
      <dgm:t>
        <a:bodyPr/>
        <a:lstStyle/>
        <a:p>
          <a:endParaRPr lang="en-US"/>
        </a:p>
      </dgm:t>
    </dgm:pt>
    <dgm:pt modelId="{86911B9A-A500-40BB-9518-94518B91298C}" type="sibTrans" cxnId="{C6495A5B-15C9-4A94-8E63-6411F5A4DBA7}">
      <dgm:prSet/>
      <dgm:spPr/>
      <dgm:t>
        <a:bodyPr/>
        <a:lstStyle/>
        <a:p>
          <a:endParaRPr lang="en-US"/>
        </a:p>
      </dgm:t>
    </dgm:pt>
    <dgm:pt modelId="{156ADCD7-8A66-45AB-A602-FDE6466ED7B5}" type="pres">
      <dgm:prSet presAssocID="{95EA393E-7545-4828-89D1-CE8155AD2EED}" presName="diagram" presStyleCnt="0">
        <dgm:presLayoutVars>
          <dgm:dir/>
          <dgm:resizeHandles val="exact"/>
        </dgm:presLayoutVars>
      </dgm:prSet>
      <dgm:spPr/>
    </dgm:pt>
    <dgm:pt modelId="{13740E56-87DB-420D-8370-17A77456C132}" type="pres">
      <dgm:prSet presAssocID="{E1BB83EE-26E2-495D-A4F8-32D6E430F918}" presName="node" presStyleLbl="node1" presStyleIdx="0" presStyleCnt="4">
        <dgm:presLayoutVars>
          <dgm:bulletEnabled val="1"/>
        </dgm:presLayoutVars>
      </dgm:prSet>
      <dgm:spPr/>
    </dgm:pt>
    <dgm:pt modelId="{B8640F88-A2F3-4194-9E3F-DDE018A75884}" type="pres">
      <dgm:prSet presAssocID="{986E3593-88D8-447A-856B-1331F6239144}" presName="sibTrans" presStyleCnt="0"/>
      <dgm:spPr/>
    </dgm:pt>
    <dgm:pt modelId="{13D4A2E5-A977-4746-B02A-EF4C49410E45}" type="pres">
      <dgm:prSet presAssocID="{A7A07688-910A-4155-891A-6A255632FF45}" presName="node" presStyleLbl="node1" presStyleIdx="1" presStyleCnt="4">
        <dgm:presLayoutVars>
          <dgm:bulletEnabled val="1"/>
        </dgm:presLayoutVars>
      </dgm:prSet>
      <dgm:spPr/>
    </dgm:pt>
    <dgm:pt modelId="{567B85EF-35AA-4079-B791-1E7168974B49}" type="pres">
      <dgm:prSet presAssocID="{E23CA9C5-C9AF-4C8F-A6B7-E3BC368C35E7}" presName="sibTrans" presStyleCnt="0"/>
      <dgm:spPr/>
    </dgm:pt>
    <dgm:pt modelId="{1D1FDF4A-B988-42A2-923F-BDCC895666B7}" type="pres">
      <dgm:prSet presAssocID="{E5ABB13D-A751-4797-943F-C41477A450F7}" presName="node" presStyleLbl="node1" presStyleIdx="2" presStyleCnt="4">
        <dgm:presLayoutVars>
          <dgm:bulletEnabled val="1"/>
        </dgm:presLayoutVars>
      </dgm:prSet>
      <dgm:spPr/>
    </dgm:pt>
    <dgm:pt modelId="{780721EC-0079-45A8-9054-11BA06038280}" type="pres">
      <dgm:prSet presAssocID="{702914A2-E9F3-4C21-8B73-723990BBF3FE}" presName="sibTrans" presStyleCnt="0"/>
      <dgm:spPr/>
    </dgm:pt>
    <dgm:pt modelId="{E08C69D0-9A65-4927-A1FD-C09A852601EA}" type="pres">
      <dgm:prSet presAssocID="{7570075B-2063-48B6-817E-1B6AC7408CF9}" presName="node" presStyleLbl="node1" presStyleIdx="3" presStyleCnt="4">
        <dgm:presLayoutVars>
          <dgm:bulletEnabled val="1"/>
        </dgm:presLayoutVars>
      </dgm:prSet>
      <dgm:spPr/>
    </dgm:pt>
  </dgm:ptLst>
  <dgm:cxnLst>
    <dgm:cxn modelId="{F9ACA22A-3159-413A-B552-BA14F4FD7596}" srcId="{95EA393E-7545-4828-89D1-CE8155AD2EED}" destId="{A7A07688-910A-4155-891A-6A255632FF45}" srcOrd="1" destOrd="0" parTransId="{7F45390C-AF86-4BF2-9A04-923421590085}" sibTransId="{E23CA9C5-C9AF-4C8F-A6B7-E3BC368C35E7}"/>
    <dgm:cxn modelId="{C6495A5B-15C9-4A94-8E63-6411F5A4DBA7}" srcId="{95EA393E-7545-4828-89D1-CE8155AD2EED}" destId="{7570075B-2063-48B6-817E-1B6AC7408CF9}" srcOrd="3" destOrd="0" parTransId="{9A37284D-6058-4B95-B4E8-3B3CCF1EA482}" sibTransId="{86911B9A-A500-40BB-9518-94518B91298C}"/>
    <dgm:cxn modelId="{A0B99851-8EF9-4499-B0FD-2F9D5A92A97C}" srcId="{95EA393E-7545-4828-89D1-CE8155AD2EED}" destId="{E1BB83EE-26E2-495D-A4F8-32D6E430F918}" srcOrd="0" destOrd="0" parTransId="{ED421D5A-A7E9-4C93-AC7D-D9EB872C6057}" sibTransId="{986E3593-88D8-447A-856B-1331F6239144}"/>
    <dgm:cxn modelId="{F6CEBC94-EBCC-4BF6-880F-3BDF8EB3FD61}" type="presOf" srcId="{7570075B-2063-48B6-817E-1B6AC7408CF9}" destId="{E08C69D0-9A65-4927-A1FD-C09A852601EA}" srcOrd="0" destOrd="0" presId="urn:microsoft.com/office/officeart/2005/8/layout/default"/>
    <dgm:cxn modelId="{6B95B3A0-E294-46A8-9934-9042FD92441B}" type="presOf" srcId="{A7A07688-910A-4155-891A-6A255632FF45}" destId="{13D4A2E5-A977-4746-B02A-EF4C49410E45}" srcOrd="0" destOrd="0" presId="urn:microsoft.com/office/officeart/2005/8/layout/default"/>
    <dgm:cxn modelId="{3055C1B6-2936-45C8-91AE-993EF3F545D2}" type="presOf" srcId="{95EA393E-7545-4828-89D1-CE8155AD2EED}" destId="{156ADCD7-8A66-45AB-A602-FDE6466ED7B5}" srcOrd="0" destOrd="0" presId="urn:microsoft.com/office/officeart/2005/8/layout/default"/>
    <dgm:cxn modelId="{498CBED6-358F-46ED-AB08-7F864644A151}" type="presOf" srcId="{E5ABB13D-A751-4797-943F-C41477A450F7}" destId="{1D1FDF4A-B988-42A2-923F-BDCC895666B7}" srcOrd="0" destOrd="0" presId="urn:microsoft.com/office/officeart/2005/8/layout/default"/>
    <dgm:cxn modelId="{5E779AE8-9F27-4929-8205-2ACF2EB0808C}" type="presOf" srcId="{E1BB83EE-26E2-495D-A4F8-32D6E430F918}" destId="{13740E56-87DB-420D-8370-17A77456C132}" srcOrd="0" destOrd="0" presId="urn:microsoft.com/office/officeart/2005/8/layout/default"/>
    <dgm:cxn modelId="{2FFB57F7-99EA-4F79-B9FC-CCD657A21AE9}" srcId="{95EA393E-7545-4828-89D1-CE8155AD2EED}" destId="{E5ABB13D-A751-4797-943F-C41477A450F7}" srcOrd="2" destOrd="0" parTransId="{CFDFA918-C84D-4C6A-9C30-AB7E8CD22216}" sibTransId="{702914A2-E9F3-4C21-8B73-723990BBF3FE}"/>
    <dgm:cxn modelId="{B3419EAE-4552-408C-A4B5-FCE30E68A4D5}" type="presParOf" srcId="{156ADCD7-8A66-45AB-A602-FDE6466ED7B5}" destId="{13740E56-87DB-420D-8370-17A77456C132}" srcOrd="0" destOrd="0" presId="urn:microsoft.com/office/officeart/2005/8/layout/default"/>
    <dgm:cxn modelId="{085AC129-D6D9-4BAA-91A2-0D6291FAA370}" type="presParOf" srcId="{156ADCD7-8A66-45AB-A602-FDE6466ED7B5}" destId="{B8640F88-A2F3-4194-9E3F-DDE018A75884}" srcOrd="1" destOrd="0" presId="urn:microsoft.com/office/officeart/2005/8/layout/default"/>
    <dgm:cxn modelId="{4E772E28-9B7D-4CFE-B77D-A8BD158DAC5F}" type="presParOf" srcId="{156ADCD7-8A66-45AB-A602-FDE6466ED7B5}" destId="{13D4A2E5-A977-4746-B02A-EF4C49410E45}" srcOrd="2" destOrd="0" presId="urn:microsoft.com/office/officeart/2005/8/layout/default"/>
    <dgm:cxn modelId="{1E736EDD-7FB6-40AB-9A59-E465F924404B}" type="presParOf" srcId="{156ADCD7-8A66-45AB-A602-FDE6466ED7B5}" destId="{567B85EF-35AA-4079-B791-1E7168974B49}" srcOrd="3" destOrd="0" presId="urn:microsoft.com/office/officeart/2005/8/layout/default"/>
    <dgm:cxn modelId="{84039680-EC20-4A61-80C5-E2D841109775}" type="presParOf" srcId="{156ADCD7-8A66-45AB-A602-FDE6466ED7B5}" destId="{1D1FDF4A-B988-42A2-923F-BDCC895666B7}" srcOrd="4" destOrd="0" presId="urn:microsoft.com/office/officeart/2005/8/layout/default"/>
    <dgm:cxn modelId="{9BE93819-DA54-4827-B871-D7A1AFF975C6}" type="presParOf" srcId="{156ADCD7-8A66-45AB-A602-FDE6466ED7B5}" destId="{780721EC-0079-45A8-9054-11BA06038280}" srcOrd="5" destOrd="0" presId="urn:microsoft.com/office/officeart/2005/8/layout/default"/>
    <dgm:cxn modelId="{F44E9C2F-6AC2-41BC-8D38-16F5427C3BF3}" type="presParOf" srcId="{156ADCD7-8A66-45AB-A602-FDE6466ED7B5}" destId="{E08C69D0-9A65-4927-A1FD-C09A852601E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A393E-7545-4828-89D1-CE8155AD2EED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1BB83EE-26E2-495D-A4F8-32D6E430F918}">
      <dgm:prSet phldrT="[Text]" custT="1"/>
      <dgm:spPr/>
      <dgm:t>
        <a:bodyPr/>
        <a:lstStyle/>
        <a:p>
          <a:r>
            <a:rPr lang="en-US" sz="1200" dirty="0"/>
            <a:t>Move towards Trunk based development and Feature Toggling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21D5A-A7E9-4C93-AC7D-D9EB872C6057}" type="parTrans" cxnId="{A0B99851-8EF9-4499-B0FD-2F9D5A92A97C}">
      <dgm:prSet/>
      <dgm:spPr/>
      <dgm:t>
        <a:bodyPr/>
        <a:lstStyle/>
        <a:p>
          <a:endParaRPr lang="en-US"/>
        </a:p>
      </dgm:t>
    </dgm:pt>
    <dgm:pt modelId="{986E3593-88D8-447A-856B-1331F6239144}" type="sibTrans" cxnId="{A0B99851-8EF9-4499-B0FD-2F9D5A92A97C}">
      <dgm:prSet/>
      <dgm:spPr/>
      <dgm:t>
        <a:bodyPr/>
        <a:lstStyle/>
        <a:p>
          <a:endParaRPr lang="en-US"/>
        </a:p>
      </dgm:t>
    </dgm:pt>
    <dgm:pt modelId="{A7A07688-910A-4155-891A-6A255632FF45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Behavior Driven Development</a:t>
          </a:r>
        </a:p>
      </dgm:t>
    </dgm:pt>
    <dgm:pt modelId="{E23CA9C5-C9AF-4C8F-A6B7-E3BC368C35E7}" type="sibTrans" cxnId="{F9ACA22A-3159-413A-B552-BA14F4FD7596}">
      <dgm:prSet/>
      <dgm:spPr/>
      <dgm:t>
        <a:bodyPr/>
        <a:lstStyle/>
        <a:p>
          <a:endParaRPr lang="en-US"/>
        </a:p>
      </dgm:t>
    </dgm:pt>
    <dgm:pt modelId="{7F45390C-AF86-4BF2-9A04-923421590085}" type="parTrans" cxnId="{F9ACA22A-3159-413A-B552-BA14F4FD7596}">
      <dgm:prSet/>
      <dgm:spPr/>
      <dgm:t>
        <a:bodyPr/>
        <a:lstStyle/>
        <a:p>
          <a:endParaRPr lang="en-US"/>
        </a:p>
      </dgm:t>
    </dgm:pt>
    <dgm:pt modelId="{82C41758-CE15-4D8C-A014-B0DAADCC18DB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Clean Code Practices</a:t>
          </a:r>
        </a:p>
      </dgm:t>
    </dgm:pt>
    <dgm:pt modelId="{75329317-49B5-4B34-9378-AF89D9DC27BD}" type="parTrans" cxnId="{58ECE7D0-B015-4626-881D-02A40E3B84A9}">
      <dgm:prSet/>
      <dgm:spPr/>
      <dgm:t>
        <a:bodyPr/>
        <a:lstStyle/>
        <a:p>
          <a:endParaRPr lang="en-US"/>
        </a:p>
      </dgm:t>
    </dgm:pt>
    <dgm:pt modelId="{F7115263-D57B-4DD0-BBE9-E41B6C2BA1B0}" type="sibTrans" cxnId="{58ECE7D0-B015-4626-881D-02A40E3B84A9}">
      <dgm:prSet/>
      <dgm:spPr/>
      <dgm:t>
        <a:bodyPr/>
        <a:lstStyle/>
        <a:p>
          <a:endParaRPr lang="en-US"/>
        </a:p>
      </dgm:t>
    </dgm:pt>
    <dgm:pt modelId="{AEDD9783-5FB3-4138-92E3-1436A4B1E331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Test Automation integration in CI\CD pipelines</a:t>
          </a:r>
        </a:p>
      </dgm:t>
    </dgm:pt>
    <dgm:pt modelId="{F89C9F8F-F97B-4F9B-BD5C-4E29AC6935FC}" type="parTrans" cxnId="{99C457D8-B19D-410B-8317-BE0F93D82BDF}">
      <dgm:prSet/>
      <dgm:spPr/>
      <dgm:t>
        <a:bodyPr/>
        <a:lstStyle/>
        <a:p>
          <a:endParaRPr lang="en-US"/>
        </a:p>
      </dgm:t>
    </dgm:pt>
    <dgm:pt modelId="{BAC5283B-A14A-4B48-A6DF-E3A76195502F}" type="sibTrans" cxnId="{99C457D8-B19D-410B-8317-BE0F93D82BDF}">
      <dgm:prSet/>
      <dgm:spPr/>
      <dgm:t>
        <a:bodyPr/>
        <a:lstStyle/>
        <a:p>
          <a:endParaRPr lang="en-US"/>
        </a:p>
      </dgm:t>
    </dgm:pt>
    <dgm:pt modelId="{156ADCD7-8A66-45AB-A602-FDE6466ED7B5}" type="pres">
      <dgm:prSet presAssocID="{95EA393E-7545-4828-89D1-CE8155AD2EED}" presName="diagram" presStyleCnt="0">
        <dgm:presLayoutVars>
          <dgm:dir/>
          <dgm:resizeHandles val="exact"/>
        </dgm:presLayoutVars>
      </dgm:prSet>
      <dgm:spPr/>
    </dgm:pt>
    <dgm:pt modelId="{13740E56-87DB-420D-8370-17A77456C132}" type="pres">
      <dgm:prSet presAssocID="{E1BB83EE-26E2-495D-A4F8-32D6E430F918}" presName="node" presStyleLbl="node1" presStyleIdx="0" presStyleCnt="4">
        <dgm:presLayoutVars>
          <dgm:bulletEnabled val="1"/>
        </dgm:presLayoutVars>
      </dgm:prSet>
      <dgm:spPr/>
    </dgm:pt>
    <dgm:pt modelId="{B8640F88-A2F3-4194-9E3F-DDE018A75884}" type="pres">
      <dgm:prSet presAssocID="{986E3593-88D8-447A-856B-1331F6239144}" presName="sibTrans" presStyleCnt="0"/>
      <dgm:spPr/>
    </dgm:pt>
    <dgm:pt modelId="{13D4A2E5-A977-4746-B02A-EF4C49410E45}" type="pres">
      <dgm:prSet presAssocID="{A7A07688-910A-4155-891A-6A255632FF45}" presName="node" presStyleLbl="node1" presStyleIdx="1" presStyleCnt="4">
        <dgm:presLayoutVars>
          <dgm:bulletEnabled val="1"/>
        </dgm:presLayoutVars>
      </dgm:prSet>
      <dgm:spPr/>
    </dgm:pt>
    <dgm:pt modelId="{9A0A1E67-6036-48E0-849C-7C35F08FB26E}" type="pres">
      <dgm:prSet presAssocID="{E23CA9C5-C9AF-4C8F-A6B7-E3BC368C35E7}" presName="sibTrans" presStyleCnt="0"/>
      <dgm:spPr/>
    </dgm:pt>
    <dgm:pt modelId="{1803A65A-1D01-4C7B-B051-3BAE9D681AC4}" type="pres">
      <dgm:prSet presAssocID="{82C41758-CE15-4D8C-A014-B0DAADCC18DB}" presName="node" presStyleLbl="node1" presStyleIdx="2" presStyleCnt="4">
        <dgm:presLayoutVars>
          <dgm:bulletEnabled val="1"/>
        </dgm:presLayoutVars>
      </dgm:prSet>
      <dgm:spPr/>
    </dgm:pt>
    <dgm:pt modelId="{EC630B03-21B7-428E-9651-AE9E5959ABC6}" type="pres">
      <dgm:prSet presAssocID="{F7115263-D57B-4DD0-BBE9-E41B6C2BA1B0}" presName="sibTrans" presStyleCnt="0"/>
      <dgm:spPr/>
    </dgm:pt>
    <dgm:pt modelId="{65D357EE-72AE-4B03-ABF4-B078CC945234}" type="pres">
      <dgm:prSet presAssocID="{AEDD9783-5FB3-4138-92E3-1436A4B1E331}" presName="node" presStyleLbl="node1" presStyleIdx="3" presStyleCnt="4">
        <dgm:presLayoutVars>
          <dgm:bulletEnabled val="1"/>
        </dgm:presLayoutVars>
      </dgm:prSet>
      <dgm:spPr/>
    </dgm:pt>
  </dgm:ptLst>
  <dgm:cxnLst>
    <dgm:cxn modelId="{F9ACA22A-3159-413A-B552-BA14F4FD7596}" srcId="{95EA393E-7545-4828-89D1-CE8155AD2EED}" destId="{A7A07688-910A-4155-891A-6A255632FF45}" srcOrd="1" destOrd="0" parTransId="{7F45390C-AF86-4BF2-9A04-923421590085}" sibTransId="{E23CA9C5-C9AF-4C8F-A6B7-E3BC368C35E7}"/>
    <dgm:cxn modelId="{46126063-1FD2-417F-8439-0C290617A11E}" type="presOf" srcId="{AEDD9783-5FB3-4138-92E3-1436A4B1E331}" destId="{65D357EE-72AE-4B03-ABF4-B078CC945234}" srcOrd="0" destOrd="0" presId="urn:microsoft.com/office/officeart/2005/8/layout/default"/>
    <dgm:cxn modelId="{A0B99851-8EF9-4499-B0FD-2F9D5A92A97C}" srcId="{95EA393E-7545-4828-89D1-CE8155AD2EED}" destId="{E1BB83EE-26E2-495D-A4F8-32D6E430F918}" srcOrd="0" destOrd="0" parTransId="{ED421D5A-A7E9-4C93-AC7D-D9EB872C6057}" sibTransId="{986E3593-88D8-447A-856B-1331F6239144}"/>
    <dgm:cxn modelId="{6B95B3A0-E294-46A8-9934-9042FD92441B}" type="presOf" srcId="{A7A07688-910A-4155-891A-6A255632FF45}" destId="{13D4A2E5-A977-4746-B02A-EF4C49410E45}" srcOrd="0" destOrd="0" presId="urn:microsoft.com/office/officeart/2005/8/layout/default"/>
    <dgm:cxn modelId="{3055C1B6-2936-45C8-91AE-993EF3F545D2}" type="presOf" srcId="{95EA393E-7545-4828-89D1-CE8155AD2EED}" destId="{156ADCD7-8A66-45AB-A602-FDE6466ED7B5}" srcOrd="0" destOrd="0" presId="urn:microsoft.com/office/officeart/2005/8/layout/default"/>
    <dgm:cxn modelId="{2A505ACA-CBE9-42BC-83A9-30F594316E44}" type="presOf" srcId="{82C41758-CE15-4D8C-A014-B0DAADCC18DB}" destId="{1803A65A-1D01-4C7B-B051-3BAE9D681AC4}" srcOrd="0" destOrd="0" presId="urn:microsoft.com/office/officeart/2005/8/layout/default"/>
    <dgm:cxn modelId="{58ECE7D0-B015-4626-881D-02A40E3B84A9}" srcId="{95EA393E-7545-4828-89D1-CE8155AD2EED}" destId="{82C41758-CE15-4D8C-A014-B0DAADCC18DB}" srcOrd="2" destOrd="0" parTransId="{75329317-49B5-4B34-9378-AF89D9DC27BD}" sibTransId="{F7115263-D57B-4DD0-BBE9-E41B6C2BA1B0}"/>
    <dgm:cxn modelId="{99C457D8-B19D-410B-8317-BE0F93D82BDF}" srcId="{95EA393E-7545-4828-89D1-CE8155AD2EED}" destId="{AEDD9783-5FB3-4138-92E3-1436A4B1E331}" srcOrd="3" destOrd="0" parTransId="{F89C9F8F-F97B-4F9B-BD5C-4E29AC6935FC}" sibTransId="{BAC5283B-A14A-4B48-A6DF-E3A76195502F}"/>
    <dgm:cxn modelId="{5E779AE8-9F27-4929-8205-2ACF2EB0808C}" type="presOf" srcId="{E1BB83EE-26E2-495D-A4F8-32D6E430F918}" destId="{13740E56-87DB-420D-8370-17A77456C132}" srcOrd="0" destOrd="0" presId="urn:microsoft.com/office/officeart/2005/8/layout/default"/>
    <dgm:cxn modelId="{B3419EAE-4552-408C-A4B5-FCE30E68A4D5}" type="presParOf" srcId="{156ADCD7-8A66-45AB-A602-FDE6466ED7B5}" destId="{13740E56-87DB-420D-8370-17A77456C132}" srcOrd="0" destOrd="0" presId="urn:microsoft.com/office/officeart/2005/8/layout/default"/>
    <dgm:cxn modelId="{085AC129-D6D9-4BAA-91A2-0D6291FAA370}" type="presParOf" srcId="{156ADCD7-8A66-45AB-A602-FDE6466ED7B5}" destId="{B8640F88-A2F3-4194-9E3F-DDE018A75884}" srcOrd="1" destOrd="0" presId="urn:microsoft.com/office/officeart/2005/8/layout/default"/>
    <dgm:cxn modelId="{4E772E28-9B7D-4CFE-B77D-A8BD158DAC5F}" type="presParOf" srcId="{156ADCD7-8A66-45AB-A602-FDE6466ED7B5}" destId="{13D4A2E5-A977-4746-B02A-EF4C49410E45}" srcOrd="2" destOrd="0" presId="urn:microsoft.com/office/officeart/2005/8/layout/default"/>
    <dgm:cxn modelId="{57653EFB-831A-4030-B5A9-65525CA7F0ED}" type="presParOf" srcId="{156ADCD7-8A66-45AB-A602-FDE6466ED7B5}" destId="{9A0A1E67-6036-48E0-849C-7C35F08FB26E}" srcOrd="3" destOrd="0" presId="urn:microsoft.com/office/officeart/2005/8/layout/default"/>
    <dgm:cxn modelId="{B2F24F9C-F3C5-4A46-80B2-09B3112C59F2}" type="presParOf" srcId="{156ADCD7-8A66-45AB-A602-FDE6466ED7B5}" destId="{1803A65A-1D01-4C7B-B051-3BAE9D681AC4}" srcOrd="4" destOrd="0" presId="urn:microsoft.com/office/officeart/2005/8/layout/default"/>
    <dgm:cxn modelId="{419FDF3E-1736-4C88-A7BC-DAF71D647C1E}" type="presParOf" srcId="{156ADCD7-8A66-45AB-A602-FDE6466ED7B5}" destId="{EC630B03-21B7-428E-9651-AE9E5959ABC6}" srcOrd="5" destOrd="0" presId="urn:microsoft.com/office/officeart/2005/8/layout/default"/>
    <dgm:cxn modelId="{76B84E5E-F975-4D69-870B-2069E5048D57}" type="presParOf" srcId="{156ADCD7-8A66-45AB-A602-FDE6466ED7B5}" destId="{65D357EE-72AE-4B03-ABF4-B078CC9452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40E56-87DB-420D-8370-17A77456C132}">
      <dsp:nvSpPr>
        <dsp:cNvPr id="0" name=""/>
        <dsp:cNvSpPr/>
      </dsp:nvSpPr>
      <dsp:spPr>
        <a:xfrm>
          <a:off x="519250" y="0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Emphasis  on Unit Testing</a:t>
          </a:r>
        </a:p>
      </dsp:txBody>
      <dsp:txXfrm>
        <a:off x="519250" y="0"/>
        <a:ext cx="1585662" cy="951397"/>
      </dsp:txXfrm>
    </dsp:sp>
    <dsp:sp modelId="{13D4A2E5-A977-4746-B02A-EF4C49410E45}">
      <dsp:nvSpPr>
        <dsp:cNvPr id="0" name=""/>
        <dsp:cNvSpPr/>
      </dsp:nvSpPr>
      <dsp:spPr>
        <a:xfrm>
          <a:off x="2247131" y="1225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Work on architectural gaps (wiring logic inside controller etc.) </a:t>
          </a:r>
        </a:p>
      </dsp:txBody>
      <dsp:txXfrm>
        <a:off x="2247131" y="1225"/>
        <a:ext cx="1585662" cy="951397"/>
      </dsp:txXfrm>
    </dsp:sp>
    <dsp:sp modelId="{1D1FDF4A-B988-42A2-923F-BDCC895666B7}">
      <dsp:nvSpPr>
        <dsp:cNvPr id="0" name=""/>
        <dsp:cNvSpPr/>
      </dsp:nvSpPr>
      <dsp:spPr>
        <a:xfrm>
          <a:off x="502902" y="1111189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Continue Pairing and Swarming with pairing grid and pairing ladder techniques</a:t>
          </a:r>
        </a:p>
      </dsp:txBody>
      <dsp:txXfrm>
        <a:off x="502902" y="1111189"/>
        <a:ext cx="1585662" cy="951397"/>
      </dsp:txXfrm>
    </dsp:sp>
    <dsp:sp modelId="{E08C69D0-9A65-4927-A1FD-C09A852601EA}">
      <dsp:nvSpPr>
        <dsp:cNvPr id="0" name=""/>
        <dsp:cNvSpPr/>
      </dsp:nvSpPr>
      <dsp:spPr>
        <a:xfrm>
          <a:off x="2247131" y="1111189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Arial" panose="020B0604020202020204" pitchFamily="34" charset="0"/>
              <a:cs typeface="Arial" panose="020B0604020202020204" pitchFamily="34" charset="0"/>
            </a:rPr>
            <a:t>Try implementing TDD across all user stories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47131" y="1111189"/>
        <a:ext cx="1585662" cy="951397"/>
      </dsp:txXfrm>
    </dsp:sp>
    <dsp:sp modelId="{11E5E80D-751E-477A-9744-752B8A0E2E10}">
      <dsp:nvSpPr>
        <dsp:cNvPr id="0" name=""/>
        <dsp:cNvSpPr/>
      </dsp:nvSpPr>
      <dsp:spPr>
        <a:xfrm>
          <a:off x="502902" y="2221152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Code smells and refactoring at regular interval to control technical debts</a:t>
          </a:r>
        </a:p>
      </dsp:txBody>
      <dsp:txXfrm>
        <a:off x="502902" y="2221152"/>
        <a:ext cx="1585662" cy="951397"/>
      </dsp:txXfrm>
    </dsp:sp>
    <dsp:sp modelId="{3B2505AA-8814-4065-96B2-28521059B84C}">
      <dsp:nvSpPr>
        <dsp:cNvPr id="0" name=""/>
        <dsp:cNvSpPr/>
      </dsp:nvSpPr>
      <dsp:spPr>
        <a:xfrm>
          <a:off x="2247131" y="2221152"/>
          <a:ext cx="1585662" cy="95139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Focus on Test Automation Framework using Selenium, or Junit to improve speed and quality</a:t>
          </a:r>
        </a:p>
      </dsp:txBody>
      <dsp:txXfrm>
        <a:off x="2247131" y="2221152"/>
        <a:ext cx="1585662" cy="951397"/>
      </dsp:txXfrm>
    </dsp:sp>
    <dsp:sp modelId="{F4589DAB-D268-49AD-AD96-10880869D0AB}">
      <dsp:nvSpPr>
        <dsp:cNvPr id="0" name=""/>
        <dsp:cNvSpPr/>
      </dsp:nvSpPr>
      <dsp:spPr>
        <a:xfrm>
          <a:off x="502902" y="3331116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Maintain focus on clean code in every iterations delivered</a:t>
          </a:r>
        </a:p>
      </dsp:txBody>
      <dsp:txXfrm>
        <a:off x="502902" y="3331116"/>
        <a:ext cx="1585662" cy="951397"/>
      </dsp:txXfrm>
    </dsp:sp>
    <dsp:sp modelId="{97491474-3B78-4D79-9D78-49C9E2AF6B34}">
      <dsp:nvSpPr>
        <dsp:cNvPr id="0" name=""/>
        <dsp:cNvSpPr/>
      </dsp:nvSpPr>
      <dsp:spPr>
        <a:xfrm>
          <a:off x="2247131" y="3331116"/>
          <a:ext cx="1585662" cy="95139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Use plugins\tools like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SonarLint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etc. to find code smells during code implementation and maintain clean code.</a:t>
          </a:r>
        </a:p>
      </dsp:txBody>
      <dsp:txXfrm>
        <a:off x="2247131" y="3331116"/>
        <a:ext cx="1585662" cy="951397"/>
      </dsp:txXfrm>
    </dsp:sp>
    <dsp:sp modelId="{4B9DF943-B2BE-49A5-9B93-91A458A98248}">
      <dsp:nvSpPr>
        <dsp:cNvPr id="0" name=""/>
        <dsp:cNvSpPr/>
      </dsp:nvSpPr>
      <dsp:spPr>
        <a:xfrm>
          <a:off x="502902" y="4441079"/>
          <a:ext cx="1585662" cy="95139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Reiterate vision, Goals, OKRs as a part of practice, make it non event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902" y="4441079"/>
        <a:ext cx="1585662" cy="951397"/>
      </dsp:txXfrm>
    </dsp:sp>
    <dsp:sp modelId="{4C825CF1-7FEB-4563-825E-BD838A49BBA9}">
      <dsp:nvSpPr>
        <dsp:cNvPr id="0" name=""/>
        <dsp:cNvSpPr/>
      </dsp:nvSpPr>
      <dsp:spPr>
        <a:xfrm>
          <a:off x="2247131" y="4441079"/>
          <a:ext cx="1585662" cy="95139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As a technical coach Continue encouraging teams to improve in technical practices and good design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47131" y="4441079"/>
        <a:ext cx="1585662" cy="951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40E56-87DB-420D-8370-17A77456C132}">
      <dsp:nvSpPr>
        <dsp:cNvPr id="0" name=""/>
        <dsp:cNvSpPr/>
      </dsp:nvSpPr>
      <dsp:spPr>
        <a:xfrm>
          <a:off x="762281" y="2053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Design Principles (SOLID)</a:t>
          </a:r>
        </a:p>
      </dsp:txBody>
      <dsp:txXfrm>
        <a:off x="762281" y="2053"/>
        <a:ext cx="1899015" cy="1139409"/>
      </dsp:txXfrm>
    </dsp:sp>
    <dsp:sp modelId="{13D4A2E5-A977-4746-B02A-EF4C49410E45}">
      <dsp:nvSpPr>
        <dsp:cNvPr id="0" name=""/>
        <dsp:cNvSpPr/>
      </dsp:nvSpPr>
      <dsp:spPr>
        <a:xfrm>
          <a:off x="762281" y="1331364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Technical Debt Reduction</a:t>
          </a:r>
        </a:p>
      </dsp:txBody>
      <dsp:txXfrm>
        <a:off x="762281" y="1331364"/>
        <a:ext cx="1899015" cy="1139409"/>
      </dsp:txXfrm>
    </dsp:sp>
    <dsp:sp modelId="{1D1FDF4A-B988-42A2-923F-BDCC895666B7}">
      <dsp:nvSpPr>
        <dsp:cNvPr id="0" name=""/>
        <dsp:cNvSpPr/>
      </dsp:nvSpPr>
      <dsp:spPr>
        <a:xfrm>
          <a:off x="762281" y="2660675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Loosely Couple Design</a:t>
          </a:r>
        </a:p>
      </dsp:txBody>
      <dsp:txXfrm>
        <a:off x="762281" y="2660675"/>
        <a:ext cx="1899015" cy="1139409"/>
      </dsp:txXfrm>
    </dsp:sp>
    <dsp:sp modelId="{E08C69D0-9A65-4927-A1FD-C09A852601EA}">
      <dsp:nvSpPr>
        <dsp:cNvPr id="0" name=""/>
        <dsp:cNvSpPr/>
      </dsp:nvSpPr>
      <dsp:spPr>
        <a:xfrm>
          <a:off x="762281" y="3989986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Test Doubles</a:t>
          </a:r>
        </a:p>
      </dsp:txBody>
      <dsp:txXfrm>
        <a:off x="762281" y="3989986"/>
        <a:ext cx="1899015" cy="1139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40E56-87DB-420D-8370-17A77456C132}">
      <dsp:nvSpPr>
        <dsp:cNvPr id="0" name=""/>
        <dsp:cNvSpPr/>
      </dsp:nvSpPr>
      <dsp:spPr>
        <a:xfrm>
          <a:off x="762281" y="2053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Move towards Trunk based development and Feature Toggling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281" y="2053"/>
        <a:ext cx="1899015" cy="1139409"/>
      </dsp:txXfrm>
    </dsp:sp>
    <dsp:sp modelId="{13D4A2E5-A977-4746-B02A-EF4C49410E45}">
      <dsp:nvSpPr>
        <dsp:cNvPr id="0" name=""/>
        <dsp:cNvSpPr/>
      </dsp:nvSpPr>
      <dsp:spPr>
        <a:xfrm>
          <a:off x="762281" y="1331364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Behavior Driven Development</a:t>
          </a:r>
        </a:p>
      </dsp:txBody>
      <dsp:txXfrm>
        <a:off x="762281" y="1331364"/>
        <a:ext cx="1899015" cy="1139409"/>
      </dsp:txXfrm>
    </dsp:sp>
    <dsp:sp modelId="{1803A65A-1D01-4C7B-B051-3BAE9D681AC4}">
      <dsp:nvSpPr>
        <dsp:cNvPr id="0" name=""/>
        <dsp:cNvSpPr/>
      </dsp:nvSpPr>
      <dsp:spPr>
        <a:xfrm>
          <a:off x="762281" y="2660675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Clean Code Practices</a:t>
          </a:r>
        </a:p>
      </dsp:txBody>
      <dsp:txXfrm>
        <a:off x="762281" y="2660675"/>
        <a:ext cx="1899015" cy="1139409"/>
      </dsp:txXfrm>
    </dsp:sp>
    <dsp:sp modelId="{65D357EE-72AE-4B03-ABF4-B078CC945234}">
      <dsp:nvSpPr>
        <dsp:cNvPr id="0" name=""/>
        <dsp:cNvSpPr/>
      </dsp:nvSpPr>
      <dsp:spPr>
        <a:xfrm>
          <a:off x="762281" y="3989986"/>
          <a:ext cx="1899015" cy="11394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Test Automation integration in CI\CD pipelines</a:t>
          </a:r>
        </a:p>
      </dsp:txBody>
      <dsp:txXfrm>
        <a:off x="762281" y="3989986"/>
        <a:ext cx="1899015" cy="1139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9B6F-CAC7-4A52-B7BA-7AECFF21B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119B0-B84A-4D03-9348-C6B2B64D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A042-CB14-48FC-99F5-711A2F7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9082-F14F-4D74-9F15-40B5E6E6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316F-D46A-4E55-BA08-A6D48DD5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7684-4ECA-4FFA-A4B9-5B381513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88642-85E9-4312-A305-2617D1B6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DF77-F277-49AF-97B7-F4937014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F21C-4196-4705-8A44-DA57D862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65D9-63DF-498D-BE58-A65B7F32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EF546-3587-44C2-ADEE-1346AC3E6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F6EE-0A8F-4207-91B6-32B6C6235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8C2F-3B58-4F7C-A6D1-A033008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7ED1-ABB5-4DC0-A5FC-27A4F88C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585F-4FBB-4394-BD04-D15B59DA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12A2-ADDC-4367-B21A-30B9721C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25C7-DC8F-4FD6-AE6F-76128E54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491F-FDEB-49D5-944D-50AFC726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FA48-AFA5-4716-8F4B-497777FD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3C39-799B-46CC-8FFB-10E38BAD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986-C1DB-45C2-A253-B62B4F17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8833D-1825-44B1-A6CC-DA047F80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31EF-0A63-490F-AE5F-03B7311B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23C1-AB85-42D2-B6C8-D9EE975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297F-75B9-4AAE-A4E5-F9C85FD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08CE-8255-4025-8FA0-DF41672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D92-9DF4-4867-B6C5-4B9A0F6CB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63C7-75DC-403C-848E-E70E8A44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599-F490-4385-87B6-D80E887B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5CDC-BA14-43B6-8AF3-D77E72A1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3D52E-5FC5-437E-884C-B9B0313D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AA8F-6EC2-4CFB-8AB9-D5DA88E6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B0B4-50F8-4472-B147-050CE437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319ED-5D34-4C79-BBDE-47198733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94F4-D0C3-4F3A-84EF-4653D572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3F8CC-0BDD-44BD-BB00-9521F16D9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7E8F2-DD75-4D69-A87D-50FF9EA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47F9C-5FE1-456E-83B8-DCED4F65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0E4AC-7170-4080-8DD2-23A31095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BE5E-D971-4C3B-8793-1BFCC25E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9A3BA-A02C-4358-8885-78DEDD5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28B7-2D56-4AE6-838A-807E017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2563D-5932-4289-A1AC-F4AB2F17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66121-0888-439F-B30F-BA19F830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A4D7-BCF9-4C2A-84EC-93A26F40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47FDF-A066-4244-9EEE-8631F5A2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EB23-E4E9-458D-BF0D-7A53AAB8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E060-DAC7-4C34-B11C-1D289B29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AC899-C6AE-4302-A199-74DA5F786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7F28-DBF7-4617-B5D7-55B3758A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40EA-FC01-48B6-A0F3-430A7A65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7596-4925-4FEC-98C0-74704B59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5242-6880-44EF-BE2B-303812EE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4634-8F19-4B14-99ED-736FD650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0D2E-C5CC-40BF-A0CF-7A6CC704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3198-7C6C-4953-AA08-1780161E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103FD-1696-4684-B3AC-C42C048A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0B3A-C621-4C1F-95CB-F893D9D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9143-6D5B-44EE-83EE-ECB2AF8F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03B3F-D9C3-48C7-87E1-5B6A493F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6675-60C6-4D99-8CED-3FFE5F4B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C967-45E9-43BA-9812-3F0C38AF224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034F-0DB0-41E0-A66C-8087A5C19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2E9CB-C0FD-4757-B007-31D9D562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4D8A-9DFC-4F1A-B3F7-3BC8C95FA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in/s?k=Accelerate%3A+The+Science+of+Lean+Software+and+Devops%3A+Building+and+Scaling+High+Performing+Technology+Organizations&amp;i=stripbooks&amp;ref=nb_sb_noss" TargetMode="External"/><Relationship Id="rId13" Type="http://schemas.openxmlformats.org/officeDocument/2006/relationships/hyperlink" Target="https://www.amazon.in/gp/product/B00N1ZN6C0/ref=dbs_a_def_rwt_bibl_vppi_i3" TargetMode="External"/><Relationship Id="rId3" Type="http://schemas.openxmlformats.org/officeDocument/2006/relationships/hyperlink" Target="https://martinfowler.com/articles/dipInTheWild.html" TargetMode="External"/><Relationship Id="rId7" Type="http://schemas.openxmlformats.org/officeDocument/2006/relationships/hyperlink" Target="https://www.amazon.in/s?k=Refactoring+improving+the+design+of+existing+code&amp;i=stripbooks&amp;ref=nb_sb_noss_2" TargetMode="External"/><Relationship Id="rId12" Type="http://schemas.openxmlformats.org/officeDocument/2006/relationships/image" Target="../media/image4.svg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in/Test-Driven-Development-Example-Signature/dp/0321146530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accenture.com/us-en/blogs/software-engineering-blog/quaresma-three-ways-of-devops" TargetMode="External"/><Relationship Id="rId10" Type="http://schemas.openxmlformats.org/officeDocument/2006/relationships/image" Target="../media/image2.svg"/><Relationship Id="rId4" Type="http://schemas.openxmlformats.org/officeDocument/2006/relationships/hyperlink" Target="https://martinfowler.com/bliki/TestDouble.html#:~:text=Test%20Double%20is%20a%20generic,used%20to%20fill%20parameter%20lists." TargetMode="External"/><Relationship Id="rId9" Type="http://schemas.openxmlformats.org/officeDocument/2006/relationships/image" Target="../media/image1.png"/><Relationship Id="rId14" Type="http://schemas.openxmlformats.org/officeDocument/2006/relationships/hyperlink" Target="https://martinfowler.com/bliki/TestPyrami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C276-0198-42CF-8C53-7FCC0416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66" y="78241"/>
            <a:ext cx="10515600" cy="523506"/>
          </a:xfrm>
        </p:spPr>
        <p:txBody>
          <a:bodyPr anchor="t">
            <a:normAutofit fontScale="9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F29CC6-CADB-4B58-80F1-D3090DD4F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875223"/>
              </p:ext>
            </p:extLst>
          </p:nvPr>
        </p:nvGraphicFramePr>
        <p:xfrm>
          <a:off x="0" y="1202092"/>
          <a:ext cx="4335696" cy="539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6749A-1C3E-4903-9067-002626BACFFF}"/>
              </a:ext>
            </a:extLst>
          </p:cNvPr>
          <p:cNvSpPr txBox="1"/>
          <p:nvPr/>
        </p:nvSpPr>
        <p:spPr>
          <a:xfrm>
            <a:off x="639565" y="601747"/>
            <a:ext cx="2930704" cy="3689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Sustain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C4E20-78F6-4994-B5E6-87C28B131753}"/>
              </a:ext>
            </a:extLst>
          </p:cNvPr>
          <p:cNvSpPr txBox="1"/>
          <p:nvPr/>
        </p:nvSpPr>
        <p:spPr>
          <a:xfrm>
            <a:off x="4799172" y="601747"/>
            <a:ext cx="2930704" cy="3689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Focus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C9204-D021-4CA8-AD1D-13BB8BF50B38}"/>
              </a:ext>
            </a:extLst>
          </p:cNvPr>
          <p:cNvSpPr txBox="1"/>
          <p:nvPr/>
        </p:nvSpPr>
        <p:spPr>
          <a:xfrm>
            <a:off x="9148565" y="601747"/>
            <a:ext cx="2930704" cy="3689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Forward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1CF25BC-4F0F-486F-83C0-F3D71BCFA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096488"/>
              </p:ext>
            </p:extLst>
          </p:nvPr>
        </p:nvGraphicFramePr>
        <p:xfrm>
          <a:off x="4638068" y="1202092"/>
          <a:ext cx="3423578" cy="513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247D469-12B5-4D9F-965E-1383C223F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036927"/>
              </p:ext>
            </p:extLst>
          </p:nvPr>
        </p:nvGraphicFramePr>
        <p:xfrm>
          <a:off x="8902128" y="1124804"/>
          <a:ext cx="3423578" cy="513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B42B37-3DF6-4B4C-9412-343A2998786C}"/>
              </a:ext>
            </a:extLst>
          </p:cNvPr>
          <p:cNvSpPr/>
          <p:nvPr/>
        </p:nvSpPr>
        <p:spPr>
          <a:xfrm>
            <a:off x="8774131" y="30042"/>
            <a:ext cx="374436" cy="1317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A2583-B8D8-4F4D-8002-417217DFA74B}"/>
              </a:ext>
            </a:extLst>
          </p:cNvPr>
          <p:cNvSpPr/>
          <p:nvPr/>
        </p:nvSpPr>
        <p:spPr>
          <a:xfrm>
            <a:off x="8774130" y="264524"/>
            <a:ext cx="374436" cy="131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942F3-D07E-4BBC-B243-E73BB3D0B6BE}"/>
              </a:ext>
            </a:extLst>
          </p:cNvPr>
          <p:cNvSpPr txBox="1"/>
          <p:nvPr/>
        </p:nvSpPr>
        <p:spPr>
          <a:xfrm>
            <a:off x="9143144" y="1"/>
            <a:ext cx="2930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Team 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B38BF-67FC-44FF-A33A-B748FA3DB8AA}"/>
              </a:ext>
            </a:extLst>
          </p:cNvPr>
          <p:cNvSpPr txBox="1"/>
          <p:nvPr/>
        </p:nvSpPr>
        <p:spPr>
          <a:xfrm>
            <a:off x="9143144" y="205291"/>
            <a:ext cx="2930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EM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88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C276-0198-42CF-8C53-7FCC0416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66" y="78241"/>
            <a:ext cx="10515600" cy="523506"/>
          </a:xfrm>
        </p:spPr>
        <p:txBody>
          <a:bodyPr anchor="t">
            <a:normAutofit fontScale="9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940C6-3C97-4CA6-8994-41504F23EAF6}"/>
              </a:ext>
            </a:extLst>
          </p:cNvPr>
          <p:cNvSpPr txBox="1"/>
          <p:nvPr/>
        </p:nvSpPr>
        <p:spPr>
          <a:xfrm>
            <a:off x="462765" y="103534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https://refactoring.guru/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2E5C0-5C33-4A52-83C9-462C3243FFAF}"/>
              </a:ext>
            </a:extLst>
          </p:cNvPr>
          <p:cNvSpPr txBox="1"/>
          <p:nvPr/>
        </p:nvSpPr>
        <p:spPr>
          <a:xfrm>
            <a:off x="543246" y="180006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 Patterns (SOLID)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D5B90-3CC0-45C5-82C4-028FB52CE12C}"/>
              </a:ext>
            </a:extLst>
          </p:cNvPr>
          <p:cNvSpPr txBox="1"/>
          <p:nvPr/>
        </p:nvSpPr>
        <p:spPr>
          <a:xfrm>
            <a:off x="543246" y="216939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SOLID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0511D-C069-415A-B144-75469468CD22}"/>
              </a:ext>
            </a:extLst>
          </p:cNvPr>
          <p:cNvSpPr txBox="1"/>
          <p:nvPr/>
        </p:nvSpPr>
        <p:spPr>
          <a:xfrm>
            <a:off x="462765" y="66601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Refactoring and Code Smells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653FC-2A2D-41E7-BB87-A124B0D5E99A}"/>
              </a:ext>
            </a:extLst>
          </p:cNvPr>
          <p:cNvSpPr txBox="1"/>
          <p:nvPr/>
        </p:nvSpPr>
        <p:spPr>
          <a:xfrm>
            <a:off x="543246" y="323988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Test Doubles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20F7F-8E95-4D79-A7E6-D934C162890D}"/>
              </a:ext>
            </a:extLst>
          </p:cNvPr>
          <p:cNvSpPr txBox="1"/>
          <p:nvPr/>
        </p:nvSpPr>
        <p:spPr>
          <a:xfrm>
            <a:off x="524409" y="385966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ways of DevOps Practice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87293-1EC7-41CD-8C8A-A7DF553AB8A4}"/>
              </a:ext>
            </a:extLst>
          </p:cNvPr>
          <p:cNvSpPr txBox="1"/>
          <p:nvPr/>
        </p:nvSpPr>
        <p:spPr>
          <a:xfrm>
            <a:off x="524409" y="416912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Three Ways of DevOps Practice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3E91D-D2D7-4421-8ABD-28D5EE526893}"/>
              </a:ext>
            </a:extLst>
          </p:cNvPr>
          <p:cNvSpPr txBox="1"/>
          <p:nvPr/>
        </p:nvSpPr>
        <p:spPr>
          <a:xfrm>
            <a:off x="543246" y="295288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Doubles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2C2C1-4922-4108-A02F-7239ADAE2661}"/>
              </a:ext>
            </a:extLst>
          </p:cNvPr>
          <p:cNvSpPr txBox="1"/>
          <p:nvPr/>
        </p:nvSpPr>
        <p:spPr>
          <a:xfrm>
            <a:off x="6384105" y="1004974"/>
            <a:ext cx="534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Test Driven Development Example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8CD33-C624-4606-B314-0B005F9488DE}"/>
              </a:ext>
            </a:extLst>
          </p:cNvPr>
          <p:cNvSpPr txBox="1"/>
          <p:nvPr/>
        </p:nvSpPr>
        <p:spPr>
          <a:xfrm>
            <a:off x="6384105" y="68501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TDD Example – Kent 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C80A07-9C93-46D6-B06C-E7FD3ED69B55}"/>
              </a:ext>
            </a:extLst>
          </p:cNvPr>
          <p:cNvSpPr txBox="1"/>
          <p:nvPr/>
        </p:nvSpPr>
        <p:spPr>
          <a:xfrm>
            <a:off x="6384105" y="1769690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Refactoring improving the design of existing code –</a:t>
            </a:r>
          </a:p>
          <a:p>
            <a:r>
              <a:rPr lang="en-US" dirty="0"/>
              <a:t>Martin Fowler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9B4A9F-1FFF-4028-A960-24EBE71613F6}"/>
              </a:ext>
            </a:extLst>
          </p:cNvPr>
          <p:cNvSpPr txBox="1"/>
          <p:nvPr/>
        </p:nvSpPr>
        <p:spPr>
          <a:xfrm>
            <a:off x="6384105" y="2343540"/>
            <a:ext cx="634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Refactoring improving the design of existing code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AD2551-59ED-444D-9CFC-B78FE0849A09}"/>
              </a:ext>
            </a:extLst>
          </p:cNvPr>
          <p:cNvSpPr txBox="1"/>
          <p:nvPr/>
        </p:nvSpPr>
        <p:spPr>
          <a:xfrm>
            <a:off x="6384105" y="3963125"/>
            <a:ext cx="49607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Accelerate: The Science of Lean Software and Devops: Building and Scaling High Performing Technology Organizations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85EC0-D99F-4122-BFDB-049848D73FE8}"/>
              </a:ext>
            </a:extLst>
          </p:cNvPr>
          <p:cNvSpPr txBox="1"/>
          <p:nvPr/>
        </p:nvSpPr>
        <p:spPr>
          <a:xfrm>
            <a:off x="6384105" y="5135220"/>
            <a:ext cx="5494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Extreme Programming Explained: Embrace Change 2nd Edition - Kent Back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2419AB-D7E9-4A80-A0A8-CE6BD43E49CE}"/>
              </a:ext>
            </a:extLst>
          </p:cNvPr>
          <p:cNvCxnSpPr/>
          <p:nvPr/>
        </p:nvCxnSpPr>
        <p:spPr>
          <a:xfrm>
            <a:off x="5993259" y="1195362"/>
            <a:ext cx="0" cy="44076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Books outline">
            <a:extLst>
              <a:ext uri="{FF2B5EF4-FFF2-40B4-BE49-F238E27FC236}">
                <a16:creationId xmlns:a16="http://schemas.microsoft.com/office/drawing/2014/main" id="{35F8D27C-958E-493C-9EBE-2EC258A14A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0366" y="685014"/>
            <a:ext cx="914400" cy="914400"/>
          </a:xfrm>
          <a:prstGeom prst="rect">
            <a:avLst/>
          </a:prstGeom>
        </p:spPr>
      </p:pic>
      <p:pic>
        <p:nvPicPr>
          <p:cNvPr id="40" name="Graphic 39" descr="Link with solid fill">
            <a:extLst>
              <a:ext uri="{FF2B5EF4-FFF2-40B4-BE49-F238E27FC236}">
                <a16:creationId xmlns:a16="http://schemas.microsoft.com/office/drawing/2014/main" id="{8F56B34B-4EB7-4101-9799-B0342869B3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5484" y="60813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DEA8DA2-21D7-40A9-B285-23D8D59C9359}"/>
              </a:ext>
            </a:extLst>
          </p:cNvPr>
          <p:cNvSpPr txBox="1"/>
          <p:nvPr/>
        </p:nvSpPr>
        <p:spPr>
          <a:xfrm>
            <a:off x="6384105" y="5739596"/>
            <a:ext cx="4880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Extreme Programming Explained: Embrace Change 2nd Edition - Kent Back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6D9685-7E85-4315-8A41-CB8EC65E13AF}"/>
              </a:ext>
            </a:extLst>
          </p:cNvPr>
          <p:cNvSpPr txBox="1"/>
          <p:nvPr/>
        </p:nvSpPr>
        <p:spPr>
          <a:xfrm>
            <a:off x="6384105" y="3066246"/>
            <a:ext cx="5494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Accelerate: The Science of Lean Software and Devops: Building and Scaling High Performing Technology Organizations -Nicole </a:t>
            </a:r>
            <a:r>
              <a:rPr lang="en-US" dirty="0" err="1"/>
              <a:t>Forsgren</a:t>
            </a:r>
            <a:r>
              <a:rPr lang="en-US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4B2F57-F76E-4702-9AD1-9D1A431AF95A}"/>
              </a:ext>
            </a:extLst>
          </p:cNvPr>
          <p:cNvSpPr txBox="1"/>
          <p:nvPr/>
        </p:nvSpPr>
        <p:spPr>
          <a:xfrm>
            <a:off x="543246" y="5264015"/>
            <a:ext cx="6364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Test Pyramid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4386A3-538E-46FB-BA7A-6D4451A604A2}"/>
              </a:ext>
            </a:extLst>
          </p:cNvPr>
          <p:cNvSpPr txBox="1"/>
          <p:nvPr/>
        </p:nvSpPr>
        <p:spPr>
          <a:xfrm>
            <a:off x="524409" y="491406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Pyramid</a:t>
            </a:r>
          </a:p>
        </p:txBody>
      </p:sp>
    </p:spTree>
    <p:extLst>
      <p:ext uri="{BB962C8B-B14F-4D97-AF65-F5344CB8AC3E}">
        <p14:creationId xmlns:p14="http://schemas.microsoft.com/office/powerpoint/2010/main" val="391964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284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Khatri, Amish</dc:creator>
  <cp:lastModifiedBy>Khatri, Amish</cp:lastModifiedBy>
  <cp:revision>24</cp:revision>
  <dcterms:created xsi:type="dcterms:W3CDTF">2021-09-13T08:58:35Z</dcterms:created>
  <dcterms:modified xsi:type="dcterms:W3CDTF">2021-09-15T04:34:14Z</dcterms:modified>
</cp:coreProperties>
</file>