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1"/>
  </p:notesMasterIdLst>
  <p:sldIdLst>
    <p:sldId id="257" r:id="rId5"/>
    <p:sldId id="277" r:id="rId6"/>
    <p:sldId id="261" r:id="rId7"/>
    <p:sldId id="262" r:id="rId8"/>
    <p:sldId id="268" r:id="rId9"/>
    <p:sldId id="264" r:id="rId10"/>
    <p:sldId id="269" r:id="rId11"/>
    <p:sldId id="263" r:id="rId12"/>
    <p:sldId id="276" r:id="rId13"/>
    <p:sldId id="287" r:id="rId14"/>
    <p:sldId id="298" r:id="rId15"/>
    <p:sldId id="265" r:id="rId16"/>
    <p:sldId id="270" r:id="rId17"/>
    <p:sldId id="299" r:id="rId18"/>
    <p:sldId id="300" r:id="rId19"/>
    <p:sldId id="274" r:id="rId20"/>
    <p:sldId id="267" r:id="rId21"/>
    <p:sldId id="282" r:id="rId22"/>
    <p:sldId id="293" r:id="rId23"/>
    <p:sldId id="292" r:id="rId24"/>
    <p:sldId id="288" r:id="rId25"/>
    <p:sldId id="291" r:id="rId26"/>
    <p:sldId id="273" r:id="rId27"/>
    <p:sldId id="285" r:id="rId28"/>
    <p:sldId id="295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AEE20-EE65-44B7-B16D-CD89EBFBE282}" v="32" dt="2021-04-15T09:43:40.500"/>
    <p1510:client id="{972107F7-5720-41D2-A103-D529AC690B71}" v="1121" dt="2021-04-15T08:13:16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7" autoAdjust="0"/>
  </p:normalViewPr>
  <p:slideViewPr>
    <p:cSldViewPr snapToGrid="0">
      <p:cViewPr varScale="1">
        <p:scale>
          <a:sx n="49" d="100"/>
          <a:sy n="49" d="100"/>
        </p:scale>
        <p:origin x="1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svg"/><Relationship Id="rId1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93C77-E41E-4AF9-BF16-E40A7361CC50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0986892-5DA8-42DD-9D3B-842D501FEB2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Altering the internal structure without affecting the external behavior</a:t>
          </a:r>
        </a:p>
      </dgm:t>
    </dgm:pt>
    <dgm:pt modelId="{92BA5E64-555B-47CE-90F0-381B7944E349}" type="parTrans" cxnId="{683B8B8C-1396-45D3-8C1A-889895640701}">
      <dgm:prSet/>
      <dgm:spPr/>
      <dgm:t>
        <a:bodyPr/>
        <a:lstStyle/>
        <a:p>
          <a:endParaRPr lang="en-US"/>
        </a:p>
      </dgm:t>
    </dgm:pt>
    <dgm:pt modelId="{F1399D62-AF0E-413D-8477-6604CAEA866F}" type="sibTrans" cxnId="{683B8B8C-1396-45D3-8C1A-889895640701}">
      <dgm:prSet/>
      <dgm:spPr/>
      <dgm:t>
        <a:bodyPr/>
        <a:lstStyle/>
        <a:p>
          <a:endParaRPr lang="en-US"/>
        </a:p>
      </dgm:t>
    </dgm:pt>
    <dgm:pt modelId="{9F0DA842-CCD3-4CC4-A22D-17E448DFD888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/>
            <a:t>Robert C. Martin</a:t>
          </a:r>
          <a:endParaRPr lang="en-US"/>
        </a:p>
      </dgm:t>
    </dgm:pt>
    <dgm:pt modelId="{71E76037-E151-4642-836F-1B8E8135F9DB}" type="parTrans" cxnId="{26B9BFD2-2E17-45DD-919B-B03DAB35AFEC}">
      <dgm:prSet/>
      <dgm:spPr/>
      <dgm:t>
        <a:bodyPr/>
        <a:lstStyle/>
        <a:p>
          <a:endParaRPr lang="en-US"/>
        </a:p>
      </dgm:t>
    </dgm:pt>
    <dgm:pt modelId="{969CC3CC-3934-45C6-A594-1303F4664C43}" type="sibTrans" cxnId="{26B9BFD2-2E17-45DD-919B-B03DAB35AFEC}">
      <dgm:prSet/>
      <dgm:spPr/>
      <dgm:t>
        <a:bodyPr/>
        <a:lstStyle/>
        <a:p>
          <a:endParaRPr lang="en-US"/>
        </a:p>
      </dgm:t>
    </dgm:pt>
    <dgm:pt modelId="{64D802F5-8E18-452B-B19D-170ED7B2E0E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en-US" kern="1200">
              <a:latin typeface="Century Gothic" panose="020F0302020204030204"/>
              <a:ea typeface="+mn-ea"/>
              <a:cs typeface="+mn-cs"/>
            </a:rPr>
            <a:t>A change made to the internal structure of software to make it easier to understand and cheaper to modify without changing its observable behavior</a:t>
          </a:r>
        </a:p>
      </dgm:t>
    </dgm:pt>
    <dgm:pt modelId="{083CAD0C-DE7C-4996-AEBF-9731AB30AEF7}" type="parTrans" cxnId="{F01B596A-15BB-4056-99A9-1568A022878F}">
      <dgm:prSet/>
      <dgm:spPr/>
      <dgm:t>
        <a:bodyPr/>
        <a:lstStyle/>
        <a:p>
          <a:endParaRPr lang="en-US"/>
        </a:p>
      </dgm:t>
    </dgm:pt>
    <dgm:pt modelId="{5BE51D7D-A706-432C-A220-3A16D5F56111}" type="sibTrans" cxnId="{F01B596A-15BB-4056-99A9-1568A022878F}">
      <dgm:prSet/>
      <dgm:spPr/>
      <dgm:t>
        <a:bodyPr/>
        <a:lstStyle/>
        <a:p>
          <a:endParaRPr lang="en-US"/>
        </a:p>
      </dgm:t>
    </dgm:pt>
    <dgm:pt modelId="{752E4B22-1CDB-40F5-8313-2C4D49DF5E06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/>
            <a:t>Martin Fowler</a:t>
          </a:r>
          <a:endParaRPr lang="en-US"/>
        </a:p>
      </dgm:t>
    </dgm:pt>
    <dgm:pt modelId="{F4C585C5-4545-42FA-8944-1A295C66E7AA}" type="parTrans" cxnId="{98AFA189-7744-4E7E-A98F-6069B992378C}">
      <dgm:prSet/>
      <dgm:spPr/>
      <dgm:t>
        <a:bodyPr/>
        <a:lstStyle/>
        <a:p>
          <a:endParaRPr lang="en-US"/>
        </a:p>
      </dgm:t>
    </dgm:pt>
    <dgm:pt modelId="{D11856BB-695B-4101-9991-C13475304C64}" type="sibTrans" cxnId="{98AFA189-7744-4E7E-A98F-6069B992378C}">
      <dgm:prSet/>
      <dgm:spPr/>
      <dgm:t>
        <a:bodyPr/>
        <a:lstStyle/>
        <a:p>
          <a:endParaRPr lang="en-US"/>
        </a:p>
      </dgm:t>
    </dgm:pt>
    <dgm:pt modelId="{19FC4DA4-A24C-4DA1-878F-8542409964E5}">
      <dgm:prSet/>
      <dgm:spPr/>
      <dgm:t>
        <a:bodyPr/>
        <a:lstStyle/>
        <a:p>
          <a:r>
            <a:rPr lang="en-US"/>
            <a:t>To restructure software by applying a series of refactoring's without changing its observable form</a:t>
          </a:r>
        </a:p>
      </dgm:t>
    </dgm:pt>
    <dgm:pt modelId="{92711C53-E77D-46CB-88B8-4772F397C190}" type="parTrans" cxnId="{4C17CF42-A2EC-4C84-B7EC-B839B344ADDF}">
      <dgm:prSet/>
      <dgm:spPr/>
      <dgm:t>
        <a:bodyPr/>
        <a:lstStyle/>
        <a:p>
          <a:endParaRPr lang="en-US"/>
        </a:p>
      </dgm:t>
    </dgm:pt>
    <dgm:pt modelId="{61D56802-482E-46D3-AFF0-893E9FAB35E6}" type="sibTrans" cxnId="{4C17CF42-A2EC-4C84-B7EC-B839B344ADDF}">
      <dgm:prSet/>
      <dgm:spPr/>
      <dgm:t>
        <a:bodyPr/>
        <a:lstStyle/>
        <a:p>
          <a:endParaRPr lang="en-US"/>
        </a:p>
      </dgm:t>
    </dgm:pt>
    <dgm:pt modelId="{D8D1E12B-4E1D-4092-9507-A39F8C7DEB93}">
      <dgm:prSet/>
      <dgm:spPr/>
      <dgm:t>
        <a:bodyPr/>
        <a:lstStyle/>
        <a:p>
          <a:r>
            <a:rPr lang="en-US" b="1"/>
            <a:t>Martin Fowler</a:t>
          </a:r>
          <a:endParaRPr lang="en-US"/>
        </a:p>
      </dgm:t>
    </dgm:pt>
    <dgm:pt modelId="{009105E3-BB98-438C-9D26-507C527D8DD9}" type="parTrans" cxnId="{F200B67C-2775-49D8-8FE8-612B1CBE90A4}">
      <dgm:prSet/>
      <dgm:spPr/>
      <dgm:t>
        <a:bodyPr/>
        <a:lstStyle/>
        <a:p>
          <a:endParaRPr lang="en-US"/>
        </a:p>
      </dgm:t>
    </dgm:pt>
    <dgm:pt modelId="{A80F55C9-B335-487B-9781-04913EA7E8AC}" type="sibTrans" cxnId="{F200B67C-2775-49D8-8FE8-612B1CBE90A4}">
      <dgm:prSet/>
      <dgm:spPr/>
      <dgm:t>
        <a:bodyPr/>
        <a:lstStyle/>
        <a:p>
          <a:endParaRPr lang="en-US"/>
        </a:p>
      </dgm:t>
    </dgm:pt>
    <dgm:pt modelId="{42AD8900-0C45-4D1F-BA59-0DF2BF6B0782}" type="pres">
      <dgm:prSet presAssocID="{B8193C77-E41E-4AF9-BF16-E40A7361CC50}" presName="Name0" presStyleCnt="0">
        <dgm:presLayoutVars>
          <dgm:dir/>
          <dgm:animLvl val="lvl"/>
          <dgm:resizeHandles val="exact"/>
        </dgm:presLayoutVars>
      </dgm:prSet>
      <dgm:spPr/>
    </dgm:pt>
    <dgm:pt modelId="{3B2E920C-0505-4FC4-8CB9-1F73A4CBD257}" type="pres">
      <dgm:prSet presAssocID="{10986892-5DA8-42DD-9D3B-842D501FEB28}" presName="linNode" presStyleCnt="0"/>
      <dgm:spPr/>
    </dgm:pt>
    <dgm:pt modelId="{4F12F038-6D28-4B1A-8F1B-3C5DA20D49F8}" type="pres">
      <dgm:prSet presAssocID="{10986892-5DA8-42DD-9D3B-842D501FEB28}" presName="parentText" presStyleLbl="node1" presStyleIdx="0" presStyleCnt="3" custScaleX="190009">
        <dgm:presLayoutVars>
          <dgm:chMax val="1"/>
          <dgm:bulletEnabled val="1"/>
        </dgm:presLayoutVars>
      </dgm:prSet>
      <dgm:spPr/>
    </dgm:pt>
    <dgm:pt modelId="{542B24AF-4C8E-40AC-846F-9A9BADEA5DE0}" type="pres">
      <dgm:prSet presAssocID="{10986892-5DA8-42DD-9D3B-842D501FEB28}" presName="descendantText" presStyleLbl="alignAccFollowNode1" presStyleIdx="0" presStyleCnt="3">
        <dgm:presLayoutVars>
          <dgm:bulletEnabled val="1"/>
        </dgm:presLayoutVars>
      </dgm:prSet>
      <dgm:spPr/>
    </dgm:pt>
    <dgm:pt modelId="{52B26870-13DB-46C7-9B16-1C7FA3BD35E9}" type="pres">
      <dgm:prSet presAssocID="{F1399D62-AF0E-413D-8477-6604CAEA866F}" presName="sp" presStyleCnt="0"/>
      <dgm:spPr/>
    </dgm:pt>
    <dgm:pt modelId="{830E32F6-1969-40D2-888E-02673A722CDE}" type="pres">
      <dgm:prSet presAssocID="{64D802F5-8E18-452B-B19D-170ED7B2E0EB}" presName="linNode" presStyleCnt="0"/>
      <dgm:spPr/>
    </dgm:pt>
    <dgm:pt modelId="{39C0D814-7131-41B4-B6CA-F84BE61F5B4E}" type="pres">
      <dgm:prSet presAssocID="{64D802F5-8E18-452B-B19D-170ED7B2E0EB}" presName="parentText" presStyleLbl="node1" presStyleIdx="1" presStyleCnt="3" custScaleX="190052">
        <dgm:presLayoutVars>
          <dgm:chMax val="1"/>
          <dgm:bulletEnabled val="1"/>
        </dgm:presLayoutVars>
      </dgm:prSet>
      <dgm:spPr/>
    </dgm:pt>
    <dgm:pt modelId="{2085A9BC-FE32-4208-BFD1-5582C748AC90}" type="pres">
      <dgm:prSet presAssocID="{64D802F5-8E18-452B-B19D-170ED7B2E0EB}" presName="descendantText" presStyleLbl="alignAccFollowNode1" presStyleIdx="1" presStyleCnt="3">
        <dgm:presLayoutVars>
          <dgm:bulletEnabled val="1"/>
        </dgm:presLayoutVars>
      </dgm:prSet>
      <dgm:spPr/>
    </dgm:pt>
    <dgm:pt modelId="{CA63A98E-6730-4B83-A034-B478213A5A3D}" type="pres">
      <dgm:prSet presAssocID="{5BE51D7D-A706-432C-A220-3A16D5F56111}" presName="sp" presStyleCnt="0"/>
      <dgm:spPr/>
    </dgm:pt>
    <dgm:pt modelId="{20FA8D01-AC7C-400E-8BE2-99E3E0778C0B}" type="pres">
      <dgm:prSet presAssocID="{19FC4DA4-A24C-4DA1-878F-8542409964E5}" presName="linNode" presStyleCnt="0"/>
      <dgm:spPr/>
    </dgm:pt>
    <dgm:pt modelId="{F9F1BD5B-AD72-451B-8FAA-CEC260F99310}" type="pres">
      <dgm:prSet presAssocID="{19FC4DA4-A24C-4DA1-878F-8542409964E5}" presName="parentText" presStyleLbl="node1" presStyleIdx="2" presStyleCnt="3" custScaleX="190009">
        <dgm:presLayoutVars>
          <dgm:chMax val="1"/>
          <dgm:bulletEnabled val="1"/>
        </dgm:presLayoutVars>
      </dgm:prSet>
      <dgm:spPr/>
    </dgm:pt>
    <dgm:pt modelId="{A297CEFE-27F2-4AFB-A93C-401D0E345A63}" type="pres">
      <dgm:prSet presAssocID="{19FC4DA4-A24C-4DA1-878F-8542409964E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C3F231F-0F0C-4BDA-BBFB-E882C60C46C9}" type="presOf" srcId="{D8D1E12B-4E1D-4092-9507-A39F8C7DEB93}" destId="{A297CEFE-27F2-4AFB-A93C-401D0E345A63}" srcOrd="0" destOrd="0" presId="urn:microsoft.com/office/officeart/2005/8/layout/vList5"/>
    <dgm:cxn modelId="{D68CEF21-B947-487D-A96F-22136F83508C}" type="presOf" srcId="{64D802F5-8E18-452B-B19D-170ED7B2E0EB}" destId="{39C0D814-7131-41B4-B6CA-F84BE61F5B4E}" srcOrd="0" destOrd="0" presId="urn:microsoft.com/office/officeart/2005/8/layout/vList5"/>
    <dgm:cxn modelId="{EE85DD36-40D0-42B8-8BDF-A510727C3D36}" type="presOf" srcId="{9F0DA842-CCD3-4CC4-A22D-17E448DFD888}" destId="{542B24AF-4C8E-40AC-846F-9A9BADEA5DE0}" srcOrd="0" destOrd="0" presId="urn:microsoft.com/office/officeart/2005/8/layout/vList5"/>
    <dgm:cxn modelId="{4C17CF42-A2EC-4C84-B7EC-B839B344ADDF}" srcId="{B8193C77-E41E-4AF9-BF16-E40A7361CC50}" destId="{19FC4DA4-A24C-4DA1-878F-8542409964E5}" srcOrd="2" destOrd="0" parTransId="{92711C53-E77D-46CB-88B8-4772F397C190}" sibTransId="{61D56802-482E-46D3-AFF0-893E9FAB35E6}"/>
    <dgm:cxn modelId="{F01B596A-15BB-4056-99A9-1568A022878F}" srcId="{B8193C77-E41E-4AF9-BF16-E40A7361CC50}" destId="{64D802F5-8E18-452B-B19D-170ED7B2E0EB}" srcOrd="1" destOrd="0" parTransId="{083CAD0C-DE7C-4996-AEBF-9731AB30AEF7}" sibTransId="{5BE51D7D-A706-432C-A220-3A16D5F56111}"/>
    <dgm:cxn modelId="{F200B67C-2775-49D8-8FE8-612B1CBE90A4}" srcId="{19FC4DA4-A24C-4DA1-878F-8542409964E5}" destId="{D8D1E12B-4E1D-4092-9507-A39F8C7DEB93}" srcOrd="0" destOrd="0" parTransId="{009105E3-BB98-438C-9D26-507C527D8DD9}" sibTransId="{A80F55C9-B335-487B-9781-04913EA7E8AC}"/>
    <dgm:cxn modelId="{98AFA189-7744-4E7E-A98F-6069B992378C}" srcId="{64D802F5-8E18-452B-B19D-170ED7B2E0EB}" destId="{752E4B22-1CDB-40F5-8313-2C4D49DF5E06}" srcOrd="0" destOrd="0" parTransId="{F4C585C5-4545-42FA-8944-1A295C66E7AA}" sibTransId="{D11856BB-695B-4101-9991-C13475304C64}"/>
    <dgm:cxn modelId="{683B8B8C-1396-45D3-8C1A-889895640701}" srcId="{B8193C77-E41E-4AF9-BF16-E40A7361CC50}" destId="{10986892-5DA8-42DD-9D3B-842D501FEB28}" srcOrd="0" destOrd="0" parTransId="{92BA5E64-555B-47CE-90F0-381B7944E349}" sibTransId="{F1399D62-AF0E-413D-8477-6604CAEA866F}"/>
    <dgm:cxn modelId="{8843AB8F-2BF4-4AEB-B4E0-4E71198B2371}" type="presOf" srcId="{19FC4DA4-A24C-4DA1-878F-8542409964E5}" destId="{F9F1BD5B-AD72-451B-8FAA-CEC260F99310}" srcOrd="0" destOrd="0" presId="urn:microsoft.com/office/officeart/2005/8/layout/vList5"/>
    <dgm:cxn modelId="{3778D794-F647-45F8-9E39-F4051A74457E}" type="presOf" srcId="{752E4B22-1CDB-40F5-8313-2C4D49DF5E06}" destId="{2085A9BC-FE32-4208-BFD1-5582C748AC90}" srcOrd="0" destOrd="0" presId="urn:microsoft.com/office/officeart/2005/8/layout/vList5"/>
    <dgm:cxn modelId="{F368D2C6-7AE1-4AE5-BD00-B5EA75BFDB1A}" type="presOf" srcId="{B8193C77-E41E-4AF9-BF16-E40A7361CC50}" destId="{42AD8900-0C45-4D1F-BA59-0DF2BF6B0782}" srcOrd="0" destOrd="0" presId="urn:microsoft.com/office/officeart/2005/8/layout/vList5"/>
    <dgm:cxn modelId="{26B9BFD2-2E17-45DD-919B-B03DAB35AFEC}" srcId="{10986892-5DA8-42DD-9D3B-842D501FEB28}" destId="{9F0DA842-CCD3-4CC4-A22D-17E448DFD888}" srcOrd="0" destOrd="0" parTransId="{71E76037-E151-4642-836F-1B8E8135F9DB}" sibTransId="{969CC3CC-3934-45C6-A594-1303F4664C43}"/>
    <dgm:cxn modelId="{7B73EBE3-2F84-4929-BBE2-17B65C178BEC}" type="presOf" srcId="{10986892-5DA8-42DD-9D3B-842D501FEB28}" destId="{4F12F038-6D28-4B1A-8F1B-3C5DA20D49F8}" srcOrd="0" destOrd="0" presId="urn:microsoft.com/office/officeart/2005/8/layout/vList5"/>
    <dgm:cxn modelId="{9F85B7A3-E1C3-4E9D-8B6B-34FFDBB8F5D2}" type="presParOf" srcId="{42AD8900-0C45-4D1F-BA59-0DF2BF6B0782}" destId="{3B2E920C-0505-4FC4-8CB9-1F73A4CBD257}" srcOrd="0" destOrd="0" presId="urn:microsoft.com/office/officeart/2005/8/layout/vList5"/>
    <dgm:cxn modelId="{37F7C7CD-B40B-4D1D-8662-31BA724B4349}" type="presParOf" srcId="{3B2E920C-0505-4FC4-8CB9-1F73A4CBD257}" destId="{4F12F038-6D28-4B1A-8F1B-3C5DA20D49F8}" srcOrd="0" destOrd="0" presId="urn:microsoft.com/office/officeart/2005/8/layout/vList5"/>
    <dgm:cxn modelId="{92E66D4C-02D5-49EB-A1B2-A413410EC8A7}" type="presParOf" srcId="{3B2E920C-0505-4FC4-8CB9-1F73A4CBD257}" destId="{542B24AF-4C8E-40AC-846F-9A9BADEA5DE0}" srcOrd="1" destOrd="0" presId="urn:microsoft.com/office/officeart/2005/8/layout/vList5"/>
    <dgm:cxn modelId="{674CF71B-A2F5-42C4-BDC5-A0564DADD8B0}" type="presParOf" srcId="{42AD8900-0C45-4D1F-BA59-0DF2BF6B0782}" destId="{52B26870-13DB-46C7-9B16-1C7FA3BD35E9}" srcOrd="1" destOrd="0" presId="urn:microsoft.com/office/officeart/2005/8/layout/vList5"/>
    <dgm:cxn modelId="{EE285F1C-7A50-42EF-A460-1D15DBB8F37A}" type="presParOf" srcId="{42AD8900-0C45-4D1F-BA59-0DF2BF6B0782}" destId="{830E32F6-1969-40D2-888E-02673A722CDE}" srcOrd="2" destOrd="0" presId="urn:microsoft.com/office/officeart/2005/8/layout/vList5"/>
    <dgm:cxn modelId="{8B29D529-7ED8-4513-A16A-9EE00FB73A32}" type="presParOf" srcId="{830E32F6-1969-40D2-888E-02673A722CDE}" destId="{39C0D814-7131-41B4-B6CA-F84BE61F5B4E}" srcOrd="0" destOrd="0" presId="urn:microsoft.com/office/officeart/2005/8/layout/vList5"/>
    <dgm:cxn modelId="{FF54DBC3-378F-4A40-8D45-3D119413F9B6}" type="presParOf" srcId="{830E32F6-1969-40D2-888E-02673A722CDE}" destId="{2085A9BC-FE32-4208-BFD1-5582C748AC90}" srcOrd="1" destOrd="0" presId="urn:microsoft.com/office/officeart/2005/8/layout/vList5"/>
    <dgm:cxn modelId="{63E91C0C-D9B7-4866-B599-E6C1351EB1C2}" type="presParOf" srcId="{42AD8900-0C45-4D1F-BA59-0DF2BF6B0782}" destId="{CA63A98E-6730-4B83-A034-B478213A5A3D}" srcOrd="3" destOrd="0" presId="urn:microsoft.com/office/officeart/2005/8/layout/vList5"/>
    <dgm:cxn modelId="{6036C55A-CB74-45BB-9723-57F432D5D4A3}" type="presParOf" srcId="{42AD8900-0C45-4D1F-BA59-0DF2BF6B0782}" destId="{20FA8D01-AC7C-400E-8BE2-99E3E0778C0B}" srcOrd="4" destOrd="0" presId="urn:microsoft.com/office/officeart/2005/8/layout/vList5"/>
    <dgm:cxn modelId="{52FE9133-B028-4915-AE16-DA3041D179AA}" type="presParOf" srcId="{20FA8D01-AC7C-400E-8BE2-99E3E0778C0B}" destId="{F9F1BD5B-AD72-451B-8FAA-CEC260F99310}" srcOrd="0" destOrd="0" presId="urn:microsoft.com/office/officeart/2005/8/layout/vList5"/>
    <dgm:cxn modelId="{338982AB-4C39-4EA5-9828-917FC441AC95}" type="presParOf" srcId="{20FA8D01-AC7C-400E-8BE2-99E3E0778C0B}" destId="{A297CEFE-27F2-4AFB-A93C-401D0E345A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en-US" b="1"/>
            <a:t>Designs decay over changes</a:t>
          </a:r>
        </a:p>
        <a:p>
          <a:pPr>
            <a:lnSpc>
              <a:spcPct val="100000"/>
            </a:lnSpc>
          </a:pPr>
          <a:r>
            <a:rPr lang="en-US" altLang="en-US" b="1"/>
            <a:t>Code loses its structure</a:t>
          </a:r>
        </a:p>
        <a:p>
          <a:pPr>
            <a:lnSpc>
              <a:spcPct val="100000"/>
            </a:lnSpc>
          </a:pPr>
          <a:r>
            <a:rPr lang="en-US" altLang="en-US" b="1"/>
            <a:t>Negative spiral</a:t>
          </a:r>
        </a:p>
        <a:p>
          <a:pPr>
            <a:lnSpc>
              <a:spcPct val="100000"/>
            </a:lnSpc>
          </a:pPr>
          <a:r>
            <a:rPr lang="en-US" altLang="en-US" b="1"/>
            <a:t>Reducing the amount of code</a:t>
          </a:r>
        </a:p>
        <a:p>
          <a:pPr>
            <a:lnSpc>
              <a:spcPct val="100000"/>
            </a:lnSpc>
          </a:pPr>
          <a:r>
            <a:rPr lang="en-US" altLang="en-US" b="1"/>
            <a:t>Less code is always bette</a:t>
          </a:r>
          <a:r>
            <a:rPr lang="en-US" altLang="en-US"/>
            <a:t>r</a:t>
          </a:r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en-US" b="1"/>
            <a:t>Other people can easier understand well-structured code</a:t>
          </a:r>
        </a:p>
        <a:p>
          <a:pPr>
            <a:lnSpc>
              <a:spcPct val="100000"/>
            </a:lnSpc>
          </a:pPr>
          <a:r>
            <a:rPr lang="en-US" altLang="en-US" b="1"/>
            <a:t>You, yourself can easier understand well-structured code</a:t>
          </a:r>
          <a:endParaRPr lang="en-US" b="1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en-US" b="1"/>
            <a:t>Understanding code makes it easier to see problems and errors</a:t>
          </a:r>
        </a:p>
        <a:p>
          <a:pPr>
            <a:lnSpc>
              <a:spcPct val="100000"/>
            </a:lnSpc>
          </a:pPr>
          <a:r>
            <a:rPr lang="en-US" altLang="en-US" b="1"/>
            <a:t>“I'm not a great programmer, I'm just a good programmer with great habits”</a:t>
          </a:r>
        </a:p>
        <a:p>
          <a:pPr>
            <a:lnSpc>
              <a:spcPct val="100000"/>
            </a:lnSpc>
          </a:pPr>
          <a:r>
            <a:rPr lang="en-US" altLang="en-US" b="1"/>
            <a:t>Kent Beck</a:t>
          </a:r>
          <a:r>
            <a:rPr lang="en-US" b="1"/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92965D16-9D03-43B4-89EA-9108AFE06A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en-US" b="1"/>
            <a:t>Good design makes it easier to develop faster</a:t>
          </a:r>
          <a:endParaRPr lang="en-US" b="1"/>
        </a:p>
      </dgm:t>
    </dgm:pt>
    <dgm:pt modelId="{59DDFD4C-F6E0-40B0-BD1B-8CB82FF21DF1}" type="parTrans" cxnId="{04AB4603-5567-482B-AD5F-ADAA95262E3B}">
      <dgm:prSet/>
      <dgm:spPr/>
      <dgm:t>
        <a:bodyPr/>
        <a:lstStyle/>
        <a:p>
          <a:endParaRPr lang="en-US"/>
        </a:p>
      </dgm:t>
    </dgm:pt>
    <dgm:pt modelId="{A0DBE290-5AC1-4CFF-80E0-77699368B4BD}" type="sibTrans" cxnId="{04AB4603-5567-482B-AD5F-ADAA95262E3B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 custLinFactNeighborX="-360" custLinFactNeighborY="4241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8E33137B-8347-4DDC-B057-DA9AA83FF93F}" type="pres">
      <dgm:prSet presAssocID="{8500F72A-2C6D-4FDF-9C1D-CA691380EB0B}" presName="sibTrans" presStyleCnt="0"/>
      <dgm:spPr/>
    </dgm:pt>
    <dgm:pt modelId="{8DD611D9-249A-4488-986A-4C334B0AA5DF}" type="pres">
      <dgm:prSet presAssocID="{92965D16-9D03-43B4-89EA-9108AFE06A18}" presName="compNode" presStyleCnt="0"/>
      <dgm:spPr/>
    </dgm:pt>
    <dgm:pt modelId="{CB18ABC4-7F14-454F-BAC5-89530512D733}" type="pres">
      <dgm:prSet presAssocID="{92965D16-9D03-43B4-89EA-9108AFE06A18}" presName="iconBgRect" presStyleLbl="bgShp" presStyleIdx="3" presStyleCnt="4"/>
      <dgm:spPr/>
    </dgm:pt>
    <dgm:pt modelId="{17D889CD-4BA7-415D-A234-68C5EF11B472}" type="pres">
      <dgm:prSet presAssocID="{92965D16-9D03-43B4-89EA-9108AFE06A18}" presName="iconRect" presStyleLbl="node1" presStyleIdx="3" presStyleCnt="4"/>
      <dgm:spPr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</dgm:spPr>
    </dgm:pt>
    <dgm:pt modelId="{D58C06B1-D087-4432-B2CE-63F99FCEDC98}" type="pres">
      <dgm:prSet presAssocID="{92965D16-9D03-43B4-89EA-9108AFE06A18}" presName="spaceRect" presStyleCnt="0"/>
      <dgm:spPr/>
    </dgm:pt>
    <dgm:pt modelId="{F3CD01F8-6327-459A-A353-5CDB22A48AAB}" type="pres">
      <dgm:prSet presAssocID="{92965D16-9D03-43B4-89EA-9108AFE06A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04AB4603-5567-482B-AD5F-ADAA95262E3B}" srcId="{01A66772-F185-4D58-B8BB-E9370D7A7A2B}" destId="{92965D16-9D03-43B4-89EA-9108AFE06A18}" srcOrd="3" destOrd="0" parTransId="{59DDFD4C-F6E0-40B0-BD1B-8CB82FF21DF1}" sibTransId="{A0DBE290-5AC1-4CFF-80E0-77699368B4BD}"/>
    <dgm:cxn modelId="{55597225-8F0D-47B5-A9DF-CFDCB97F790E}" type="presOf" srcId="{92965D16-9D03-43B4-89EA-9108AFE06A18}" destId="{F3CD01F8-6327-459A-A353-5CDB22A48AAB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F62B88-2707-4DDB-8F48-3CBEEB5C10FE}" type="presParOf" srcId="{50B3CE7C-E10B-4E23-BD93-03664997C932}" destId="{8E33137B-8347-4DDC-B057-DA9AA83FF93F}" srcOrd="5" destOrd="0" presId="urn:microsoft.com/office/officeart/2018/5/layout/IconCircleLabelList"/>
    <dgm:cxn modelId="{2BB685C9-C392-4412-B769-C6E5C2CD6EFA}" type="presParOf" srcId="{50B3CE7C-E10B-4E23-BD93-03664997C932}" destId="{8DD611D9-249A-4488-986A-4C334B0AA5DF}" srcOrd="6" destOrd="0" presId="urn:microsoft.com/office/officeart/2018/5/layout/IconCircleLabelList"/>
    <dgm:cxn modelId="{C5088C74-E8FE-4379-ABBB-42612B676210}" type="presParOf" srcId="{8DD611D9-249A-4488-986A-4C334B0AA5DF}" destId="{CB18ABC4-7F14-454F-BAC5-89530512D733}" srcOrd="0" destOrd="0" presId="urn:microsoft.com/office/officeart/2018/5/layout/IconCircleLabelList"/>
    <dgm:cxn modelId="{D4B4C1FE-9D6A-4FE3-A85E-AAFC677C3F8A}" type="presParOf" srcId="{8DD611D9-249A-4488-986A-4C334B0AA5DF}" destId="{17D889CD-4BA7-415D-A234-68C5EF11B472}" srcOrd="1" destOrd="0" presId="urn:microsoft.com/office/officeart/2018/5/layout/IconCircleLabelList"/>
    <dgm:cxn modelId="{FF5FAF0C-3CA1-4331-83E6-3DD5ED37469F}" type="presParOf" srcId="{8DD611D9-249A-4488-986A-4C334B0AA5DF}" destId="{D58C06B1-D087-4432-B2CE-63F99FCEDC98}" srcOrd="2" destOrd="0" presId="urn:microsoft.com/office/officeart/2018/5/layout/IconCircleLabelList"/>
    <dgm:cxn modelId="{531F4F4A-C757-49CD-926F-BE6D6EEAD554}" type="presParOf" srcId="{8DD611D9-249A-4488-986A-4C334B0AA5DF}" destId="{F3CD01F8-6327-459A-A353-5CDB22A48A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CF69D7-9185-4848-9F24-C1C0E458F7D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E7B1DC-5D63-4294-B7FC-EF1ECDCB5883}">
      <dgm:prSet/>
      <dgm:spPr/>
      <dgm:t>
        <a:bodyPr/>
        <a:lstStyle/>
        <a:p>
          <a:pPr>
            <a:defRPr b="1"/>
          </a:pPr>
          <a:r>
            <a:rPr lang="en-US" b="1"/>
            <a:t>Refactor when you add function/feature</a:t>
          </a:r>
          <a:endParaRPr lang="en-US"/>
        </a:p>
      </dgm:t>
    </dgm:pt>
    <dgm:pt modelId="{DD65647A-5554-4456-B09A-2F77C962CC95}" type="parTrans" cxnId="{715644AD-E986-4137-B7CD-8655DE710922}">
      <dgm:prSet/>
      <dgm:spPr/>
      <dgm:t>
        <a:bodyPr/>
        <a:lstStyle/>
        <a:p>
          <a:endParaRPr lang="en-US"/>
        </a:p>
      </dgm:t>
    </dgm:pt>
    <dgm:pt modelId="{145D29B7-9A3C-47E6-AAE1-D53AAD1372B1}" type="sibTrans" cxnId="{715644AD-E986-4137-B7CD-8655DE710922}">
      <dgm:prSet/>
      <dgm:spPr/>
      <dgm:t>
        <a:bodyPr/>
        <a:lstStyle/>
        <a:p>
          <a:endParaRPr lang="en-US"/>
        </a:p>
      </dgm:t>
    </dgm:pt>
    <dgm:pt modelId="{3F40B6E0-522E-40C5-A98D-F6D7D53F9C27}">
      <dgm:prSet/>
      <dgm:spPr/>
      <dgm:t>
        <a:bodyPr/>
        <a:lstStyle/>
        <a:p>
          <a:r>
            <a:rPr lang="en-US"/>
            <a:t>Refactor first</a:t>
          </a:r>
        </a:p>
      </dgm:t>
    </dgm:pt>
    <dgm:pt modelId="{F643EEBF-5AB9-40CF-8B0C-0DDEFF54913B}" type="parTrans" cxnId="{33FAC453-EEAD-48A4-955A-33D37E10ECF7}">
      <dgm:prSet/>
      <dgm:spPr/>
      <dgm:t>
        <a:bodyPr/>
        <a:lstStyle/>
        <a:p>
          <a:endParaRPr lang="en-US"/>
        </a:p>
      </dgm:t>
    </dgm:pt>
    <dgm:pt modelId="{37204D9D-34F6-4E42-A67B-52E46AF5CB89}" type="sibTrans" cxnId="{33FAC453-EEAD-48A4-955A-33D37E10ECF7}">
      <dgm:prSet/>
      <dgm:spPr/>
      <dgm:t>
        <a:bodyPr/>
        <a:lstStyle/>
        <a:p>
          <a:endParaRPr lang="en-US"/>
        </a:p>
      </dgm:t>
    </dgm:pt>
    <dgm:pt modelId="{DD939EA9-B63F-455C-B02E-E69319509230}">
      <dgm:prSet/>
      <dgm:spPr/>
      <dgm:t>
        <a:bodyPr/>
        <a:lstStyle/>
        <a:p>
          <a:r>
            <a:rPr lang="en-US"/>
            <a:t>Add new functionality then (in a “green” mode)</a:t>
          </a:r>
          <a:r>
            <a:rPr lang="ar-SA"/>
            <a:t>‏</a:t>
          </a:r>
          <a:endParaRPr lang="en-US"/>
        </a:p>
      </dgm:t>
    </dgm:pt>
    <dgm:pt modelId="{71981221-1022-4265-8D05-D3E6C692D4B9}" type="parTrans" cxnId="{48021361-E046-4E34-AE90-E95BDAF855C2}">
      <dgm:prSet/>
      <dgm:spPr/>
      <dgm:t>
        <a:bodyPr/>
        <a:lstStyle/>
        <a:p>
          <a:endParaRPr lang="en-US"/>
        </a:p>
      </dgm:t>
    </dgm:pt>
    <dgm:pt modelId="{638EF19A-4E37-44B1-8293-CAF4A8DD5CC8}" type="sibTrans" cxnId="{48021361-E046-4E34-AE90-E95BDAF855C2}">
      <dgm:prSet/>
      <dgm:spPr/>
      <dgm:t>
        <a:bodyPr/>
        <a:lstStyle/>
        <a:p>
          <a:endParaRPr lang="en-US"/>
        </a:p>
      </dgm:t>
    </dgm:pt>
    <dgm:pt modelId="{295C1669-EDE8-496E-A307-34E7F73652F1}">
      <dgm:prSet/>
      <dgm:spPr/>
      <dgm:t>
        <a:bodyPr/>
        <a:lstStyle/>
        <a:p>
          <a:pPr>
            <a:defRPr b="1"/>
          </a:pPr>
          <a:r>
            <a:rPr lang="en-US" b="1"/>
            <a:t>Refactor when you fix a bug</a:t>
          </a:r>
          <a:endParaRPr lang="en-US"/>
        </a:p>
      </dgm:t>
    </dgm:pt>
    <dgm:pt modelId="{FD4AC652-DE70-48B5-AF7F-114BAF2CB556}" type="parTrans" cxnId="{E806CDF4-1481-463C-A02D-2DA5EA392785}">
      <dgm:prSet/>
      <dgm:spPr/>
      <dgm:t>
        <a:bodyPr/>
        <a:lstStyle/>
        <a:p>
          <a:endParaRPr lang="en-US"/>
        </a:p>
      </dgm:t>
    </dgm:pt>
    <dgm:pt modelId="{3D5A7B05-2670-4211-A3D8-F6211D29D045}" type="sibTrans" cxnId="{E806CDF4-1481-463C-A02D-2DA5EA392785}">
      <dgm:prSet/>
      <dgm:spPr/>
      <dgm:t>
        <a:bodyPr/>
        <a:lstStyle/>
        <a:p>
          <a:endParaRPr lang="en-US"/>
        </a:p>
      </dgm:t>
    </dgm:pt>
    <dgm:pt modelId="{FC7FE76F-CCB0-465B-9CFD-D99736DA721D}">
      <dgm:prSet/>
      <dgm:spPr/>
      <dgm:t>
        <a:bodyPr/>
        <a:lstStyle/>
        <a:p>
          <a:r>
            <a:rPr lang="en-US"/>
            <a:t>Obviously, the code wasn't good enough to see the bug in the first place</a:t>
          </a:r>
        </a:p>
      </dgm:t>
    </dgm:pt>
    <dgm:pt modelId="{84F676C2-A1FA-4220-A23A-9C7A01AF6A0E}" type="parTrans" cxnId="{7F3A7517-3B20-4AC3-BD8C-05BE58A48DA3}">
      <dgm:prSet/>
      <dgm:spPr/>
      <dgm:t>
        <a:bodyPr/>
        <a:lstStyle/>
        <a:p>
          <a:endParaRPr lang="en-US"/>
        </a:p>
      </dgm:t>
    </dgm:pt>
    <dgm:pt modelId="{911A7A49-925C-4F1F-AB79-DDB9B9D66806}" type="sibTrans" cxnId="{7F3A7517-3B20-4AC3-BD8C-05BE58A48DA3}">
      <dgm:prSet/>
      <dgm:spPr/>
      <dgm:t>
        <a:bodyPr/>
        <a:lstStyle/>
        <a:p>
          <a:endParaRPr lang="en-US"/>
        </a:p>
      </dgm:t>
    </dgm:pt>
    <dgm:pt modelId="{D4FA7746-EA0A-47F9-AC26-E9F760090D59}">
      <dgm:prSet/>
      <dgm:spPr/>
      <dgm:t>
        <a:bodyPr/>
        <a:lstStyle/>
        <a:p>
          <a:pPr>
            <a:defRPr b="1"/>
          </a:pPr>
          <a:r>
            <a:rPr lang="en-US" b="1"/>
            <a:t>Refactor when doing code reviews</a:t>
          </a:r>
          <a:endParaRPr lang="en-US"/>
        </a:p>
      </dgm:t>
    </dgm:pt>
    <dgm:pt modelId="{55C5FD00-B988-44F4-A2F9-F907A22C1927}" type="parTrans" cxnId="{6176E97B-6F0F-4D25-A11E-6AB9F672B41F}">
      <dgm:prSet/>
      <dgm:spPr/>
      <dgm:t>
        <a:bodyPr/>
        <a:lstStyle/>
        <a:p>
          <a:endParaRPr lang="en-US"/>
        </a:p>
      </dgm:t>
    </dgm:pt>
    <dgm:pt modelId="{5A1216C0-FFEB-4F99-82C1-FC2DF3408CD7}" type="sibTrans" cxnId="{6176E97B-6F0F-4D25-A11E-6AB9F672B41F}">
      <dgm:prSet/>
      <dgm:spPr/>
      <dgm:t>
        <a:bodyPr/>
        <a:lstStyle/>
        <a:p>
          <a:endParaRPr lang="en-US"/>
        </a:p>
      </dgm:t>
    </dgm:pt>
    <dgm:pt modelId="{4D16A385-5AB7-4C22-889A-A76BEE3E2141}">
      <dgm:prSet/>
      <dgm:spPr/>
      <dgm:t>
        <a:bodyPr/>
        <a:lstStyle/>
        <a:p>
          <a:r>
            <a:rPr lang="en-US"/>
            <a:t>It might be clear to you, but not to others</a:t>
          </a:r>
        </a:p>
      </dgm:t>
    </dgm:pt>
    <dgm:pt modelId="{7CBF8D94-98DF-4997-98FE-51F1C7484ADB}" type="parTrans" cxnId="{1278686E-D469-4BA8-B293-7B27661E4F83}">
      <dgm:prSet/>
      <dgm:spPr/>
      <dgm:t>
        <a:bodyPr/>
        <a:lstStyle/>
        <a:p>
          <a:endParaRPr lang="en-US"/>
        </a:p>
      </dgm:t>
    </dgm:pt>
    <dgm:pt modelId="{89E7D35E-AB93-4B29-B889-E5697559B5C6}" type="sibTrans" cxnId="{1278686E-D469-4BA8-B293-7B27661E4F83}">
      <dgm:prSet/>
      <dgm:spPr/>
      <dgm:t>
        <a:bodyPr/>
        <a:lstStyle/>
        <a:p>
          <a:endParaRPr lang="en-US"/>
        </a:p>
      </dgm:t>
    </dgm:pt>
    <dgm:pt modelId="{85F6FD46-33ED-4354-B52F-6A9E2B11E0F1}">
      <dgm:prSet/>
      <dgm:spPr/>
      <dgm:t>
        <a:bodyPr/>
        <a:lstStyle/>
        <a:p>
          <a:r>
            <a:rPr lang="en-US"/>
            <a:t>Pair programming is code review</a:t>
          </a:r>
        </a:p>
      </dgm:t>
    </dgm:pt>
    <dgm:pt modelId="{93EE4264-F58B-4B72-BD37-55D38F7F090E}" type="parTrans" cxnId="{9C6BAB26-27F7-4D56-B078-114FF7D40136}">
      <dgm:prSet/>
      <dgm:spPr/>
      <dgm:t>
        <a:bodyPr/>
        <a:lstStyle/>
        <a:p>
          <a:endParaRPr lang="en-US"/>
        </a:p>
      </dgm:t>
    </dgm:pt>
    <dgm:pt modelId="{93289D77-A02B-4F4A-B40F-C796F8E2B2BA}" type="sibTrans" cxnId="{9C6BAB26-27F7-4D56-B078-114FF7D40136}">
      <dgm:prSet/>
      <dgm:spPr/>
      <dgm:t>
        <a:bodyPr/>
        <a:lstStyle/>
        <a:p>
          <a:endParaRPr lang="en-US"/>
        </a:p>
      </dgm:t>
    </dgm:pt>
    <dgm:pt modelId="{D29628AD-A440-476C-B786-6E4FF32E6BC4}" type="pres">
      <dgm:prSet presAssocID="{39CF69D7-9185-4848-9F24-C1C0E458F7DF}" presName="root" presStyleCnt="0">
        <dgm:presLayoutVars>
          <dgm:dir/>
          <dgm:resizeHandles val="exact"/>
        </dgm:presLayoutVars>
      </dgm:prSet>
      <dgm:spPr/>
    </dgm:pt>
    <dgm:pt modelId="{AB07D212-F0B2-4852-8114-D5301BDC156C}" type="pres">
      <dgm:prSet presAssocID="{FDE7B1DC-5D63-4294-B7FC-EF1ECDCB5883}" presName="compNode" presStyleCnt="0"/>
      <dgm:spPr/>
    </dgm:pt>
    <dgm:pt modelId="{1EABCACC-D48D-4BE7-BAE8-68109CEF586D}" type="pres">
      <dgm:prSet presAssocID="{FDE7B1DC-5D63-4294-B7FC-EF1ECDCB58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E4CB6EA4-8E57-4448-9CA3-CD1DF417E274}" type="pres">
      <dgm:prSet presAssocID="{FDE7B1DC-5D63-4294-B7FC-EF1ECDCB5883}" presName="iconSpace" presStyleCnt="0"/>
      <dgm:spPr/>
    </dgm:pt>
    <dgm:pt modelId="{6655C143-04C3-475B-8034-FEE98C87D9E4}" type="pres">
      <dgm:prSet presAssocID="{FDE7B1DC-5D63-4294-B7FC-EF1ECDCB5883}" presName="parTx" presStyleLbl="revTx" presStyleIdx="0" presStyleCnt="6" custLinFactY="-178166" custLinFactNeighborX="-166" custLinFactNeighborY="-200000">
        <dgm:presLayoutVars>
          <dgm:chMax val="0"/>
          <dgm:chPref val="0"/>
        </dgm:presLayoutVars>
      </dgm:prSet>
      <dgm:spPr/>
    </dgm:pt>
    <dgm:pt modelId="{759BCB57-C5B6-4164-A41F-628D4F326C87}" type="pres">
      <dgm:prSet presAssocID="{FDE7B1DC-5D63-4294-B7FC-EF1ECDCB5883}" presName="txSpace" presStyleCnt="0"/>
      <dgm:spPr/>
    </dgm:pt>
    <dgm:pt modelId="{97AED1CC-EB47-46B8-85BC-20AB28BE1697}" type="pres">
      <dgm:prSet presAssocID="{FDE7B1DC-5D63-4294-B7FC-EF1ECDCB5883}" presName="desTx" presStyleLbl="revTx" presStyleIdx="1" presStyleCnt="6">
        <dgm:presLayoutVars/>
      </dgm:prSet>
      <dgm:spPr/>
    </dgm:pt>
    <dgm:pt modelId="{7688E579-E7CF-4AF7-81CA-7258B522800A}" type="pres">
      <dgm:prSet presAssocID="{145D29B7-9A3C-47E6-AAE1-D53AAD1372B1}" presName="sibTrans" presStyleCnt="0"/>
      <dgm:spPr/>
    </dgm:pt>
    <dgm:pt modelId="{2A08F14A-3846-4E9F-BFC0-5C3D7E677DBC}" type="pres">
      <dgm:prSet presAssocID="{295C1669-EDE8-496E-A307-34E7F73652F1}" presName="compNode" presStyleCnt="0"/>
      <dgm:spPr/>
    </dgm:pt>
    <dgm:pt modelId="{61F470EB-E096-40FB-B127-2D8E7EC602E4}" type="pres">
      <dgm:prSet presAssocID="{295C1669-EDE8-496E-A307-34E7F73652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02EEE775-E9FD-4F60-92F3-F31AF4F8D68B}" type="pres">
      <dgm:prSet presAssocID="{295C1669-EDE8-496E-A307-34E7F73652F1}" presName="iconSpace" presStyleCnt="0"/>
      <dgm:spPr/>
    </dgm:pt>
    <dgm:pt modelId="{D370431D-B8C2-41B5-946D-F1D4DA212357}" type="pres">
      <dgm:prSet presAssocID="{295C1669-EDE8-496E-A307-34E7F73652F1}" presName="parTx" presStyleLbl="revTx" presStyleIdx="2" presStyleCnt="6" custLinFactY="-180738" custLinFactNeighborX="-14278" custLinFactNeighborY="-200000">
        <dgm:presLayoutVars>
          <dgm:chMax val="0"/>
          <dgm:chPref val="0"/>
        </dgm:presLayoutVars>
      </dgm:prSet>
      <dgm:spPr/>
    </dgm:pt>
    <dgm:pt modelId="{60CACB54-1DAC-4C6E-992A-11CB85456ADA}" type="pres">
      <dgm:prSet presAssocID="{295C1669-EDE8-496E-A307-34E7F73652F1}" presName="txSpace" presStyleCnt="0"/>
      <dgm:spPr/>
    </dgm:pt>
    <dgm:pt modelId="{26C99D65-109F-47CD-9E20-2AB4FD4FF45D}" type="pres">
      <dgm:prSet presAssocID="{295C1669-EDE8-496E-A307-34E7F73652F1}" presName="desTx" presStyleLbl="revTx" presStyleIdx="3" presStyleCnt="6">
        <dgm:presLayoutVars/>
      </dgm:prSet>
      <dgm:spPr/>
    </dgm:pt>
    <dgm:pt modelId="{E071FCF5-9841-49CF-AF9B-8D6A8E5C6E77}" type="pres">
      <dgm:prSet presAssocID="{3D5A7B05-2670-4211-A3D8-F6211D29D045}" presName="sibTrans" presStyleCnt="0"/>
      <dgm:spPr/>
    </dgm:pt>
    <dgm:pt modelId="{C0B49E09-3F84-4457-96BB-F90298B0794E}" type="pres">
      <dgm:prSet presAssocID="{D4FA7746-EA0A-47F9-AC26-E9F760090D59}" presName="compNode" presStyleCnt="0"/>
      <dgm:spPr/>
    </dgm:pt>
    <dgm:pt modelId="{8EE50310-114B-4CDF-8CB7-C0A6A4A130AF}" type="pres">
      <dgm:prSet presAssocID="{D4FA7746-EA0A-47F9-AC26-E9F760090D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33207E9-47D9-43CC-A62D-1FB4B3AAC7C5}" type="pres">
      <dgm:prSet presAssocID="{D4FA7746-EA0A-47F9-AC26-E9F760090D59}" presName="iconSpace" presStyleCnt="0"/>
      <dgm:spPr/>
    </dgm:pt>
    <dgm:pt modelId="{CA5796E8-D767-49E4-BE04-EF336234B698}" type="pres">
      <dgm:prSet presAssocID="{D4FA7746-EA0A-47F9-AC26-E9F760090D59}" presName="parTx" presStyleLbl="revTx" presStyleIdx="4" presStyleCnt="6" custLinFactY="-178166" custLinFactNeighborX="-9647" custLinFactNeighborY="-200000">
        <dgm:presLayoutVars>
          <dgm:chMax val="0"/>
          <dgm:chPref val="0"/>
        </dgm:presLayoutVars>
      </dgm:prSet>
      <dgm:spPr/>
    </dgm:pt>
    <dgm:pt modelId="{DD1F017E-4BF8-4CAF-AF20-8A82392D15B7}" type="pres">
      <dgm:prSet presAssocID="{D4FA7746-EA0A-47F9-AC26-E9F760090D59}" presName="txSpace" presStyleCnt="0"/>
      <dgm:spPr/>
    </dgm:pt>
    <dgm:pt modelId="{6DDC1B18-77BC-45C5-A4A1-1964A47026BA}" type="pres">
      <dgm:prSet presAssocID="{D4FA7746-EA0A-47F9-AC26-E9F760090D59}" presName="desTx" presStyleLbl="revTx" presStyleIdx="5" presStyleCnt="6">
        <dgm:presLayoutVars/>
      </dgm:prSet>
      <dgm:spPr/>
    </dgm:pt>
  </dgm:ptLst>
  <dgm:cxnLst>
    <dgm:cxn modelId="{7F3A7517-3B20-4AC3-BD8C-05BE58A48DA3}" srcId="{295C1669-EDE8-496E-A307-34E7F73652F1}" destId="{FC7FE76F-CCB0-465B-9CFD-D99736DA721D}" srcOrd="0" destOrd="0" parTransId="{84F676C2-A1FA-4220-A23A-9C7A01AF6A0E}" sibTransId="{911A7A49-925C-4F1F-AB79-DDB9B9D66806}"/>
    <dgm:cxn modelId="{4BBB231D-8E3B-447B-842B-65D8491B6E77}" type="presOf" srcId="{3F40B6E0-522E-40C5-A98D-F6D7D53F9C27}" destId="{97AED1CC-EB47-46B8-85BC-20AB28BE1697}" srcOrd="0" destOrd="0" presId="urn:microsoft.com/office/officeart/2018/2/layout/IconLabelDescriptionList"/>
    <dgm:cxn modelId="{9C6BAB26-27F7-4D56-B078-114FF7D40136}" srcId="{D4FA7746-EA0A-47F9-AC26-E9F760090D59}" destId="{85F6FD46-33ED-4354-B52F-6A9E2B11E0F1}" srcOrd="1" destOrd="0" parTransId="{93EE4264-F58B-4B72-BD37-55D38F7F090E}" sibTransId="{93289D77-A02B-4F4A-B40F-C796F8E2B2BA}"/>
    <dgm:cxn modelId="{0F112729-B8B7-4801-A068-0DE316CD7680}" type="presOf" srcId="{39CF69D7-9185-4848-9F24-C1C0E458F7DF}" destId="{D29628AD-A440-476C-B786-6E4FF32E6BC4}" srcOrd="0" destOrd="0" presId="urn:microsoft.com/office/officeart/2018/2/layout/IconLabelDescriptionList"/>
    <dgm:cxn modelId="{48021361-E046-4E34-AE90-E95BDAF855C2}" srcId="{FDE7B1DC-5D63-4294-B7FC-EF1ECDCB5883}" destId="{DD939EA9-B63F-455C-B02E-E69319509230}" srcOrd="1" destOrd="0" parTransId="{71981221-1022-4265-8D05-D3E6C692D4B9}" sibTransId="{638EF19A-4E37-44B1-8293-CAF4A8DD5CC8}"/>
    <dgm:cxn modelId="{1278686E-D469-4BA8-B293-7B27661E4F83}" srcId="{D4FA7746-EA0A-47F9-AC26-E9F760090D59}" destId="{4D16A385-5AB7-4C22-889A-A76BEE3E2141}" srcOrd="0" destOrd="0" parTransId="{7CBF8D94-98DF-4997-98FE-51F1C7484ADB}" sibTransId="{89E7D35E-AB93-4B29-B889-E5697559B5C6}"/>
    <dgm:cxn modelId="{773C1272-B558-4836-A0F3-1DB37C8CC69B}" type="presOf" srcId="{4D16A385-5AB7-4C22-889A-A76BEE3E2141}" destId="{6DDC1B18-77BC-45C5-A4A1-1964A47026BA}" srcOrd="0" destOrd="0" presId="urn:microsoft.com/office/officeart/2018/2/layout/IconLabelDescriptionList"/>
    <dgm:cxn modelId="{33FAC453-EEAD-48A4-955A-33D37E10ECF7}" srcId="{FDE7B1DC-5D63-4294-B7FC-EF1ECDCB5883}" destId="{3F40B6E0-522E-40C5-A98D-F6D7D53F9C27}" srcOrd="0" destOrd="0" parTransId="{F643EEBF-5AB9-40CF-8B0C-0DDEFF54913B}" sibTransId="{37204D9D-34F6-4E42-A67B-52E46AF5CB89}"/>
    <dgm:cxn modelId="{274F6259-1890-4EF8-9730-E49C9885C03F}" type="presOf" srcId="{FC7FE76F-CCB0-465B-9CFD-D99736DA721D}" destId="{26C99D65-109F-47CD-9E20-2AB4FD4FF45D}" srcOrd="0" destOrd="0" presId="urn:microsoft.com/office/officeart/2018/2/layout/IconLabelDescriptionList"/>
    <dgm:cxn modelId="{307BE75A-BA9E-422A-AAE9-B397F638651B}" type="presOf" srcId="{295C1669-EDE8-496E-A307-34E7F73652F1}" destId="{D370431D-B8C2-41B5-946D-F1D4DA212357}" srcOrd="0" destOrd="0" presId="urn:microsoft.com/office/officeart/2018/2/layout/IconLabelDescriptionList"/>
    <dgm:cxn modelId="{6176E97B-6F0F-4D25-A11E-6AB9F672B41F}" srcId="{39CF69D7-9185-4848-9F24-C1C0E458F7DF}" destId="{D4FA7746-EA0A-47F9-AC26-E9F760090D59}" srcOrd="2" destOrd="0" parTransId="{55C5FD00-B988-44F4-A2F9-F907A22C1927}" sibTransId="{5A1216C0-FFEB-4F99-82C1-FC2DF3408CD7}"/>
    <dgm:cxn modelId="{9D691588-AC8A-4442-9578-9706A93045C3}" type="presOf" srcId="{85F6FD46-33ED-4354-B52F-6A9E2B11E0F1}" destId="{6DDC1B18-77BC-45C5-A4A1-1964A47026BA}" srcOrd="0" destOrd="1" presId="urn:microsoft.com/office/officeart/2018/2/layout/IconLabelDescriptionList"/>
    <dgm:cxn modelId="{0850C98C-39AF-4D0B-87C0-23D44360C551}" type="presOf" srcId="{DD939EA9-B63F-455C-B02E-E69319509230}" destId="{97AED1CC-EB47-46B8-85BC-20AB28BE1697}" srcOrd="0" destOrd="1" presId="urn:microsoft.com/office/officeart/2018/2/layout/IconLabelDescriptionList"/>
    <dgm:cxn modelId="{D6460698-5879-4240-9699-BC54EFE8ACD5}" type="presOf" srcId="{FDE7B1DC-5D63-4294-B7FC-EF1ECDCB5883}" destId="{6655C143-04C3-475B-8034-FEE98C87D9E4}" srcOrd="0" destOrd="0" presId="urn:microsoft.com/office/officeart/2018/2/layout/IconLabelDescriptionList"/>
    <dgm:cxn modelId="{715644AD-E986-4137-B7CD-8655DE710922}" srcId="{39CF69D7-9185-4848-9F24-C1C0E458F7DF}" destId="{FDE7B1DC-5D63-4294-B7FC-EF1ECDCB5883}" srcOrd="0" destOrd="0" parTransId="{DD65647A-5554-4456-B09A-2F77C962CC95}" sibTransId="{145D29B7-9A3C-47E6-AAE1-D53AAD1372B1}"/>
    <dgm:cxn modelId="{B9E32CBF-0FA4-4CF7-88D9-0220972A7F54}" type="presOf" srcId="{D4FA7746-EA0A-47F9-AC26-E9F760090D59}" destId="{CA5796E8-D767-49E4-BE04-EF336234B698}" srcOrd="0" destOrd="0" presId="urn:microsoft.com/office/officeart/2018/2/layout/IconLabelDescriptionList"/>
    <dgm:cxn modelId="{E806CDF4-1481-463C-A02D-2DA5EA392785}" srcId="{39CF69D7-9185-4848-9F24-C1C0E458F7DF}" destId="{295C1669-EDE8-496E-A307-34E7F73652F1}" srcOrd="1" destOrd="0" parTransId="{FD4AC652-DE70-48B5-AF7F-114BAF2CB556}" sibTransId="{3D5A7B05-2670-4211-A3D8-F6211D29D045}"/>
    <dgm:cxn modelId="{E14704D5-29EB-4D27-BE0F-E236E8460C12}" type="presParOf" srcId="{D29628AD-A440-476C-B786-6E4FF32E6BC4}" destId="{AB07D212-F0B2-4852-8114-D5301BDC156C}" srcOrd="0" destOrd="0" presId="urn:microsoft.com/office/officeart/2018/2/layout/IconLabelDescriptionList"/>
    <dgm:cxn modelId="{3332D463-A35D-4B96-AF4F-9BF479A34E78}" type="presParOf" srcId="{AB07D212-F0B2-4852-8114-D5301BDC156C}" destId="{1EABCACC-D48D-4BE7-BAE8-68109CEF586D}" srcOrd="0" destOrd="0" presId="urn:microsoft.com/office/officeart/2018/2/layout/IconLabelDescriptionList"/>
    <dgm:cxn modelId="{0453E134-E6A5-4641-AC25-E7A89312886C}" type="presParOf" srcId="{AB07D212-F0B2-4852-8114-D5301BDC156C}" destId="{E4CB6EA4-8E57-4448-9CA3-CD1DF417E274}" srcOrd="1" destOrd="0" presId="urn:microsoft.com/office/officeart/2018/2/layout/IconLabelDescriptionList"/>
    <dgm:cxn modelId="{F5EADFA5-294A-4C93-B76D-0C7B5DA10E83}" type="presParOf" srcId="{AB07D212-F0B2-4852-8114-D5301BDC156C}" destId="{6655C143-04C3-475B-8034-FEE98C87D9E4}" srcOrd="2" destOrd="0" presId="urn:microsoft.com/office/officeart/2018/2/layout/IconLabelDescriptionList"/>
    <dgm:cxn modelId="{FA731D4C-BA97-437D-A885-952F20096802}" type="presParOf" srcId="{AB07D212-F0B2-4852-8114-D5301BDC156C}" destId="{759BCB57-C5B6-4164-A41F-628D4F326C87}" srcOrd="3" destOrd="0" presId="urn:microsoft.com/office/officeart/2018/2/layout/IconLabelDescriptionList"/>
    <dgm:cxn modelId="{42C4FD93-3F89-45D9-8A85-E261CFDC10AD}" type="presParOf" srcId="{AB07D212-F0B2-4852-8114-D5301BDC156C}" destId="{97AED1CC-EB47-46B8-85BC-20AB28BE1697}" srcOrd="4" destOrd="0" presId="urn:microsoft.com/office/officeart/2018/2/layout/IconLabelDescriptionList"/>
    <dgm:cxn modelId="{8F56C7CF-E47B-4FF9-AC91-BEC973CDCCCB}" type="presParOf" srcId="{D29628AD-A440-476C-B786-6E4FF32E6BC4}" destId="{7688E579-E7CF-4AF7-81CA-7258B522800A}" srcOrd="1" destOrd="0" presId="urn:microsoft.com/office/officeart/2018/2/layout/IconLabelDescriptionList"/>
    <dgm:cxn modelId="{F41480BF-F7FE-4784-9343-A5D253F69D2B}" type="presParOf" srcId="{D29628AD-A440-476C-B786-6E4FF32E6BC4}" destId="{2A08F14A-3846-4E9F-BFC0-5C3D7E677DBC}" srcOrd="2" destOrd="0" presId="urn:microsoft.com/office/officeart/2018/2/layout/IconLabelDescriptionList"/>
    <dgm:cxn modelId="{AE9F45FC-FE59-4F7A-A118-BFC2AAFF5B88}" type="presParOf" srcId="{2A08F14A-3846-4E9F-BFC0-5C3D7E677DBC}" destId="{61F470EB-E096-40FB-B127-2D8E7EC602E4}" srcOrd="0" destOrd="0" presId="urn:microsoft.com/office/officeart/2018/2/layout/IconLabelDescriptionList"/>
    <dgm:cxn modelId="{44BDB08D-5F85-42C8-A550-61FF2B18B7A7}" type="presParOf" srcId="{2A08F14A-3846-4E9F-BFC0-5C3D7E677DBC}" destId="{02EEE775-E9FD-4F60-92F3-F31AF4F8D68B}" srcOrd="1" destOrd="0" presId="urn:microsoft.com/office/officeart/2018/2/layout/IconLabelDescriptionList"/>
    <dgm:cxn modelId="{8DE15F4C-566A-481B-AEE7-62F905952998}" type="presParOf" srcId="{2A08F14A-3846-4E9F-BFC0-5C3D7E677DBC}" destId="{D370431D-B8C2-41B5-946D-F1D4DA212357}" srcOrd="2" destOrd="0" presId="urn:microsoft.com/office/officeart/2018/2/layout/IconLabelDescriptionList"/>
    <dgm:cxn modelId="{5F97B4A5-42E1-40FD-A929-22FE62FEBBC4}" type="presParOf" srcId="{2A08F14A-3846-4E9F-BFC0-5C3D7E677DBC}" destId="{60CACB54-1DAC-4C6E-992A-11CB85456ADA}" srcOrd="3" destOrd="0" presId="urn:microsoft.com/office/officeart/2018/2/layout/IconLabelDescriptionList"/>
    <dgm:cxn modelId="{B754208F-CF2D-4B04-BA7E-05969535227D}" type="presParOf" srcId="{2A08F14A-3846-4E9F-BFC0-5C3D7E677DBC}" destId="{26C99D65-109F-47CD-9E20-2AB4FD4FF45D}" srcOrd="4" destOrd="0" presId="urn:microsoft.com/office/officeart/2018/2/layout/IconLabelDescriptionList"/>
    <dgm:cxn modelId="{44B1E9F2-E619-4D16-9087-FEAB5616B298}" type="presParOf" srcId="{D29628AD-A440-476C-B786-6E4FF32E6BC4}" destId="{E071FCF5-9841-49CF-AF9B-8D6A8E5C6E77}" srcOrd="3" destOrd="0" presId="urn:microsoft.com/office/officeart/2018/2/layout/IconLabelDescriptionList"/>
    <dgm:cxn modelId="{A18B86DD-B2EF-4EFE-90B1-D97AA254B383}" type="presParOf" srcId="{D29628AD-A440-476C-B786-6E4FF32E6BC4}" destId="{C0B49E09-3F84-4457-96BB-F90298B0794E}" srcOrd="4" destOrd="0" presId="urn:microsoft.com/office/officeart/2018/2/layout/IconLabelDescriptionList"/>
    <dgm:cxn modelId="{BC189D6C-F0C3-4EE5-8DFA-2505B5F96749}" type="presParOf" srcId="{C0B49E09-3F84-4457-96BB-F90298B0794E}" destId="{8EE50310-114B-4CDF-8CB7-C0A6A4A130AF}" srcOrd="0" destOrd="0" presId="urn:microsoft.com/office/officeart/2018/2/layout/IconLabelDescriptionList"/>
    <dgm:cxn modelId="{4FE3935F-E3BB-4137-895F-C42316DBDE58}" type="presParOf" srcId="{C0B49E09-3F84-4457-96BB-F90298B0794E}" destId="{833207E9-47D9-43CC-A62D-1FB4B3AAC7C5}" srcOrd="1" destOrd="0" presId="urn:microsoft.com/office/officeart/2018/2/layout/IconLabelDescriptionList"/>
    <dgm:cxn modelId="{9C804177-3422-422D-A906-D800443714D8}" type="presParOf" srcId="{C0B49E09-3F84-4457-96BB-F90298B0794E}" destId="{CA5796E8-D767-49E4-BE04-EF336234B698}" srcOrd="2" destOrd="0" presId="urn:microsoft.com/office/officeart/2018/2/layout/IconLabelDescriptionList"/>
    <dgm:cxn modelId="{58D57C59-D193-446A-A8D5-835DB1148101}" type="presParOf" srcId="{C0B49E09-3F84-4457-96BB-F90298B0794E}" destId="{DD1F017E-4BF8-4CAF-AF20-8A82392D15B7}" srcOrd="3" destOrd="0" presId="urn:microsoft.com/office/officeart/2018/2/layout/IconLabelDescriptionList"/>
    <dgm:cxn modelId="{E527CC65-0AD4-4F92-8F1B-4BE1A0BEFD65}" type="presParOf" srcId="{C0B49E09-3F84-4457-96BB-F90298B0794E}" destId="{6DDC1B18-77BC-45C5-A4A1-1964A47026B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DF3B37-D753-468B-9132-6A77C61651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FD71FB-BE72-45E4-BC8E-E46E5730FB49}">
      <dgm:prSet/>
      <dgm:spPr/>
      <dgm:t>
        <a:bodyPr/>
        <a:lstStyle/>
        <a:p>
          <a:r>
            <a:rPr lang="en-US" altLang="en-US" b="1"/>
            <a:t>When should you refactor?</a:t>
          </a:r>
        </a:p>
        <a:p>
          <a:r>
            <a:rPr lang="en-US" altLang="en-US"/>
            <a:t>You detect a “code smell” (an indication that something is wrong) in the code</a:t>
          </a:r>
          <a:endParaRPr lang="en-US"/>
        </a:p>
      </dgm:t>
    </dgm:pt>
    <dgm:pt modelId="{B13171BF-F9A8-4A37-8C75-0FB641ADC232}" type="parTrans" cxnId="{32644608-D045-4E88-8DCB-C89B375CBE5E}">
      <dgm:prSet/>
      <dgm:spPr/>
      <dgm:t>
        <a:bodyPr/>
        <a:lstStyle/>
        <a:p>
          <a:endParaRPr lang="en-US"/>
        </a:p>
      </dgm:t>
    </dgm:pt>
    <dgm:pt modelId="{593A46D6-E601-4534-A53C-ADE1018092E3}" type="sibTrans" cxnId="{32644608-D045-4E88-8DCB-C89B375CBE5E}">
      <dgm:prSet/>
      <dgm:spPr/>
      <dgm:t>
        <a:bodyPr/>
        <a:lstStyle/>
        <a:p>
          <a:endParaRPr lang="en-US"/>
        </a:p>
      </dgm:t>
    </dgm:pt>
    <dgm:pt modelId="{703580EB-49F7-4C7E-B3C4-418F059D37C4}">
      <dgm:prSet/>
      <dgm:spPr/>
      <dgm:t>
        <a:bodyPr/>
        <a:lstStyle/>
        <a:p>
          <a:r>
            <a:rPr lang="en-US" altLang="en-US" b="1"/>
            <a:t>When refactoring is not best option?</a:t>
          </a:r>
        </a:p>
        <a:p>
          <a:r>
            <a:rPr lang="en-US"/>
            <a:t>when the existing code is such a mess that although you code refactor it; </a:t>
          </a:r>
          <a:endParaRPr lang="en-US" altLang="en-US"/>
        </a:p>
        <a:p>
          <a:r>
            <a:rPr lang="en-US"/>
            <a:t>When you are too close to the deadline.</a:t>
          </a:r>
        </a:p>
      </dgm:t>
    </dgm:pt>
    <dgm:pt modelId="{CD9A3757-2132-4DCF-8B2B-37722137ADA9}" type="parTrans" cxnId="{AF8E4D1C-3294-4174-9431-8880D5DBF41C}">
      <dgm:prSet/>
      <dgm:spPr/>
      <dgm:t>
        <a:bodyPr/>
        <a:lstStyle/>
        <a:p>
          <a:endParaRPr lang="en-US"/>
        </a:p>
      </dgm:t>
    </dgm:pt>
    <dgm:pt modelId="{573B9A4C-D2C3-4F14-824B-24901C958B65}" type="sibTrans" cxnId="{AF8E4D1C-3294-4174-9431-8880D5DBF41C}">
      <dgm:prSet/>
      <dgm:spPr/>
      <dgm:t>
        <a:bodyPr/>
        <a:lstStyle/>
        <a:p>
          <a:endParaRPr lang="en-US"/>
        </a:p>
      </dgm:t>
    </dgm:pt>
    <dgm:pt modelId="{4738F035-B2BA-49AD-947E-1F6F9C61DED3}" type="pres">
      <dgm:prSet presAssocID="{16DF3B37-D753-468B-9132-6A77C6165117}" presName="root" presStyleCnt="0">
        <dgm:presLayoutVars>
          <dgm:dir/>
          <dgm:resizeHandles val="exact"/>
        </dgm:presLayoutVars>
      </dgm:prSet>
      <dgm:spPr/>
    </dgm:pt>
    <dgm:pt modelId="{B6D5B5AC-5639-4D55-8353-2F0B1282BE68}" type="pres">
      <dgm:prSet presAssocID="{1CFD71FB-BE72-45E4-BC8E-E46E5730FB49}" presName="compNode" presStyleCnt="0"/>
      <dgm:spPr/>
    </dgm:pt>
    <dgm:pt modelId="{5C053D44-E67E-458B-9723-54B492FF8BD1}" type="pres">
      <dgm:prSet presAssocID="{1CFD71FB-BE72-45E4-BC8E-E46E5730FB49}" presName="bgRect" presStyleLbl="bgShp" presStyleIdx="0" presStyleCnt="2"/>
      <dgm:spPr/>
    </dgm:pt>
    <dgm:pt modelId="{1B7B2389-2E0C-4467-BDFD-E6F41B720BC1}" type="pres">
      <dgm:prSet presAssocID="{1CFD71FB-BE72-45E4-BC8E-E46E5730FB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B4152777-05E7-448C-8338-68B4333E074B}" type="pres">
      <dgm:prSet presAssocID="{1CFD71FB-BE72-45E4-BC8E-E46E5730FB49}" presName="spaceRect" presStyleCnt="0"/>
      <dgm:spPr/>
    </dgm:pt>
    <dgm:pt modelId="{957B1686-B412-4F6B-A101-F9D36DEE5AA5}" type="pres">
      <dgm:prSet presAssocID="{1CFD71FB-BE72-45E4-BC8E-E46E5730FB49}" presName="parTx" presStyleLbl="revTx" presStyleIdx="0" presStyleCnt="2" custScaleY="127220">
        <dgm:presLayoutVars>
          <dgm:chMax val="0"/>
          <dgm:chPref val="0"/>
        </dgm:presLayoutVars>
      </dgm:prSet>
      <dgm:spPr/>
    </dgm:pt>
    <dgm:pt modelId="{4C6FC823-035D-4B21-A47C-6D38112182EA}" type="pres">
      <dgm:prSet presAssocID="{593A46D6-E601-4534-A53C-ADE1018092E3}" presName="sibTrans" presStyleCnt="0"/>
      <dgm:spPr/>
    </dgm:pt>
    <dgm:pt modelId="{D0070793-6761-4DC3-9355-87A428942F8F}" type="pres">
      <dgm:prSet presAssocID="{703580EB-49F7-4C7E-B3C4-418F059D37C4}" presName="compNode" presStyleCnt="0"/>
      <dgm:spPr/>
    </dgm:pt>
    <dgm:pt modelId="{34EC7447-3DE7-44FD-813B-1DF4C9552BE8}" type="pres">
      <dgm:prSet presAssocID="{703580EB-49F7-4C7E-B3C4-418F059D37C4}" presName="bgRect" presStyleLbl="bgShp" presStyleIdx="1" presStyleCnt="2" custScaleY="149567"/>
      <dgm:spPr/>
    </dgm:pt>
    <dgm:pt modelId="{3F8CABE2-6F4C-4F1E-901C-2624900D587F}" type="pres">
      <dgm:prSet presAssocID="{703580EB-49F7-4C7E-B3C4-418F059D37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B3CB9B4-1987-4E46-AAE6-51C1E9420F3E}" type="pres">
      <dgm:prSet presAssocID="{703580EB-49F7-4C7E-B3C4-418F059D37C4}" presName="spaceRect" presStyleCnt="0"/>
      <dgm:spPr/>
    </dgm:pt>
    <dgm:pt modelId="{ED529B71-B3D2-46DE-A3CB-6B37F27CA77F}" type="pres">
      <dgm:prSet presAssocID="{703580EB-49F7-4C7E-B3C4-418F059D37C4}" presName="parTx" presStyleLbl="revTx" presStyleIdx="1" presStyleCnt="2" custScaleY="144374">
        <dgm:presLayoutVars>
          <dgm:chMax val="0"/>
          <dgm:chPref val="0"/>
        </dgm:presLayoutVars>
      </dgm:prSet>
      <dgm:spPr/>
    </dgm:pt>
  </dgm:ptLst>
  <dgm:cxnLst>
    <dgm:cxn modelId="{0C5D6A06-D8DD-4819-99D3-9E7B36C1D5FE}" type="presOf" srcId="{16DF3B37-D753-468B-9132-6A77C6165117}" destId="{4738F035-B2BA-49AD-947E-1F6F9C61DED3}" srcOrd="0" destOrd="0" presId="urn:microsoft.com/office/officeart/2018/2/layout/IconVerticalSolidList"/>
    <dgm:cxn modelId="{32644608-D045-4E88-8DCB-C89B375CBE5E}" srcId="{16DF3B37-D753-468B-9132-6A77C6165117}" destId="{1CFD71FB-BE72-45E4-BC8E-E46E5730FB49}" srcOrd="0" destOrd="0" parTransId="{B13171BF-F9A8-4A37-8C75-0FB641ADC232}" sibTransId="{593A46D6-E601-4534-A53C-ADE1018092E3}"/>
    <dgm:cxn modelId="{AF8E4D1C-3294-4174-9431-8880D5DBF41C}" srcId="{16DF3B37-D753-468B-9132-6A77C6165117}" destId="{703580EB-49F7-4C7E-B3C4-418F059D37C4}" srcOrd="1" destOrd="0" parTransId="{CD9A3757-2132-4DCF-8B2B-37722137ADA9}" sibTransId="{573B9A4C-D2C3-4F14-824B-24901C958B65}"/>
    <dgm:cxn modelId="{4D8C3E3C-13F3-4543-B557-7F8165590C1F}" type="presOf" srcId="{1CFD71FB-BE72-45E4-BC8E-E46E5730FB49}" destId="{957B1686-B412-4F6B-A101-F9D36DEE5AA5}" srcOrd="0" destOrd="0" presId="urn:microsoft.com/office/officeart/2018/2/layout/IconVerticalSolidList"/>
    <dgm:cxn modelId="{36922694-C891-497F-995E-45CDDC13F0FD}" type="presOf" srcId="{703580EB-49F7-4C7E-B3C4-418F059D37C4}" destId="{ED529B71-B3D2-46DE-A3CB-6B37F27CA77F}" srcOrd="0" destOrd="0" presId="urn:microsoft.com/office/officeart/2018/2/layout/IconVerticalSolidList"/>
    <dgm:cxn modelId="{7EF5ED95-F9D1-4537-95E6-403C578BC0CD}" type="presParOf" srcId="{4738F035-B2BA-49AD-947E-1F6F9C61DED3}" destId="{B6D5B5AC-5639-4D55-8353-2F0B1282BE68}" srcOrd="0" destOrd="0" presId="urn:microsoft.com/office/officeart/2018/2/layout/IconVerticalSolidList"/>
    <dgm:cxn modelId="{3D731D94-8E16-4913-BC1C-D99554FEA607}" type="presParOf" srcId="{B6D5B5AC-5639-4D55-8353-2F0B1282BE68}" destId="{5C053D44-E67E-458B-9723-54B492FF8BD1}" srcOrd="0" destOrd="0" presId="urn:microsoft.com/office/officeart/2018/2/layout/IconVerticalSolidList"/>
    <dgm:cxn modelId="{DBCAC0C9-E556-4D5B-AD72-14521833DFAA}" type="presParOf" srcId="{B6D5B5AC-5639-4D55-8353-2F0B1282BE68}" destId="{1B7B2389-2E0C-4467-BDFD-E6F41B720BC1}" srcOrd="1" destOrd="0" presId="urn:microsoft.com/office/officeart/2018/2/layout/IconVerticalSolidList"/>
    <dgm:cxn modelId="{0D5F75C1-8D9E-476E-8B35-FC8201DDA2A6}" type="presParOf" srcId="{B6D5B5AC-5639-4D55-8353-2F0B1282BE68}" destId="{B4152777-05E7-448C-8338-68B4333E074B}" srcOrd="2" destOrd="0" presId="urn:microsoft.com/office/officeart/2018/2/layout/IconVerticalSolidList"/>
    <dgm:cxn modelId="{8EEF0D76-00DE-404B-A7E0-E9FA34C89530}" type="presParOf" srcId="{B6D5B5AC-5639-4D55-8353-2F0B1282BE68}" destId="{957B1686-B412-4F6B-A101-F9D36DEE5AA5}" srcOrd="3" destOrd="0" presId="urn:microsoft.com/office/officeart/2018/2/layout/IconVerticalSolidList"/>
    <dgm:cxn modelId="{00B78CEF-0E14-468C-8614-9178E60B2BDD}" type="presParOf" srcId="{4738F035-B2BA-49AD-947E-1F6F9C61DED3}" destId="{4C6FC823-035D-4B21-A47C-6D38112182EA}" srcOrd="1" destOrd="0" presId="urn:microsoft.com/office/officeart/2018/2/layout/IconVerticalSolidList"/>
    <dgm:cxn modelId="{272A8158-25D0-4173-92DD-5E409829BA60}" type="presParOf" srcId="{4738F035-B2BA-49AD-947E-1F6F9C61DED3}" destId="{D0070793-6761-4DC3-9355-87A428942F8F}" srcOrd="2" destOrd="0" presId="urn:microsoft.com/office/officeart/2018/2/layout/IconVerticalSolidList"/>
    <dgm:cxn modelId="{B94572E8-E3ED-4300-BCB9-07EA8ED56512}" type="presParOf" srcId="{D0070793-6761-4DC3-9355-87A428942F8F}" destId="{34EC7447-3DE7-44FD-813B-1DF4C9552BE8}" srcOrd="0" destOrd="0" presId="urn:microsoft.com/office/officeart/2018/2/layout/IconVerticalSolidList"/>
    <dgm:cxn modelId="{4250CB63-9AD7-4CAD-8704-A9F3639DF4EB}" type="presParOf" srcId="{D0070793-6761-4DC3-9355-87A428942F8F}" destId="{3F8CABE2-6F4C-4F1E-901C-2624900D587F}" srcOrd="1" destOrd="0" presId="urn:microsoft.com/office/officeart/2018/2/layout/IconVerticalSolidList"/>
    <dgm:cxn modelId="{544B2C5A-BEB3-41E8-BFD5-009C8518D1E5}" type="presParOf" srcId="{D0070793-6761-4DC3-9355-87A428942F8F}" destId="{AB3CB9B4-1987-4E46-AAE6-51C1E9420F3E}" srcOrd="2" destOrd="0" presId="urn:microsoft.com/office/officeart/2018/2/layout/IconVerticalSolidList"/>
    <dgm:cxn modelId="{F9BA0ACC-2E39-4FBF-8F7C-B95264F0E1FE}" type="presParOf" srcId="{D0070793-6761-4DC3-9355-87A428942F8F}" destId="{ED529B71-B3D2-46DE-A3CB-6B37F27CA7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904AC7-5087-4D2F-AC4E-6EFE258C43F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9973A52-0CF0-4ECA-B315-62F91E516407}">
      <dgm:prSet/>
      <dgm:spPr/>
      <dgm:t>
        <a:bodyPr/>
        <a:lstStyle/>
        <a:p>
          <a:r>
            <a:rPr lang="en-US"/>
            <a:t>Long method with 30 lines of code? </a:t>
          </a:r>
        </a:p>
      </dgm:t>
    </dgm:pt>
    <dgm:pt modelId="{C20A6E74-1E2A-47FC-97AA-09299DC5C1D2}" type="parTrans" cxnId="{C51E598F-305C-472F-8E33-9D8BB7A74F44}">
      <dgm:prSet/>
      <dgm:spPr/>
      <dgm:t>
        <a:bodyPr/>
        <a:lstStyle/>
        <a:p>
          <a:endParaRPr lang="en-US"/>
        </a:p>
      </dgm:t>
    </dgm:pt>
    <dgm:pt modelId="{4791FFE4-647C-4822-8459-E3FC31352679}" type="sibTrans" cxnId="{C51E598F-305C-472F-8E33-9D8BB7A74F44}">
      <dgm:prSet/>
      <dgm:spPr/>
      <dgm:t>
        <a:bodyPr/>
        <a:lstStyle/>
        <a:p>
          <a:endParaRPr lang="en-US"/>
        </a:p>
      </dgm:t>
    </dgm:pt>
    <dgm:pt modelId="{B94036BE-2A92-421F-B8AE-4F92C379B17B}">
      <dgm:prSet/>
      <dgm:spPr/>
      <dgm:t>
        <a:bodyPr/>
        <a:lstStyle/>
        <a:p>
          <a:r>
            <a:rPr lang="en-US"/>
            <a:t>Repetitive code in multiple places ? </a:t>
          </a:r>
        </a:p>
      </dgm:t>
    </dgm:pt>
    <dgm:pt modelId="{CDF104C1-61F2-40D4-9712-0225AF3381E3}" type="parTrans" cxnId="{E663C492-0E07-489B-A324-426E9EE5DE52}">
      <dgm:prSet/>
      <dgm:spPr/>
      <dgm:t>
        <a:bodyPr/>
        <a:lstStyle/>
        <a:p>
          <a:endParaRPr lang="en-US"/>
        </a:p>
      </dgm:t>
    </dgm:pt>
    <dgm:pt modelId="{CC4C8854-5108-489C-BD59-AFD9FA54A788}" type="sibTrans" cxnId="{E663C492-0E07-489B-A324-426E9EE5DE52}">
      <dgm:prSet/>
      <dgm:spPr/>
      <dgm:t>
        <a:bodyPr/>
        <a:lstStyle/>
        <a:p>
          <a:endParaRPr lang="en-US"/>
        </a:p>
      </dgm:t>
    </dgm:pt>
    <dgm:pt modelId="{CB2A1E18-3E84-41F1-9CA2-5A959BA82BAF}">
      <dgm:prSet/>
      <dgm:spPr/>
      <dgm:t>
        <a:bodyPr/>
        <a:lstStyle/>
        <a:p>
          <a:r>
            <a:rPr lang="en-US"/>
            <a:t>When you are in a maintenance project ? </a:t>
          </a:r>
        </a:p>
      </dgm:t>
    </dgm:pt>
    <dgm:pt modelId="{7F8E593A-5592-443B-9A61-B870C2BFCC24}" type="parTrans" cxnId="{ABFD1D44-2B29-434F-A8C4-D30E6B793231}">
      <dgm:prSet/>
      <dgm:spPr/>
      <dgm:t>
        <a:bodyPr/>
        <a:lstStyle/>
        <a:p>
          <a:endParaRPr lang="en-US"/>
        </a:p>
      </dgm:t>
    </dgm:pt>
    <dgm:pt modelId="{4952C4AC-9615-4573-B559-385D2F7CC7DD}" type="sibTrans" cxnId="{ABFD1D44-2B29-434F-A8C4-D30E6B793231}">
      <dgm:prSet/>
      <dgm:spPr/>
      <dgm:t>
        <a:bodyPr/>
        <a:lstStyle/>
        <a:p>
          <a:endParaRPr lang="en-US"/>
        </a:p>
      </dgm:t>
    </dgm:pt>
    <dgm:pt modelId="{3C68FA42-7E44-44E7-8EAF-9F77524C9E9F}">
      <dgm:prSet/>
      <dgm:spPr/>
      <dgm:t>
        <a:bodyPr/>
        <a:lstStyle/>
        <a:p>
          <a:r>
            <a:rPr lang="en-US"/>
            <a:t>How about refactoring legacy code?</a:t>
          </a:r>
        </a:p>
      </dgm:t>
    </dgm:pt>
    <dgm:pt modelId="{7B3A5EF6-51A9-4F97-BAEF-E9045AEAA2F1}" type="parTrans" cxnId="{39C1D966-F54C-44B9-9314-BAA5D3C690CD}">
      <dgm:prSet/>
      <dgm:spPr/>
      <dgm:t>
        <a:bodyPr/>
        <a:lstStyle/>
        <a:p>
          <a:endParaRPr lang="en-US"/>
        </a:p>
      </dgm:t>
    </dgm:pt>
    <dgm:pt modelId="{E395F39F-672C-4812-A0FA-4505E0250693}" type="sibTrans" cxnId="{39C1D966-F54C-44B9-9314-BAA5D3C690CD}">
      <dgm:prSet/>
      <dgm:spPr/>
      <dgm:t>
        <a:bodyPr/>
        <a:lstStyle/>
        <a:p>
          <a:endParaRPr lang="en-US"/>
        </a:p>
      </dgm:t>
    </dgm:pt>
    <dgm:pt modelId="{C4FB4966-8186-43E3-83A8-F664B4D33E63}">
      <dgm:prSet/>
      <dgm:spPr/>
      <dgm:t>
        <a:bodyPr/>
        <a:lstStyle/>
        <a:p>
          <a:r>
            <a:rPr lang="en-US"/>
            <a:t>When you are in the last sprint of Release ? </a:t>
          </a:r>
        </a:p>
      </dgm:t>
    </dgm:pt>
    <dgm:pt modelId="{27F079C3-7838-4059-9197-51ED7FA20292}" type="parTrans" cxnId="{584FEDB6-A69F-49C1-A1D9-B6D2986B4092}">
      <dgm:prSet/>
      <dgm:spPr/>
      <dgm:t>
        <a:bodyPr/>
        <a:lstStyle/>
        <a:p>
          <a:endParaRPr lang="en-US"/>
        </a:p>
      </dgm:t>
    </dgm:pt>
    <dgm:pt modelId="{9CB69BAA-C6AE-443B-BB52-9E05E10B23B6}" type="sibTrans" cxnId="{584FEDB6-A69F-49C1-A1D9-B6D2986B4092}">
      <dgm:prSet/>
      <dgm:spPr/>
      <dgm:t>
        <a:bodyPr/>
        <a:lstStyle/>
        <a:p>
          <a:endParaRPr lang="en-US"/>
        </a:p>
      </dgm:t>
    </dgm:pt>
    <dgm:pt modelId="{D66FFA9F-7DBF-42F3-A6D9-896D66A31DB8}">
      <dgm:prSet/>
      <dgm:spPr/>
      <dgm:t>
        <a:bodyPr/>
        <a:lstStyle/>
        <a:p>
          <a:r>
            <a:rPr lang="en-US"/>
            <a:t>when a refactoring tool is available?</a:t>
          </a:r>
        </a:p>
      </dgm:t>
    </dgm:pt>
    <dgm:pt modelId="{F1521D8A-F7C3-40E8-9DDB-2BD5B635C5B5}" type="parTrans" cxnId="{A50DB50B-DBFD-4422-B572-24826940FFA5}">
      <dgm:prSet/>
      <dgm:spPr/>
      <dgm:t>
        <a:bodyPr/>
        <a:lstStyle/>
        <a:p>
          <a:endParaRPr lang="en-US"/>
        </a:p>
      </dgm:t>
    </dgm:pt>
    <dgm:pt modelId="{C25AE9BA-E6BE-4AA7-98A4-21446CF4A9BF}" type="sibTrans" cxnId="{A50DB50B-DBFD-4422-B572-24826940FFA5}">
      <dgm:prSet/>
      <dgm:spPr/>
      <dgm:t>
        <a:bodyPr/>
        <a:lstStyle/>
        <a:p>
          <a:endParaRPr lang="en-US"/>
        </a:p>
      </dgm:t>
    </dgm:pt>
    <dgm:pt modelId="{BE7097D6-7D93-4061-8D6F-96C05F255424}">
      <dgm:prSet/>
      <dgm:spPr/>
      <dgm:t>
        <a:bodyPr/>
        <a:lstStyle/>
        <a:p>
          <a:r>
            <a:rPr lang="en-US"/>
            <a:t>when you have adequate set of unit testing  ?</a:t>
          </a:r>
        </a:p>
      </dgm:t>
    </dgm:pt>
    <dgm:pt modelId="{D60D7F30-ADBF-40DF-B78C-12F1130FBBC0}" type="parTrans" cxnId="{02DCC5E9-ABAE-46DF-B1FA-AB3D95ED5F37}">
      <dgm:prSet/>
      <dgm:spPr/>
      <dgm:t>
        <a:bodyPr/>
        <a:lstStyle/>
        <a:p>
          <a:endParaRPr lang="en-US"/>
        </a:p>
      </dgm:t>
    </dgm:pt>
    <dgm:pt modelId="{D3CA7022-C134-40FE-AAAA-5747E02485D7}" type="sibTrans" cxnId="{02DCC5E9-ABAE-46DF-B1FA-AB3D95ED5F37}">
      <dgm:prSet/>
      <dgm:spPr/>
      <dgm:t>
        <a:bodyPr/>
        <a:lstStyle/>
        <a:p>
          <a:endParaRPr lang="en-US"/>
        </a:p>
      </dgm:t>
    </dgm:pt>
    <dgm:pt modelId="{F4994A20-96EA-4544-A873-0D83E2ECC638}" type="pres">
      <dgm:prSet presAssocID="{D4904AC7-5087-4D2F-AC4E-6EFE258C43FE}" presName="vert0" presStyleCnt="0">
        <dgm:presLayoutVars>
          <dgm:dir/>
          <dgm:animOne val="branch"/>
          <dgm:animLvl val="lvl"/>
        </dgm:presLayoutVars>
      </dgm:prSet>
      <dgm:spPr/>
    </dgm:pt>
    <dgm:pt modelId="{A3AE74D7-C398-4EFF-8401-85937BBEFF6F}" type="pres">
      <dgm:prSet presAssocID="{E9973A52-0CF0-4ECA-B315-62F91E516407}" presName="thickLine" presStyleLbl="alignNode1" presStyleIdx="0" presStyleCnt="7"/>
      <dgm:spPr/>
    </dgm:pt>
    <dgm:pt modelId="{F6D958B8-85A3-4125-9C02-C0EAED551BD6}" type="pres">
      <dgm:prSet presAssocID="{E9973A52-0CF0-4ECA-B315-62F91E516407}" presName="horz1" presStyleCnt="0"/>
      <dgm:spPr/>
    </dgm:pt>
    <dgm:pt modelId="{35B1FB67-B9E7-428B-A59D-6C2D489BF833}" type="pres">
      <dgm:prSet presAssocID="{E9973A52-0CF0-4ECA-B315-62F91E516407}" presName="tx1" presStyleLbl="revTx" presStyleIdx="0" presStyleCnt="7"/>
      <dgm:spPr/>
    </dgm:pt>
    <dgm:pt modelId="{D186D158-734F-4E51-B5BD-63E4BD80E013}" type="pres">
      <dgm:prSet presAssocID="{E9973A52-0CF0-4ECA-B315-62F91E516407}" presName="vert1" presStyleCnt="0"/>
      <dgm:spPr/>
    </dgm:pt>
    <dgm:pt modelId="{FB199FDE-296C-4C8F-BFFB-859612EC919E}" type="pres">
      <dgm:prSet presAssocID="{B94036BE-2A92-421F-B8AE-4F92C379B17B}" presName="thickLine" presStyleLbl="alignNode1" presStyleIdx="1" presStyleCnt="7"/>
      <dgm:spPr/>
    </dgm:pt>
    <dgm:pt modelId="{F4F5201A-B2CA-4F7C-8F0F-A423C4093ECE}" type="pres">
      <dgm:prSet presAssocID="{B94036BE-2A92-421F-B8AE-4F92C379B17B}" presName="horz1" presStyleCnt="0"/>
      <dgm:spPr/>
    </dgm:pt>
    <dgm:pt modelId="{41B2229A-8C2A-488E-B504-D55CC0D5535A}" type="pres">
      <dgm:prSet presAssocID="{B94036BE-2A92-421F-B8AE-4F92C379B17B}" presName="tx1" presStyleLbl="revTx" presStyleIdx="1" presStyleCnt="7"/>
      <dgm:spPr/>
    </dgm:pt>
    <dgm:pt modelId="{1652D290-C355-45BD-9FF9-B05861C3A8DC}" type="pres">
      <dgm:prSet presAssocID="{B94036BE-2A92-421F-B8AE-4F92C379B17B}" presName="vert1" presStyleCnt="0"/>
      <dgm:spPr/>
    </dgm:pt>
    <dgm:pt modelId="{ABEC340C-D889-48D6-8027-E652AF20E939}" type="pres">
      <dgm:prSet presAssocID="{CB2A1E18-3E84-41F1-9CA2-5A959BA82BAF}" presName="thickLine" presStyleLbl="alignNode1" presStyleIdx="2" presStyleCnt="7"/>
      <dgm:spPr/>
    </dgm:pt>
    <dgm:pt modelId="{98B5E8AF-5E3D-4A07-B4A0-8DC86D856408}" type="pres">
      <dgm:prSet presAssocID="{CB2A1E18-3E84-41F1-9CA2-5A959BA82BAF}" presName="horz1" presStyleCnt="0"/>
      <dgm:spPr/>
    </dgm:pt>
    <dgm:pt modelId="{E0AF40F2-6B11-4E20-911D-E4EF22915AEC}" type="pres">
      <dgm:prSet presAssocID="{CB2A1E18-3E84-41F1-9CA2-5A959BA82BAF}" presName="tx1" presStyleLbl="revTx" presStyleIdx="2" presStyleCnt="7"/>
      <dgm:spPr/>
    </dgm:pt>
    <dgm:pt modelId="{A5D10E04-7C61-417F-9B49-8E21E58D0F6D}" type="pres">
      <dgm:prSet presAssocID="{CB2A1E18-3E84-41F1-9CA2-5A959BA82BAF}" presName="vert1" presStyleCnt="0"/>
      <dgm:spPr/>
    </dgm:pt>
    <dgm:pt modelId="{B197962A-1CFC-419E-89DD-F1876166B248}" type="pres">
      <dgm:prSet presAssocID="{3C68FA42-7E44-44E7-8EAF-9F77524C9E9F}" presName="thickLine" presStyleLbl="alignNode1" presStyleIdx="3" presStyleCnt="7"/>
      <dgm:spPr/>
    </dgm:pt>
    <dgm:pt modelId="{3AEC33D8-843A-4DEA-A6E4-C57F1371F31D}" type="pres">
      <dgm:prSet presAssocID="{3C68FA42-7E44-44E7-8EAF-9F77524C9E9F}" presName="horz1" presStyleCnt="0"/>
      <dgm:spPr/>
    </dgm:pt>
    <dgm:pt modelId="{8E03C5FB-78B6-4B91-ADD6-8832B4084B0C}" type="pres">
      <dgm:prSet presAssocID="{3C68FA42-7E44-44E7-8EAF-9F77524C9E9F}" presName="tx1" presStyleLbl="revTx" presStyleIdx="3" presStyleCnt="7"/>
      <dgm:spPr/>
    </dgm:pt>
    <dgm:pt modelId="{B275C2AC-D972-405F-9AF0-AAABAE996E55}" type="pres">
      <dgm:prSet presAssocID="{3C68FA42-7E44-44E7-8EAF-9F77524C9E9F}" presName="vert1" presStyleCnt="0"/>
      <dgm:spPr/>
    </dgm:pt>
    <dgm:pt modelId="{5A59F172-B9BE-431A-89C1-3A165D729F30}" type="pres">
      <dgm:prSet presAssocID="{C4FB4966-8186-43E3-83A8-F664B4D33E63}" presName="thickLine" presStyleLbl="alignNode1" presStyleIdx="4" presStyleCnt="7"/>
      <dgm:spPr/>
    </dgm:pt>
    <dgm:pt modelId="{344565EC-6B95-419C-85C7-46AA5CD42AEE}" type="pres">
      <dgm:prSet presAssocID="{C4FB4966-8186-43E3-83A8-F664B4D33E63}" presName="horz1" presStyleCnt="0"/>
      <dgm:spPr/>
    </dgm:pt>
    <dgm:pt modelId="{5EB252C4-CAFB-476B-8F9A-30BD2C42AD35}" type="pres">
      <dgm:prSet presAssocID="{C4FB4966-8186-43E3-83A8-F664B4D33E63}" presName="tx1" presStyleLbl="revTx" presStyleIdx="4" presStyleCnt="7"/>
      <dgm:spPr/>
    </dgm:pt>
    <dgm:pt modelId="{E599EDD7-2D38-4FBB-8093-6E30A53D6405}" type="pres">
      <dgm:prSet presAssocID="{C4FB4966-8186-43E3-83A8-F664B4D33E63}" presName="vert1" presStyleCnt="0"/>
      <dgm:spPr/>
    </dgm:pt>
    <dgm:pt modelId="{82B27FB0-032F-403F-AE67-8CAE3EA7BCF3}" type="pres">
      <dgm:prSet presAssocID="{D66FFA9F-7DBF-42F3-A6D9-896D66A31DB8}" presName="thickLine" presStyleLbl="alignNode1" presStyleIdx="5" presStyleCnt="7"/>
      <dgm:spPr/>
    </dgm:pt>
    <dgm:pt modelId="{6F261813-D159-4F5B-B8F0-CC66EF9F6040}" type="pres">
      <dgm:prSet presAssocID="{D66FFA9F-7DBF-42F3-A6D9-896D66A31DB8}" presName="horz1" presStyleCnt="0"/>
      <dgm:spPr/>
    </dgm:pt>
    <dgm:pt modelId="{6C054737-6EE2-4524-9D7B-931AE6FB9D9B}" type="pres">
      <dgm:prSet presAssocID="{D66FFA9F-7DBF-42F3-A6D9-896D66A31DB8}" presName="tx1" presStyleLbl="revTx" presStyleIdx="5" presStyleCnt="7"/>
      <dgm:spPr/>
    </dgm:pt>
    <dgm:pt modelId="{45A68E01-3C3F-4F32-85C6-4537B90E628B}" type="pres">
      <dgm:prSet presAssocID="{D66FFA9F-7DBF-42F3-A6D9-896D66A31DB8}" presName="vert1" presStyleCnt="0"/>
      <dgm:spPr/>
    </dgm:pt>
    <dgm:pt modelId="{7DCA1D1A-666C-4CF0-947C-91846B3BD255}" type="pres">
      <dgm:prSet presAssocID="{BE7097D6-7D93-4061-8D6F-96C05F255424}" presName="thickLine" presStyleLbl="alignNode1" presStyleIdx="6" presStyleCnt="7"/>
      <dgm:spPr/>
    </dgm:pt>
    <dgm:pt modelId="{D5E3629F-F2AF-4362-B9FD-2423162BD9F3}" type="pres">
      <dgm:prSet presAssocID="{BE7097D6-7D93-4061-8D6F-96C05F255424}" presName="horz1" presStyleCnt="0"/>
      <dgm:spPr/>
    </dgm:pt>
    <dgm:pt modelId="{A52E84C1-0037-43D6-9887-3E61FFD3F14E}" type="pres">
      <dgm:prSet presAssocID="{BE7097D6-7D93-4061-8D6F-96C05F255424}" presName="tx1" presStyleLbl="revTx" presStyleIdx="6" presStyleCnt="7"/>
      <dgm:spPr/>
    </dgm:pt>
    <dgm:pt modelId="{5DB093F0-F1EE-4E2F-95F7-36E89F3DEBE0}" type="pres">
      <dgm:prSet presAssocID="{BE7097D6-7D93-4061-8D6F-96C05F255424}" presName="vert1" presStyleCnt="0"/>
      <dgm:spPr/>
    </dgm:pt>
  </dgm:ptLst>
  <dgm:cxnLst>
    <dgm:cxn modelId="{A50DB50B-DBFD-4422-B572-24826940FFA5}" srcId="{D4904AC7-5087-4D2F-AC4E-6EFE258C43FE}" destId="{D66FFA9F-7DBF-42F3-A6D9-896D66A31DB8}" srcOrd="5" destOrd="0" parTransId="{F1521D8A-F7C3-40E8-9DDB-2BD5B635C5B5}" sibTransId="{C25AE9BA-E6BE-4AA7-98A4-21446CF4A9BF}"/>
    <dgm:cxn modelId="{E14C645C-8222-4C8D-A644-2D6E0BF95670}" type="presOf" srcId="{B94036BE-2A92-421F-B8AE-4F92C379B17B}" destId="{41B2229A-8C2A-488E-B504-D55CC0D5535A}" srcOrd="0" destOrd="0" presId="urn:microsoft.com/office/officeart/2008/layout/LinedList"/>
    <dgm:cxn modelId="{ABFD1D44-2B29-434F-A8C4-D30E6B793231}" srcId="{D4904AC7-5087-4D2F-AC4E-6EFE258C43FE}" destId="{CB2A1E18-3E84-41F1-9CA2-5A959BA82BAF}" srcOrd="2" destOrd="0" parTransId="{7F8E593A-5592-443B-9A61-B870C2BFCC24}" sibTransId="{4952C4AC-9615-4573-B559-385D2F7CC7DD}"/>
    <dgm:cxn modelId="{39C1D966-F54C-44B9-9314-BAA5D3C690CD}" srcId="{D4904AC7-5087-4D2F-AC4E-6EFE258C43FE}" destId="{3C68FA42-7E44-44E7-8EAF-9F77524C9E9F}" srcOrd="3" destOrd="0" parTransId="{7B3A5EF6-51A9-4F97-BAEF-E9045AEAA2F1}" sibTransId="{E395F39F-672C-4812-A0FA-4505E0250693}"/>
    <dgm:cxn modelId="{2D2FEB48-9B05-402E-A676-7C3C144A158A}" type="presOf" srcId="{D4904AC7-5087-4D2F-AC4E-6EFE258C43FE}" destId="{F4994A20-96EA-4544-A873-0D83E2ECC638}" srcOrd="0" destOrd="0" presId="urn:microsoft.com/office/officeart/2008/layout/LinedList"/>
    <dgm:cxn modelId="{776F164E-65B2-4FBD-AD12-230C4541BC4D}" type="presOf" srcId="{E9973A52-0CF0-4ECA-B315-62F91E516407}" destId="{35B1FB67-B9E7-428B-A59D-6C2D489BF833}" srcOrd="0" destOrd="0" presId="urn:microsoft.com/office/officeart/2008/layout/LinedList"/>
    <dgm:cxn modelId="{C51E598F-305C-472F-8E33-9D8BB7A74F44}" srcId="{D4904AC7-5087-4D2F-AC4E-6EFE258C43FE}" destId="{E9973A52-0CF0-4ECA-B315-62F91E516407}" srcOrd="0" destOrd="0" parTransId="{C20A6E74-1E2A-47FC-97AA-09299DC5C1D2}" sibTransId="{4791FFE4-647C-4822-8459-E3FC31352679}"/>
    <dgm:cxn modelId="{54C82392-E3BF-4967-A81C-2241E77338A4}" type="presOf" srcId="{CB2A1E18-3E84-41F1-9CA2-5A959BA82BAF}" destId="{E0AF40F2-6B11-4E20-911D-E4EF22915AEC}" srcOrd="0" destOrd="0" presId="urn:microsoft.com/office/officeart/2008/layout/LinedList"/>
    <dgm:cxn modelId="{E663C492-0E07-489B-A324-426E9EE5DE52}" srcId="{D4904AC7-5087-4D2F-AC4E-6EFE258C43FE}" destId="{B94036BE-2A92-421F-B8AE-4F92C379B17B}" srcOrd="1" destOrd="0" parTransId="{CDF104C1-61F2-40D4-9712-0225AF3381E3}" sibTransId="{CC4C8854-5108-489C-BD59-AFD9FA54A788}"/>
    <dgm:cxn modelId="{7F370799-2229-4C8D-9D8C-A59402F54BFD}" type="presOf" srcId="{BE7097D6-7D93-4061-8D6F-96C05F255424}" destId="{A52E84C1-0037-43D6-9887-3E61FFD3F14E}" srcOrd="0" destOrd="0" presId="urn:microsoft.com/office/officeart/2008/layout/LinedList"/>
    <dgm:cxn modelId="{9400C79B-E338-4FA9-9852-34BD4EF39A88}" type="presOf" srcId="{D66FFA9F-7DBF-42F3-A6D9-896D66A31DB8}" destId="{6C054737-6EE2-4524-9D7B-931AE6FB9D9B}" srcOrd="0" destOrd="0" presId="urn:microsoft.com/office/officeart/2008/layout/LinedList"/>
    <dgm:cxn modelId="{1C174DA2-D2E5-4CE2-8B15-4AC4B90768A8}" type="presOf" srcId="{C4FB4966-8186-43E3-83A8-F664B4D33E63}" destId="{5EB252C4-CAFB-476B-8F9A-30BD2C42AD35}" srcOrd="0" destOrd="0" presId="urn:microsoft.com/office/officeart/2008/layout/LinedList"/>
    <dgm:cxn modelId="{584FEDB6-A69F-49C1-A1D9-B6D2986B4092}" srcId="{D4904AC7-5087-4D2F-AC4E-6EFE258C43FE}" destId="{C4FB4966-8186-43E3-83A8-F664B4D33E63}" srcOrd="4" destOrd="0" parTransId="{27F079C3-7838-4059-9197-51ED7FA20292}" sibTransId="{9CB69BAA-C6AE-443B-BB52-9E05E10B23B6}"/>
    <dgm:cxn modelId="{BC022CE2-B468-4AE5-A590-2B217597BF0A}" type="presOf" srcId="{3C68FA42-7E44-44E7-8EAF-9F77524C9E9F}" destId="{8E03C5FB-78B6-4B91-ADD6-8832B4084B0C}" srcOrd="0" destOrd="0" presId="urn:microsoft.com/office/officeart/2008/layout/LinedList"/>
    <dgm:cxn modelId="{02DCC5E9-ABAE-46DF-B1FA-AB3D95ED5F37}" srcId="{D4904AC7-5087-4D2F-AC4E-6EFE258C43FE}" destId="{BE7097D6-7D93-4061-8D6F-96C05F255424}" srcOrd="6" destOrd="0" parTransId="{D60D7F30-ADBF-40DF-B78C-12F1130FBBC0}" sibTransId="{D3CA7022-C134-40FE-AAAA-5747E02485D7}"/>
    <dgm:cxn modelId="{AF120D07-5A95-4937-9629-96483B9C3807}" type="presParOf" srcId="{F4994A20-96EA-4544-A873-0D83E2ECC638}" destId="{A3AE74D7-C398-4EFF-8401-85937BBEFF6F}" srcOrd="0" destOrd="0" presId="urn:microsoft.com/office/officeart/2008/layout/LinedList"/>
    <dgm:cxn modelId="{7E16BE72-9374-4FD0-9603-6630FD33695D}" type="presParOf" srcId="{F4994A20-96EA-4544-A873-0D83E2ECC638}" destId="{F6D958B8-85A3-4125-9C02-C0EAED551BD6}" srcOrd="1" destOrd="0" presId="urn:microsoft.com/office/officeart/2008/layout/LinedList"/>
    <dgm:cxn modelId="{07A2C353-9442-44EF-8EF0-14A25C287094}" type="presParOf" srcId="{F6D958B8-85A3-4125-9C02-C0EAED551BD6}" destId="{35B1FB67-B9E7-428B-A59D-6C2D489BF833}" srcOrd="0" destOrd="0" presId="urn:microsoft.com/office/officeart/2008/layout/LinedList"/>
    <dgm:cxn modelId="{53FE64E9-9A14-4B47-AE46-98C9F53BE75B}" type="presParOf" srcId="{F6D958B8-85A3-4125-9C02-C0EAED551BD6}" destId="{D186D158-734F-4E51-B5BD-63E4BD80E013}" srcOrd="1" destOrd="0" presId="urn:microsoft.com/office/officeart/2008/layout/LinedList"/>
    <dgm:cxn modelId="{2A511BF6-74C2-4C66-B7B8-D7C8F00AD858}" type="presParOf" srcId="{F4994A20-96EA-4544-A873-0D83E2ECC638}" destId="{FB199FDE-296C-4C8F-BFFB-859612EC919E}" srcOrd="2" destOrd="0" presId="urn:microsoft.com/office/officeart/2008/layout/LinedList"/>
    <dgm:cxn modelId="{981A3848-66E4-4B1C-BA75-A16DE6D9D65B}" type="presParOf" srcId="{F4994A20-96EA-4544-A873-0D83E2ECC638}" destId="{F4F5201A-B2CA-4F7C-8F0F-A423C4093ECE}" srcOrd="3" destOrd="0" presId="urn:microsoft.com/office/officeart/2008/layout/LinedList"/>
    <dgm:cxn modelId="{6DA8EB22-8ECC-4048-8708-DB854794F0EA}" type="presParOf" srcId="{F4F5201A-B2CA-4F7C-8F0F-A423C4093ECE}" destId="{41B2229A-8C2A-488E-B504-D55CC0D5535A}" srcOrd="0" destOrd="0" presId="urn:microsoft.com/office/officeart/2008/layout/LinedList"/>
    <dgm:cxn modelId="{0F18D184-B7AF-4652-8432-B48C33A3DB3F}" type="presParOf" srcId="{F4F5201A-B2CA-4F7C-8F0F-A423C4093ECE}" destId="{1652D290-C355-45BD-9FF9-B05861C3A8DC}" srcOrd="1" destOrd="0" presId="urn:microsoft.com/office/officeart/2008/layout/LinedList"/>
    <dgm:cxn modelId="{7DB4AF4D-3953-4B07-B290-965F1197E71E}" type="presParOf" srcId="{F4994A20-96EA-4544-A873-0D83E2ECC638}" destId="{ABEC340C-D889-48D6-8027-E652AF20E939}" srcOrd="4" destOrd="0" presId="urn:microsoft.com/office/officeart/2008/layout/LinedList"/>
    <dgm:cxn modelId="{A97A0960-40B3-4DDF-B10A-ACB5F6476886}" type="presParOf" srcId="{F4994A20-96EA-4544-A873-0D83E2ECC638}" destId="{98B5E8AF-5E3D-4A07-B4A0-8DC86D856408}" srcOrd="5" destOrd="0" presId="urn:microsoft.com/office/officeart/2008/layout/LinedList"/>
    <dgm:cxn modelId="{8FEC63CF-4CD4-45EE-B7C0-0B5F0B9F06E6}" type="presParOf" srcId="{98B5E8AF-5E3D-4A07-B4A0-8DC86D856408}" destId="{E0AF40F2-6B11-4E20-911D-E4EF22915AEC}" srcOrd="0" destOrd="0" presId="urn:microsoft.com/office/officeart/2008/layout/LinedList"/>
    <dgm:cxn modelId="{9874F361-602D-4384-BBA1-8225A89E2A24}" type="presParOf" srcId="{98B5E8AF-5E3D-4A07-B4A0-8DC86D856408}" destId="{A5D10E04-7C61-417F-9B49-8E21E58D0F6D}" srcOrd="1" destOrd="0" presId="urn:microsoft.com/office/officeart/2008/layout/LinedList"/>
    <dgm:cxn modelId="{B2C5F496-F159-45A5-8CCA-D586EFCE045C}" type="presParOf" srcId="{F4994A20-96EA-4544-A873-0D83E2ECC638}" destId="{B197962A-1CFC-419E-89DD-F1876166B248}" srcOrd="6" destOrd="0" presId="urn:microsoft.com/office/officeart/2008/layout/LinedList"/>
    <dgm:cxn modelId="{B5199719-B41D-4C87-B891-0AF48B6F7E68}" type="presParOf" srcId="{F4994A20-96EA-4544-A873-0D83E2ECC638}" destId="{3AEC33D8-843A-4DEA-A6E4-C57F1371F31D}" srcOrd="7" destOrd="0" presId="urn:microsoft.com/office/officeart/2008/layout/LinedList"/>
    <dgm:cxn modelId="{9BD5D367-55D9-4E38-876A-5999290D66F4}" type="presParOf" srcId="{3AEC33D8-843A-4DEA-A6E4-C57F1371F31D}" destId="{8E03C5FB-78B6-4B91-ADD6-8832B4084B0C}" srcOrd="0" destOrd="0" presId="urn:microsoft.com/office/officeart/2008/layout/LinedList"/>
    <dgm:cxn modelId="{AF0D67D5-907E-4582-84A7-634865815F7F}" type="presParOf" srcId="{3AEC33D8-843A-4DEA-A6E4-C57F1371F31D}" destId="{B275C2AC-D972-405F-9AF0-AAABAE996E55}" srcOrd="1" destOrd="0" presId="urn:microsoft.com/office/officeart/2008/layout/LinedList"/>
    <dgm:cxn modelId="{A4A491C4-139B-4506-AD4F-467D0117AC4D}" type="presParOf" srcId="{F4994A20-96EA-4544-A873-0D83E2ECC638}" destId="{5A59F172-B9BE-431A-89C1-3A165D729F30}" srcOrd="8" destOrd="0" presId="urn:microsoft.com/office/officeart/2008/layout/LinedList"/>
    <dgm:cxn modelId="{C36AD8A6-43B2-48F4-9CB8-54228307D697}" type="presParOf" srcId="{F4994A20-96EA-4544-A873-0D83E2ECC638}" destId="{344565EC-6B95-419C-85C7-46AA5CD42AEE}" srcOrd="9" destOrd="0" presId="urn:microsoft.com/office/officeart/2008/layout/LinedList"/>
    <dgm:cxn modelId="{57E29BCA-0327-4A7D-8842-229A0DED9F94}" type="presParOf" srcId="{344565EC-6B95-419C-85C7-46AA5CD42AEE}" destId="{5EB252C4-CAFB-476B-8F9A-30BD2C42AD35}" srcOrd="0" destOrd="0" presId="urn:microsoft.com/office/officeart/2008/layout/LinedList"/>
    <dgm:cxn modelId="{A230DDE2-2F88-434F-BB18-BF36B34B9621}" type="presParOf" srcId="{344565EC-6B95-419C-85C7-46AA5CD42AEE}" destId="{E599EDD7-2D38-4FBB-8093-6E30A53D6405}" srcOrd="1" destOrd="0" presId="urn:microsoft.com/office/officeart/2008/layout/LinedList"/>
    <dgm:cxn modelId="{EF67D83E-AC17-446E-A3E9-78F4D9F725E0}" type="presParOf" srcId="{F4994A20-96EA-4544-A873-0D83E2ECC638}" destId="{82B27FB0-032F-403F-AE67-8CAE3EA7BCF3}" srcOrd="10" destOrd="0" presId="urn:microsoft.com/office/officeart/2008/layout/LinedList"/>
    <dgm:cxn modelId="{0BF7DF0F-6626-491B-9E65-7F57142380CE}" type="presParOf" srcId="{F4994A20-96EA-4544-A873-0D83E2ECC638}" destId="{6F261813-D159-4F5B-B8F0-CC66EF9F6040}" srcOrd="11" destOrd="0" presId="urn:microsoft.com/office/officeart/2008/layout/LinedList"/>
    <dgm:cxn modelId="{BF313687-A17E-4B18-8FE2-A99E36C1BF17}" type="presParOf" srcId="{6F261813-D159-4F5B-B8F0-CC66EF9F6040}" destId="{6C054737-6EE2-4524-9D7B-931AE6FB9D9B}" srcOrd="0" destOrd="0" presId="urn:microsoft.com/office/officeart/2008/layout/LinedList"/>
    <dgm:cxn modelId="{7059CAA5-51D5-4122-9EFC-96AB976B25C2}" type="presParOf" srcId="{6F261813-D159-4F5B-B8F0-CC66EF9F6040}" destId="{45A68E01-3C3F-4F32-85C6-4537B90E628B}" srcOrd="1" destOrd="0" presId="urn:microsoft.com/office/officeart/2008/layout/LinedList"/>
    <dgm:cxn modelId="{B04E0CD7-E66E-4518-853D-1E376A88D8AE}" type="presParOf" srcId="{F4994A20-96EA-4544-A873-0D83E2ECC638}" destId="{7DCA1D1A-666C-4CF0-947C-91846B3BD255}" srcOrd="12" destOrd="0" presId="urn:microsoft.com/office/officeart/2008/layout/LinedList"/>
    <dgm:cxn modelId="{ED581901-662B-40EA-A2F1-CBCF1225FCA5}" type="presParOf" srcId="{F4994A20-96EA-4544-A873-0D83E2ECC638}" destId="{D5E3629F-F2AF-4362-B9FD-2423162BD9F3}" srcOrd="13" destOrd="0" presId="urn:microsoft.com/office/officeart/2008/layout/LinedList"/>
    <dgm:cxn modelId="{99FA2C85-630F-4AAF-877F-C05E1C8544AC}" type="presParOf" srcId="{D5E3629F-F2AF-4362-B9FD-2423162BD9F3}" destId="{A52E84C1-0037-43D6-9887-3E61FFD3F14E}" srcOrd="0" destOrd="0" presId="urn:microsoft.com/office/officeart/2008/layout/LinedList"/>
    <dgm:cxn modelId="{CBE52812-2F55-43D3-98B8-A6E421DB00C7}" type="presParOf" srcId="{D5E3629F-F2AF-4362-B9FD-2423162BD9F3}" destId="{5DB093F0-F1EE-4E2F-95F7-36E89F3DEB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8A3B72-32B8-4DCB-BB7C-8AF340155EEE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CAD3488-F93E-4381-A0CF-09B5E8721C3F}">
      <dgm:prSet/>
      <dgm:spPr/>
      <dgm:t>
        <a:bodyPr/>
        <a:lstStyle/>
        <a:p>
          <a:pPr>
            <a:defRPr cap="all"/>
          </a:pPr>
          <a:r>
            <a:rPr lang="en-US"/>
            <a:t>The code should be cleaner</a:t>
          </a:r>
        </a:p>
      </dgm:t>
    </dgm:pt>
    <dgm:pt modelId="{6A2957B4-6EAA-4AEC-8EA5-27D06B1A7B3B}" type="parTrans" cxnId="{E59D88A7-F598-4CF3-9E00-00853268E6B3}">
      <dgm:prSet/>
      <dgm:spPr/>
      <dgm:t>
        <a:bodyPr/>
        <a:lstStyle/>
        <a:p>
          <a:endParaRPr lang="en-US"/>
        </a:p>
      </dgm:t>
    </dgm:pt>
    <dgm:pt modelId="{808EE8D1-DC27-4350-9078-7E69282D84A1}" type="sibTrans" cxnId="{E59D88A7-F598-4CF3-9E00-00853268E6B3}">
      <dgm:prSet/>
      <dgm:spPr/>
      <dgm:t>
        <a:bodyPr/>
        <a:lstStyle/>
        <a:p>
          <a:endParaRPr lang="en-US"/>
        </a:p>
      </dgm:t>
    </dgm:pt>
    <dgm:pt modelId="{6BFE241E-DCDC-4F1D-A2FE-8CB3E8A0730F}">
      <dgm:prSet/>
      <dgm:spPr/>
      <dgm:t>
        <a:bodyPr/>
        <a:lstStyle/>
        <a:p>
          <a:pPr>
            <a:defRPr cap="all"/>
          </a:pPr>
          <a:r>
            <a:rPr lang="en-US"/>
            <a:t>New functionality should not be created</a:t>
          </a:r>
        </a:p>
      </dgm:t>
    </dgm:pt>
    <dgm:pt modelId="{A7244F17-889D-4D5D-838F-AD25640E5C1C}" type="parTrans" cxnId="{D3B0E8C6-1068-44A6-9CE1-50CCDB9A76C5}">
      <dgm:prSet/>
      <dgm:spPr/>
      <dgm:t>
        <a:bodyPr/>
        <a:lstStyle/>
        <a:p>
          <a:endParaRPr lang="en-US"/>
        </a:p>
      </dgm:t>
    </dgm:pt>
    <dgm:pt modelId="{F53E7BCD-CF8D-44E9-B043-62E28DF5DE1D}" type="sibTrans" cxnId="{D3B0E8C6-1068-44A6-9CE1-50CCDB9A76C5}">
      <dgm:prSet/>
      <dgm:spPr/>
      <dgm:t>
        <a:bodyPr/>
        <a:lstStyle/>
        <a:p>
          <a:endParaRPr lang="en-US"/>
        </a:p>
      </dgm:t>
    </dgm:pt>
    <dgm:pt modelId="{8C44E8D3-F2D3-476B-9D9A-0442FFA99904}">
      <dgm:prSet/>
      <dgm:spPr/>
      <dgm:t>
        <a:bodyPr/>
        <a:lstStyle/>
        <a:p>
          <a:pPr>
            <a:defRPr cap="all"/>
          </a:pPr>
          <a:r>
            <a:rPr lang="en-US"/>
            <a:t>All existing test must pass</a:t>
          </a:r>
        </a:p>
      </dgm:t>
    </dgm:pt>
    <dgm:pt modelId="{54BA6530-9D40-4C71-B4E1-4DD62E604646}" type="parTrans" cxnId="{CDB970F3-FC4A-4D55-8BDA-73B7381E2675}">
      <dgm:prSet/>
      <dgm:spPr/>
      <dgm:t>
        <a:bodyPr/>
        <a:lstStyle/>
        <a:p>
          <a:endParaRPr lang="en-US"/>
        </a:p>
      </dgm:t>
    </dgm:pt>
    <dgm:pt modelId="{F9B599C3-DFA4-4ED0-90FF-DDDBBE62D6B6}" type="sibTrans" cxnId="{CDB970F3-FC4A-4D55-8BDA-73B7381E2675}">
      <dgm:prSet/>
      <dgm:spPr/>
      <dgm:t>
        <a:bodyPr/>
        <a:lstStyle/>
        <a:p>
          <a:endParaRPr lang="en-US"/>
        </a:p>
      </dgm:t>
    </dgm:pt>
    <dgm:pt modelId="{7246F1B5-7437-476C-9832-1D083B0AEB2A}" type="pres">
      <dgm:prSet presAssocID="{D18A3B72-32B8-4DCB-BB7C-8AF340155EEE}" presName="root" presStyleCnt="0">
        <dgm:presLayoutVars>
          <dgm:dir/>
          <dgm:resizeHandles val="exact"/>
        </dgm:presLayoutVars>
      </dgm:prSet>
      <dgm:spPr/>
    </dgm:pt>
    <dgm:pt modelId="{7A33AE6A-A58D-40D6-A40C-11F7E8008298}" type="pres">
      <dgm:prSet presAssocID="{BCAD3488-F93E-4381-A0CF-09B5E8721C3F}" presName="compNode" presStyleCnt="0"/>
      <dgm:spPr/>
    </dgm:pt>
    <dgm:pt modelId="{EE5FA09D-380D-4AFD-9DA6-7C0E7F94CCBD}" type="pres">
      <dgm:prSet presAssocID="{BCAD3488-F93E-4381-A0CF-09B5E8721C3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F0D3E7B-01E5-48D2-9B1C-B898AF064A99}" type="pres">
      <dgm:prSet presAssocID="{BCAD3488-F93E-4381-A0CF-09B5E8721C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E05EE95-DB06-4728-955E-E11F27E6AA4B}" type="pres">
      <dgm:prSet presAssocID="{BCAD3488-F93E-4381-A0CF-09B5E8721C3F}" presName="spaceRect" presStyleCnt="0"/>
      <dgm:spPr/>
    </dgm:pt>
    <dgm:pt modelId="{6F47CF6B-F943-4AEE-BF8D-FA33DCEE15A1}" type="pres">
      <dgm:prSet presAssocID="{BCAD3488-F93E-4381-A0CF-09B5E8721C3F}" presName="textRect" presStyleLbl="revTx" presStyleIdx="0" presStyleCnt="3">
        <dgm:presLayoutVars>
          <dgm:chMax val="1"/>
          <dgm:chPref val="1"/>
        </dgm:presLayoutVars>
      </dgm:prSet>
      <dgm:spPr/>
    </dgm:pt>
    <dgm:pt modelId="{80F593AC-CD7B-46B6-8A0E-523EF3F846E7}" type="pres">
      <dgm:prSet presAssocID="{808EE8D1-DC27-4350-9078-7E69282D84A1}" presName="sibTrans" presStyleCnt="0"/>
      <dgm:spPr/>
    </dgm:pt>
    <dgm:pt modelId="{977F41E2-1A55-4445-83FE-0362CCD33D0B}" type="pres">
      <dgm:prSet presAssocID="{6BFE241E-DCDC-4F1D-A2FE-8CB3E8A0730F}" presName="compNode" presStyleCnt="0"/>
      <dgm:spPr/>
    </dgm:pt>
    <dgm:pt modelId="{34E7F0D9-C48F-47AF-A970-9CB01D83049A}" type="pres">
      <dgm:prSet presAssocID="{6BFE241E-DCDC-4F1D-A2FE-8CB3E8A0730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F2AAE94-7FC9-4D7B-8BD5-472AC6452AF6}" type="pres">
      <dgm:prSet presAssocID="{6BFE241E-DCDC-4F1D-A2FE-8CB3E8A073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D9D6696-1CCE-4559-8280-28F8F1AA5AB5}" type="pres">
      <dgm:prSet presAssocID="{6BFE241E-DCDC-4F1D-A2FE-8CB3E8A0730F}" presName="spaceRect" presStyleCnt="0"/>
      <dgm:spPr/>
    </dgm:pt>
    <dgm:pt modelId="{65FE5DA8-E3E6-433B-B4E0-46A163275AE8}" type="pres">
      <dgm:prSet presAssocID="{6BFE241E-DCDC-4F1D-A2FE-8CB3E8A0730F}" presName="textRect" presStyleLbl="revTx" presStyleIdx="1" presStyleCnt="3">
        <dgm:presLayoutVars>
          <dgm:chMax val="1"/>
          <dgm:chPref val="1"/>
        </dgm:presLayoutVars>
      </dgm:prSet>
      <dgm:spPr/>
    </dgm:pt>
    <dgm:pt modelId="{21664191-3DE9-45AC-A538-52C85763D798}" type="pres">
      <dgm:prSet presAssocID="{F53E7BCD-CF8D-44E9-B043-62E28DF5DE1D}" presName="sibTrans" presStyleCnt="0"/>
      <dgm:spPr/>
    </dgm:pt>
    <dgm:pt modelId="{62538990-1A91-41FF-9B46-210BF5CFC050}" type="pres">
      <dgm:prSet presAssocID="{8C44E8D3-F2D3-476B-9D9A-0442FFA99904}" presName="compNode" presStyleCnt="0"/>
      <dgm:spPr/>
    </dgm:pt>
    <dgm:pt modelId="{55298A7F-3757-46DE-AAD6-D6C8B337983B}" type="pres">
      <dgm:prSet presAssocID="{8C44E8D3-F2D3-476B-9D9A-0442FFA9990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644DC1-3214-4711-8F5A-91A6473F479C}" type="pres">
      <dgm:prSet presAssocID="{8C44E8D3-F2D3-476B-9D9A-0442FFA999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36D8EB-72D0-4902-9B59-8BA3FE1D7917}" type="pres">
      <dgm:prSet presAssocID="{8C44E8D3-F2D3-476B-9D9A-0442FFA99904}" presName="spaceRect" presStyleCnt="0"/>
      <dgm:spPr/>
    </dgm:pt>
    <dgm:pt modelId="{CA76A5DD-AF62-4680-B2FE-B433707E5DCB}" type="pres">
      <dgm:prSet presAssocID="{8C44E8D3-F2D3-476B-9D9A-0442FFA999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DD550E-A04E-4E09-A0B3-9D88224C426F}" type="presOf" srcId="{BCAD3488-F93E-4381-A0CF-09B5E8721C3F}" destId="{6F47CF6B-F943-4AEE-BF8D-FA33DCEE15A1}" srcOrd="0" destOrd="0" presId="urn:microsoft.com/office/officeart/2018/5/layout/IconLeafLabelList"/>
    <dgm:cxn modelId="{547E3F11-05AC-45C4-93D9-12EC777DCAEC}" type="presOf" srcId="{6BFE241E-DCDC-4F1D-A2FE-8CB3E8A0730F}" destId="{65FE5DA8-E3E6-433B-B4E0-46A163275AE8}" srcOrd="0" destOrd="0" presId="urn:microsoft.com/office/officeart/2018/5/layout/IconLeafLabelList"/>
    <dgm:cxn modelId="{8509709A-8FD4-438E-9BEC-AD42DEC44D3E}" type="presOf" srcId="{D18A3B72-32B8-4DCB-BB7C-8AF340155EEE}" destId="{7246F1B5-7437-476C-9832-1D083B0AEB2A}" srcOrd="0" destOrd="0" presId="urn:microsoft.com/office/officeart/2018/5/layout/IconLeafLabelList"/>
    <dgm:cxn modelId="{E59D88A7-F598-4CF3-9E00-00853268E6B3}" srcId="{D18A3B72-32B8-4DCB-BB7C-8AF340155EEE}" destId="{BCAD3488-F93E-4381-A0CF-09B5E8721C3F}" srcOrd="0" destOrd="0" parTransId="{6A2957B4-6EAA-4AEC-8EA5-27D06B1A7B3B}" sibTransId="{808EE8D1-DC27-4350-9078-7E69282D84A1}"/>
    <dgm:cxn modelId="{D3B0E8C6-1068-44A6-9CE1-50CCDB9A76C5}" srcId="{D18A3B72-32B8-4DCB-BB7C-8AF340155EEE}" destId="{6BFE241E-DCDC-4F1D-A2FE-8CB3E8A0730F}" srcOrd="1" destOrd="0" parTransId="{A7244F17-889D-4D5D-838F-AD25640E5C1C}" sibTransId="{F53E7BCD-CF8D-44E9-B043-62E28DF5DE1D}"/>
    <dgm:cxn modelId="{BB6C55DA-6B99-462D-AADD-559AC2B58993}" type="presOf" srcId="{8C44E8D3-F2D3-476B-9D9A-0442FFA99904}" destId="{CA76A5DD-AF62-4680-B2FE-B433707E5DCB}" srcOrd="0" destOrd="0" presId="urn:microsoft.com/office/officeart/2018/5/layout/IconLeafLabelList"/>
    <dgm:cxn modelId="{CDB970F3-FC4A-4D55-8BDA-73B7381E2675}" srcId="{D18A3B72-32B8-4DCB-BB7C-8AF340155EEE}" destId="{8C44E8D3-F2D3-476B-9D9A-0442FFA99904}" srcOrd="2" destOrd="0" parTransId="{54BA6530-9D40-4C71-B4E1-4DD62E604646}" sibTransId="{F9B599C3-DFA4-4ED0-90FF-DDDBBE62D6B6}"/>
    <dgm:cxn modelId="{C012DEA2-2A87-43D9-A9A7-99264590B7E4}" type="presParOf" srcId="{7246F1B5-7437-476C-9832-1D083B0AEB2A}" destId="{7A33AE6A-A58D-40D6-A40C-11F7E8008298}" srcOrd="0" destOrd="0" presId="urn:microsoft.com/office/officeart/2018/5/layout/IconLeafLabelList"/>
    <dgm:cxn modelId="{9ED338E3-F25C-4062-B0E0-4870DBC9D83D}" type="presParOf" srcId="{7A33AE6A-A58D-40D6-A40C-11F7E8008298}" destId="{EE5FA09D-380D-4AFD-9DA6-7C0E7F94CCBD}" srcOrd="0" destOrd="0" presId="urn:microsoft.com/office/officeart/2018/5/layout/IconLeafLabelList"/>
    <dgm:cxn modelId="{A6C97C1E-2D18-404F-BA16-3560587163B9}" type="presParOf" srcId="{7A33AE6A-A58D-40D6-A40C-11F7E8008298}" destId="{3F0D3E7B-01E5-48D2-9B1C-B898AF064A99}" srcOrd="1" destOrd="0" presId="urn:microsoft.com/office/officeart/2018/5/layout/IconLeafLabelList"/>
    <dgm:cxn modelId="{FC1F9B88-1ED4-4217-960F-F5252CED756B}" type="presParOf" srcId="{7A33AE6A-A58D-40D6-A40C-11F7E8008298}" destId="{4E05EE95-DB06-4728-955E-E11F27E6AA4B}" srcOrd="2" destOrd="0" presId="urn:microsoft.com/office/officeart/2018/5/layout/IconLeafLabelList"/>
    <dgm:cxn modelId="{56110CDD-EF32-4E72-A928-26AE5132F5A3}" type="presParOf" srcId="{7A33AE6A-A58D-40D6-A40C-11F7E8008298}" destId="{6F47CF6B-F943-4AEE-BF8D-FA33DCEE15A1}" srcOrd="3" destOrd="0" presId="urn:microsoft.com/office/officeart/2018/5/layout/IconLeafLabelList"/>
    <dgm:cxn modelId="{FDC46E84-D256-4E9D-8383-84339CEFAD75}" type="presParOf" srcId="{7246F1B5-7437-476C-9832-1D083B0AEB2A}" destId="{80F593AC-CD7B-46B6-8A0E-523EF3F846E7}" srcOrd="1" destOrd="0" presId="urn:microsoft.com/office/officeart/2018/5/layout/IconLeafLabelList"/>
    <dgm:cxn modelId="{2AE97C25-2954-4CFE-AEA2-B971786D9D6C}" type="presParOf" srcId="{7246F1B5-7437-476C-9832-1D083B0AEB2A}" destId="{977F41E2-1A55-4445-83FE-0362CCD33D0B}" srcOrd="2" destOrd="0" presId="urn:microsoft.com/office/officeart/2018/5/layout/IconLeafLabelList"/>
    <dgm:cxn modelId="{FC2CC94E-D7FC-4C61-B6B3-90C1FFE0F2A1}" type="presParOf" srcId="{977F41E2-1A55-4445-83FE-0362CCD33D0B}" destId="{34E7F0D9-C48F-47AF-A970-9CB01D83049A}" srcOrd="0" destOrd="0" presId="urn:microsoft.com/office/officeart/2018/5/layout/IconLeafLabelList"/>
    <dgm:cxn modelId="{CD3E7B22-E23F-401B-9641-182C3620B742}" type="presParOf" srcId="{977F41E2-1A55-4445-83FE-0362CCD33D0B}" destId="{1F2AAE94-7FC9-4D7B-8BD5-472AC6452AF6}" srcOrd="1" destOrd="0" presId="urn:microsoft.com/office/officeart/2018/5/layout/IconLeafLabelList"/>
    <dgm:cxn modelId="{D17259CE-0D69-4D05-A69B-D2E92AA0BFD5}" type="presParOf" srcId="{977F41E2-1A55-4445-83FE-0362CCD33D0B}" destId="{DD9D6696-1CCE-4559-8280-28F8F1AA5AB5}" srcOrd="2" destOrd="0" presId="urn:microsoft.com/office/officeart/2018/5/layout/IconLeafLabelList"/>
    <dgm:cxn modelId="{7E5746DD-3F1E-4444-82FD-67B87EE97266}" type="presParOf" srcId="{977F41E2-1A55-4445-83FE-0362CCD33D0B}" destId="{65FE5DA8-E3E6-433B-B4E0-46A163275AE8}" srcOrd="3" destOrd="0" presId="urn:microsoft.com/office/officeart/2018/5/layout/IconLeafLabelList"/>
    <dgm:cxn modelId="{7FDF9EB0-FD4E-42FF-913D-8A233006B587}" type="presParOf" srcId="{7246F1B5-7437-476C-9832-1D083B0AEB2A}" destId="{21664191-3DE9-45AC-A538-52C85763D798}" srcOrd="3" destOrd="0" presId="urn:microsoft.com/office/officeart/2018/5/layout/IconLeafLabelList"/>
    <dgm:cxn modelId="{FE2DABD7-4009-4A29-8E6F-B2FF63EE8E72}" type="presParOf" srcId="{7246F1B5-7437-476C-9832-1D083B0AEB2A}" destId="{62538990-1A91-41FF-9B46-210BF5CFC050}" srcOrd="4" destOrd="0" presId="urn:microsoft.com/office/officeart/2018/5/layout/IconLeafLabelList"/>
    <dgm:cxn modelId="{5AC35D70-A0F0-49BF-BB12-577540CB030A}" type="presParOf" srcId="{62538990-1A91-41FF-9B46-210BF5CFC050}" destId="{55298A7F-3757-46DE-AAD6-D6C8B337983B}" srcOrd="0" destOrd="0" presId="urn:microsoft.com/office/officeart/2018/5/layout/IconLeafLabelList"/>
    <dgm:cxn modelId="{AAB2A0D7-48EA-474E-B14D-16D7E55E9462}" type="presParOf" srcId="{62538990-1A91-41FF-9B46-210BF5CFC050}" destId="{29644DC1-3214-4711-8F5A-91A6473F479C}" srcOrd="1" destOrd="0" presId="urn:microsoft.com/office/officeart/2018/5/layout/IconLeafLabelList"/>
    <dgm:cxn modelId="{B7E14C91-90D6-4455-AF7E-33099E11A9FD}" type="presParOf" srcId="{62538990-1A91-41FF-9B46-210BF5CFC050}" destId="{9F36D8EB-72D0-4902-9B59-8BA3FE1D7917}" srcOrd="2" destOrd="0" presId="urn:microsoft.com/office/officeart/2018/5/layout/IconLeafLabelList"/>
    <dgm:cxn modelId="{A50ECB2A-9ED1-474F-ADF5-059F079C4ECD}" type="presParOf" srcId="{62538990-1A91-41FF-9B46-210BF5CFC050}" destId="{CA76A5DD-AF62-4680-B2FE-B433707E5D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B24AF-4C8E-40AC-846F-9A9BADEA5DE0}">
      <dsp:nvSpPr>
        <dsp:cNvPr id="0" name=""/>
        <dsp:cNvSpPr/>
      </dsp:nvSpPr>
      <dsp:spPr>
        <a:xfrm rot="5400000">
          <a:off x="7129271" y="-1807551"/>
          <a:ext cx="992481" cy="4859464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1" kern="1200"/>
            <a:t>Robert C. Martin</a:t>
          </a:r>
          <a:endParaRPr lang="en-US" sz="4200" kern="1200"/>
        </a:p>
      </dsp:txBody>
      <dsp:txXfrm rot="-5400000">
        <a:off x="5195780" y="174389"/>
        <a:ext cx="4811015" cy="895583"/>
      </dsp:txXfrm>
    </dsp:sp>
    <dsp:sp modelId="{4F12F038-6D28-4B1A-8F1B-3C5DA20D49F8}">
      <dsp:nvSpPr>
        <dsp:cNvPr id="0" name=""/>
        <dsp:cNvSpPr/>
      </dsp:nvSpPr>
      <dsp:spPr>
        <a:xfrm>
          <a:off x="1980" y="1879"/>
          <a:ext cx="5193798" cy="1240601"/>
        </a:xfrm>
        <a:prstGeom prst="round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Altering the internal structure without affecting the external behavior</a:t>
          </a:r>
        </a:p>
      </dsp:txBody>
      <dsp:txXfrm>
        <a:off x="62541" y="62440"/>
        <a:ext cx="5072676" cy="1119479"/>
      </dsp:txXfrm>
    </dsp:sp>
    <dsp:sp modelId="{2085A9BC-FE32-4208-BFD1-5582C748AC90}">
      <dsp:nvSpPr>
        <dsp:cNvPr id="0" name=""/>
        <dsp:cNvSpPr/>
      </dsp:nvSpPr>
      <dsp:spPr>
        <a:xfrm rot="5400000">
          <a:off x="7130446" y="-504920"/>
          <a:ext cx="992481" cy="4859464"/>
        </a:xfrm>
        <a:prstGeom prst="round2Same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1" kern="1200"/>
            <a:t>Martin Fowler</a:t>
          </a:r>
          <a:endParaRPr lang="en-US" sz="4200" kern="1200"/>
        </a:p>
      </dsp:txBody>
      <dsp:txXfrm rot="-5400000">
        <a:off x="5196955" y="1477020"/>
        <a:ext cx="4811015" cy="895583"/>
      </dsp:txXfrm>
    </dsp:sp>
    <dsp:sp modelId="{39C0D814-7131-41B4-B6CA-F84BE61F5B4E}">
      <dsp:nvSpPr>
        <dsp:cNvPr id="0" name=""/>
        <dsp:cNvSpPr/>
      </dsp:nvSpPr>
      <dsp:spPr>
        <a:xfrm>
          <a:off x="1980" y="1304511"/>
          <a:ext cx="5194974" cy="1240601"/>
        </a:xfrm>
        <a:prstGeom prst="roundRect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F0302020204030204"/>
              <a:ea typeface="+mn-ea"/>
              <a:cs typeface="+mn-cs"/>
            </a:rPr>
            <a:t>A change made to the internal structure of software to make it easier to understand and cheaper to modify without changing its observable behavior</a:t>
          </a:r>
        </a:p>
      </dsp:txBody>
      <dsp:txXfrm>
        <a:off x="62541" y="1365072"/>
        <a:ext cx="5073852" cy="1119479"/>
      </dsp:txXfrm>
    </dsp:sp>
    <dsp:sp modelId="{A297CEFE-27F2-4AFB-A93C-401D0E345A63}">
      <dsp:nvSpPr>
        <dsp:cNvPr id="0" name=""/>
        <dsp:cNvSpPr/>
      </dsp:nvSpPr>
      <dsp:spPr>
        <a:xfrm rot="5400000">
          <a:off x="7129271" y="797711"/>
          <a:ext cx="992481" cy="485946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1" kern="1200"/>
            <a:t>Martin Fowler</a:t>
          </a:r>
          <a:endParaRPr lang="en-US" sz="4200" kern="1200"/>
        </a:p>
      </dsp:txBody>
      <dsp:txXfrm rot="-5400000">
        <a:off x="5195780" y="2779652"/>
        <a:ext cx="4811015" cy="895583"/>
      </dsp:txXfrm>
    </dsp:sp>
    <dsp:sp modelId="{F9F1BD5B-AD72-451B-8FAA-CEC260F99310}">
      <dsp:nvSpPr>
        <dsp:cNvPr id="0" name=""/>
        <dsp:cNvSpPr/>
      </dsp:nvSpPr>
      <dsp:spPr>
        <a:xfrm>
          <a:off x="1980" y="2607142"/>
          <a:ext cx="5193798" cy="12406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restructure software by applying a series of refactoring's without changing its observable form</a:t>
          </a:r>
        </a:p>
      </dsp:txBody>
      <dsp:txXfrm>
        <a:off x="62541" y="2667703"/>
        <a:ext cx="5072676" cy="1119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69610" y="220356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434664"/>
          <a:ext cx="720326" cy="7203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1813574"/>
          <a:ext cx="2058075" cy="1320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en-US" sz="1100" b="1" kern="1200"/>
            <a:t>Designs decay over changes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b="1" kern="1200"/>
            <a:t>Code loses its structure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b="1" kern="1200"/>
            <a:t>Negative spiral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b="1" kern="1200"/>
            <a:t>Reducing the amount of code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b="1" kern="1200"/>
            <a:t>Less code is always bette</a:t>
          </a:r>
          <a:r>
            <a:rPr lang="en-US" altLang="en-US" sz="1100" kern="1200"/>
            <a:t>r</a:t>
          </a:r>
          <a:endParaRPr lang="en-US" sz="1100" kern="1200"/>
        </a:p>
      </dsp:txBody>
      <dsp:txXfrm>
        <a:off x="372805" y="1813574"/>
        <a:ext cx="2058075" cy="1320717"/>
      </dsp:txXfrm>
    </dsp:sp>
    <dsp:sp modelId="{BCD8CDD9-0C56-4401-ADB1-8B48DAB2C96F}">
      <dsp:nvSpPr>
        <dsp:cNvPr id="0" name=""/>
        <dsp:cNvSpPr/>
      </dsp:nvSpPr>
      <dsp:spPr>
        <a:xfrm>
          <a:off x="3192368" y="167114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434664"/>
          <a:ext cx="720326" cy="7203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1813574"/>
          <a:ext cx="2058075" cy="1320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en-US" sz="1100" b="1" kern="1200"/>
            <a:t>Other people can easier understand well-structured code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b="1" kern="1200"/>
            <a:t>You, yourself can easier understand well-structured code</a:t>
          </a:r>
          <a:endParaRPr lang="en-US" sz="1100" b="1" kern="1200"/>
        </a:p>
      </dsp:txBody>
      <dsp:txXfrm>
        <a:off x="2791043" y="1813574"/>
        <a:ext cx="2058075" cy="1320717"/>
      </dsp:txXfrm>
    </dsp:sp>
    <dsp:sp modelId="{FF93E135-77D6-48A0-8871-9BC93D705D06}">
      <dsp:nvSpPr>
        <dsp:cNvPr id="0" name=""/>
        <dsp:cNvSpPr/>
      </dsp:nvSpPr>
      <dsp:spPr>
        <a:xfrm>
          <a:off x="5610606" y="167114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434664"/>
          <a:ext cx="720326" cy="7203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1813574"/>
          <a:ext cx="2058075" cy="1320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en-US" sz="1100" b="1" kern="1200"/>
            <a:t>Understanding code makes it easier to see problems and errors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b="1" kern="1200"/>
            <a:t>“I'm not a great programmer, I'm just a good programmer with great habits”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b="1" kern="1200"/>
            <a:t>Kent Beck</a:t>
          </a:r>
          <a:r>
            <a:rPr lang="en-US" sz="1100" b="1" kern="1200"/>
            <a:t>.</a:t>
          </a:r>
        </a:p>
      </dsp:txBody>
      <dsp:txXfrm>
        <a:off x="5209281" y="1813574"/>
        <a:ext cx="2058075" cy="1320717"/>
      </dsp:txXfrm>
    </dsp:sp>
    <dsp:sp modelId="{CB18ABC4-7F14-454F-BAC5-89530512D733}">
      <dsp:nvSpPr>
        <dsp:cNvPr id="0" name=""/>
        <dsp:cNvSpPr/>
      </dsp:nvSpPr>
      <dsp:spPr>
        <a:xfrm>
          <a:off x="8028844" y="167114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889CD-4BA7-415D-A234-68C5EF11B472}">
      <dsp:nvSpPr>
        <dsp:cNvPr id="0" name=""/>
        <dsp:cNvSpPr/>
      </dsp:nvSpPr>
      <dsp:spPr>
        <a:xfrm>
          <a:off x="8296394" y="434664"/>
          <a:ext cx="720326" cy="72032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D01F8-6327-459A-A353-5CDB22A48AAB}">
      <dsp:nvSpPr>
        <dsp:cNvPr id="0" name=""/>
        <dsp:cNvSpPr/>
      </dsp:nvSpPr>
      <dsp:spPr>
        <a:xfrm>
          <a:off x="7627519" y="1813574"/>
          <a:ext cx="2058075" cy="1320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en-US" sz="1100" b="1" kern="1200"/>
            <a:t>Good design makes it easier to develop faster</a:t>
          </a:r>
          <a:endParaRPr lang="en-US" sz="1100" b="1" kern="1200"/>
        </a:p>
      </dsp:txBody>
      <dsp:txXfrm>
        <a:off x="7627519" y="1813574"/>
        <a:ext cx="2058075" cy="1320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BCACC-D48D-4BE7-BAE8-68109CEF586D}">
      <dsp:nvSpPr>
        <dsp:cNvPr id="0" name=""/>
        <dsp:cNvSpPr/>
      </dsp:nvSpPr>
      <dsp:spPr>
        <a:xfrm>
          <a:off x="4985" y="909774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5C143-04C3-475B-8034-FEE98C87D9E4}">
      <dsp:nvSpPr>
        <dsp:cNvPr id="0" name=""/>
        <dsp:cNvSpPr/>
      </dsp:nvSpPr>
      <dsp:spPr>
        <a:xfrm>
          <a:off x="5" y="34542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Refactor when you add function/feature</a:t>
          </a:r>
          <a:endParaRPr lang="en-US" sz="1600" kern="1200"/>
        </a:p>
      </dsp:txBody>
      <dsp:txXfrm>
        <a:off x="5" y="345422"/>
        <a:ext cx="2999531" cy="449929"/>
      </dsp:txXfrm>
    </dsp:sp>
    <dsp:sp modelId="{97AED1CC-EB47-46B8-85BC-20AB28BE1697}">
      <dsp:nvSpPr>
        <dsp:cNvPr id="0" name=""/>
        <dsp:cNvSpPr/>
      </dsp:nvSpPr>
      <dsp:spPr>
        <a:xfrm>
          <a:off x="4985" y="2537434"/>
          <a:ext cx="2999531" cy="40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Refactor first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new functionality then (in a “green” mode)</a:t>
          </a:r>
          <a:r>
            <a:rPr lang="ar-SA" sz="1200" kern="1200"/>
            <a:t>‏</a:t>
          </a:r>
          <a:endParaRPr lang="en-US" sz="1200" kern="1200"/>
        </a:p>
      </dsp:txBody>
      <dsp:txXfrm>
        <a:off x="4985" y="2537434"/>
        <a:ext cx="2999531" cy="402414"/>
      </dsp:txXfrm>
    </dsp:sp>
    <dsp:sp modelId="{61F470EB-E096-40FB-B127-2D8E7EC602E4}">
      <dsp:nvSpPr>
        <dsp:cNvPr id="0" name=""/>
        <dsp:cNvSpPr/>
      </dsp:nvSpPr>
      <dsp:spPr>
        <a:xfrm>
          <a:off x="3529434" y="909774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0431D-B8C2-41B5-946D-F1D4DA212357}">
      <dsp:nvSpPr>
        <dsp:cNvPr id="0" name=""/>
        <dsp:cNvSpPr/>
      </dsp:nvSpPr>
      <dsp:spPr>
        <a:xfrm>
          <a:off x="3101161" y="33385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Refactor when you fix a bug</a:t>
          </a:r>
          <a:endParaRPr lang="en-US" sz="1600" kern="1200"/>
        </a:p>
      </dsp:txBody>
      <dsp:txXfrm>
        <a:off x="3101161" y="333850"/>
        <a:ext cx="2999531" cy="449929"/>
      </dsp:txXfrm>
    </dsp:sp>
    <dsp:sp modelId="{26C99D65-109F-47CD-9E20-2AB4FD4FF45D}">
      <dsp:nvSpPr>
        <dsp:cNvPr id="0" name=""/>
        <dsp:cNvSpPr/>
      </dsp:nvSpPr>
      <dsp:spPr>
        <a:xfrm>
          <a:off x="3529434" y="2537434"/>
          <a:ext cx="2999531" cy="40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Obviously, the code wasn't good enough to see the bug in the first place</a:t>
          </a:r>
        </a:p>
      </dsp:txBody>
      <dsp:txXfrm>
        <a:off x="3529434" y="2537434"/>
        <a:ext cx="2999531" cy="402414"/>
      </dsp:txXfrm>
    </dsp:sp>
    <dsp:sp modelId="{8EE50310-114B-4CDF-8CB7-C0A6A4A130AF}">
      <dsp:nvSpPr>
        <dsp:cNvPr id="0" name=""/>
        <dsp:cNvSpPr/>
      </dsp:nvSpPr>
      <dsp:spPr>
        <a:xfrm>
          <a:off x="7053883" y="909774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796E8-D767-49E4-BE04-EF336234B698}">
      <dsp:nvSpPr>
        <dsp:cNvPr id="0" name=""/>
        <dsp:cNvSpPr/>
      </dsp:nvSpPr>
      <dsp:spPr>
        <a:xfrm>
          <a:off x="6764518" y="34542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Refactor when doing code reviews</a:t>
          </a:r>
          <a:endParaRPr lang="en-US" sz="1600" kern="1200"/>
        </a:p>
      </dsp:txBody>
      <dsp:txXfrm>
        <a:off x="6764518" y="345422"/>
        <a:ext cx="2999531" cy="449929"/>
      </dsp:txXfrm>
    </dsp:sp>
    <dsp:sp modelId="{6DDC1B18-77BC-45C5-A4A1-1964A47026BA}">
      <dsp:nvSpPr>
        <dsp:cNvPr id="0" name=""/>
        <dsp:cNvSpPr/>
      </dsp:nvSpPr>
      <dsp:spPr>
        <a:xfrm>
          <a:off x="7053883" y="2537434"/>
          <a:ext cx="2999531" cy="402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might be clear to you, but not to others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Pair programming is code review</a:t>
          </a:r>
        </a:p>
      </dsp:txBody>
      <dsp:txXfrm>
        <a:off x="7053883" y="2537434"/>
        <a:ext cx="2999531" cy="402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53D44-E67E-458B-9723-54B492FF8BD1}">
      <dsp:nvSpPr>
        <dsp:cNvPr id="0" name=""/>
        <dsp:cNvSpPr/>
      </dsp:nvSpPr>
      <dsp:spPr>
        <a:xfrm>
          <a:off x="0" y="407047"/>
          <a:ext cx="11080749" cy="13853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B2389-2E0C-4467-BDFD-E6F41B720BC1}">
      <dsp:nvSpPr>
        <dsp:cNvPr id="0" name=""/>
        <dsp:cNvSpPr/>
      </dsp:nvSpPr>
      <dsp:spPr>
        <a:xfrm>
          <a:off x="419055" y="718741"/>
          <a:ext cx="761919" cy="761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B1686-B412-4F6B-A101-F9D36DEE5AA5}">
      <dsp:nvSpPr>
        <dsp:cNvPr id="0" name=""/>
        <dsp:cNvSpPr/>
      </dsp:nvSpPr>
      <dsp:spPr>
        <a:xfrm>
          <a:off x="1600030" y="218506"/>
          <a:ext cx="9480719" cy="176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612" tIns="146612" rIns="146612" bIns="1466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/>
            <a:t>When should you refactor?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You detect a “code smell” (an indication that something is wrong) in the code</a:t>
          </a:r>
          <a:endParaRPr lang="en-US" sz="2100" kern="1200"/>
        </a:p>
      </dsp:txBody>
      <dsp:txXfrm>
        <a:off x="1600030" y="218506"/>
        <a:ext cx="9480719" cy="1762389"/>
      </dsp:txXfrm>
    </dsp:sp>
    <dsp:sp modelId="{34EC7447-3DE7-44FD-813B-1DF4C9552BE8}">
      <dsp:nvSpPr>
        <dsp:cNvPr id="0" name=""/>
        <dsp:cNvSpPr/>
      </dsp:nvSpPr>
      <dsp:spPr>
        <a:xfrm>
          <a:off x="0" y="2327223"/>
          <a:ext cx="11080749" cy="2071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CABE2-6F4C-4F1E-901C-2624900D587F}">
      <dsp:nvSpPr>
        <dsp:cNvPr id="0" name=""/>
        <dsp:cNvSpPr/>
      </dsp:nvSpPr>
      <dsp:spPr>
        <a:xfrm>
          <a:off x="419055" y="2982245"/>
          <a:ext cx="761919" cy="761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29B71-B3D2-46DE-A3CB-6B37F27CA77F}">
      <dsp:nvSpPr>
        <dsp:cNvPr id="0" name=""/>
        <dsp:cNvSpPr/>
      </dsp:nvSpPr>
      <dsp:spPr>
        <a:xfrm>
          <a:off x="1600030" y="2363192"/>
          <a:ext cx="9480719" cy="2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612" tIns="146612" rIns="146612" bIns="1466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/>
            <a:t>When refactoring is not best option?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the existing code is such a mess that although you code refactor it; </a:t>
          </a:r>
          <a:endParaRPr lang="en-US" alt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you are too close to the deadline.</a:t>
          </a:r>
        </a:p>
      </dsp:txBody>
      <dsp:txXfrm>
        <a:off x="1600030" y="2363192"/>
        <a:ext cx="9480719" cy="2000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E74D7-C398-4EFF-8401-85937BBEFF6F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1FB67-B9E7-428B-A59D-6C2D489BF833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Long method with 30 lines of code? </a:t>
          </a:r>
        </a:p>
      </dsp:txBody>
      <dsp:txXfrm>
        <a:off x="0" y="651"/>
        <a:ext cx="6858000" cy="761813"/>
      </dsp:txXfrm>
    </dsp:sp>
    <dsp:sp modelId="{FB199FDE-296C-4C8F-BFFB-859612EC919E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2229A-8C2A-488E-B504-D55CC0D5535A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Repetitive code in multiple places ? </a:t>
          </a:r>
        </a:p>
      </dsp:txBody>
      <dsp:txXfrm>
        <a:off x="0" y="762465"/>
        <a:ext cx="6858000" cy="761813"/>
      </dsp:txXfrm>
    </dsp:sp>
    <dsp:sp modelId="{ABEC340C-D889-48D6-8027-E652AF20E939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F40F2-6B11-4E20-911D-E4EF22915AEC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you are in a maintenance project ? </a:t>
          </a:r>
        </a:p>
      </dsp:txBody>
      <dsp:txXfrm>
        <a:off x="0" y="1524279"/>
        <a:ext cx="6858000" cy="761813"/>
      </dsp:txXfrm>
    </dsp:sp>
    <dsp:sp modelId="{B197962A-1CFC-419E-89DD-F1876166B248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3C5FB-78B6-4B91-ADD6-8832B4084B0C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about refactoring legacy code?</a:t>
          </a:r>
        </a:p>
      </dsp:txBody>
      <dsp:txXfrm>
        <a:off x="0" y="2286093"/>
        <a:ext cx="6858000" cy="761813"/>
      </dsp:txXfrm>
    </dsp:sp>
    <dsp:sp modelId="{5A59F172-B9BE-431A-89C1-3A165D729F30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252C4-CAFB-476B-8F9A-30BD2C42AD35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you are in the last sprint of Release ? </a:t>
          </a:r>
        </a:p>
      </dsp:txBody>
      <dsp:txXfrm>
        <a:off x="0" y="3047906"/>
        <a:ext cx="6858000" cy="761813"/>
      </dsp:txXfrm>
    </dsp:sp>
    <dsp:sp modelId="{82B27FB0-032F-403F-AE67-8CAE3EA7BCF3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54737-6EE2-4524-9D7B-931AE6FB9D9B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a refactoring tool is available?</a:t>
          </a:r>
        </a:p>
      </dsp:txBody>
      <dsp:txXfrm>
        <a:off x="0" y="3809720"/>
        <a:ext cx="6858000" cy="761813"/>
      </dsp:txXfrm>
    </dsp:sp>
    <dsp:sp modelId="{7DCA1D1A-666C-4CF0-947C-91846B3BD255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E84C1-0037-43D6-9887-3E61FFD3F14E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you have adequate set of unit testing  ?</a:t>
          </a:r>
        </a:p>
      </dsp:txBody>
      <dsp:txXfrm>
        <a:off x="0" y="4571534"/>
        <a:ext cx="6858000" cy="761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FA09D-380D-4AFD-9DA6-7C0E7F94CCBD}">
      <dsp:nvSpPr>
        <dsp:cNvPr id="0" name=""/>
        <dsp:cNvSpPr/>
      </dsp:nvSpPr>
      <dsp:spPr>
        <a:xfrm>
          <a:off x="1571484" y="21843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D3E7B-01E5-48D2-9B1C-B898AF064A99}">
      <dsp:nvSpPr>
        <dsp:cNvPr id="0" name=""/>
        <dsp:cNvSpPr/>
      </dsp:nvSpPr>
      <dsp:spPr>
        <a:xfrm>
          <a:off x="1842046" y="292406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7CF6B-F943-4AEE-BF8D-FA33DCEE15A1}">
      <dsp:nvSpPr>
        <dsp:cNvPr id="0" name=""/>
        <dsp:cNvSpPr/>
      </dsp:nvSpPr>
      <dsp:spPr>
        <a:xfrm>
          <a:off x="1165640" y="16868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The code should be cleaner</a:t>
          </a:r>
        </a:p>
      </dsp:txBody>
      <dsp:txXfrm>
        <a:off x="1165640" y="1686843"/>
        <a:ext cx="2081250" cy="720000"/>
      </dsp:txXfrm>
    </dsp:sp>
    <dsp:sp modelId="{34E7F0D9-C48F-47AF-A970-9CB01D83049A}">
      <dsp:nvSpPr>
        <dsp:cNvPr id="0" name=""/>
        <dsp:cNvSpPr/>
      </dsp:nvSpPr>
      <dsp:spPr>
        <a:xfrm>
          <a:off x="4016953" y="21843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AAE94-7FC9-4D7B-8BD5-472AC6452AF6}">
      <dsp:nvSpPr>
        <dsp:cNvPr id="0" name=""/>
        <dsp:cNvSpPr/>
      </dsp:nvSpPr>
      <dsp:spPr>
        <a:xfrm>
          <a:off x="4287515" y="292406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E5DA8-E3E6-433B-B4E0-46A163275AE8}">
      <dsp:nvSpPr>
        <dsp:cNvPr id="0" name=""/>
        <dsp:cNvSpPr/>
      </dsp:nvSpPr>
      <dsp:spPr>
        <a:xfrm>
          <a:off x="3611109" y="16868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New functionality should not be created</a:t>
          </a:r>
        </a:p>
      </dsp:txBody>
      <dsp:txXfrm>
        <a:off x="3611109" y="1686843"/>
        <a:ext cx="2081250" cy="720000"/>
      </dsp:txXfrm>
    </dsp:sp>
    <dsp:sp modelId="{55298A7F-3757-46DE-AAD6-D6C8B337983B}">
      <dsp:nvSpPr>
        <dsp:cNvPr id="0" name=""/>
        <dsp:cNvSpPr/>
      </dsp:nvSpPr>
      <dsp:spPr>
        <a:xfrm>
          <a:off x="2794218" y="2927156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44DC1-3214-4711-8F5A-91A6473F479C}">
      <dsp:nvSpPr>
        <dsp:cNvPr id="0" name=""/>
        <dsp:cNvSpPr/>
      </dsp:nvSpPr>
      <dsp:spPr>
        <a:xfrm>
          <a:off x="3064781" y="3197718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A5DD-AF62-4680-B2FE-B433707E5DCB}">
      <dsp:nvSpPr>
        <dsp:cNvPr id="0" name=""/>
        <dsp:cNvSpPr/>
      </dsp:nvSpPr>
      <dsp:spPr>
        <a:xfrm>
          <a:off x="2388375" y="459215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All existing test must pass</a:t>
          </a:r>
        </a:p>
      </dsp:txBody>
      <dsp:txXfrm>
        <a:off x="2388375" y="4592156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DA38-FE79-4333-A296-DC0CE9CA88B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DCBE8-7285-4E1F-A697-F3489BEA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Sphegatti</a:t>
            </a:r>
            <a:r>
              <a:rPr lang="en-US" dirty="0"/>
              <a:t> code – hard to understand, hard to extend and bring better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E44A-CDDC-48FF-9069-9BA32E1AA8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Improve design of code and s/w, Easy to understand, helps you to find bugs easily, makes you program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E44A-CDDC-48FF-9069-9BA32E1AA8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should be </a:t>
            </a:r>
            <a:r>
              <a:rPr lang="en-US" b="1"/>
              <a:t>refactoring</a:t>
            </a:r>
            <a:r>
              <a:rPr lang="en-US"/>
              <a:t> scheduled</a:t>
            </a:r>
          </a:p>
          <a:p>
            <a:r>
              <a:rPr lang="en-US"/>
              <a:t>Should we allocate two weeks every couple of months to refactoring ?</a:t>
            </a:r>
          </a:p>
          <a:p>
            <a:r>
              <a:rPr lang="en-US"/>
              <a:t>Refactoring something you do all the time in a little bursts. You don’t decide to refactor , you refactor because you want to do something else, and refactoring help you do that other things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BE8-7285-4E1F-A697-F3489BEAFB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BE8-7285-4E1F-A697-F3489BEAFB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BE8-7285-4E1F-A697-F3489BEAFB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https://refactoring.guru/refactoring/smells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BE8-7285-4E1F-A697-F3489BEAFB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6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https://refactoring.guru/refactoring/techniques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DCBE8-7285-4E1F-A697-F3489BEAFB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Boy scout rule by Robert c martin ‘uncle bob’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E44A-CDDC-48FF-9069-9BA32E1AA8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5/12/2021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NnElPO5BU0" TargetMode="External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factoring.guru/refactoring/techniques" TargetMode="External"/><Relationship Id="rId4" Type="http://schemas.openxmlformats.org/officeDocument/2006/relationships/hyperlink" Target="https://cyber-dojo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197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AB7E-A17E-4D3E-A198-4C97F88E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When Should/Should </a:t>
            </a:r>
            <a:r>
              <a:rPr lang="en-US" err="1"/>
              <a:t>n’t</a:t>
            </a:r>
            <a:r>
              <a:rPr lang="en-US"/>
              <a:t> Refactor?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3FABC-0D51-46A7-A203-FC31AC7F3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063208"/>
              </p:ext>
            </p:extLst>
          </p:nvPr>
        </p:nvGraphicFramePr>
        <p:xfrm>
          <a:off x="666750" y="1694206"/>
          <a:ext cx="11080750" cy="461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4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A411-F4F0-4D6A-865C-80D4123C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/>
              <a:t>Scenarios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448E45-D72D-4DC0-9414-0FB0D5874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114166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853420-8544-408C-8715-FFCB76454A9B}"/>
              </a:ext>
            </a:extLst>
          </p:cNvPr>
          <p:cNvSpPr txBox="1">
            <a:spLocks/>
          </p:cNvSpPr>
          <p:nvPr/>
        </p:nvSpPr>
        <p:spPr>
          <a:xfrm>
            <a:off x="8458199" y="2253312"/>
            <a:ext cx="3161963" cy="1645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sz="1800" b="1" i="1"/>
          </a:p>
        </p:txBody>
      </p:sp>
    </p:spTree>
    <p:extLst>
      <p:ext uri="{BB962C8B-B14F-4D97-AF65-F5344CB8AC3E}">
        <p14:creationId xmlns:p14="http://schemas.microsoft.com/office/powerpoint/2010/main" val="2554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6964-0C08-45EC-9BE9-A03A047B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List of code smell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5355-A3B3-4B3C-98D3-5692C3E4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466366"/>
            <a:ext cx="4663440" cy="374904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Duplicated code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Long method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Large class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Long parameter list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Divergent change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Shotgun surgery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Feature envy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Data clumps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Primitive obsession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Switch statements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Parallel inheritance structures</a:t>
            </a:r>
            <a:endParaRPr lang="en-US" b="1" i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D978B-A2F5-40D4-9D73-017B3234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466366"/>
            <a:ext cx="4663440" cy="374904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Lazy class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Speculative generality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Temporary field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Message chains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Middleman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Inappropriate intimacy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Alternative classes with different interfaces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Incomplete library class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Data class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Refused bequest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i="1"/>
              <a:t>Comments</a:t>
            </a:r>
            <a:endParaRPr lang="en-US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ABE2C-7239-4797-8F32-664D8162EDCB}"/>
              </a:ext>
            </a:extLst>
          </p:cNvPr>
          <p:cNvSpPr txBox="1"/>
          <p:nvPr/>
        </p:nvSpPr>
        <p:spPr>
          <a:xfrm>
            <a:off x="1066800" y="1593949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Code smell is any characteristic in programing source code that indicates a deeper problem in our code.</a:t>
            </a:r>
          </a:p>
        </p:txBody>
      </p:sp>
    </p:spTree>
    <p:extLst>
      <p:ext uri="{BB962C8B-B14F-4D97-AF65-F5344CB8AC3E}">
        <p14:creationId xmlns:p14="http://schemas.microsoft.com/office/powerpoint/2010/main" val="13522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1CC387-DE76-4134-A641-4559995D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1"/>
              <a:t>Refactoring Technique - The Essentials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FDC8C-DDEA-4CE2-AD26-2E4712CA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332" y="2103120"/>
            <a:ext cx="2934375" cy="37490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DEE78-4E93-4F82-8E01-A7C20223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/>
          </a:p>
          <a:p>
            <a:r>
              <a:rPr lang="en-US" sz="2400" b="1"/>
              <a:t>Compose</a:t>
            </a:r>
          </a:p>
          <a:p>
            <a:r>
              <a:rPr lang="en-US" sz="2400" b="1"/>
              <a:t>Rename</a:t>
            </a:r>
          </a:p>
          <a:p>
            <a:r>
              <a:rPr lang="en-US" sz="2400" b="1"/>
              <a:t>Extract</a:t>
            </a:r>
          </a:p>
          <a:p>
            <a:r>
              <a:rPr lang="en-US" sz="2400" b="1"/>
              <a:t>AUT</a:t>
            </a:r>
          </a:p>
          <a:p>
            <a:r>
              <a:rPr lang="en-US" sz="2400" b="1"/>
              <a:t>Delete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endParaRPr lang="en-US" sz="2400" b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182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4629DF-DCF9-4F25-AEF4-7410749B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95648"/>
            <a:ext cx="8742218" cy="5165766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31792C1-00A0-4947-9347-47BE9890334B}"/>
              </a:ext>
            </a:extLst>
          </p:cNvPr>
          <p:cNvSpPr/>
          <p:nvPr/>
        </p:nvSpPr>
        <p:spPr>
          <a:xfrm>
            <a:off x="9037123" y="1393045"/>
            <a:ext cx="2588821" cy="1650670"/>
          </a:xfrm>
          <a:prstGeom prst="wedgeEllipseCallout">
            <a:avLst>
              <a:gd name="adj1" fmla="val -91475"/>
              <a:gd name="adj2" fmla="val 25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Multilevel Abstraction</a:t>
            </a:r>
          </a:p>
        </p:txBody>
      </p:sp>
    </p:spTree>
    <p:extLst>
      <p:ext uri="{BB962C8B-B14F-4D97-AF65-F5344CB8AC3E}">
        <p14:creationId xmlns:p14="http://schemas.microsoft.com/office/powerpoint/2010/main" val="19517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87C2-E96C-44F5-B9F9-BF845604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Refactoring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B34E2-1823-4E7F-9110-11DD1AB1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54" y="1757706"/>
            <a:ext cx="7858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073F96D-7D90-472D-882E-839E6752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altLang="en-US"/>
              <a:t>Refactoring Process flowchart</a:t>
            </a:r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9184052-E650-467D-982E-135760E83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464279" y="2103120"/>
            <a:ext cx="7263441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38385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32BA-8992-4A57-95CF-DDC21BE2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 kern="1200" cap="none" spc="0" baseline="0">
                <a:effectLst/>
                <a:latin typeface="+mj-lt"/>
                <a:ea typeface="+mn-ea"/>
                <a:cs typeface="+mn-cs"/>
              </a:rPr>
              <a:t>Refactoring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2143-214D-43CD-B8C3-E02456224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DRY – Do not repeat yourself</a:t>
            </a:r>
          </a:p>
          <a:p>
            <a:r>
              <a:rPr lang="en-US"/>
              <a:t>KISS – Keep It Simple Stupid! “Avoid clever code, Write clear code”</a:t>
            </a:r>
          </a:p>
          <a:p>
            <a:r>
              <a:rPr lang="en-US"/>
              <a:t>Single responsibility Principles</a:t>
            </a:r>
          </a:p>
          <a:p>
            <a:r>
              <a:rPr lang="en-US"/>
              <a:t>Boy- Scout Rule – always the leave the code little better than found it.</a:t>
            </a:r>
          </a:p>
          <a:p>
            <a:r>
              <a:rPr lang="en-US"/>
              <a:t>Greatly Helpful practice : Pair Programming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C75CC-3CB4-42E9-9C77-7CC932E9C782}"/>
              </a:ext>
            </a:extLst>
          </p:cNvPr>
          <p:cNvSpPr txBox="1"/>
          <p:nvPr/>
        </p:nvSpPr>
        <p:spPr>
          <a:xfrm>
            <a:off x="6461760" y="2103120"/>
            <a:ext cx="4663440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i="1"/>
              <a:t>“Every piece of knowledge must have a single unambiguous, authoritative representation within a system” – Pragmatic Programmers</a:t>
            </a:r>
          </a:p>
        </p:txBody>
      </p:sp>
    </p:spTree>
    <p:extLst>
      <p:ext uri="{BB962C8B-B14F-4D97-AF65-F5344CB8AC3E}">
        <p14:creationId xmlns:p14="http://schemas.microsoft.com/office/powerpoint/2010/main" val="18619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4BF4-E627-4FE3-AFFE-1665F7E4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BADC-C9EE-42D3-8370-BE1309BF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794" y="2595080"/>
            <a:ext cx="274864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For .NET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Visual Studio IDE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ReSharper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err="1"/>
              <a:t>Coderush</a:t>
            </a:r>
            <a:r>
              <a:rPr lang="en-US" sz="14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err="1"/>
              <a:t>justCode</a:t>
            </a: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CDED7D-A2E0-4777-B4B5-0B9F60AF72CB}"/>
              </a:ext>
            </a:extLst>
          </p:cNvPr>
          <p:cNvSpPr txBox="1">
            <a:spLocks/>
          </p:cNvSpPr>
          <p:nvPr/>
        </p:nvSpPr>
        <p:spPr>
          <a:xfrm>
            <a:off x="4697927" y="2014194"/>
            <a:ext cx="4719205" cy="247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91490" defTabSz="91440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/>
              <a:t>For Java</a:t>
            </a:r>
          </a:p>
          <a:p>
            <a:pPr marL="948690" lvl="1" defTabSz="91440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/>
              <a:t>Eclipse IDE </a:t>
            </a:r>
          </a:p>
          <a:p>
            <a:pPr marL="948690" lvl="1" defTabSz="91440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/>
              <a:t>IntelliJ</a:t>
            </a:r>
          </a:p>
          <a:p>
            <a:pPr marL="948690" lvl="1" defTabSz="91440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/>
              <a:t>J Refactor</a:t>
            </a:r>
          </a:p>
          <a:p>
            <a:pPr marL="948690" lvl="1" defTabSz="91440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/>
              <a:t>J Sparrow</a:t>
            </a:r>
          </a:p>
        </p:txBody>
      </p:sp>
    </p:spTree>
    <p:extLst>
      <p:ext uri="{BB962C8B-B14F-4D97-AF65-F5344CB8AC3E}">
        <p14:creationId xmlns:p14="http://schemas.microsoft.com/office/powerpoint/2010/main" val="323615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A214-BC98-4555-9223-AE015260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78272"/>
            <a:ext cx="10058400" cy="1371600"/>
          </a:xfrm>
        </p:spPr>
        <p:txBody>
          <a:bodyPr>
            <a:normAutofit/>
          </a:bodyPr>
          <a:lstStyle/>
          <a:p>
            <a:r>
              <a:rPr lang="en-US" sz="4800"/>
              <a:t>Workshop Kata</a:t>
            </a:r>
          </a:p>
        </p:txBody>
      </p:sp>
    </p:spTree>
    <p:extLst>
      <p:ext uri="{BB962C8B-B14F-4D97-AF65-F5344CB8AC3E}">
        <p14:creationId xmlns:p14="http://schemas.microsoft.com/office/powerpoint/2010/main" val="11540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E170-9EA1-401D-BE78-2FD65A1F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104" y="2076159"/>
            <a:ext cx="10018713" cy="3124201"/>
          </a:xfrm>
        </p:spPr>
        <p:txBody>
          <a:bodyPr/>
          <a:lstStyle/>
          <a:p>
            <a:r>
              <a:rPr lang="en-US" sz="2000"/>
              <a:t>Our</a:t>
            </a:r>
            <a:r>
              <a:rPr lang="en-US"/>
              <a:t> </a:t>
            </a:r>
            <a:r>
              <a:rPr lang="en-US" sz="2000"/>
              <a:t>Code</a:t>
            </a:r>
            <a:r>
              <a:rPr lang="en-US"/>
              <a:t>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B8CE3-A6FE-4FF9-9CEF-ADF3A842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29" y="2276185"/>
            <a:ext cx="3295650" cy="292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E0E04C-7B0A-4AC8-8678-FC30CCAB85F2}"/>
              </a:ext>
            </a:extLst>
          </p:cNvPr>
          <p:cNvSpPr txBox="1"/>
          <p:nvPr/>
        </p:nvSpPr>
        <p:spPr>
          <a:xfrm>
            <a:off x="1011939" y="1303697"/>
            <a:ext cx="7952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You write code that tells the computer what to do, and it respond by doing exactly what you tell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5008-A49F-4AC2-BFAC-A99E30BB44D3}"/>
              </a:ext>
            </a:extLst>
          </p:cNvPr>
          <p:cNvSpPr txBox="1"/>
          <p:nvPr/>
        </p:nvSpPr>
        <p:spPr>
          <a:xfrm>
            <a:off x="886260" y="5400386"/>
            <a:ext cx="1001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trouble is that when you are trying to get the program to work , you are not thinking about that future developer.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79A67CE-1A7E-4F72-9A11-832514922A4B}"/>
              </a:ext>
            </a:extLst>
          </p:cNvPr>
          <p:cNvSpPr/>
          <p:nvPr/>
        </p:nvSpPr>
        <p:spPr>
          <a:xfrm>
            <a:off x="7942859" y="1650260"/>
            <a:ext cx="2962114" cy="1813438"/>
          </a:xfrm>
          <a:prstGeom prst="cloudCallout">
            <a:avLst>
              <a:gd name="adj1" fmla="val -56559"/>
              <a:gd name="adj2" fmla="val 82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 don’t understand this logic!!</a:t>
            </a:r>
          </a:p>
          <a:p>
            <a:pPr algn="ctr"/>
            <a:r>
              <a:rPr lang="en-US" sz="1600"/>
              <a:t>How to extend this logic?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45743E-3F66-44CB-8322-F1515C707528}"/>
              </a:ext>
            </a:extLst>
          </p:cNvPr>
          <p:cNvSpPr/>
          <p:nvPr/>
        </p:nvSpPr>
        <p:spPr>
          <a:xfrm>
            <a:off x="777944" y="536750"/>
            <a:ext cx="49728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6597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6F98-A801-4661-A4CA-9669F891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5619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1DF-4B1A-4C48-9F76-62D0B399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/>
              <a:t>How to Refactor?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F434E90-E8FB-484F-A840-79BCAE2A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/>
              <a:t>Checklist of Refactoring done right way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7D4985-FD94-432B-98B4-96C2471D7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183576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93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0E58-981C-4C1D-915F-0265DFA4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85A3-0723-4D66-B5ED-3D7FF235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9597242" cy="3749040"/>
          </a:xfrm>
        </p:spPr>
        <p:txBody>
          <a:bodyPr/>
          <a:lstStyle/>
          <a:p>
            <a:r>
              <a:rPr lang="en-US"/>
              <a:t>Composing Method</a:t>
            </a:r>
          </a:p>
          <a:p>
            <a:r>
              <a:rPr lang="en-US"/>
              <a:t>Moving feature between objects</a:t>
            </a:r>
          </a:p>
          <a:p>
            <a:r>
              <a:rPr lang="en-US"/>
              <a:t>Organizing data</a:t>
            </a:r>
          </a:p>
          <a:p>
            <a:r>
              <a:rPr lang="en-US"/>
              <a:t>Simplifying Conditional expression</a:t>
            </a:r>
          </a:p>
          <a:p>
            <a:r>
              <a:rPr lang="en-US"/>
              <a:t>Simplifying method calls</a:t>
            </a:r>
          </a:p>
          <a:p>
            <a:r>
              <a:rPr lang="en-US"/>
              <a:t>Dealing with generalization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DDEA0-9EE5-407A-8474-9AB666FF618B}"/>
              </a:ext>
            </a:extLst>
          </p:cNvPr>
          <p:cNvSpPr txBox="1"/>
          <p:nvPr/>
        </p:nvSpPr>
        <p:spPr>
          <a:xfrm>
            <a:off x="1066800" y="5284519"/>
            <a:ext cx="707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https://refactoring.guru/refactoring/techniques/</a:t>
            </a:r>
          </a:p>
        </p:txBody>
      </p:sp>
    </p:spTree>
    <p:extLst>
      <p:ext uri="{BB962C8B-B14F-4D97-AF65-F5344CB8AC3E}">
        <p14:creationId xmlns:p14="http://schemas.microsoft.com/office/powerpoint/2010/main" val="114501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C1FA-472B-4317-9CB7-2EEF598A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did refactoring come from?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3A2F-DBCC-41DE-BB6B-218A6F15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Ward Cunningham and Kent Beck influential people in Smalltalk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Kent Beck – responsible for Extreme Programming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Ralph Johnson a professor at U of Illinois and part of “Gang of Four”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Bill Opdyke – Ralph’s Doctoral Student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Martin Fowler  -  </a:t>
            </a:r>
            <a:r>
              <a:rPr lang="en-US" altLang="en-US" sz="2800">
                <a:hlinkClick r:id="rId2"/>
              </a:rPr>
              <a:t>http://www.refactoring.com/</a:t>
            </a:r>
            <a:endParaRPr lang="en-US" altLang="en-US" sz="2800"/>
          </a:p>
          <a:p>
            <a:pPr lvl="1">
              <a:lnSpc>
                <a:spcPct val="80000"/>
              </a:lnSpc>
            </a:pPr>
            <a:r>
              <a:rPr lang="en-US" altLang="en-US" sz="2400"/>
              <a:t>Refactoring : Improving The Design Of Existing Code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E287-D26A-4E08-B05D-34FE0A1C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FB4A-A114-4B5F-9FEB-9F53C7A1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Refactoring is a continuous activity and part of development workflow</a:t>
            </a:r>
          </a:p>
          <a:p>
            <a:r>
              <a:rPr lang="en-US"/>
              <a:t>Re-Engineering ! = Refactoring</a:t>
            </a:r>
          </a:p>
          <a:p>
            <a:r>
              <a:rPr lang="en-US"/>
              <a:t>Refactoring needs (unit + integration) tests to verify external behaviors</a:t>
            </a:r>
          </a:p>
          <a:p>
            <a:r>
              <a:rPr lang="en-US"/>
              <a:t>Refactoring Tools are extremely helpful but not mandatory</a:t>
            </a:r>
          </a:p>
          <a:p>
            <a:r>
              <a:rPr lang="en-US"/>
              <a:t>Refactoring are better visualized with refactoring thumbnails and Evolution charts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22323-4AA0-4333-A58C-913ADB2E89CA}"/>
              </a:ext>
            </a:extLst>
          </p:cNvPr>
          <p:cNvSpPr txBox="1"/>
          <p:nvPr/>
        </p:nvSpPr>
        <p:spPr>
          <a:xfrm>
            <a:off x="1227443" y="4747221"/>
            <a:ext cx="754842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/>
              <a:t>Refactoring </a:t>
            </a:r>
            <a:r>
              <a:rPr lang="en-US" i="1">
                <a:sym typeface="Wingdings" panose="05000000000000000000" pitchFamily="2" charset="2"/>
              </a:rPr>
              <a:t> Clean code Faster Delivery Happy Customer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65383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9E0D-1D2F-4097-BC64-D84A93CE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84C9-7886-42D3-ABD6-F1E398053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8659091" cy="3749040"/>
          </a:xfrm>
        </p:spPr>
        <p:txBody>
          <a:bodyPr/>
          <a:lstStyle/>
          <a:p>
            <a:r>
              <a:rPr lang="en-US"/>
              <a:t>Refactor safely with unit test</a:t>
            </a:r>
          </a:p>
          <a:p>
            <a:r>
              <a:rPr lang="en-US"/>
              <a:t>Refactoring is incomplete without refactoring</a:t>
            </a:r>
          </a:p>
          <a:p>
            <a:r>
              <a:rPr lang="en-US"/>
              <a:t>Unit test and Refactor Work together</a:t>
            </a:r>
          </a:p>
          <a:p>
            <a:r>
              <a:rPr lang="en-US"/>
              <a:t>tell you when a new refactoring is successful.</a:t>
            </a:r>
          </a:p>
          <a:p>
            <a:r>
              <a:rPr lang="en-US"/>
              <a:t>Added more value to the refactored code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8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16FB-6E7C-4ACF-A1DF-7046BD0E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6300-6E2F-4504-A23C-813A2C20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https://refactoring.guru/</a:t>
            </a:r>
            <a:endParaRPr lang="en-US"/>
          </a:p>
          <a:p>
            <a:r>
              <a:rPr lang="en-US">
                <a:hlinkClick r:id="rId3"/>
              </a:rPr>
              <a:t>https://www.youtube.com/watch?v=_NnElPO5BU0</a:t>
            </a:r>
            <a:endParaRPr lang="en-US"/>
          </a:p>
          <a:p>
            <a:r>
              <a:rPr lang="en-US">
                <a:hlinkClick r:id="rId4"/>
              </a:rPr>
              <a:t>https://cyber-dojo.org/</a:t>
            </a:r>
            <a:endParaRPr lang="en-US"/>
          </a:p>
          <a:p>
            <a:r>
              <a:rPr lang="en-US">
                <a:hlinkClick r:id="rId5"/>
              </a:rPr>
              <a:t>https://refactoring.guru/refactoring/techniques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BAAB-62C2-44EA-BF44-167B96C2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72AC4-A17C-4DA0-A6C1-72EF1EA52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72" r="-3" b="13194"/>
          <a:stretch/>
        </p:blipFill>
        <p:spPr>
          <a:xfrm>
            <a:off x="1066800" y="2103120"/>
            <a:ext cx="4663440" cy="37490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2495-DB4F-4482-BEFD-1DF3D487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Refactoring is to restructure or rewrite the source code to improve internal consistency , readability etc., without changing its external behavior.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What can we do with the Refactoring</a:t>
            </a:r>
          </a:p>
          <a:p>
            <a:pPr lvl="1"/>
            <a:r>
              <a:rPr lang="en-US" sz="1800"/>
              <a:t>Increase Readability</a:t>
            </a:r>
          </a:p>
          <a:p>
            <a:pPr lvl="1"/>
            <a:r>
              <a:rPr lang="en-US" sz="1800"/>
              <a:t>Fix bugs easily</a:t>
            </a:r>
          </a:p>
          <a:p>
            <a:pPr lvl="1"/>
            <a:r>
              <a:rPr lang="en-US" sz="1800"/>
              <a:t>Enhance design</a:t>
            </a:r>
          </a:p>
          <a:p>
            <a:pPr lvl="1"/>
            <a:r>
              <a:rPr lang="en-US" sz="1800"/>
              <a:t>Introduce flexibility to code</a:t>
            </a:r>
          </a:p>
        </p:txBody>
      </p:sp>
    </p:spTree>
    <p:extLst>
      <p:ext uri="{BB962C8B-B14F-4D97-AF65-F5344CB8AC3E}">
        <p14:creationId xmlns:p14="http://schemas.microsoft.com/office/powerpoint/2010/main" val="315196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1967-1835-4C01-B50C-C116DA79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altLang="en-US"/>
              <a:t>Definitions of refactoring</a:t>
            </a:r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2BC9994-F127-450F-BC7D-40389A262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24829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56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EACD-1D4B-4AFE-AA03-C12F9B2D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19703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sz="4500"/>
              <a:t>Purpose of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E18B-6B02-4BD5-9DC2-B1BFA806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060" y="4016312"/>
            <a:ext cx="8939784" cy="97278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/>
              <a:t>The main purpose of refactoring is to fight technical debt. It transforms a mess into clean code and simple design.</a:t>
            </a:r>
          </a:p>
        </p:txBody>
      </p:sp>
    </p:spTree>
    <p:extLst>
      <p:ext uri="{BB962C8B-B14F-4D97-AF65-F5344CB8AC3E}">
        <p14:creationId xmlns:p14="http://schemas.microsoft.com/office/powerpoint/2010/main" val="190110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altLang="en-US"/>
              <a:t>Why refactor?</a:t>
            </a:r>
            <a:r>
              <a:rPr lang="en-US"/>
              <a:t>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589164"/>
              </p:ext>
            </p:extLst>
          </p:nvPr>
        </p:nvGraphicFramePr>
        <p:xfrm>
          <a:off x="1066800" y="2914000"/>
          <a:ext cx="10058400" cy="3301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9B8711-EE5A-4339-B627-BFE3FB07B6FA}"/>
              </a:ext>
            </a:extLst>
          </p:cNvPr>
          <p:cNvSpPr txBox="1"/>
          <p:nvPr/>
        </p:nvSpPr>
        <p:spPr>
          <a:xfrm>
            <a:off x="1066800" y="1816100"/>
            <a:ext cx="245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/>
              <a:t>Refactoring improves the design of software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F9E16-426C-4D0E-82C2-07A09CCA9E27}"/>
              </a:ext>
            </a:extLst>
          </p:cNvPr>
          <p:cNvSpPr txBox="1"/>
          <p:nvPr/>
        </p:nvSpPr>
        <p:spPr>
          <a:xfrm>
            <a:off x="3644900" y="1816099"/>
            <a:ext cx="245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/>
              <a:t>Refactoring makes software easier to understand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4D1FB-2DA4-4CB4-9DFE-A9D0A434B8BF}"/>
              </a:ext>
            </a:extLst>
          </p:cNvPr>
          <p:cNvSpPr txBox="1"/>
          <p:nvPr/>
        </p:nvSpPr>
        <p:spPr>
          <a:xfrm>
            <a:off x="6096000" y="1813189"/>
            <a:ext cx="245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/>
              <a:t>Refactoring helps you find bugs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57B43-15DB-4A9B-8F6A-38E3A500EC6D}"/>
              </a:ext>
            </a:extLst>
          </p:cNvPr>
          <p:cNvSpPr txBox="1"/>
          <p:nvPr/>
        </p:nvSpPr>
        <p:spPr>
          <a:xfrm>
            <a:off x="8801100" y="1813188"/>
            <a:ext cx="245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/>
              <a:t>Refactoring helps you program faster</a:t>
            </a:r>
          </a:p>
          <a:p>
            <a:endParaRPr lang="en-US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E4E7A-9C58-4945-A0CD-98A2A36E4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094" y="3368674"/>
            <a:ext cx="641606" cy="663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DDBA8C-A1BC-40D8-9FD3-3E9546831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775" y="3368675"/>
            <a:ext cx="695325" cy="663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6419CD-A80E-41E6-BC04-3BC16F81F4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246" y="3400547"/>
            <a:ext cx="514607" cy="6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7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3FC4-39F2-4A51-869D-E60A649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When Refactor?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5D9FD-1F47-4875-80DC-46F583E1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92" y="2103120"/>
            <a:ext cx="2511856" cy="37490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67D-1075-4399-9B7E-DB174CA7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>
                <a:solidFill>
                  <a:srgbClr val="FF0000"/>
                </a:solidFill>
              </a:rPr>
              <a:t>The Rule of 3                                                             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b="1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/>
              <a:t>Three Strikes and you refactor</a:t>
            </a:r>
          </a:p>
          <a:p>
            <a:pPr marL="457200" indent="-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/>
              <a:t>You do something the first time</a:t>
            </a:r>
          </a:p>
          <a:p>
            <a:pPr marL="457200" indent="-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/>
              <a:t>You do similar thing again with Regret</a:t>
            </a:r>
          </a:p>
          <a:p>
            <a:pPr marL="457200" indent="-45720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/>
              <a:t>On the third time –start refactoring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187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3FC4-39F2-4A51-869D-E60A649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When Refactor?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AEF846-AB5A-42BD-8E83-191D9BA91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8320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7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9A13A-4100-44F2-8C20-03B267C3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44413-162E-44C7-99C7-153A418864B5}"/>
              </a:ext>
            </a:extLst>
          </p:cNvPr>
          <p:cNvSpPr txBox="1"/>
          <p:nvPr/>
        </p:nvSpPr>
        <p:spPr>
          <a:xfrm>
            <a:off x="1018572" y="2111734"/>
            <a:ext cx="667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+mj-lt"/>
              </a:rPr>
              <a:t>Slow is Smooth, </a:t>
            </a:r>
            <a:br>
              <a:rPr lang="en-US" sz="6000" b="1">
                <a:solidFill>
                  <a:schemeClr val="bg1"/>
                </a:solidFill>
                <a:latin typeface="+mj-lt"/>
              </a:rPr>
            </a:br>
            <a:endParaRPr lang="en-US" sz="6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89083-B019-428B-91B2-4CB6C8633555}"/>
              </a:ext>
            </a:extLst>
          </p:cNvPr>
          <p:cNvSpPr txBox="1"/>
          <p:nvPr/>
        </p:nvSpPr>
        <p:spPr>
          <a:xfrm>
            <a:off x="4070430" y="3206188"/>
            <a:ext cx="611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+mj-lt"/>
              </a:rPr>
              <a:t>Smooth is Fast</a:t>
            </a:r>
          </a:p>
        </p:txBody>
      </p:sp>
    </p:spTree>
    <p:extLst>
      <p:ext uri="{BB962C8B-B14F-4D97-AF65-F5344CB8AC3E}">
        <p14:creationId xmlns:p14="http://schemas.microsoft.com/office/powerpoint/2010/main" val="129443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6ED8F95D282439067C14551FE49F7" ma:contentTypeVersion="4" ma:contentTypeDescription="Create a new document." ma:contentTypeScope="" ma:versionID="3390b515880d43a4a135e8cf73b9fa0d">
  <xsd:schema xmlns:xsd="http://www.w3.org/2001/XMLSchema" xmlns:xs="http://www.w3.org/2001/XMLSchema" xmlns:p="http://schemas.microsoft.com/office/2006/metadata/properties" xmlns:ns2="28ac55e7-e4b4-4070-99a2-c5681c58fbc2" targetNamespace="http://schemas.microsoft.com/office/2006/metadata/properties" ma:root="true" ma:fieldsID="f676f2748e94546448fcd13fc28292a4" ns2:_="">
    <xsd:import namespace="28ac55e7-e4b4-4070-99a2-c5681c58fb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c55e7-e4b4-4070-99a2-c5681c58f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10FF72-2F91-431C-8F89-3B9C26DC5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c55e7-e4b4-4070-99a2-c5681c58f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b36a7be4-0112-4d62-918b-f24dfd4d3b5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1058</Words>
  <Application>Microsoft Office PowerPoint</Application>
  <PresentationFormat>Widescreen</PresentationFormat>
  <Paragraphs>182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Garamond</vt:lpstr>
      <vt:lpstr>Wingdings</vt:lpstr>
      <vt:lpstr>SavonVTI</vt:lpstr>
      <vt:lpstr>Refactoring</vt:lpstr>
      <vt:lpstr>PowerPoint Presentation</vt:lpstr>
      <vt:lpstr>Refactoring</vt:lpstr>
      <vt:lpstr>Definitions of refactoring</vt:lpstr>
      <vt:lpstr>Purpose of refactoring</vt:lpstr>
      <vt:lpstr>Why refactor? </vt:lpstr>
      <vt:lpstr>When Refactor?</vt:lpstr>
      <vt:lpstr>When Refactor?</vt:lpstr>
      <vt:lpstr>PowerPoint Presentation</vt:lpstr>
      <vt:lpstr>When Should/Should n’t Refactor?</vt:lpstr>
      <vt:lpstr>Scenarios</vt:lpstr>
      <vt:lpstr>List of code smell </vt:lpstr>
      <vt:lpstr>Refactoring Technique - The Essentials</vt:lpstr>
      <vt:lpstr>PowerPoint Presentation</vt:lpstr>
      <vt:lpstr>After Refactoring</vt:lpstr>
      <vt:lpstr>Refactoring Process flowchart</vt:lpstr>
      <vt:lpstr>Refactoring Principles</vt:lpstr>
      <vt:lpstr>Refactoring Tools</vt:lpstr>
      <vt:lpstr>Workshop Kata</vt:lpstr>
      <vt:lpstr>Appendix</vt:lpstr>
      <vt:lpstr>How to Refactor?</vt:lpstr>
      <vt:lpstr>Refactoring Techniques </vt:lpstr>
      <vt:lpstr>Where did refactoring come from?</vt:lpstr>
      <vt:lpstr>Summary</vt:lpstr>
      <vt:lpstr>Automated tests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Dmello, Suvarna</dc:creator>
  <cp:lastModifiedBy>Khatri, Amish</cp:lastModifiedBy>
  <cp:revision>4</cp:revision>
  <dcterms:created xsi:type="dcterms:W3CDTF">2021-01-04T18:32:56Z</dcterms:created>
  <dcterms:modified xsi:type="dcterms:W3CDTF">2021-05-12T08:32:35Z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0x0101008396ED8F95D282439067C14551FE49F7</vt:lpwstr>
  </property>
</Properties>
</file>