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274" r:id="rId20"/>
    <p:sldId id="277" r:id="rId21"/>
    <p:sldId id="275" r:id="rId22"/>
    <p:sldId id="278" r:id="rId23"/>
    <p:sldId id="279" r:id="rId24"/>
    <p:sldId id="280" r:id="rId25"/>
    <p:sldId id="281" r:id="rId26"/>
    <p:sldId id="284" r:id="rId27"/>
    <p:sldId id="285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7" r:id="rId36"/>
    <p:sldId id="293" r:id="rId37"/>
    <p:sldId id="294" r:id="rId38"/>
    <p:sldId id="301" r:id="rId39"/>
    <p:sldId id="295" r:id="rId40"/>
    <p:sldId id="296" r:id="rId41"/>
    <p:sldId id="291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4B136-3FBF-48FC-80E1-5CA61C07F40F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029FEE0-6B9F-4148-9CCC-D167767D7DD0}">
      <dgm:prSet phldrT="[Text]"/>
      <dgm:spPr/>
      <dgm:t>
        <a:bodyPr/>
        <a:lstStyle/>
        <a:p>
          <a:r>
            <a:rPr lang="en-US" dirty="0"/>
            <a:t>Noun</a:t>
          </a:r>
        </a:p>
      </dgm:t>
    </dgm:pt>
    <dgm:pt modelId="{1807ED5B-7F37-4FE0-AFCC-D503B2AEF4CD}" type="parTrans" cxnId="{E4471E75-2BD2-460F-BC5F-3C3056B2E331}">
      <dgm:prSet/>
      <dgm:spPr/>
      <dgm:t>
        <a:bodyPr/>
        <a:lstStyle/>
        <a:p>
          <a:endParaRPr lang="en-US"/>
        </a:p>
      </dgm:t>
    </dgm:pt>
    <dgm:pt modelId="{4DA446EE-49F1-4ECC-9F1A-14F67FE4F8FC}" type="sibTrans" cxnId="{E4471E75-2BD2-460F-BC5F-3C3056B2E331}">
      <dgm:prSet/>
      <dgm:spPr/>
      <dgm:t>
        <a:bodyPr/>
        <a:lstStyle/>
        <a:p>
          <a:endParaRPr lang="en-US"/>
        </a:p>
      </dgm:t>
    </dgm:pt>
    <dgm:pt modelId="{98C8FC71-2DA3-4EB2-A768-4686971A9FC7}">
      <dgm:prSet phldrT="[Text]"/>
      <dgm:spPr/>
      <dgm:t>
        <a:bodyPr/>
        <a:lstStyle/>
        <a:p>
          <a:r>
            <a:rPr lang="en-US" dirty="0"/>
            <a:t>Be Specific</a:t>
          </a:r>
        </a:p>
      </dgm:t>
    </dgm:pt>
    <dgm:pt modelId="{30481D8D-BA48-4E79-AE7A-F9937076796C}" type="parTrans" cxnId="{3DFEDB3A-34E8-4229-BCFB-AF7F9E1F064C}">
      <dgm:prSet/>
      <dgm:spPr/>
      <dgm:t>
        <a:bodyPr/>
        <a:lstStyle/>
        <a:p>
          <a:endParaRPr lang="en-US"/>
        </a:p>
      </dgm:t>
    </dgm:pt>
    <dgm:pt modelId="{30FEB676-82B7-483C-B7AC-8BB9801D6524}" type="sibTrans" cxnId="{3DFEDB3A-34E8-4229-BCFB-AF7F9E1F064C}">
      <dgm:prSet/>
      <dgm:spPr/>
      <dgm:t>
        <a:bodyPr/>
        <a:lstStyle/>
        <a:p>
          <a:endParaRPr lang="en-US"/>
        </a:p>
      </dgm:t>
    </dgm:pt>
    <dgm:pt modelId="{632BCBB2-2DFC-47CC-A1AE-A20FCFCA933A}">
      <dgm:prSet phldrT="[Text]"/>
      <dgm:spPr/>
      <dgm:t>
        <a:bodyPr/>
        <a:lstStyle/>
        <a:p>
          <a:r>
            <a:rPr lang="en-US" dirty="0"/>
            <a:t>Single Responsibilities</a:t>
          </a:r>
        </a:p>
      </dgm:t>
    </dgm:pt>
    <dgm:pt modelId="{D56D8152-224B-4A4B-871E-D77C54B92200}" type="parTrans" cxnId="{C3363AFC-A2A6-4E82-8D78-3ED5916A9ACD}">
      <dgm:prSet/>
      <dgm:spPr/>
      <dgm:t>
        <a:bodyPr/>
        <a:lstStyle/>
        <a:p>
          <a:endParaRPr lang="en-US"/>
        </a:p>
      </dgm:t>
    </dgm:pt>
    <dgm:pt modelId="{341D1731-A025-4F99-A69E-2D256920B15C}" type="sibTrans" cxnId="{C3363AFC-A2A6-4E82-8D78-3ED5916A9ACD}">
      <dgm:prSet/>
      <dgm:spPr/>
      <dgm:t>
        <a:bodyPr/>
        <a:lstStyle/>
        <a:p>
          <a:endParaRPr lang="en-US"/>
        </a:p>
      </dgm:t>
    </dgm:pt>
    <dgm:pt modelId="{F2D03969-5A93-4350-82C9-ADB1C27E092B}">
      <dgm:prSet phldrT="[Text]"/>
      <dgm:spPr/>
      <dgm:t>
        <a:bodyPr/>
        <a:lstStyle/>
        <a:p>
          <a:r>
            <a:rPr lang="en-US" dirty="0"/>
            <a:t>Avoid Abbreviations</a:t>
          </a:r>
        </a:p>
      </dgm:t>
    </dgm:pt>
    <dgm:pt modelId="{D7D3A5B1-3F74-44B1-AAE0-3AD6D7DDB66A}" type="parTrans" cxnId="{A4EAC1FB-8DDA-47E3-BE9B-428BAD887130}">
      <dgm:prSet/>
      <dgm:spPr/>
      <dgm:t>
        <a:bodyPr/>
        <a:lstStyle/>
        <a:p>
          <a:endParaRPr lang="en-US"/>
        </a:p>
      </dgm:t>
    </dgm:pt>
    <dgm:pt modelId="{0F9F2A69-0D33-42CD-8C4D-F7EE7B66AE80}" type="sibTrans" cxnId="{A4EAC1FB-8DDA-47E3-BE9B-428BAD887130}">
      <dgm:prSet/>
      <dgm:spPr/>
      <dgm:t>
        <a:bodyPr/>
        <a:lstStyle/>
        <a:p>
          <a:endParaRPr lang="en-US"/>
        </a:p>
      </dgm:t>
    </dgm:pt>
    <dgm:pt modelId="{EDA6A6CB-1E19-4574-9D46-7AEC3C93EEF0}" type="pres">
      <dgm:prSet presAssocID="{3AA4B136-3FBF-48FC-80E1-5CA61C07F40F}" presName="diagram" presStyleCnt="0">
        <dgm:presLayoutVars>
          <dgm:dir/>
          <dgm:resizeHandles val="exact"/>
        </dgm:presLayoutVars>
      </dgm:prSet>
      <dgm:spPr/>
    </dgm:pt>
    <dgm:pt modelId="{59DE041D-E433-4AE6-8DC6-BD864C8A7BC0}" type="pres">
      <dgm:prSet presAssocID="{6029FEE0-6B9F-4148-9CCC-D167767D7DD0}" presName="node" presStyleLbl="node1" presStyleIdx="0" presStyleCnt="4">
        <dgm:presLayoutVars>
          <dgm:bulletEnabled val="1"/>
        </dgm:presLayoutVars>
      </dgm:prSet>
      <dgm:spPr/>
    </dgm:pt>
    <dgm:pt modelId="{5CADABE8-948E-4D3A-998C-3DF6A79335C0}" type="pres">
      <dgm:prSet presAssocID="{4DA446EE-49F1-4ECC-9F1A-14F67FE4F8FC}" presName="sibTrans" presStyleCnt="0"/>
      <dgm:spPr/>
    </dgm:pt>
    <dgm:pt modelId="{61212F44-58F6-4CD9-A557-787C8E0ACA5F}" type="pres">
      <dgm:prSet presAssocID="{98C8FC71-2DA3-4EB2-A768-4686971A9FC7}" presName="node" presStyleLbl="node1" presStyleIdx="1" presStyleCnt="4">
        <dgm:presLayoutVars>
          <dgm:bulletEnabled val="1"/>
        </dgm:presLayoutVars>
      </dgm:prSet>
      <dgm:spPr/>
    </dgm:pt>
    <dgm:pt modelId="{28236C41-6D26-408B-80FD-2921C6483F49}" type="pres">
      <dgm:prSet presAssocID="{30FEB676-82B7-483C-B7AC-8BB9801D6524}" presName="sibTrans" presStyleCnt="0"/>
      <dgm:spPr/>
    </dgm:pt>
    <dgm:pt modelId="{AF0B266A-D6D6-4672-AEAE-9B57F4379901}" type="pres">
      <dgm:prSet presAssocID="{632BCBB2-2DFC-47CC-A1AE-A20FCFCA933A}" presName="node" presStyleLbl="node1" presStyleIdx="2" presStyleCnt="4">
        <dgm:presLayoutVars>
          <dgm:bulletEnabled val="1"/>
        </dgm:presLayoutVars>
      </dgm:prSet>
      <dgm:spPr/>
    </dgm:pt>
    <dgm:pt modelId="{326B8837-9F91-4643-851B-A4EAC6822F7E}" type="pres">
      <dgm:prSet presAssocID="{341D1731-A025-4F99-A69E-2D256920B15C}" presName="sibTrans" presStyleCnt="0"/>
      <dgm:spPr/>
    </dgm:pt>
    <dgm:pt modelId="{91794B5E-12A3-499A-9BEE-DBA7E593D41C}" type="pres">
      <dgm:prSet presAssocID="{F2D03969-5A93-4350-82C9-ADB1C27E092B}" presName="node" presStyleLbl="node1" presStyleIdx="3" presStyleCnt="4">
        <dgm:presLayoutVars>
          <dgm:bulletEnabled val="1"/>
        </dgm:presLayoutVars>
      </dgm:prSet>
      <dgm:spPr/>
    </dgm:pt>
  </dgm:ptLst>
  <dgm:cxnLst>
    <dgm:cxn modelId="{38CD0406-992F-411B-8338-93CBED646225}" type="presOf" srcId="{632BCBB2-2DFC-47CC-A1AE-A20FCFCA933A}" destId="{AF0B266A-D6D6-4672-AEAE-9B57F4379901}" srcOrd="0" destOrd="0" presId="urn:microsoft.com/office/officeart/2005/8/layout/default"/>
    <dgm:cxn modelId="{C7876B1B-83CD-4561-B64E-DA2F42FFA2FB}" type="presOf" srcId="{F2D03969-5A93-4350-82C9-ADB1C27E092B}" destId="{91794B5E-12A3-499A-9BEE-DBA7E593D41C}" srcOrd="0" destOrd="0" presId="urn:microsoft.com/office/officeart/2005/8/layout/default"/>
    <dgm:cxn modelId="{3DFEDB3A-34E8-4229-BCFB-AF7F9E1F064C}" srcId="{3AA4B136-3FBF-48FC-80E1-5CA61C07F40F}" destId="{98C8FC71-2DA3-4EB2-A768-4686971A9FC7}" srcOrd="1" destOrd="0" parTransId="{30481D8D-BA48-4E79-AE7A-F9937076796C}" sibTransId="{30FEB676-82B7-483C-B7AC-8BB9801D6524}"/>
    <dgm:cxn modelId="{53603E42-D1F4-4326-B86E-996509EE17E5}" type="presOf" srcId="{3AA4B136-3FBF-48FC-80E1-5CA61C07F40F}" destId="{EDA6A6CB-1E19-4574-9D46-7AEC3C93EEF0}" srcOrd="0" destOrd="0" presId="urn:microsoft.com/office/officeart/2005/8/layout/default"/>
    <dgm:cxn modelId="{55866550-FA25-4014-A48F-224107884A3A}" type="presOf" srcId="{6029FEE0-6B9F-4148-9CCC-D167767D7DD0}" destId="{59DE041D-E433-4AE6-8DC6-BD864C8A7BC0}" srcOrd="0" destOrd="0" presId="urn:microsoft.com/office/officeart/2005/8/layout/default"/>
    <dgm:cxn modelId="{E4471E75-2BD2-460F-BC5F-3C3056B2E331}" srcId="{3AA4B136-3FBF-48FC-80E1-5CA61C07F40F}" destId="{6029FEE0-6B9F-4148-9CCC-D167767D7DD0}" srcOrd="0" destOrd="0" parTransId="{1807ED5B-7F37-4FE0-AFCC-D503B2AEF4CD}" sibTransId="{4DA446EE-49F1-4ECC-9F1A-14F67FE4F8FC}"/>
    <dgm:cxn modelId="{D68E80CE-092B-495B-B7EB-3E86F6225F59}" type="presOf" srcId="{98C8FC71-2DA3-4EB2-A768-4686971A9FC7}" destId="{61212F44-58F6-4CD9-A557-787C8E0ACA5F}" srcOrd="0" destOrd="0" presId="urn:microsoft.com/office/officeart/2005/8/layout/default"/>
    <dgm:cxn modelId="{A4EAC1FB-8DDA-47E3-BE9B-428BAD887130}" srcId="{3AA4B136-3FBF-48FC-80E1-5CA61C07F40F}" destId="{F2D03969-5A93-4350-82C9-ADB1C27E092B}" srcOrd="3" destOrd="0" parTransId="{D7D3A5B1-3F74-44B1-AAE0-3AD6D7DDB66A}" sibTransId="{0F9F2A69-0D33-42CD-8C4D-F7EE7B66AE80}"/>
    <dgm:cxn modelId="{C3363AFC-A2A6-4E82-8D78-3ED5916A9ACD}" srcId="{3AA4B136-3FBF-48FC-80E1-5CA61C07F40F}" destId="{632BCBB2-2DFC-47CC-A1AE-A20FCFCA933A}" srcOrd="2" destOrd="0" parTransId="{D56D8152-224B-4A4B-871E-D77C54B92200}" sibTransId="{341D1731-A025-4F99-A69E-2D256920B15C}"/>
    <dgm:cxn modelId="{034004A1-7DC9-4BFF-9F2A-3630D3BB4C1E}" type="presParOf" srcId="{EDA6A6CB-1E19-4574-9D46-7AEC3C93EEF0}" destId="{59DE041D-E433-4AE6-8DC6-BD864C8A7BC0}" srcOrd="0" destOrd="0" presId="urn:microsoft.com/office/officeart/2005/8/layout/default"/>
    <dgm:cxn modelId="{39B234FF-D102-4FA4-8340-5B8A65A94CBE}" type="presParOf" srcId="{EDA6A6CB-1E19-4574-9D46-7AEC3C93EEF0}" destId="{5CADABE8-948E-4D3A-998C-3DF6A79335C0}" srcOrd="1" destOrd="0" presId="urn:microsoft.com/office/officeart/2005/8/layout/default"/>
    <dgm:cxn modelId="{257D50EA-F46F-470A-BCCA-0EE17B30C722}" type="presParOf" srcId="{EDA6A6CB-1E19-4574-9D46-7AEC3C93EEF0}" destId="{61212F44-58F6-4CD9-A557-787C8E0ACA5F}" srcOrd="2" destOrd="0" presId="urn:microsoft.com/office/officeart/2005/8/layout/default"/>
    <dgm:cxn modelId="{2A0DBE11-CBF5-4C84-86C9-A08D2F1C2970}" type="presParOf" srcId="{EDA6A6CB-1E19-4574-9D46-7AEC3C93EEF0}" destId="{28236C41-6D26-408B-80FD-2921C6483F49}" srcOrd="3" destOrd="0" presId="urn:microsoft.com/office/officeart/2005/8/layout/default"/>
    <dgm:cxn modelId="{36EA5F05-DCCB-4064-B290-9FD7FFCFECCC}" type="presParOf" srcId="{EDA6A6CB-1E19-4574-9D46-7AEC3C93EEF0}" destId="{AF0B266A-D6D6-4672-AEAE-9B57F4379901}" srcOrd="4" destOrd="0" presId="urn:microsoft.com/office/officeart/2005/8/layout/default"/>
    <dgm:cxn modelId="{075541CC-8504-42A8-B760-013BCB9781E9}" type="presParOf" srcId="{EDA6A6CB-1E19-4574-9D46-7AEC3C93EEF0}" destId="{326B8837-9F91-4643-851B-A4EAC6822F7E}" srcOrd="5" destOrd="0" presId="urn:microsoft.com/office/officeart/2005/8/layout/default"/>
    <dgm:cxn modelId="{568646B0-901A-4F03-838D-BD04A170CD59}" type="presParOf" srcId="{EDA6A6CB-1E19-4574-9D46-7AEC3C93EEF0}" destId="{91794B5E-12A3-499A-9BEE-DBA7E593D41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0895B-6640-447B-B6AC-E20632F497A8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D3CB53-35C5-4114-A406-E0BB3DA62218}">
      <dgm:prSet phldrT="[Text]"/>
      <dgm:spPr/>
      <dgm:t>
        <a:bodyPr/>
        <a:lstStyle/>
        <a:p>
          <a:r>
            <a:rPr lang="en-US" dirty="0"/>
            <a:t>Duplication</a:t>
          </a:r>
        </a:p>
      </dgm:t>
    </dgm:pt>
    <dgm:pt modelId="{EAEB18DF-1E16-4C65-BC77-AE7975A451DC}" type="parTrans" cxnId="{20F7D825-E82D-44B8-B2BD-8980ADB078D6}">
      <dgm:prSet/>
      <dgm:spPr/>
      <dgm:t>
        <a:bodyPr/>
        <a:lstStyle/>
        <a:p>
          <a:endParaRPr lang="en-US"/>
        </a:p>
      </dgm:t>
    </dgm:pt>
    <dgm:pt modelId="{91C4C8D4-7B6D-42B7-85DA-5A2DEE4FE419}" type="sibTrans" cxnId="{20F7D825-E82D-44B8-B2BD-8980ADB078D6}">
      <dgm:prSet/>
      <dgm:spPr/>
      <dgm:t>
        <a:bodyPr/>
        <a:lstStyle/>
        <a:p>
          <a:endParaRPr lang="en-US"/>
        </a:p>
      </dgm:t>
    </dgm:pt>
    <dgm:pt modelId="{1E60D665-6476-4FB2-9C36-23179A016495}">
      <dgm:prSet phldrT="[Text]"/>
      <dgm:spPr/>
      <dgm:t>
        <a:bodyPr/>
        <a:lstStyle/>
        <a:p>
          <a:r>
            <a:rPr lang="en-US" dirty="0"/>
            <a:t>Indentation</a:t>
          </a:r>
        </a:p>
      </dgm:t>
    </dgm:pt>
    <dgm:pt modelId="{088EB509-BDBB-47EF-B298-7BB00113AA04}" type="parTrans" cxnId="{DB8096E0-2541-4FD2-9C50-BB92ECC175E5}">
      <dgm:prSet/>
      <dgm:spPr/>
      <dgm:t>
        <a:bodyPr/>
        <a:lstStyle/>
        <a:p>
          <a:endParaRPr lang="en-US"/>
        </a:p>
      </dgm:t>
    </dgm:pt>
    <dgm:pt modelId="{419890B3-2EA0-4794-824B-4376E5CC9AFE}" type="sibTrans" cxnId="{DB8096E0-2541-4FD2-9C50-BB92ECC175E5}">
      <dgm:prSet/>
      <dgm:spPr/>
      <dgm:t>
        <a:bodyPr/>
        <a:lstStyle/>
        <a:p>
          <a:endParaRPr lang="en-US"/>
        </a:p>
      </dgm:t>
    </dgm:pt>
    <dgm:pt modelId="{F24A0237-C9D5-49D2-9E49-AFE7512B0899}">
      <dgm:prSet phldrT="[Text]"/>
      <dgm:spPr/>
      <dgm:t>
        <a:bodyPr/>
        <a:lstStyle/>
        <a:p>
          <a:r>
            <a:rPr lang="en-US" dirty="0"/>
            <a:t>Unclear Intent</a:t>
          </a:r>
        </a:p>
      </dgm:t>
    </dgm:pt>
    <dgm:pt modelId="{7C4C4CF5-DE4B-45BD-8805-0D8AD7756A05}" type="parTrans" cxnId="{0A067F91-3437-4C48-AA87-A02ECEF0E375}">
      <dgm:prSet/>
      <dgm:spPr/>
      <dgm:t>
        <a:bodyPr/>
        <a:lstStyle/>
        <a:p>
          <a:endParaRPr lang="en-US"/>
        </a:p>
      </dgm:t>
    </dgm:pt>
    <dgm:pt modelId="{6EC8C393-0B86-4C34-9441-E00DA5A2085D}" type="sibTrans" cxnId="{0A067F91-3437-4C48-AA87-A02ECEF0E375}">
      <dgm:prSet/>
      <dgm:spPr/>
      <dgm:t>
        <a:bodyPr/>
        <a:lstStyle/>
        <a:p>
          <a:endParaRPr lang="en-US"/>
        </a:p>
      </dgm:t>
    </dgm:pt>
    <dgm:pt modelId="{AE9A6375-2797-4E38-9199-3AD9A616937E}">
      <dgm:prSet phldrT="[Text]"/>
      <dgm:spPr/>
      <dgm:t>
        <a:bodyPr/>
        <a:lstStyle/>
        <a:p>
          <a:r>
            <a:rPr lang="en-US" dirty="0"/>
            <a:t>&gt; 1 task</a:t>
          </a:r>
        </a:p>
      </dgm:t>
    </dgm:pt>
    <dgm:pt modelId="{9662D731-475F-4ADB-8012-23497FDE0EB0}" type="parTrans" cxnId="{ECAC850A-8A36-46E2-83F8-B5769055C501}">
      <dgm:prSet/>
      <dgm:spPr/>
      <dgm:t>
        <a:bodyPr/>
        <a:lstStyle/>
        <a:p>
          <a:endParaRPr lang="en-US"/>
        </a:p>
      </dgm:t>
    </dgm:pt>
    <dgm:pt modelId="{18A966EB-6F05-40A9-8F46-FA80D0C1591C}" type="sibTrans" cxnId="{ECAC850A-8A36-46E2-83F8-B5769055C501}">
      <dgm:prSet/>
      <dgm:spPr/>
      <dgm:t>
        <a:bodyPr/>
        <a:lstStyle/>
        <a:p>
          <a:endParaRPr lang="en-US"/>
        </a:p>
      </dgm:t>
    </dgm:pt>
    <dgm:pt modelId="{2756CB0E-1E7C-4991-940E-9AE33B878CD4}" type="pres">
      <dgm:prSet presAssocID="{8720895B-6640-447B-B6AC-E20632F497A8}" presName="diagram" presStyleCnt="0">
        <dgm:presLayoutVars>
          <dgm:dir/>
          <dgm:resizeHandles val="exact"/>
        </dgm:presLayoutVars>
      </dgm:prSet>
      <dgm:spPr/>
    </dgm:pt>
    <dgm:pt modelId="{69B470AE-45FF-4242-A8A0-C2C8F8534D4B}" type="pres">
      <dgm:prSet presAssocID="{BED3CB53-35C5-4114-A406-E0BB3DA62218}" presName="node" presStyleLbl="node1" presStyleIdx="0" presStyleCnt="4">
        <dgm:presLayoutVars>
          <dgm:bulletEnabled val="1"/>
        </dgm:presLayoutVars>
      </dgm:prSet>
      <dgm:spPr/>
    </dgm:pt>
    <dgm:pt modelId="{12C75C51-19A0-4469-8780-FA18894995A3}" type="pres">
      <dgm:prSet presAssocID="{91C4C8D4-7B6D-42B7-85DA-5A2DEE4FE419}" presName="sibTrans" presStyleCnt="0"/>
      <dgm:spPr/>
    </dgm:pt>
    <dgm:pt modelId="{9DB69DA1-FC73-407C-86E7-617A07BB8910}" type="pres">
      <dgm:prSet presAssocID="{1E60D665-6476-4FB2-9C36-23179A016495}" presName="node" presStyleLbl="node1" presStyleIdx="1" presStyleCnt="4">
        <dgm:presLayoutVars>
          <dgm:bulletEnabled val="1"/>
        </dgm:presLayoutVars>
      </dgm:prSet>
      <dgm:spPr/>
    </dgm:pt>
    <dgm:pt modelId="{AE70C7B3-A23A-4B57-B3B2-DE0632107BE3}" type="pres">
      <dgm:prSet presAssocID="{419890B3-2EA0-4794-824B-4376E5CC9AFE}" presName="sibTrans" presStyleCnt="0"/>
      <dgm:spPr/>
    </dgm:pt>
    <dgm:pt modelId="{89DC9071-5086-484A-9FD4-0079C7B6C1AA}" type="pres">
      <dgm:prSet presAssocID="{F24A0237-C9D5-49D2-9E49-AFE7512B0899}" presName="node" presStyleLbl="node1" presStyleIdx="2" presStyleCnt="4">
        <dgm:presLayoutVars>
          <dgm:bulletEnabled val="1"/>
        </dgm:presLayoutVars>
      </dgm:prSet>
      <dgm:spPr/>
    </dgm:pt>
    <dgm:pt modelId="{9F6D0824-B94D-4B49-8B4A-69321FBA2A7B}" type="pres">
      <dgm:prSet presAssocID="{6EC8C393-0B86-4C34-9441-E00DA5A2085D}" presName="sibTrans" presStyleCnt="0"/>
      <dgm:spPr/>
    </dgm:pt>
    <dgm:pt modelId="{A1CB6BCE-2D1F-4ADE-AE37-2DEC9540A61E}" type="pres">
      <dgm:prSet presAssocID="{AE9A6375-2797-4E38-9199-3AD9A616937E}" presName="node" presStyleLbl="node1" presStyleIdx="3" presStyleCnt="4">
        <dgm:presLayoutVars>
          <dgm:bulletEnabled val="1"/>
        </dgm:presLayoutVars>
      </dgm:prSet>
      <dgm:spPr/>
    </dgm:pt>
  </dgm:ptLst>
  <dgm:cxnLst>
    <dgm:cxn modelId="{ECAC850A-8A36-46E2-83F8-B5769055C501}" srcId="{8720895B-6640-447B-B6AC-E20632F497A8}" destId="{AE9A6375-2797-4E38-9199-3AD9A616937E}" srcOrd="3" destOrd="0" parTransId="{9662D731-475F-4ADB-8012-23497FDE0EB0}" sibTransId="{18A966EB-6F05-40A9-8F46-FA80D0C1591C}"/>
    <dgm:cxn modelId="{0A14BD17-21DA-4677-AA42-9D2D99AA3D1B}" type="presOf" srcId="{F24A0237-C9D5-49D2-9E49-AFE7512B0899}" destId="{89DC9071-5086-484A-9FD4-0079C7B6C1AA}" srcOrd="0" destOrd="0" presId="urn:microsoft.com/office/officeart/2005/8/layout/default"/>
    <dgm:cxn modelId="{20F7D825-E82D-44B8-B2BD-8980ADB078D6}" srcId="{8720895B-6640-447B-B6AC-E20632F497A8}" destId="{BED3CB53-35C5-4114-A406-E0BB3DA62218}" srcOrd="0" destOrd="0" parTransId="{EAEB18DF-1E16-4C65-BC77-AE7975A451DC}" sibTransId="{91C4C8D4-7B6D-42B7-85DA-5A2DEE4FE419}"/>
    <dgm:cxn modelId="{70218F30-2098-45E1-9705-CBD8795537A3}" type="presOf" srcId="{BED3CB53-35C5-4114-A406-E0BB3DA62218}" destId="{69B470AE-45FF-4242-A8A0-C2C8F8534D4B}" srcOrd="0" destOrd="0" presId="urn:microsoft.com/office/officeart/2005/8/layout/default"/>
    <dgm:cxn modelId="{7579B672-19AC-4BA9-961A-2A8F31AD9D13}" type="presOf" srcId="{8720895B-6640-447B-B6AC-E20632F497A8}" destId="{2756CB0E-1E7C-4991-940E-9AE33B878CD4}" srcOrd="0" destOrd="0" presId="urn:microsoft.com/office/officeart/2005/8/layout/default"/>
    <dgm:cxn modelId="{0A067F91-3437-4C48-AA87-A02ECEF0E375}" srcId="{8720895B-6640-447B-B6AC-E20632F497A8}" destId="{F24A0237-C9D5-49D2-9E49-AFE7512B0899}" srcOrd="2" destOrd="0" parTransId="{7C4C4CF5-DE4B-45BD-8805-0D8AD7756A05}" sibTransId="{6EC8C393-0B86-4C34-9441-E00DA5A2085D}"/>
    <dgm:cxn modelId="{73641DD9-9A81-4485-8824-488D8A522B7E}" type="presOf" srcId="{AE9A6375-2797-4E38-9199-3AD9A616937E}" destId="{A1CB6BCE-2D1F-4ADE-AE37-2DEC9540A61E}" srcOrd="0" destOrd="0" presId="urn:microsoft.com/office/officeart/2005/8/layout/default"/>
    <dgm:cxn modelId="{E1665BDE-25FD-4F93-8343-DEE24163B040}" type="presOf" srcId="{1E60D665-6476-4FB2-9C36-23179A016495}" destId="{9DB69DA1-FC73-407C-86E7-617A07BB8910}" srcOrd="0" destOrd="0" presId="urn:microsoft.com/office/officeart/2005/8/layout/default"/>
    <dgm:cxn modelId="{DB8096E0-2541-4FD2-9C50-BB92ECC175E5}" srcId="{8720895B-6640-447B-B6AC-E20632F497A8}" destId="{1E60D665-6476-4FB2-9C36-23179A016495}" srcOrd="1" destOrd="0" parTransId="{088EB509-BDBB-47EF-B298-7BB00113AA04}" sibTransId="{419890B3-2EA0-4794-824B-4376E5CC9AFE}"/>
    <dgm:cxn modelId="{2F789C8F-5A9E-41F9-BB83-4B3F4DA7A9BB}" type="presParOf" srcId="{2756CB0E-1E7C-4991-940E-9AE33B878CD4}" destId="{69B470AE-45FF-4242-A8A0-C2C8F8534D4B}" srcOrd="0" destOrd="0" presId="urn:microsoft.com/office/officeart/2005/8/layout/default"/>
    <dgm:cxn modelId="{D8913872-4CE8-4193-817E-607D222A6C76}" type="presParOf" srcId="{2756CB0E-1E7C-4991-940E-9AE33B878CD4}" destId="{12C75C51-19A0-4469-8780-FA18894995A3}" srcOrd="1" destOrd="0" presId="urn:microsoft.com/office/officeart/2005/8/layout/default"/>
    <dgm:cxn modelId="{CD174E3E-80ED-4F77-8F35-9B06F256DC90}" type="presParOf" srcId="{2756CB0E-1E7C-4991-940E-9AE33B878CD4}" destId="{9DB69DA1-FC73-407C-86E7-617A07BB8910}" srcOrd="2" destOrd="0" presId="urn:microsoft.com/office/officeart/2005/8/layout/default"/>
    <dgm:cxn modelId="{C69F734C-76FB-4A1D-A836-40196A5415DD}" type="presParOf" srcId="{2756CB0E-1E7C-4991-940E-9AE33B878CD4}" destId="{AE70C7B3-A23A-4B57-B3B2-DE0632107BE3}" srcOrd="3" destOrd="0" presId="urn:microsoft.com/office/officeart/2005/8/layout/default"/>
    <dgm:cxn modelId="{8D79B74A-9B5B-44EC-8F58-B6C74BD3D99A}" type="presParOf" srcId="{2756CB0E-1E7C-4991-940E-9AE33B878CD4}" destId="{89DC9071-5086-484A-9FD4-0079C7B6C1AA}" srcOrd="4" destOrd="0" presId="urn:microsoft.com/office/officeart/2005/8/layout/default"/>
    <dgm:cxn modelId="{F44B7B21-F19E-4333-A8A6-E8678A55DFB5}" type="presParOf" srcId="{2756CB0E-1E7C-4991-940E-9AE33B878CD4}" destId="{9F6D0824-B94D-4B49-8B4A-69321FBA2A7B}" srcOrd="5" destOrd="0" presId="urn:microsoft.com/office/officeart/2005/8/layout/default"/>
    <dgm:cxn modelId="{C40499F8-6292-4507-8D92-7C0A179E83BE}" type="presParOf" srcId="{2756CB0E-1E7C-4991-940E-9AE33B878CD4}" destId="{A1CB6BCE-2D1F-4ADE-AE37-2DEC9540A61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0895B-6640-447B-B6AC-E20632F497A8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D3CB53-35C5-4114-A406-E0BB3DA62218}">
      <dgm:prSet phldrT="[Text]"/>
      <dgm:spPr/>
      <dgm:t>
        <a:bodyPr/>
        <a:lstStyle/>
        <a:p>
          <a:r>
            <a:rPr lang="en-US" dirty="0"/>
            <a:t>Extract Method</a:t>
          </a:r>
        </a:p>
      </dgm:t>
    </dgm:pt>
    <dgm:pt modelId="{EAEB18DF-1E16-4C65-BC77-AE7975A451DC}" type="parTrans" cxnId="{20F7D825-E82D-44B8-B2BD-8980ADB078D6}">
      <dgm:prSet/>
      <dgm:spPr/>
      <dgm:t>
        <a:bodyPr/>
        <a:lstStyle/>
        <a:p>
          <a:endParaRPr lang="en-US"/>
        </a:p>
      </dgm:t>
    </dgm:pt>
    <dgm:pt modelId="{91C4C8D4-7B6D-42B7-85DA-5A2DEE4FE419}" type="sibTrans" cxnId="{20F7D825-E82D-44B8-B2BD-8980ADB078D6}">
      <dgm:prSet/>
      <dgm:spPr/>
      <dgm:t>
        <a:bodyPr/>
        <a:lstStyle/>
        <a:p>
          <a:endParaRPr lang="en-US"/>
        </a:p>
      </dgm:t>
    </dgm:pt>
    <dgm:pt modelId="{1E60D665-6476-4FB2-9C36-23179A016495}">
      <dgm:prSet phldrT="[Text]"/>
      <dgm:spPr/>
      <dgm:t>
        <a:bodyPr/>
        <a:lstStyle/>
        <a:p>
          <a:r>
            <a:rPr lang="en-US" dirty="0"/>
            <a:t>Fail Fast</a:t>
          </a:r>
        </a:p>
      </dgm:t>
    </dgm:pt>
    <dgm:pt modelId="{088EB509-BDBB-47EF-B298-7BB00113AA04}" type="parTrans" cxnId="{DB8096E0-2541-4FD2-9C50-BB92ECC175E5}">
      <dgm:prSet/>
      <dgm:spPr/>
      <dgm:t>
        <a:bodyPr/>
        <a:lstStyle/>
        <a:p>
          <a:endParaRPr lang="en-US"/>
        </a:p>
      </dgm:t>
    </dgm:pt>
    <dgm:pt modelId="{419890B3-2EA0-4794-824B-4376E5CC9AFE}" type="sibTrans" cxnId="{DB8096E0-2541-4FD2-9C50-BB92ECC175E5}">
      <dgm:prSet/>
      <dgm:spPr/>
      <dgm:t>
        <a:bodyPr/>
        <a:lstStyle/>
        <a:p>
          <a:endParaRPr lang="en-US"/>
        </a:p>
      </dgm:t>
    </dgm:pt>
    <dgm:pt modelId="{F24A0237-C9D5-49D2-9E49-AFE7512B0899}">
      <dgm:prSet phldrT="[Text]"/>
      <dgm:spPr/>
      <dgm:t>
        <a:bodyPr/>
        <a:lstStyle/>
        <a:p>
          <a:r>
            <a:rPr lang="en-US" dirty="0"/>
            <a:t>Return Early</a:t>
          </a:r>
        </a:p>
      </dgm:t>
    </dgm:pt>
    <dgm:pt modelId="{7C4C4CF5-DE4B-45BD-8805-0D8AD7756A05}" type="parTrans" cxnId="{0A067F91-3437-4C48-AA87-A02ECEF0E375}">
      <dgm:prSet/>
      <dgm:spPr/>
      <dgm:t>
        <a:bodyPr/>
        <a:lstStyle/>
        <a:p>
          <a:endParaRPr lang="en-US"/>
        </a:p>
      </dgm:t>
    </dgm:pt>
    <dgm:pt modelId="{6EC8C393-0B86-4C34-9441-E00DA5A2085D}" type="sibTrans" cxnId="{0A067F91-3437-4C48-AA87-A02ECEF0E375}">
      <dgm:prSet/>
      <dgm:spPr/>
      <dgm:t>
        <a:bodyPr/>
        <a:lstStyle/>
        <a:p>
          <a:endParaRPr lang="en-US"/>
        </a:p>
      </dgm:t>
    </dgm:pt>
    <dgm:pt modelId="{2756CB0E-1E7C-4991-940E-9AE33B878CD4}" type="pres">
      <dgm:prSet presAssocID="{8720895B-6640-447B-B6AC-E20632F497A8}" presName="diagram" presStyleCnt="0">
        <dgm:presLayoutVars>
          <dgm:dir/>
          <dgm:resizeHandles val="exact"/>
        </dgm:presLayoutVars>
      </dgm:prSet>
      <dgm:spPr/>
    </dgm:pt>
    <dgm:pt modelId="{69B470AE-45FF-4242-A8A0-C2C8F8534D4B}" type="pres">
      <dgm:prSet presAssocID="{BED3CB53-35C5-4114-A406-E0BB3DA62218}" presName="node" presStyleLbl="node1" presStyleIdx="0" presStyleCnt="3">
        <dgm:presLayoutVars>
          <dgm:bulletEnabled val="1"/>
        </dgm:presLayoutVars>
      </dgm:prSet>
      <dgm:spPr/>
    </dgm:pt>
    <dgm:pt modelId="{12C75C51-19A0-4469-8780-FA18894995A3}" type="pres">
      <dgm:prSet presAssocID="{91C4C8D4-7B6D-42B7-85DA-5A2DEE4FE419}" presName="sibTrans" presStyleCnt="0"/>
      <dgm:spPr/>
    </dgm:pt>
    <dgm:pt modelId="{9DB69DA1-FC73-407C-86E7-617A07BB8910}" type="pres">
      <dgm:prSet presAssocID="{1E60D665-6476-4FB2-9C36-23179A016495}" presName="node" presStyleLbl="node1" presStyleIdx="1" presStyleCnt="3">
        <dgm:presLayoutVars>
          <dgm:bulletEnabled val="1"/>
        </dgm:presLayoutVars>
      </dgm:prSet>
      <dgm:spPr/>
    </dgm:pt>
    <dgm:pt modelId="{AE70C7B3-A23A-4B57-B3B2-DE0632107BE3}" type="pres">
      <dgm:prSet presAssocID="{419890B3-2EA0-4794-824B-4376E5CC9AFE}" presName="sibTrans" presStyleCnt="0"/>
      <dgm:spPr/>
    </dgm:pt>
    <dgm:pt modelId="{89DC9071-5086-484A-9FD4-0079C7B6C1AA}" type="pres">
      <dgm:prSet presAssocID="{F24A0237-C9D5-49D2-9E49-AFE7512B0899}" presName="node" presStyleLbl="node1" presStyleIdx="2" presStyleCnt="3">
        <dgm:presLayoutVars>
          <dgm:bulletEnabled val="1"/>
        </dgm:presLayoutVars>
      </dgm:prSet>
      <dgm:spPr/>
    </dgm:pt>
  </dgm:ptLst>
  <dgm:cxnLst>
    <dgm:cxn modelId="{0A14BD17-21DA-4677-AA42-9D2D99AA3D1B}" type="presOf" srcId="{F24A0237-C9D5-49D2-9E49-AFE7512B0899}" destId="{89DC9071-5086-484A-9FD4-0079C7B6C1AA}" srcOrd="0" destOrd="0" presId="urn:microsoft.com/office/officeart/2005/8/layout/default"/>
    <dgm:cxn modelId="{20F7D825-E82D-44B8-B2BD-8980ADB078D6}" srcId="{8720895B-6640-447B-B6AC-E20632F497A8}" destId="{BED3CB53-35C5-4114-A406-E0BB3DA62218}" srcOrd="0" destOrd="0" parTransId="{EAEB18DF-1E16-4C65-BC77-AE7975A451DC}" sibTransId="{91C4C8D4-7B6D-42B7-85DA-5A2DEE4FE419}"/>
    <dgm:cxn modelId="{70218F30-2098-45E1-9705-CBD8795537A3}" type="presOf" srcId="{BED3CB53-35C5-4114-A406-E0BB3DA62218}" destId="{69B470AE-45FF-4242-A8A0-C2C8F8534D4B}" srcOrd="0" destOrd="0" presId="urn:microsoft.com/office/officeart/2005/8/layout/default"/>
    <dgm:cxn modelId="{7579B672-19AC-4BA9-961A-2A8F31AD9D13}" type="presOf" srcId="{8720895B-6640-447B-B6AC-E20632F497A8}" destId="{2756CB0E-1E7C-4991-940E-9AE33B878CD4}" srcOrd="0" destOrd="0" presId="urn:microsoft.com/office/officeart/2005/8/layout/default"/>
    <dgm:cxn modelId="{0A067F91-3437-4C48-AA87-A02ECEF0E375}" srcId="{8720895B-6640-447B-B6AC-E20632F497A8}" destId="{F24A0237-C9D5-49D2-9E49-AFE7512B0899}" srcOrd="2" destOrd="0" parTransId="{7C4C4CF5-DE4B-45BD-8805-0D8AD7756A05}" sibTransId="{6EC8C393-0B86-4C34-9441-E00DA5A2085D}"/>
    <dgm:cxn modelId="{E1665BDE-25FD-4F93-8343-DEE24163B040}" type="presOf" srcId="{1E60D665-6476-4FB2-9C36-23179A016495}" destId="{9DB69DA1-FC73-407C-86E7-617A07BB8910}" srcOrd="0" destOrd="0" presId="urn:microsoft.com/office/officeart/2005/8/layout/default"/>
    <dgm:cxn modelId="{DB8096E0-2541-4FD2-9C50-BB92ECC175E5}" srcId="{8720895B-6640-447B-B6AC-E20632F497A8}" destId="{1E60D665-6476-4FB2-9C36-23179A016495}" srcOrd="1" destOrd="0" parTransId="{088EB509-BDBB-47EF-B298-7BB00113AA04}" sibTransId="{419890B3-2EA0-4794-824B-4376E5CC9AFE}"/>
    <dgm:cxn modelId="{2F789C8F-5A9E-41F9-BB83-4B3F4DA7A9BB}" type="presParOf" srcId="{2756CB0E-1E7C-4991-940E-9AE33B878CD4}" destId="{69B470AE-45FF-4242-A8A0-C2C8F8534D4B}" srcOrd="0" destOrd="0" presId="urn:microsoft.com/office/officeart/2005/8/layout/default"/>
    <dgm:cxn modelId="{D8913872-4CE8-4193-817E-607D222A6C76}" type="presParOf" srcId="{2756CB0E-1E7C-4991-940E-9AE33B878CD4}" destId="{12C75C51-19A0-4469-8780-FA18894995A3}" srcOrd="1" destOrd="0" presId="urn:microsoft.com/office/officeart/2005/8/layout/default"/>
    <dgm:cxn modelId="{CD174E3E-80ED-4F77-8F35-9B06F256DC90}" type="presParOf" srcId="{2756CB0E-1E7C-4991-940E-9AE33B878CD4}" destId="{9DB69DA1-FC73-407C-86E7-617A07BB8910}" srcOrd="2" destOrd="0" presId="urn:microsoft.com/office/officeart/2005/8/layout/default"/>
    <dgm:cxn modelId="{C69F734C-76FB-4A1D-A836-40196A5415DD}" type="presParOf" srcId="{2756CB0E-1E7C-4991-940E-9AE33B878CD4}" destId="{AE70C7B3-A23A-4B57-B3B2-DE0632107BE3}" srcOrd="3" destOrd="0" presId="urn:microsoft.com/office/officeart/2005/8/layout/default"/>
    <dgm:cxn modelId="{8D79B74A-9B5B-44EC-8F58-B6C74BD3D99A}" type="presParOf" srcId="{2756CB0E-1E7C-4991-940E-9AE33B878CD4}" destId="{89DC9071-5086-484A-9FD4-0079C7B6C1A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20895B-6640-447B-B6AC-E20632F497A8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D3CB53-35C5-4114-A406-E0BB3DA62218}">
      <dgm:prSet phldrT="[Text]"/>
      <dgm:spPr/>
      <dgm:t>
        <a:bodyPr/>
        <a:lstStyle/>
        <a:p>
          <a:r>
            <a:rPr lang="en-US" dirty="0"/>
            <a:t>Aid the reader</a:t>
          </a:r>
        </a:p>
      </dgm:t>
    </dgm:pt>
    <dgm:pt modelId="{EAEB18DF-1E16-4C65-BC77-AE7975A451DC}" type="parTrans" cxnId="{20F7D825-E82D-44B8-B2BD-8980ADB078D6}">
      <dgm:prSet/>
      <dgm:spPr/>
      <dgm:t>
        <a:bodyPr/>
        <a:lstStyle/>
        <a:p>
          <a:endParaRPr lang="en-US"/>
        </a:p>
      </dgm:t>
    </dgm:pt>
    <dgm:pt modelId="{91C4C8D4-7B6D-42B7-85DA-5A2DEE4FE419}" type="sibTrans" cxnId="{20F7D825-E82D-44B8-B2BD-8980ADB078D6}">
      <dgm:prSet/>
      <dgm:spPr/>
      <dgm:t>
        <a:bodyPr/>
        <a:lstStyle/>
        <a:p>
          <a:endParaRPr lang="en-US"/>
        </a:p>
      </dgm:t>
    </dgm:pt>
    <dgm:pt modelId="{1E60D665-6476-4FB2-9C36-23179A016495}">
      <dgm:prSet phldrT="[Text]"/>
      <dgm:spPr/>
      <dgm:t>
        <a:bodyPr/>
        <a:lstStyle/>
        <a:p>
          <a:r>
            <a:rPr lang="en-US" dirty="0"/>
            <a:t>Promote the reuse</a:t>
          </a:r>
        </a:p>
      </dgm:t>
    </dgm:pt>
    <dgm:pt modelId="{088EB509-BDBB-47EF-B298-7BB00113AA04}" type="parTrans" cxnId="{DB8096E0-2541-4FD2-9C50-BB92ECC175E5}">
      <dgm:prSet/>
      <dgm:spPr/>
      <dgm:t>
        <a:bodyPr/>
        <a:lstStyle/>
        <a:p>
          <a:endParaRPr lang="en-US"/>
        </a:p>
      </dgm:t>
    </dgm:pt>
    <dgm:pt modelId="{419890B3-2EA0-4794-824B-4376E5CC9AFE}" type="sibTrans" cxnId="{DB8096E0-2541-4FD2-9C50-BB92ECC175E5}">
      <dgm:prSet/>
      <dgm:spPr/>
      <dgm:t>
        <a:bodyPr/>
        <a:lstStyle/>
        <a:p>
          <a:endParaRPr lang="en-US"/>
        </a:p>
      </dgm:t>
    </dgm:pt>
    <dgm:pt modelId="{F24A0237-C9D5-49D2-9E49-AFE7512B0899}">
      <dgm:prSet phldrT="[Text]"/>
      <dgm:spPr/>
      <dgm:t>
        <a:bodyPr/>
        <a:lstStyle/>
        <a:p>
          <a:r>
            <a:rPr lang="en-US" dirty="0"/>
            <a:t>Ease naming and testing</a:t>
          </a:r>
        </a:p>
      </dgm:t>
    </dgm:pt>
    <dgm:pt modelId="{7C4C4CF5-DE4B-45BD-8805-0D8AD7756A05}" type="parTrans" cxnId="{0A067F91-3437-4C48-AA87-A02ECEF0E375}">
      <dgm:prSet/>
      <dgm:spPr/>
      <dgm:t>
        <a:bodyPr/>
        <a:lstStyle/>
        <a:p>
          <a:endParaRPr lang="en-US"/>
        </a:p>
      </dgm:t>
    </dgm:pt>
    <dgm:pt modelId="{6EC8C393-0B86-4C34-9441-E00DA5A2085D}" type="sibTrans" cxnId="{0A067F91-3437-4C48-AA87-A02ECEF0E375}">
      <dgm:prSet/>
      <dgm:spPr/>
      <dgm:t>
        <a:bodyPr/>
        <a:lstStyle/>
        <a:p>
          <a:endParaRPr lang="en-US"/>
        </a:p>
      </dgm:t>
    </dgm:pt>
    <dgm:pt modelId="{21C209D0-D2DF-4442-A5CF-39903AFBCF45}">
      <dgm:prSet phldrT="[Text]"/>
      <dgm:spPr/>
      <dgm:t>
        <a:bodyPr/>
        <a:lstStyle/>
        <a:p>
          <a:r>
            <a:rPr lang="en-US" dirty="0"/>
            <a:t>Avoid Side Effects</a:t>
          </a:r>
        </a:p>
      </dgm:t>
    </dgm:pt>
    <dgm:pt modelId="{75B8EE6C-4B8C-481B-88DF-E6EBE751868B}" type="parTrans" cxnId="{0959712C-6840-4600-91E6-6791F91B20B3}">
      <dgm:prSet/>
      <dgm:spPr/>
      <dgm:t>
        <a:bodyPr/>
        <a:lstStyle/>
        <a:p>
          <a:endParaRPr lang="en-US"/>
        </a:p>
      </dgm:t>
    </dgm:pt>
    <dgm:pt modelId="{655EF822-F3D8-4D79-AF75-C4C72662FFDF}" type="sibTrans" cxnId="{0959712C-6840-4600-91E6-6791F91B20B3}">
      <dgm:prSet/>
      <dgm:spPr/>
      <dgm:t>
        <a:bodyPr/>
        <a:lstStyle/>
        <a:p>
          <a:endParaRPr lang="en-US"/>
        </a:p>
      </dgm:t>
    </dgm:pt>
    <dgm:pt modelId="{2756CB0E-1E7C-4991-940E-9AE33B878CD4}" type="pres">
      <dgm:prSet presAssocID="{8720895B-6640-447B-B6AC-E20632F497A8}" presName="diagram" presStyleCnt="0">
        <dgm:presLayoutVars>
          <dgm:dir/>
          <dgm:resizeHandles val="exact"/>
        </dgm:presLayoutVars>
      </dgm:prSet>
      <dgm:spPr/>
    </dgm:pt>
    <dgm:pt modelId="{69B470AE-45FF-4242-A8A0-C2C8F8534D4B}" type="pres">
      <dgm:prSet presAssocID="{BED3CB53-35C5-4114-A406-E0BB3DA62218}" presName="node" presStyleLbl="node1" presStyleIdx="0" presStyleCnt="4">
        <dgm:presLayoutVars>
          <dgm:bulletEnabled val="1"/>
        </dgm:presLayoutVars>
      </dgm:prSet>
      <dgm:spPr/>
    </dgm:pt>
    <dgm:pt modelId="{12C75C51-19A0-4469-8780-FA18894995A3}" type="pres">
      <dgm:prSet presAssocID="{91C4C8D4-7B6D-42B7-85DA-5A2DEE4FE419}" presName="sibTrans" presStyleCnt="0"/>
      <dgm:spPr/>
    </dgm:pt>
    <dgm:pt modelId="{9DB69DA1-FC73-407C-86E7-617A07BB8910}" type="pres">
      <dgm:prSet presAssocID="{1E60D665-6476-4FB2-9C36-23179A016495}" presName="node" presStyleLbl="node1" presStyleIdx="1" presStyleCnt="4">
        <dgm:presLayoutVars>
          <dgm:bulletEnabled val="1"/>
        </dgm:presLayoutVars>
      </dgm:prSet>
      <dgm:spPr/>
    </dgm:pt>
    <dgm:pt modelId="{AE70C7B3-A23A-4B57-B3B2-DE0632107BE3}" type="pres">
      <dgm:prSet presAssocID="{419890B3-2EA0-4794-824B-4376E5CC9AFE}" presName="sibTrans" presStyleCnt="0"/>
      <dgm:spPr/>
    </dgm:pt>
    <dgm:pt modelId="{89DC9071-5086-484A-9FD4-0079C7B6C1AA}" type="pres">
      <dgm:prSet presAssocID="{F24A0237-C9D5-49D2-9E49-AFE7512B0899}" presName="node" presStyleLbl="node1" presStyleIdx="2" presStyleCnt="4">
        <dgm:presLayoutVars>
          <dgm:bulletEnabled val="1"/>
        </dgm:presLayoutVars>
      </dgm:prSet>
      <dgm:spPr/>
    </dgm:pt>
    <dgm:pt modelId="{074D8B09-FAD6-48D0-93B7-CF3D4D8272FD}" type="pres">
      <dgm:prSet presAssocID="{6EC8C393-0B86-4C34-9441-E00DA5A2085D}" presName="sibTrans" presStyleCnt="0"/>
      <dgm:spPr/>
    </dgm:pt>
    <dgm:pt modelId="{03E18A3E-7678-4FE8-AE8A-8462B8CA2B2D}" type="pres">
      <dgm:prSet presAssocID="{21C209D0-D2DF-4442-A5CF-39903AFBCF45}" presName="node" presStyleLbl="node1" presStyleIdx="3" presStyleCnt="4">
        <dgm:presLayoutVars>
          <dgm:bulletEnabled val="1"/>
        </dgm:presLayoutVars>
      </dgm:prSet>
      <dgm:spPr/>
    </dgm:pt>
  </dgm:ptLst>
  <dgm:cxnLst>
    <dgm:cxn modelId="{0A14BD17-21DA-4677-AA42-9D2D99AA3D1B}" type="presOf" srcId="{F24A0237-C9D5-49D2-9E49-AFE7512B0899}" destId="{89DC9071-5086-484A-9FD4-0079C7B6C1AA}" srcOrd="0" destOrd="0" presId="urn:microsoft.com/office/officeart/2005/8/layout/default"/>
    <dgm:cxn modelId="{20F7D825-E82D-44B8-B2BD-8980ADB078D6}" srcId="{8720895B-6640-447B-B6AC-E20632F497A8}" destId="{BED3CB53-35C5-4114-A406-E0BB3DA62218}" srcOrd="0" destOrd="0" parTransId="{EAEB18DF-1E16-4C65-BC77-AE7975A451DC}" sibTransId="{91C4C8D4-7B6D-42B7-85DA-5A2DEE4FE419}"/>
    <dgm:cxn modelId="{0959712C-6840-4600-91E6-6791F91B20B3}" srcId="{8720895B-6640-447B-B6AC-E20632F497A8}" destId="{21C209D0-D2DF-4442-A5CF-39903AFBCF45}" srcOrd="3" destOrd="0" parTransId="{75B8EE6C-4B8C-481B-88DF-E6EBE751868B}" sibTransId="{655EF822-F3D8-4D79-AF75-C4C72662FFDF}"/>
    <dgm:cxn modelId="{70218F30-2098-45E1-9705-CBD8795537A3}" type="presOf" srcId="{BED3CB53-35C5-4114-A406-E0BB3DA62218}" destId="{69B470AE-45FF-4242-A8A0-C2C8F8534D4B}" srcOrd="0" destOrd="0" presId="urn:microsoft.com/office/officeart/2005/8/layout/default"/>
    <dgm:cxn modelId="{7579B672-19AC-4BA9-961A-2A8F31AD9D13}" type="presOf" srcId="{8720895B-6640-447B-B6AC-E20632F497A8}" destId="{2756CB0E-1E7C-4991-940E-9AE33B878CD4}" srcOrd="0" destOrd="0" presId="urn:microsoft.com/office/officeart/2005/8/layout/default"/>
    <dgm:cxn modelId="{0A067F91-3437-4C48-AA87-A02ECEF0E375}" srcId="{8720895B-6640-447B-B6AC-E20632F497A8}" destId="{F24A0237-C9D5-49D2-9E49-AFE7512B0899}" srcOrd="2" destOrd="0" parTransId="{7C4C4CF5-DE4B-45BD-8805-0D8AD7756A05}" sibTransId="{6EC8C393-0B86-4C34-9441-E00DA5A2085D}"/>
    <dgm:cxn modelId="{2590E791-FEAA-41D9-8949-BF462BEA05AC}" type="presOf" srcId="{21C209D0-D2DF-4442-A5CF-39903AFBCF45}" destId="{03E18A3E-7678-4FE8-AE8A-8462B8CA2B2D}" srcOrd="0" destOrd="0" presId="urn:microsoft.com/office/officeart/2005/8/layout/default"/>
    <dgm:cxn modelId="{E1665BDE-25FD-4F93-8343-DEE24163B040}" type="presOf" srcId="{1E60D665-6476-4FB2-9C36-23179A016495}" destId="{9DB69DA1-FC73-407C-86E7-617A07BB8910}" srcOrd="0" destOrd="0" presId="urn:microsoft.com/office/officeart/2005/8/layout/default"/>
    <dgm:cxn modelId="{DB8096E0-2541-4FD2-9C50-BB92ECC175E5}" srcId="{8720895B-6640-447B-B6AC-E20632F497A8}" destId="{1E60D665-6476-4FB2-9C36-23179A016495}" srcOrd="1" destOrd="0" parTransId="{088EB509-BDBB-47EF-B298-7BB00113AA04}" sibTransId="{419890B3-2EA0-4794-824B-4376E5CC9AFE}"/>
    <dgm:cxn modelId="{2F789C8F-5A9E-41F9-BB83-4B3F4DA7A9BB}" type="presParOf" srcId="{2756CB0E-1E7C-4991-940E-9AE33B878CD4}" destId="{69B470AE-45FF-4242-A8A0-C2C8F8534D4B}" srcOrd="0" destOrd="0" presId="urn:microsoft.com/office/officeart/2005/8/layout/default"/>
    <dgm:cxn modelId="{D8913872-4CE8-4193-817E-607D222A6C76}" type="presParOf" srcId="{2756CB0E-1E7C-4991-940E-9AE33B878CD4}" destId="{12C75C51-19A0-4469-8780-FA18894995A3}" srcOrd="1" destOrd="0" presId="urn:microsoft.com/office/officeart/2005/8/layout/default"/>
    <dgm:cxn modelId="{CD174E3E-80ED-4F77-8F35-9B06F256DC90}" type="presParOf" srcId="{2756CB0E-1E7C-4991-940E-9AE33B878CD4}" destId="{9DB69DA1-FC73-407C-86E7-617A07BB8910}" srcOrd="2" destOrd="0" presId="urn:microsoft.com/office/officeart/2005/8/layout/default"/>
    <dgm:cxn modelId="{C69F734C-76FB-4A1D-A836-40196A5415DD}" type="presParOf" srcId="{2756CB0E-1E7C-4991-940E-9AE33B878CD4}" destId="{AE70C7B3-A23A-4B57-B3B2-DE0632107BE3}" srcOrd="3" destOrd="0" presId="urn:microsoft.com/office/officeart/2005/8/layout/default"/>
    <dgm:cxn modelId="{8D79B74A-9B5B-44EC-8F58-B6C74BD3D99A}" type="presParOf" srcId="{2756CB0E-1E7C-4991-940E-9AE33B878CD4}" destId="{89DC9071-5086-484A-9FD4-0079C7B6C1AA}" srcOrd="4" destOrd="0" presId="urn:microsoft.com/office/officeart/2005/8/layout/default"/>
    <dgm:cxn modelId="{AC86A335-86FB-4C27-889C-C4268E08D61C}" type="presParOf" srcId="{2756CB0E-1E7C-4991-940E-9AE33B878CD4}" destId="{074D8B09-FAD6-48D0-93B7-CF3D4D8272FD}" srcOrd="5" destOrd="0" presId="urn:microsoft.com/office/officeart/2005/8/layout/default"/>
    <dgm:cxn modelId="{82ED0C56-0F9C-4A37-993B-3909056DC59B}" type="presParOf" srcId="{2756CB0E-1E7C-4991-940E-9AE33B878CD4}" destId="{03E18A3E-7678-4FE8-AE8A-8462B8CA2B2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20895B-6640-447B-B6AC-E20632F497A8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D3CB53-35C5-4114-A406-E0BB3DA62218}">
      <dgm:prSet phldrT="[Text]"/>
      <dgm:spPr/>
      <dgm:t>
        <a:bodyPr/>
        <a:lstStyle/>
        <a:p>
          <a:r>
            <a:rPr lang="en-US" dirty="0">
              <a:latin typeface="Graphik" panose="020B0503030202060203" pitchFamily="34" charset="0"/>
            </a:rPr>
            <a:t>New Concept</a:t>
          </a:r>
          <a:endParaRPr lang="en-US" dirty="0"/>
        </a:p>
      </dgm:t>
    </dgm:pt>
    <dgm:pt modelId="{EAEB18DF-1E16-4C65-BC77-AE7975A451DC}" type="parTrans" cxnId="{20F7D825-E82D-44B8-B2BD-8980ADB078D6}">
      <dgm:prSet/>
      <dgm:spPr/>
      <dgm:t>
        <a:bodyPr/>
        <a:lstStyle/>
        <a:p>
          <a:endParaRPr lang="en-US"/>
        </a:p>
      </dgm:t>
    </dgm:pt>
    <dgm:pt modelId="{91C4C8D4-7B6D-42B7-85DA-5A2DEE4FE419}" type="sibTrans" cxnId="{20F7D825-E82D-44B8-B2BD-8980ADB078D6}">
      <dgm:prSet/>
      <dgm:spPr/>
      <dgm:t>
        <a:bodyPr/>
        <a:lstStyle/>
        <a:p>
          <a:endParaRPr lang="en-US"/>
        </a:p>
      </dgm:t>
    </dgm:pt>
    <dgm:pt modelId="{5E73C042-3E63-44A7-8809-5DD372B8DD12}">
      <dgm:prSet phldrT="[Text]"/>
      <dgm:spPr/>
      <dgm:t>
        <a:bodyPr/>
        <a:lstStyle/>
        <a:p>
          <a:r>
            <a:rPr lang="en-US" dirty="0">
              <a:latin typeface="Graphik" panose="020B0503030202060203" pitchFamily="34" charset="0"/>
            </a:rPr>
            <a:t>Low Cohesion</a:t>
          </a:r>
        </a:p>
      </dgm:t>
    </dgm:pt>
    <dgm:pt modelId="{20DC730C-157A-44B8-8597-21A2636203B8}" type="parTrans" cxnId="{524FE2A2-AE9B-4AE8-8A2C-E2C05C1A1B5C}">
      <dgm:prSet/>
      <dgm:spPr/>
      <dgm:t>
        <a:bodyPr/>
        <a:lstStyle/>
        <a:p>
          <a:endParaRPr lang="en-US"/>
        </a:p>
      </dgm:t>
    </dgm:pt>
    <dgm:pt modelId="{98AFEA3F-512F-41A1-874A-96EAB93377E1}" type="sibTrans" cxnId="{524FE2A2-AE9B-4AE8-8A2C-E2C05C1A1B5C}">
      <dgm:prSet/>
      <dgm:spPr/>
      <dgm:t>
        <a:bodyPr/>
        <a:lstStyle/>
        <a:p>
          <a:endParaRPr lang="en-US"/>
        </a:p>
      </dgm:t>
    </dgm:pt>
    <dgm:pt modelId="{7FFDDCAE-8F41-4C8B-AE6E-22E711514058}">
      <dgm:prSet phldrT="[Text]"/>
      <dgm:spPr/>
      <dgm:t>
        <a:bodyPr/>
        <a:lstStyle/>
        <a:p>
          <a:r>
            <a:rPr lang="en-US" dirty="0">
              <a:latin typeface="Graphik" panose="020B0503030202060203" pitchFamily="34" charset="0"/>
            </a:rPr>
            <a:t>Promote Reuse</a:t>
          </a:r>
        </a:p>
      </dgm:t>
    </dgm:pt>
    <dgm:pt modelId="{A01728A0-7238-4D79-A5F1-746DB73A8BD2}" type="parTrans" cxnId="{A88E9105-4956-4BE3-A061-BA2CD47AD7D2}">
      <dgm:prSet/>
      <dgm:spPr/>
      <dgm:t>
        <a:bodyPr/>
        <a:lstStyle/>
        <a:p>
          <a:endParaRPr lang="en-US"/>
        </a:p>
      </dgm:t>
    </dgm:pt>
    <dgm:pt modelId="{D4CD867F-DDC8-4C8A-9A91-14565BD02A05}" type="sibTrans" cxnId="{A88E9105-4956-4BE3-A061-BA2CD47AD7D2}">
      <dgm:prSet/>
      <dgm:spPr/>
      <dgm:t>
        <a:bodyPr/>
        <a:lstStyle/>
        <a:p>
          <a:endParaRPr lang="en-US"/>
        </a:p>
      </dgm:t>
    </dgm:pt>
    <dgm:pt modelId="{B576AD94-AEFA-4026-AC26-D095110BE310}">
      <dgm:prSet phldrT="[Text]"/>
      <dgm:spPr/>
      <dgm:t>
        <a:bodyPr/>
        <a:lstStyle/>
        <a:p>
          <a:r>
            <a:rPr lang="en-US" dirty="0">
              <a:latin typeface="Graphik" panose="020B0503030202060203" pitchFamily="34" charset="0"/>
            </a:rPr>
            <a:t>Reduce Complexity</a:t>
          </a:r>
        </a:p>
      </dgm:t>
    </dgm:pt>
    <dgm:pt modelId="{8D18252B-F86D-40AD-B169-1D839ABE75A7}" type="parTrans" cxnId="{972C6A79-6F38-4010-8153-D24240DD0370}">
      <dgm:prSet/>
      <dgm:spPr/>
      <dgm:t>
        <a:bodyPr/>
        <a:lstStyle/>
        <a:p>
          <a:endParaRPr lang="en-US"/>
        </a:p>
      </dgm:t>
    </dgm:pt>
    <dgm:pt modelId="{8A21F0C6-8EC1-4B65-8CB2-5F7C24CA6244}" type="sibTrans" cxnId="{972C6A79-6F38-4010-8153-D24240DD0370}">
      <dgm:prSet/>
      <dgm:spPr/>
      <dgm:t>
        <a:bodyPr/>
        <a:lstStyle/>
        <a:p>
          <a:endParaRPr lang="en-US"/>
        </a:p>
      </dgm:t>
    </dgm:pt>
    <dgm:pt modelId="{BA402EF1-EF11-4EC3-94FC-6CA38C2181D2}">
      <dgm:prSet phldrT="[Text]"/>
      <dgm:spPr/>
      <dgm:t>
        <a:bodyPr/>
        <a:lstStyle/>
        <a:p>
          <a:r>
            <a:rPr lang="en-US" dirty="0">
              <a:latin typeface="Graphik" panose="020B0503030202060203" pitchFamily="34" charset="0"/>
            </a:rPr>
            <a:t>Clarify Parameters</a:t>
          </a:r>
        </a:p>
      </dgm:t>
    </dgm:pt>
    <dgm:pt modelId="{0BE70C2C-6E73-40DF-80D4-FBDA8BF2F8F6}" type="parTrans" cxnId="{D3B57462-D401-4B80-9C28-46F4CFD1E4E3}">
      <dgm:prSet/>
      <dgm:spPr/>
      <dgm:t>
        <a:bodyPr/>
        <a:lstStyle/>
        <a:p>
          <a:endParaRPr lang="en-US"/>
        </a:p>
      </dgm:t>
    </dgm:pt>
    <dgm:pt modelId="{92E4966F-E568-41D1-A8BA-FE0A538C87ED}" type="sibTrans" cxnId="{D3B57462-D401-4B80-9C28-46F4CFD1E4E3}">
      <dgm:prSet/>
      <dgm:spPr/>
      <dgm:t>
        <a:bodyPr/>
        <a:lstStyle/>
        <a:p>
          <a:endParaRPr lang="en-US"/>
        </a:p>
      </dgm:t>
    </dgm:pt>
    <dgm:pt modelId="{2756CB0E-1E7C-4991-940E-9AE33B878CD4}" type="pres">
      <dgm:prSet presAssocID="{8720895B-6640-447B-B6AC-E20632F497A8}" presName="diagram" presStyleCnt="0">
        <dgm:presLayoutVars>
          <dgm:dir/>
          <dgm:resizeHandles val="exact"/>
        </dgm:presLayoutVars>
      </dgm:prSet>
      <dgm:spPr/>
    </dgm:pt>
    <dgm:pt modelId="{69B470AE-45FF-4242-A8A0-C2C8F8534D4B}" type="pres">
      <dgm:prSet presAssocID="{BED3CB53-35C5-4114-A406-E0BB3DA62218}" presName="node" presStyleLbl="node1" presStyleIdx="0" presStyleCnt="5">
        <dgm:presLayoutVars>
          <dgm:bulletEnabled val="1"/>
        </dgm:presLayoutVars>
      </dgm:prSet>
      <dgm:spPr/>
    </dgm:pt>
    <dgm:pt modelId="{12C75C51-19A0-4469-8780-FA18894995A3}" type="pres">
      <dgm:prSet presAssocID="{91C4C8D4-7B6D-42B7-85DA-5A2DEE4FE419}" presName="sibTrans" presStyleCnt="0"/>
      <dgm:spPr/>
    </dgm:pt>
    <dgm:pt modelId="{C17A40C0-9EE6-4010-8EFF-8BCD2B1409BA}" type="pres">
      <dgm:prSet presAssocID="{5E73C042-3E63-44A7-8809-5DD372B8DD12}" presName="node" presStyleLbl="node1" presStyleIdx="1" presStyleCnt="5">
        <dgm:presLayoutVars>
          <dgm:bulletEnabled val="1"/>
        </dgm:presLayoutVars>
      </dgm:prSet>
      <dgm:spPr/>
    </dgm:pt>
    <dgm:pt modelId="{6C5F4230-F134-4E69-BD7E-003D201EE645}" type="pres">
      <dgm:prSet presAssocID="{98AFEA3F-512F-41A1-874A-96EAB93377E1}" presName="sibTrans" presStyleCnt="0"/>
      <dgm:spPr/>
    </dgm:pt>
    <dgm:pt modelId="{05475FBF-E5F9-44D1-A576-CE2797C1FEFC}" type="pres">
      <dgm:prSet presAssocID="{7FFDDCAE-8F41-4C8B-AE6E-22E711514058}" presName="node" presStyleLbl="node1" presStyleIdx="2" presStyleCnt="5">
        <dgm:presLayoutVars>
          <dgm:bulletEnabled val="1"/>
        </dgm:presLayoutVars>
      </dgm:prSet>
      <dgm:spPr/>
    </dgm:pt>
    <dgm:pt modelId="{B8766590-7092-46D4-BC4D-EF4893227C70}" type="pres">
      <dgm:prSet presAssocID="{D4CD867F-DDC8-4C8A-9A91-14565BD02A05}" presName="sibTrans" presStyleCnt="0"/>
      <dgm:spPr/>
    </dgm:pt>
    <dgm:pt modelId="{EB26D546-356D-4E35-932A-E96D7448278F}" type="pres">
      <dgm:prSet presAssocID="{B576AD94-AEFA-4026-AC26-D095110BE310}" presName="node" presStyleLbl="node1" presStyleIdx="3" presStyleCnt="5">
        <dgm:presLayoutVars>
          <dgm:bulletEnabled val="1"/>
        </dgm:presLayoutVars>
      </dgm:prSet>
      <dgm:spPr/>
    </dgm:pt>
    <dgm:pt modelId="{7F2D0C33-DE9F-47C3-A4F3-41774D2CA3CF}" type="pres">
      <dgm:prSet presAssocID="{8A21F0C6-8EC1-4B65-8CB2-5F7C24CA6244}" presName="sibTrans" presStyleCnt="0"/>
      <dgm:spPr/>
    </dgm:pt>
    <dgm:pt modelId="{5D62CF72-D59F-4567-A82A-D695268A77A8}" type="pres">
      <dgm:prSet presAssocID="{BA402EF1-EF11-4EC3-94FC-6CA38C2181D2}" presName="node" presStyleLbl="node1" presStyleIdx="4" presStyleCnt="5">
        <dgm:presLayoutVars>
          <dgm:bulletEnabled val="1"/>
        </dgm:presLayoutVars>
      </dgm:prSet>
      <dgm:spPr/>
    </dgm:pt>
  </dgm:ptLst>
  <dgm:cxnLst>
    <dgm:cxn modelId="{A88E9105-4956-4BE3-A061-BA2CD47AD7D2}" srcId="{8720895B-6640-447B-B6AC-E20632F497A8}" destId="{7FFDDCAE-8F41-4C8B-AE6E-22E711514058}" srcOrd="2" destOrd="0" parTransId="{A01728A0-7238-4D79-A5F1-746DB73A8BD2}" sibTransId="{D4CD867F-DDC8-4C8A-9A91-14565BD02A05}"/>
    <dgm:cxn modelId="{20F7D825-E82D-44B8-B2BD-8980ADB078D6}" srcId="{8720895B-6640-447B-B6AC-E20632F497A8}" destId="{BED3CB53-35C5-4114-A406-E0BB3DA62218}" srcOrd="0" destOrd="0" parTransId="{EAEB18DF-1E16-4C65-BC77-AE7975A451DC}" sibTransId="{91C4C8D4-7B6D-42B7-85DA-5A2DEE4FE419}"/>
    <dgm:cxn modelId="{70218F30-2098-45E1-9705-CBD8795537A3}" type="presOf" srcId="{BED3CB53-35C5-4114-A406-E0BB3DA62218}" destId="{69B470AE-45FF-4242-A8A0-C2C8F8534D4B}" srcOrd="0" destOrd="0" presId="urn:microsoft.com/office/officeart/2005/8/layout/default"/>
    <dgm:cxn modelId="{D3B57462-D401-4B80-9C28-46F4CFD1E4E3}" srcId="{8720895B-6640-447B-B6AC-E20632F497A8}" destId="{BA402EF1-EF11-4EC3-94FC-6CA38C2181D2}" srcOrd="4" destOrd="0" parTransId="{0BE70C2C-6E73-40DF-80D4-FBDA8BF2F8F6}" sibTransId="{92E4966F-E568-41D1-A8BA-FE0A538C87ED}"/>
    <dgm:cxn modelId="{7579B672-19AC-4BA9-961A-2A8F31AD9D13}" type="presOf" srcId="{8720895B-6640-447B-B6AC-E20632F497A8}" destId="{2756CB0E-1E7C-4991-940E-9AE33B878CD4}" srcOrd="0" destOrd="0" presId="urn:microsoft.com/office/officeart/2005/8/layout/default"/>
    <dgm:cxn modelId="{972C6A79-6F38-4010-8153-D24240DD0370}" srcId="{8720895B-6640-447B-B6AC-E20632F497A8}" destId="{B576AD94-AEFA-4026-AC26-D095110BE310}" srcOrd="3" destOrd="0" parTransId="{8D18252B-F86D-40AD-B169-1D839ABE75A7}" sibTransId="{8A21F0C6-8EC1-4B65-8CB2-5F7C24CA6244}"/>
    <dgm:cxn modelId="{9E91B079-E193-4A87-9B7C-EA7119914A9C}" type="presOf" srcId="{B576AD94-AEFA-4026-AC26-D095110BE310}" destId="{EB26D546-356D-4E35-932A-E96D7448278F}" srcOrd="0" destOrd="0" presId="urn:microsoft.com/office/officeart/2005/8/layout/default"/>
    <dgm:cxn modelId="{524FE2A2-AE9B-4AE8-8A2C-E2C05C1A1B5C}" srcId="{8720895B-6640-447B-B6AC-E20632F497A8}" destId="{5E73C042-3E63-44A7-8809-5DD372B8DD12}" srcOrd="1" destOrd="0" parTransId="{20DC730C-157A-44B8-8597-21A2636203B8}" sibTransId="{98AFEA3F-512F-41A1-874A-96EAB93377E1}"/>
    <dgm:cxn modelId="{1F02CFA3-60D8-47C4-A79F-994729DA5910}" type="presOf" srcId="{BA402EF1-EF11-4EC3-94FC-6CA38C2181D2}" destId="{5D62CF72-D59F-4567-A82A-D695268A77A8}" srcOrd="0" destOrd="0" presId="urn:microsoft.com/office/officeart/2005/8/layout/default"/>
    <dgm:cxn modelId="{A1011DC4-784A-4698-8473-465358DD1577}" type="presOf" srcId="{7FFDDCAE-8F41-4C8B-AE6E-22E711514058}" destId="{05475FBF-E5F9-44D1-A576-CE2797C1FEFC}" srcOrd="0" destOrd="0" presId="urn:microsoft.com/office/officeart/2005/8/layout/default"/>
    <dgm:cxn modelId="{38D8EEE6-C719-4A3D-967F-659C83460981}" type="presOf" srcId="{5E73C042-3E63-44A7-8809-5DD372B8DD12}" destId="{C17A40C0-9EE6-4010-8EFF-8BCD2B1409BA}" srcOrd="0" destOrd="0" presId="urn:microsoft.com/office/officeart/2005/8/layout/default"/>
    <dgm:cxn modelId="{2F789C8F-5A9E-41F9-BB83-4B3F4DA7A9BB}" type="presParOf" srcId="{2756CB0E-1E7C-4991-940E-9AE33B878CD4}" destId="{69B470AE-45FF-4242-A8A0-C2C8F8534D4B}" srcOrd="0" destOrd="0" presId="urn:microsoft.com/office/officeart/2005/8/layout/default"/>
    <dgm:cxn modelId="{D8913872-4CE8-4193-817E-607D222A6C76}" type="presParOf" srcId="{2756CB0E-1E7C-4991-940E-9AE33B878CD4}" destId="{12C75C51-19A0-4469-8780-FA18894995A3}" srcOrd="1" destOrd="0" presId="urn:microsoft.com/office/officeart/2005/8/layout/default"/>
    <dgm:cxn modelId="{D6E84D8E-046A-46F0-815D-05033F798FB2}" type="presParOf" srcId="{2756CB0E-1E7C-4991-940E-9AE33B878CD4}" destId="{C17A40C0-9EE6-4010-8EFF-8BCD2B1409BA}" srcOrd="2" destOrd="0" presId="urn:microsoft.com/office/officeart/2005/8/layout/default"/>
    <dgm:cxn modelId="{FC0D1666-F355-4AA6-A8E6-0B89C89928DD}" type="presParOf" srcId="{2756CB0E-1E7C-4991-940E-9AE33B878CD4}" destId="{6C5F4230-F134-4E69-BD7E-003D201EE645}" srcOrd="3" destOrd="0" presId="urn:microsoft.com/office/officeart/2005/8/layout/default"/>
    <dgm:cxn modelId="{FBE2FF94-DC4D-4E3A-B3AC-E089389C75EB}" type="presParOf" srcId="{2756CB0E-1E7C-4991-940E-9AE33B878CD4}" destId="{05475FBF-E5F9-44D1-A576-CE2797C1FEFC}" srcOrd="4" destOrd="0" presId="urn:microsoft.com/office/officeart/2005/8/layout/default"/>
    <dgm:cxn modelId="{EDDF1735-0268-47CA-B3B5-5B6D74093EE0}" type="presParOf" srcId="{2756CB0E-1E7C-4991-940E-9AE33B878CD4}" destId="{B8766590-7092-46D4-BC4D-EF4893227C70}" srcOrd="5" destOrd="0" presId="urn:microsoft.com/office/officeart/2005/8/layout/default"/>
    <dgm:cxn modelId="{E3D26F83-B304-4E80-AEE1-CAE91A9340BD}" type="presParOf" srcId="{2756CB0E-1E7C-4991-940E-9AE33B878CD4}" destId="{EB26D546-356D-4E35-932A-E96D7448278F}" srcOrd="6" destOrd="0" presId="urn:microsoft.com/office/officeart/2005/8/layout/default"/>
    <dgm:cxn modelId="{48A1CFD1-3A81-4943-9DB1-DD1F2723AA65}" type="presParOf" srcId="{2756CB0E-1E7C-4991-940E-9AE33B878CD4}" destId="{7F2D0C33-DE9F-47C3-A4F3-41774D2CA3CF}" srcOrd="7" destOrd="0" presId="urn:microsoft.com/office/officeart/2005/8/layout/default"/>
    <dgm:cxn modelId="{C96F5909-ED5B-493E-A194-6C148A73D623}" type="presParOf" srcId="{2756CB0E-1E7C-4991-940E-9AE33B878CD4}" destId="{5D62CF72-D59F-4567-A82A-D695268A77A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E041D-E433-4AE6-8DC6-BD864C8A7BC0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Noun</a:t>
          </a:r>
        </a:p>
      </dsp:txBody>
      <dsp:txXfrm>
        <a:off x="992" y="194138"/>
        <a:ext cx="3869531" cy="2321718"/>
      </dsp:txXfrm>
    </dsp:sp>
    <dsp:sp modelId="{61212F44-58F6-4CD9-A557-787C8E0ACA5F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 Specific</a:t>
          </a:r>
        </a:p>
      </dsp:txBody>
      <dsp:txXfrm>
        <a:off x="4257476" y="194138"/>
        <a:ext cx="3869531" cy="2321718"/>
      </dsp:txXfrm>
    </dsp:sp>
    <dsp:sp modelId="{AF0B266A-D6D6-4672-AEAE-9B57F4379901}">
      <dsp:nvSpPr>
        <dsp:cNvPr id="0" name=""/>
        <dsp:cNvSpPr/>
      </dsp:nvSpPr>
      <dsp:spPr>
        <a:xfrm>
          <a:off x="992" y="2902810"/>
          <a:ext cx="3869531" cy="2321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Single Responsibilities</a:t>
          </a:r>
        </a:p>
      </dsp:txBody>
      <dsp:txXfrm>
        <a:off x="992" y="2902810"/>
        <a:ext cx="3869531" cy="2321718"/>
      </dsp:txXfrm>
    </dsp:sp>
    <dsp:sp modelId="{91794B5E-12A3-499A-9BEE-DBA7E593D41C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Avoid Abbreviations</a:t>
          </a:r>
        </a:p>
      </dsp:txBody>
      <dsp:txXfrm>
        <a:off x="4257476" y="2902810"/>
        <a:ext cx="3869531" cy="232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470AE-45FF-4242-A8A0-C2C8F8534D4B}">
      <dsp:nvSpPr>
        <dsp:cNvPr id="0" name=""/>
        <dsp:cNvSpPr/>
      </dsp:nvSpPr>
      <dsp:spPr>
        <a:xfrm>
          <a:off x="814" y="219785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Duplication</a:t>
          </a:r>
        </a:p>
      </dsp:txBody>
      <dsp:txXfrm>
        <a:off x="814" y="219785"/>
        <a:ext cx="3176045" cy="1905627"/>
      </dsp:txXfrm>
    </dsp:sp>
    <dsp:sp modelId="{9DB69DA1-FC73-407C-86E7-617A07BB8910}">
      <dsp:nvSpPr>
        <dsp:cNvPr id="0" name=""/>
        <dsp:cNvSpPr/>
      </dsp:nvSpPr>
      <dsp:spPr>
        <a:xfrm>
          <a:off x="3494464" y="219785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Indentation</a:t>
          </a:r>
        </a:p>
      </dsp:txBody>
      <dsp:txXfrm>
        <a:off x="3494464" y="219785"/>
        <a:ext cx="3176045" cy="1905627"/>
      </dsp:txXfrm>
    </dsp:sp>
    <dsp:sp modelId="{89DC9071-5086-484A-9FD4-0079C7B6C1AA}">
      <dsp:nvSpPr>
        <dsp:cNvPr id="0" name=""/>
        <dsp:cNvSpPr/>
      </dsp:nvSpPr>
      <dsp:spPr>
        <a:xfrm>
          <a:off x="814" y="2443017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Unclear Intent</a:t>
          </a:r>
        </a:p>
      </dsp:txBody>
      <dsp:txXfrm>
        <a:off x="814" y="2443017"/>
        <a:ext cx="3176045" cy="1905627"/>
      </dsp:txXfrm>
    </dsp:sp>
    <dsp:sp modelId="{A1CB6BCE-2D1F-4ADE-AE37-2DEC9540A61E}">
      <dsp:nvSpPr>
        <dsp:cNvPr id="0" name=""/>
        <dsp:cNvSpPr/>
      </dsp:nvSpPr>
      <dsp:spPr>
        <a:xfrm>
          <a:off x="3494464" y="2443017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&gt; 1 task</a:t>
          </a:r>
        </a:p>
      </dsp:txBody>
      <dsp:txXfrm>
        <a:off x="3494464" y="2443017"/>
        <a:ext cx="3176045" cy="190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470AE-45FF-4242-A8A0-C2C8F8534D4B}">
      <dsp:nvSpPr>
        <dsp:cNvPr id="0" name=""/>
        <dsp:cNvSpPr/>
      </dsp:nvSpPr>
      <dsp:spPr>
        <a:xfrm>
          <a:off x="814" y="219785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Extract Method</a:t>
          </a:r>
        </a:p>
      </dsp:txBody>
      <dsp:txXfrm>
        <a:off x="814" y="219785"/>
        <a:ext cx="3176045" cy="1905627"/>
      </dsp:txXfrm>
    </dsp:sp>
    <dsp:sp modelId="{9DB69DA1-FC73-407C-86E7-617A07BB8910}">
      <dsp:nvSpPr>
        <dsp:cNvPr id="0" name=""/>
        <dsp:cNvSpPr/>
      </dsp:nvSpPr>
      <dsp:spPr>
        <a:xfrm>
          <a:off x="3494464" y="219785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Fail Fast</a:t>
          </a:r>
        </a:p>
      </dsp:txBody>
      <dsp:txXfrm>
        <a:off x="3494464" y="219785"/>
        <a:ext cx="3176045" cy="1905627"/>
      </dsp:txXfrm>
    </dsp:sp>
    <dsp:sp modelId="{89DC9071-5086-484A-9FD4-0079C7B6C1AA}">
      <dsp:nvSpPr>
        <dsp:cNvPr id="0" name=""/>
        <dsp:cNvSpPr/>
      </dsp:nvSpPr>
      <dsp:spPr>
        <a:xfrm>
          <a:off x="1747639" y="2443017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Return Early</a:t>
          </a:r>
        </a:p>
      </dsp:txBody>
      <dsp:txXfrm>
        <a:off x="1747639" y="2443017"/>
        <a:ext cx="3176045" cy="190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470AE-45FF-4242-A8A0-C2C8F8534D4B}">
      <dsp:nvSpPr>
        <dsp:cNvPr id="0" name=""/>
        <dsp:cNvSpPr/>
      </dsp:nvSpPr>
      <dsp:spPr>
        <a:xfrm>
          <a:off x="814" y="219785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Aid the reader</a:t>
          </a:r>
        </a:p>
      </dsp:txBody>
      <dsp:txXfrm>
        <a:off x="814" y="219785"/>
        <a:ext cx="3176045" cy="1905627"/>
      </dsp:txXfrm>
    </dsp:sp>
    <dsp:sp modelId="{9DB69DA1-FC73-407C-86E7-617A07BB8910}">
      <dsp:nvSpPr>
        <dsp:cNvPr id="0" name=""/>
        <dsp:cNvSpPr/>
      </dsp:nvSpPr>
      <dsp:spPr>
        <a:xfrm>
          <a:off x="3494464" y="219785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Promote the reuse</a:t>
          </a:r>
        </a:p>
      </dsp:txBody>
      <dsp:txXfrm>
        <a:off x="3494464" y="219785"/>
        <a:ext cx="3176045" cy="1905627"/>
      </dsp:txXfrm>
    </dsp:sp>
    <dsp:sp modelId="{89DC9071-5086-484A-9FD4-0079C7B6C1AA}">
      <dsp:nvSpPr>
        <dsp:cNvPr id="0" name=""/>
        <dsp:cNvSpPr/>
      </dsp:nvSpPr>
      <dsp:spPr>
        <a:xfrm>
          <a:off x="814" y="2443017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Ease naming and testing</a:t>
          </a:r>
        </a:p>
      </dsp:txBody>
      <dsp:txXfrm>
        <a:off x="814" y="2443017"/>
        <a:ext cx="3176045" cy="1905627"/>
      </dsp:txXfrm>
    </dsp:sp>
    <dsp:sp modelId="{03E18A3E-7678-4FE8-AE8A-8462B8CA2B2D}">
      <dsp:nvSpPr>
        <dsp:cNvPr id="0" name=""/>
        <dsp:cNvSpPr/>
      </dsp:nvSpPr>
      <dsp:spPr>
        <a:xfrm>
          <a:off x="3494464" y="2443017"/>
          <a:ext cx="3176045" cy="19056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Avoid Side Effects</a:t>
          </a:r>
        </a:p>
      </dsp:txBody>
      <dsp:txXfrm>
        <a:off x="3494464" y="2443017"/>
        <a:ext cx="3176045" cy="190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470AE-45FF-4242-A8A0-C2C8F8534D4B}">
      <dsp:nvSpPr>
        <dsp:cNvPr id="0" name=""/>
        <dsp:cNvSpPr/>
      </dsp:nvSpPr>
      <dsp:spPr>
        <a:xfrm>
          <a:off x="0" y="584652"/>
          <a:ext cx="2487593" cy="1492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raphik" panose="020B0503030202060203" pitchFamily="34" charset="0"/>
            </a:rPr>
            <a:t>New Concept</a:t>
          </a:r>
          <a:endParaRPr lang="en-US" sz="3200" kern="1200" dirty="0"/>
        </a:p>
      </dsp:txBody>
      <dsp:txXfrm>
        <a:off x="0" y="584652"/>
        <a:ext cx="2487593" cy="1492556"/>
      </dsp:txXfrm>
    </dsp:sp>
    <dsp:sp modelId="{C17A40C0-9EE6-4010-8EFF-8BCD2B1409BA}">
      <dsp:nvSpPr>
        <dsp:cNvPr id="0" name=""/>
        <dsp:cNvSpPr/>
      </dsp:nvSpPr>
      <dsp:spPr>
        <a:xfrm>
          <a:off x="2736352" y="584652"/>
          <a:ext cx="2487593" cy="1492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raphik" panose="020B0503030202060203" pitchFamily="34" charset="0"/>
            </a:rPr>
            <a:t>Low Cohesion</a:t>
          </a:r>
        </a:p>
      </dsp:txBody>
      <dsp:txXfrm>
        <a:off x="2736352" y="584652"/>
        <a:ext cx="2487593" cy="1492556"/>
      </dsp:txXfrm>
    </dsp:sp>
    <dsp:sp modelId="{05475FBF-E5F9-44D1-A576-CE2797C1FEFC}">
      <dsp:nvSpPr>
        <dsp:cNvPr id="0" name=""/>
        <dsp:cNvSpPr/>
      </dsp:nvSpPr>
      <dsp:spPr>
        <a:xfrm>
          <a:off x="5472705" y="584652"/>
          <a:ext cx="2487593" cy="1492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raphik" panose="020B0503030202060203" pitchFamily="34" charset="0"/>
            </a:rPr>
            <a:t>Promote Reuse</a:t>
          </a:r>
        </a:p>
      </dsp:txBody>
      <dsp:txXfrm>
        <a:off x="5472705" y="584652"/>
        <a:ext cx="2487593" cy="1492556"/>
      </dsp:txXfrm>
    </dsp:sp>
    <dsp:sp modelId="{EB26D546-356D-4E35-932A-E96D7448278F}">
      <dsp:nvSpPr>
        <dsp:cNvPr id="0" name=""/>
        <dsp:cNvSpPr/>
      </dsp:nvSpPr>
      <dsp:spPr>
        <a:xfrm>
          <a:off x="1368176" y="2325967"/>
          <a:ext cx="2487593" cy="1492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raphik" panose="020B0503030202060203" pitchFamily="34" charset="0"/>
            </a:rPr>
            <a:t>Reduce Complexity</a:t>
          </a:r>
        </a:p>
      </dsp:txBody>
      <dsp:txXfrm>
        <a:off x="1368176" y="2325967"/>
        <a:ext cx="2487593" cy="1492556"/>
      </dsp:txXfrm>
    </dsp:sp>
    <dsp:sp modelId="{5D62CF72-D59F-4567-A82A-D695268A77A8}">
      <dsp:nvSpPr>
        <dsp:cNvPr id="0" name=""/>
        <dsp:cNvSpPr/>
      </dsp:nvSpPr>
      <dsp:spPr>
        <a:xfrm>
          <a:off x="4104529" y="2325967"/>
          <a:ext cx="2487593" cy="1492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raphik" panose="020B0503030202060203" pitchFamily="34" charset="0"/>
            </a:rPr>
            <a:t>Clarify Parameters</a:t>
          </a:r>
        </a:p>
      </dsp:txBody>
      <dsp:txXfrm>
        <a:off x="4104529" y="2325967"/>
        <a:ext cx="2487593" cy="1492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1BB8-0267-4B31-B685-DF7A9C237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7191A-5122-437E-8D72-10EDECFB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AFE3-984A-4E85-9978-D0EB4178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34965-BB26-487E-B7C4-60145C51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CCAF-6DA4-4EFF-80C1-943E74C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3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5A1B-A822-4361-BE97-D92F0C80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6B562-D6E2-43F8-A709-2799B56C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57ED-E35F-473C-8D32-2661C310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A053-A298-4C5E-B4D2-3F7AAAE2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3D07-7E59-4EDE-ADAA-1C839E84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7EF7C-C4F3-4981-B7FF-5134F11C3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D3911-90AC-48F6-900C-31FE44EA8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0AB5-A1EE-4806-A563-61C2E114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5A1B8-CF3A-4EDF-8466-1C9E3FE3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9A038-08D6-48B5-8789-08E0C0D9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85CA-E0CA-4FB6-9468-C2ED7DF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6E65-39FC-4D3C-85C8-B60086F5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8F59-544E-4CEE-928E-D8FC046D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694E-23D1-4083-93EC-00088DCE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9BAD-DD7D-4FA8-95E0-ACEC123D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5FAD-C67F-4489-9344-A519EA1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815A0-1959-4B4B-8802-FF875DA8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593B-28E6-43EC-B5F0-9E8414F8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9214-5090-40C5-AB01-F52E7AB6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3BC8-6F90-4BF1-A647-41C35155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5662-D063-4EC3-9767-0D1DF342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C05A-0261-4AB7-A9C7-B96BC9F18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AF904-D9C3-4DF4-A513-5236459ED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D813A-6667-41BB-8824-D63CFF97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AD111-0E08-4ADA-88E7-A0C168B3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B327-4406-44E8-907E-E57A48D9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CBA-967F-41AB-B4EF-5716B711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8A93-F92A-45AB-8F30-5F0FC166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A0254-D403-4A68-8BB3-FAA9775B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A5AF2-CD97-46FC-9602-A1E0079F9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EE9D1-7B07-4D8E-92D0-F4FE54AC4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F25CE-C7AB-4119-80AE-3EBDAF1E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59E0B-EB3C-4B95-B1ED-0D44FA6E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CA149-3B7F-4773-BCE4-FD10B15C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C916-584A-4C37-B424-9B05685E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C063F-D0DF-4B64-A673-2607CB67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55F41-F125-4F24-981A-4D1C15EC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34FB8-001E-4952-9739-271FE5C3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8672C-5E16-4158-BE12-DAB7C93C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3B058-324F-42B6-8832-10E0706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04D6F-A924-4112-9879-24015F32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719A-F48A-47AB-A2EA-E9C4FF9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5D44-5ECC-4435-AE4F-52C8D458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78BBE-3EEB-42AE-94F5-D6ACBD05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88B4-9323-4288-8280-53C89A87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A449-E7D7-43AA-8A0A-2ECD2353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3A637-5CAC-4EEC-B037-787C9DB4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55FC-D151-4035-BB30-04368DDE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0F66E-FE55-4F58-B0B1-33B754475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ED55A-DFEA-419D-AFE6-B56096C35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EA527-1864-402F-816A-66279C75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5EE1B-1C9F-4413-BEC8-4510EAF9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BD846-6FC7-4C51-B730-298FB5B2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6C6B7-8FE8-451E-8BDF-51438AF9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6A35-15D1-461A-8857-8FEF0772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1125-9AA6-4AFC-8516-2ADE571DC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D1FE-BACB-4972-AFAA-88DE27852F6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0EC4-F2B2-41FE-9E1E-3A7045EB5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8B90C-E96A-4778-ABBB-217AC9FE8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E105-4D90-471C-BCEF-1F057A84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14.sv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4.pn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6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4.sv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5.png"/><Relationship Id="rId4" Type="http://schemas.openxmlformats.org/officeDocument/2006/relationships/image" Target="../media/image1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4.png"/><Relationship Id="rId4" Type="http://schemas.openxmlformats.org/officeDocument/2006/relationships/image" Target="../media/image1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6.png"/><Relationship Id="rId4" Type="http://schemas.openxmlformats.org/officeDocument/2006/relationships/image" Target="../media/image14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2.png"/><Relationship Id="rId4" Type="http://schemas.openxmlformats.org/officeDocument/2006/relationships/image" Target="../media/image14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3D0C4-6B56-4309-A873-783849D60333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 Code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886DD4-51DB-4A40-BA3A-403370969AC5}"/>
              </a:ext>
            </a:extLst>
          </p:cNvPr>
          <p:cNvGrpSpPr/>
          <p:nvPr/>
        </p:nvGrpSpPr>
        <p:grpSpPr>
          <a:xfrm>
            <a:off x="642650" y="1036389"/>
            <a:ext cx="11207139" cy="2647950"/>
            <a:chOff x="642650" y="1036389"/>
            <a:chExt cx="11207139" cy="26479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48492A-2F96-4256-A086-3C6006D81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3137" y="1036389"/>
              <a:ext cx="6743700" cy="264795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344642-0F53-46A2-AF38-757FA06489B2}"/>
                </a:ext>
              </a:extLst>
            </p:cNvPr>
            <p:cNvSpPr txBox="1"/>
            <p:nvPr/>
          </p:nvSpPr>
          <p:spPr>
            <a:xfrm>
              <a:off x="9052364" y="1887015"/>
              <a:ext cx="27223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raphik" panose="020B0503030202060203" pitchFamily="34" charset="0"/>
                </a:rPr>
                <a:t>Can you read this?</a:t>
              </a:r>
            </a:p>
          </p:txBody>
        </p:sp>
        <p:pic>
          <p:nvPicPr>
            <p:cNvPr id="4" name="Graphic 3" descr="Question mark">
              <a:extLst>
                <a:ext uri="{FF2B5EF4-FFF2-40B4-BE49-F238E27FC236}">
                  <a16:creationId xmlns:a16="http://schemas.microsoft.com/office/drawing/2014/main" id="{1CCEA974-5487-47BA-A80D-139C3540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2650" y="1853760"/>
              <a:ext cx="1013207" cy="1013207"/>
            </a:xfrm>
            <a:prstGeom prst="rect">
              <a:avLst/>
            </a:prstGeom>
          </p:spPr>
        </p:pic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A79825E7-DBDF-4077-A026-1473D8540891}"/>
                </a:ext>
              </a:extLst>
            </p:cNvPr>
            <p:cNvSpPr/>
            <p:nvPr/>
          </p:nvSpPr>
          <p:spPr>
            <a:xfrm>
              <a:off x="8890612" y="1233889"/>
              <a:ext cx="323505" cy="2450450"/>
            </a:xfrm>
            <a:prstGeom prst="righ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1E1281-49D4-44F0-A48E-3B41E3CA6EF6}"/>
                </a:ext>
              </a:extLst>
            </p:cNvPr>
            <p:cNvSpPr txBox="1"/>
            <p:nvPr/>
          </p:nvSpPr>
          <p:spPr>
            <a:xfrm>
              <a:off x="9297892" y="3028890"/>
              <a:ext cx="2551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raphik" panose="020B0503030202060203" pitchFamily="34" charset="0"/>
                </a:rPr>
                <a:t>What is p, t, I ?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7B35F9-A55B-48BA-A769-2519E1FE14DE}"/>
              </a:ext>
            </a:extLst>
          </p:cNvPr>
          <p:cNvGrpSpPr/>
          <p:nvPr/>
        </p:nvGrpSpPr>
        <p:grpSpPr>
          <a:xfrm>
            <a:off x="846462" y="4205193"/>
            <a:ext cx="8044150" cy="2543175"/>
            <a:chOff x="846462" y="4205193"/>
            <a:chExt cx="8044150" cy="2543175"/>
          </a:xfrm>
        </p:grpSpPr>
        <p:pic>
          <p:nvPicPr>
            <p:cNvPr id="8" name="Graphic 7" descr="Checkmark">
              <a:extLst>
                <a:ext uri="{FF2B5EF4-FFF2-40B4-BE49-F238E27FC236}">
                  <a16:creationId xmlns:a16="http://schemas.microsoft.com/office/drawing/2014/main" id="{E1C65BD8-ED9E-4B9E-B3D3-8C0C542EF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6462" y="4822634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E38E01D-18E4-49F2-A60B-600AB4952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3137" y="4205193"/>
              <a:ext cx="6827475" cy="254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3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541B8-07A7-4C8A-AD03-92A6536C60DC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Class Naming Guidelines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Graphik" panose="020B0503030202060203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8ECD08-2DCB-4D93-B61B-07092BC1C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792428"/>
              </p:ext>
            </p:extLst>
          </p:nvPr>
        </p:nvGraphicFramePr>
        <p:xfrm>
          <a:off x="1921831" y="11272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10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D56088-96CE-42A3-96E6-0341D92DFD6D}"/>
              </a:ext>
            </a:extLst>
          </p:cNvPr>
          <p:cNvGrpSpPr/>
          <p:nvPr/>
        </p:nvGrpSpPr>
        <p:grpSpPr>
          <a:xfrm>
            <a:off x="1610470" y="1228266"/>
            <a:ext cx="4004517" cy="3409950"/>
            <a:chOff x="1610470" y="1228266"/>
            <a:chExt cx="4004517" cy="3409950"/>
          </a:xfrm>
        </p:grpSpPr>
        <p:pic>
          <p:nvPicPr>
            <p:cNvPr id="2" name="Graphic 1" descr="Question mark">
              <a:extLst>
                <a:ext uri="{FF2B5EF4-FFF2-40B4-BE49-F238E27FC236}">
                  <a16:creationId xmlns:a16="http://schemas.microsoft.com/office/drawing/2014/main" id="{D2F64755-4061-4A69-A0F5-80B0A1CEA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0470" y="2244858"/>
              <a:ext cx="1013207" cy="101320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CDA90CE-BBF1-414F-AE67-310CE25B8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412" y="1228266"/>
              <a:ext cx="2695575" cy="34099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A89764-45A5-4197-979F-91983BBF5623}"/>
              </a:ext>
            </a:extLst>
          </p:cNvPr>
          <p:cNvGrpSpPr/>
          <p:nvPr/>
        </p:nvGrpSpPr>
        <p:grpSpPr>
          <a:xfrm>
            <a:off x="6569725" y="3836796"/>
            <a:ext cx="5287580" cy="2886075"/>
            <a:chOff x="6569725" y="3836796"/>
            <a:chExt cx="5287580" cy="2886075"/>
          </a:xfrm>
        </p:grpSpPr>
        <p:pic>
          <p:nvPicPr>
            <p:cNvPr id="3" name="Graphic 2" descr="Checkmark">
              <a:extLst>
                <a:ext uri="{FF2B5EF4-FFF2-40B4-BE49-F238E27FC236}">
                  <a16:creationId xmlns:a16="http://schemas.microsoft.com/office/drawing/2014/main" id="{6296014D-F00F-4794-923A-F2BE80B7C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9725" y="4822633"/>
              <a:ext cx="914400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1220AD-AAF7-48FF-B61A-23683791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09205" y="3836796"/>
              <a:ext cx="3848100" cy="28860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48E742-4194-406B-BB9B-63EE32812FF3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Class Naming Examples</a:t>
            </a:r>
          </a:p>
        </p:txBody>
      </p:sp>
    </p:spTree>
    <p:extLst>
      <p:ext uri="{BB962C8B-B14F-4D97-AF65-F5344CB8AC3E}">
        <p14:creationId xmlns:p14="http://schemas.microsoft.com/office/powerpoint/2010/main" val="200631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5DCA6A-6E50-43F9-A745-AFF3E6E88D89}"/>
              </a:ext>
            </a:extLst>
          </p:cNvPr>
          <p:cNvGrpSpPr/>
          <p:nvPr/>
        </p:nvGrpSpPr>
        <p:grpSpPr>
          <a:xfrm>
            <a:off x="1925606" y="1286390"/>
            <a:ext cx="3636477" cy="3943350"/>
            <a:chOff x="1925606" y="1286390"/>
            <a:chExt cx="3636477" cy="39433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747353-81F5-43A0-B93F-789565D0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7058" y="1286390"/>
              <a:ext cx="2105025" cy="3943350"/>
            </a:xfrm>
            <a:prstGeom prst="rect">
              <a:avLst/>
            </a:prstGeom>
          </p:spPr>
        </p:pic>
        <p:pic>
          <p:nvPicPr>
            <p:cNvPr id="3" name="Graphic 2" descr="Question mark">
              <a:extLst>
                <a:ext uri="{FF2B5EF4-FFF2-40B4-BE49-F238E27FC236}">
                  <a16:creationId xmlns:a16="http://schemas.microsoft.com/office/drawing/2014/main" id="{9FB64D36-F474-4624-A3EF-CA8E0ADC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25606" y="2828752"/>
              <a:ext cx="1013207" cy="101320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BC3CF8D-F4AD-41EE-893A-0E00FB43B478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Method Naming Examples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5B3A04-0E2C-4E55-A386-A3E97B6B29C1}"/>
              </a:ext>
            </a:extLst>
          </p:cNvPr>
          <p:cNvGrpSpPr/>
          <p:nvPr/>
        </p:nvGrpSpPr>
        <p:grpSpPr>
          <a:xfrm>
            <a:off x="6569725" y="3905765"/>
            <a:ext cx="5241906" cy="2647950"/>
            <a:chOff x="6569725" y="3905765"/>
            <a:chExt cx="5241906" cy="2647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645AE3-29CD-4199-B128-E49C12C50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15906" y="3905765"/>
              <a:ext cx="3895725" cy="2647950"/>
            </a:xfrm>
            <a:prstGeom prst="rect">
              <a:avLst/>
            </a:prstGeom>
          </p:spPr>
        </p:pic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3C2576E3-CB42-4229-A18D-C1FF7FA5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9725" y="482263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7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05D0E-98B5-47BD-B680-58D51BE20B24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Naming Warning Signs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95D518-6228-4904-8B4A-5934BF5C098A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If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Or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E0FF277F-28E8-45A5-805B-1C8E0704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2942" y="4847422"/>
            <a:ext cx="1698434" cy="16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46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42FF4-0ED3-4646-BEEA-ACD5F73C8DA3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Variable Names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B309A2-1077-4E06-BB58-356242CA4629}"/>
              </a:ext>
            </a:extLst>
          </p:cNvPr>
          <p:cNvGrpSpPr/>
          <p:nvPr/>
        </p:nvGrpSpPr>
        <p:grpSpPr>
          <a:xfrm>
            <a:off x="1595100" y="1532148"/>
            <a:ext cx="3050288" cy="2647950"/>
            <a:chOff x="1595100" y="1532148"/>
            <a:chExt cx="3050288" cy="2647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BA1982-0295-435D-90C4-8FAFFBA5F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3763" y="1532148"/>
              <a:ext cx="1571625" cy="2647950"/>
            </a:xfrm>
            <a:prstGeom prst="rect">
              <a:avLst/>
            </a:prstGeom>
          </p:spPr>
        </p:pic>
        <p:pic>
          <p:nvPicPr>
            <p:cNvPr id="4" name="Graphic 3" descr="Question mark">
              <a:extLst>
                <a:ext uri="{FF2B5EF4-FFF2-40B4-BE49-F238E27FC236}">
                  <a16:creationId xmlns:a16="http://schemas.microsoft.com/office/drawing/2014/main" id="{BBC89BE4-4882-460F-97F2-F3F4695B6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95100" y="2415793"/>
              <a:ext cx="1013207" cy="101320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44842B-BA12-4F1C-A2EB-7A8F7154B1C9}"/>
              </a:ext>
            </a:extLst>
          </p:cNvPr>
          <p:cNvGrpSpPr/>
          <p:nvPr/>
        </p:nvGrpSpPr>
        <p:grpSpPr>
          <a:xfrm>
            <a:off x="7557631" y="3806099"/>
            <a:ext cx="3495730" cy="2676525"/>
            <a:chOff x="7557631" y="3806099"/>
            <a:chExt cx="3495730" cy="26765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EDD24A-3B8D-46F8-8537-6805E613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4511" y="3806099"/>
              <a:ext cx="2228850" cy="2676525"/>
            </a:xfrm>
            <a:prstGeom prst="rect">
              <a:avLst/>
            </a:prstGeom>
          </p:spPr>
        </p:pic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FAF7098F-ADDE-40DE-8504-D3C8E6CF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57631" y="468716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88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534684-1A26-4DB8-8C92-3578590CEDBC}"/>
              </a:ext>
            </a:extLst>
          </p:cNvPr>
          <p:cNvCxnSpPr/>
          <p:nvPr/>
        </p:nvCxnSpPr>
        <p:spPr>
          <a:xfrm>
            <a:off x="5177928" y="407624"/>
            <a:ext cx="0" cy="584995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2043B6-15D4-4122-9BE8-06DFE221EF82}"/>
              </a:ext>
            </a:extLst>
          </p:cNvPr>
          <p:cNvSpPr txBox="1"/>
          <p:nvPr/>
        </p:nvSpPr>
        <p:spPr>
          <a:xfrm>
            <a:off x="253386" y="2455306"/>
            <a:ext cx="4682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379956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C8BF5-C2D5-4B8B-8F74-62415B108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" r="421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6FAC4-4F21-472E-AC56-038ABCA3703B}"/>
              </a:ext>
            </a:extLst>
          </p:cNvPr>
          <p:cNvSpPr txBox="1"/>
          <p:nvPr/>
        </p:nvSpPr>
        <p:spPr>
          <a:xfrm>
            <a:off x="7810939" y="4096906"/>
            <a:ext cx="4381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Graphik" panose="020B0503030202060203" pitchFamily="34" charset="0"/>
              </a:rPr>
              <a:t>Original Programmer’s Intent is difficult to understand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2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63B92AC-425B-4998-A783-BC0F95A57CC6}"/>
              </a:ext>
            </a:extLst>
          </p:cNvPr>
          <p:cNvGrpSpPr/>
          <p:nvPr/>
        </p:nvGrpSpPr>
        <p:grpSpPr>
          <a:xfrm>
            <a:off x="1152252" y="1338120"/>
            <a:ext cx="5652570" cy="3349299"/>
            <a:chOff x="1152252" y="1338120"/>
            <a:chExt cx="5652570" cy="3349299"/>
          </a:xfrm>
        </p:grpSpPr>
        <p:pic>
          <p:nvPicPr>
            <p:cNvPr id="2" name="Graphic 1" descr="Question mark">
              <a:extLst>
                <a:ext uri="{FF2B5EF4-FFF2-40B4-BE49-F238E27FC236}">
                  <a16:creationId xmlns:a16="http://schemas.microsoft.com/office/drawing/2014/main" id="{C5832952-E272-4AA2-AF44-4AFC5A6CF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2252" y="2294608"/>
              <a:ext cx="1013207" cy="101320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61138C-9CC8-4F8D-91CD-3A815D26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2875" y="1338120"/>
              <a:ext cx="4251947" cy="334929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B705AFD-EE0D-4777-8653-8B46AF2720F4}"/>
              </a:ext>
            </a:extLst>
          </p:cNvPr>
          <p:cNvGrpSpPr/>
          <p:nvPr/>
        </p:nvGrpSpPr>
        <p:grpSpPr>
          <a:xfrm>
            <a:off x="1251059" y="5072236"/>
            <a:ext cx="8973572" cy="914400"/>
            <a:chOff x="1251059" y="5072236"/>
            <a:chExt cx="8973572" cy="914400"/>
          </a:xfrm>
        </p:grpSpPr>
        <p:pic>
          <p:nvPicPr>
            <p:cNvPr id="3" name="Graphic 2" descr="Checkmark">
              <a:extLst>
                <a:ext uri="{FF2B5EF4-FFF2-40B4-BE49-F238E27FC236}">
                  <a16:creationId xmlns:a16="http://schemas.microsoft.com/office/drawing/2014/main" id="{A196088E-3806-4120-89D9-47D8B25BA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51059" y="5072236"/>
              <a:ext cx="914400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A19A26-D18E-450F-AADB-785029107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2706" y="5220964"/>
              <a:ext cx="7781925" cy="4572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18DD19-9F11-4587-9B80-A0805E80147C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Assign Boolean Implicitly</a:t>
            </a:r>
          </a:p>
        </p:txBody>
      </p:sp>
    </p:spTree>
    <p:extLst>
      <p:ext uri="{BB962C8B-B14F-4D97-AF65-F5344CB8AC3E}">
        <p14:creationId xmlns:p14="http://schemas.microsoft.com/office/powerpoint/2010/main" val="271792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6572F-F794-49E1-8110-FB059F08109A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Be Positive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553363-14E3-49BB-90D2-751EE0DFF777}"/>
              </a:ext>
            </a:extLst>
          </p:cNvPr>
          <p:cNvGrpSpPr/>
          <p:nvPr/>
        </p:nvGrpSpPr>
        <p:grpSpPr>
          <a:xfrm>
            <a:off x="1152252" y="2294608"/>
            <a:ext cx="4262309" cy="1013207"/>
            <a:chOff x="1152252" y="2294608"/>
            <a:chExt cx="4262309" cy="10132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FDEC3B-7267-47C6-A266-624AB2E19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0861" y="2496411"/>
              <a:ext cx="2933700" cy="609600"/>
            </a:xfrm>
            <a:prstGeom prst="rect">
              <a:avLst/>
            </a:prstGeom>
          </p:spPr>
        </p:pic>
        <p:pic>
          <p:nvPicPr>
            <p:cNvPr id="5" name="Graphic 4" descr="Question mark">
              <a:extLst>
                <a:ext uri="{FF2B5EF4-FFF2-40B4-BE49-F238E27FC236}">
                  <a16:creationId xmlns:a16="http://schemas.microsoft.com/office/drawing/2014/main" id="{C99A9777-681E-439A-8F35-A8CD471A4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2252" y="2294608"/>
              <a:ext cx="1013207" cy="101320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5F58E4-788C-4045-8798-046A0BAB70E5}"/>
              </a:ext>
            </a:extLst>
          </p:cNvPr>
          <p:cNvGrpSpPr/>
          <p:nvPr/>
        </p:nvGrpSpPr>
        <p:grpSpPr>
          <a:xfrm>
            <a:off x="1251059" y="4881736"/>
            <a:ext cx="3253635" cy="914400"/>
            <a:chOff x="1251059" y="4881736"/>
            <a:chExt cx="3253635" cy="914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F9C9A1-1E79-43FB-9595-1E4AD2513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0169" y="5072236"/>
              <a:ext cx="1914525" cy="533400"/>
            </a:xfrm>
            <a:prstGeom prst="rect">
              <a:avLst/>
            </a:prstGeom>
          </p:spPr>
        </p:pic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E755C572-5E7A-4F4A-B6D4-6CFC0A691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51059" y="4881736"/>
              <a:ext cx="914400" cy="9144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A4A008C-80C3-4FCF-8C9F-61721B5960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3471" y="1166986"/>
            <a:ext cx="32575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9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9C763-0A2A-422D-B597-4C7E79B8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61507"/>
            <a:ext cx="10905066" cy="373498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6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285950-39A8-460E-ABDF-1764E4CCE1CA}"/>
              </a:ext>
            </a:extLst>
          </p:cNvPr>
          <p:cNvGrpSpPr/>
          <p:nvPr/>
        </p:nvGrpSpPr>
        <p:grpSpPr>
          <a:xfrm>
            <a:off x="1152252" y="1140676"/>
            <a:ext cx="5263237" cy="3962400"/>
            <a:chOff x="1152252" y="1140676"/>
            <a:chExt cx="5263237" cy="39624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B0C8E3A-2CFD-43F5-BA57-048E5E52B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614" y="1140676"/>
              <a:ext cx="3571875" cy="3962400"/>
            </a:xfrm>
            <a:prstGeom prst="rect">
              <a:avLst/>
            </a:prstGeom>
          </p:spPr>
        </p:pic>
        <p:pic>
          <p:nvPicPr>
            <p:cNvPr id="3" name="Graphic 2" descr="Question mark">
              <a:extLst>
                <a:ext uri="{FF2B5EF4-FFF2-40B4-BE49-F238E27FC236}">
                  <a16:creationId xmlns:a16="http://schemas.microsoft.com/office/drawing/2014/main" id="{92D7D817-DA29-499A-97F2-8AED0F66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2252" y="2294608"/>
              <a:ext cx="1013207" cy="101320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7E6144-C2B8-4707-81CC-029B7A2A55C0}"/>
              </a:ext>
            </a:extLst>
          </p:cNvPr>
          <p:cNvGrpSpPr/>
          <p:nvPr/>
        </p:nvGrpSpPr>
        <p:grpSpPr>
          <a:xfrm>
            <a:off x="1251059" y="5272488"/>
            <a:ext cx="7383755" cy="914400"/>
            <a:chOff x="1251059" y="5272488"/>
            <a:chExt cx="7383755" cy="914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725CC2B-AD6A-4C2D-B1E0-39804E969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3614" y="5439176"/>
              <a:ext cx="5791200" cy="581025"/>
            </a:xfrm>
            <a:prstGeom prst="rect">
              <a:avLst/>
            </a:prstGeom>
          </p:spPr>
        </p:pic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19B9FFFF-558A-4FA0-845F-341D980F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51059" y="5272488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4CA478-E139-46DC-9976-BB33D302135A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Ternary Is Beautiful</a:t>
            </a:r>
          </a:p>
        </p:txBody>
      </p:sp>
    </p:spTree>
    <p:extLst>
      <p:ext uri="{BB962C8B-B14F-4D97-AF65-F5344CB8AC3E}">
        <p14:creationId xmlns:p14="http://schemas.microsoft.com/office/powerpoint/2010/main" val="73278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4CA478-E139-46DC-9976-BB33D302135A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Be Strong Type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A1CED-16CF-44F7-8433-097B32BB239F}"/>
              </a:ext>
            </a:extLst>
          </p:cNvPr>
          <p:cNvGrpSpPr/>
          <p:nvPr/>
        </p:nvGrpSpPr>
        <p:grpSpPr>
          <a:xfrm>
            <a:off x="1152252" y="2294608"/>
            <a:ext cx="6350120" cy="1013207"/>
            <a:chOff x="1152252" y="2294608"/>
            <a:chExt cx="6350120" cy="10132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6D68FA-093F-45DA-9706-5213380A5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0797" y="2458311"/>
              <a:ext cx="4981575" cy="685800"/>
            </a:xfrm>
            <a:prstGeom prst="rect">
              <a:avLst/>
            </a:prstGeom>
          </p:spPr>
        </p:pic>
        <p:pic>
          <p:nvPicPr>
            <p:cNvPr id="12" name="Graphic 11" descr="Question mark">
              <a:extLst>
                <a:ext uri="{FF2B5EF4-FFF2-40B4-BE49-F238E27FC236}">
                  <a16:creationId xmlns:a16="http://schemas.microsoft.com/office/drawing/2014/main" id="{E12573E3-35BC-45A9-93F6-9C3C99BDA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2252" y="2294608"/>
              <a:ext cx="1013207" cy="101320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6400C-D428-4878-81B7-771A410CAAE8}"/>
              </a:ext>
            </a:extLst>
          </p:cNvPr>
          <p:cNvGrpSpPr/>
          <p:nvPr/>
        </p:nvGrpSpPr>
        <p:grpSpPr>
          <a:xfrm>
            <a:off x="1251059" y="4504350"/>
            <a:ext cx="8089638" cy="914400"/>
            <a:chOff x="1251059" y="4504350"/>
            <a:chExt cx="8089638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1F2A02-18D5-4468-B620-DA08E6CFB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0797" y="4656750"/>
              <a:ext cx="6819900" cy="609600"/>
            </a:xfrm>
            <a:prstGeom prst="rect">
              <a:avLst/>
            </a:prstGeom>
          </p:spPr>
        </p:pic>
        <p:pic>
          <p:nvPicPr>
            <p:cNvPr id="13" name="Graphic 12" descr="Checkmark">
              <a:extLst>
                <a:ext uri="{FF2B5EF4-FFF2-40B4-BE49-F238E27FC236}">
                  <a16:creationId xmlns:a16="http://schemas.microsoft.com/office/drawing/2014/main" id="{2B409716-5EC1-488D-BFBB-494C8B0C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51059" y="45043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8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882CAF4-8181-46AE-A038-432655E4AE7C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Magic Numbers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8ACDF5-04E6-4D10-B9CB-C36C0118F793}"/>
              </a:ext>
            </a:extLst>
          </p:cNvPr>
          <p:cNvGrpSpPr/>
          <p:nvPr/>
        </p:nvGrpSpPr>
        <p:grpSpPr>
          <a:xfrm>
            <a:off x="909879" y="1152810"/>
            <a:ext cx="3482037" cy="2085975"/>
            <a:chOff x="909879" y="1152810"/>
            <a:chExt cx="3482037" cy="20859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620950-575C-4B4E-8945-117EA32F2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241" y="1152810"/>
              <a:ext cx="2352675" cy="2085975"/>
            </a:xfrm>
            <a:prstGeom prst="rect">
              <a:avLst/>
            </a:prstGeom>
          </p:spPr>
        </p:pic>
        <p:pic>
          <p:nvPicPr>
            <p:cNvPr id="14" name="Graphic 13" descr="Question mark">
              <a:extLst>
                <a:ext uri="{FF2B5EF4-FFF2-40B4-BE49-F238E27FC236}">
                  <a16:creationId xmlns:a16="http://schemas.microsoft.com/office/drawing/2014/main" id="{682D1FBF-CE1D-471A-AE8C-6EA4F6C1F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9879" y="1689193"/>
              <a:ext cx="1013207" cy="101320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5D682-83BF-482E-A8F5-195293F35AE0}"/>
              </a:ext>
            </a:extLst>
          </p:cNvPr>
          <p:cNvGrpSpPr/>
          <p:nvPr/>
        </p:nvGrpSpPr>
        <p:grpSpPr>
          <a:xfrm>
            <a:off x="909879" y="4636092"/>
            <a:ext cx="3482037" cy="1838325"/>
            <a:chOff x="909879" y="4636092"/>
            <a:chExt cx="3482037" cy="18383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5D3077-2BA2-4D45-BFF9-B49D4D0A4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9241" y="4636092"/>
              <a:ext cx="2352675" cy="1838325"/>
            </a:xfrm>
            <a:prstGeom prst="rect">
              <a:avLst/>
            </a:prstGeom>
          </p:spPr>
        </p:pic>
        <p:pic>
          <p:nvPicPr>
            <p:cNvPr id="15" name="Graphic 14" descr="Question mark">
              <a:extLst>
                <a:ext uri="{FF2B5EF4-FFF2-40B4-BE49-F238E27FC236}">
                  <a16:creationId xmlns:a16="http://schemas.microsoft.com/office/drawing/2014/main" id="{335401CD-B812-41D6-BBF5-B478CD06E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9879" y="4948350"/>
              <a:ext cx="1013207" cy="101320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4FF937-1102-4B70-B4A5-FBC7515F5F5F}"/>
              </a:ext>
            </a:extLst>
          </p:cNvPr>
          <p:cNvGrpSpPr/>
          <p:nvPr/>
        </p:nvGrpSpPr>
        <p:grpSpPr>
          <a:xfrm>
            <a:off x="5506596" y="1152810"/>
            <a:ext cx="5995815" cy="2657475"/>
            <a:chOff x="5506596" y="1152810"/>
            <a:chExt cx="5995815" cy="26574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6277D4-7034-47C8-A5E5-49246A6B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82761" y="1152810"/>
              <a:ext cx="4819650" cy="2657475"/>
            </a:xfrm>
            <a:prstGeom prst="rect">
              <a:avLst/>
            </a:prstGeom>
          </p:spPr>
        </p:pic>
        <p:pic>
          <p:nvPicPr>
            <p:cNvPr id="16" name="Graphic 15" descr="Checkmark">
              <a:extLst>
                <a:ext uri="{FF2B5EF4-FFF2-40B4-BE49-F238E27FC236}">
                  <a16:creationId xmlns:a16="http://schemas.microsoft.com/office/drawing/2014/main" id="{1337B998-D776-4228-85DB-D23E9960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06596" y="1568924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12CBBD-40B5-464A-8FFA-3221CA947FBB}"/>
              </a:ext>
            </a:extLst>
          </p:cNvPr>
          <p:cNvGrpSpPr/>
          <p:nvPr/>
        </p:nvGrpSpPr>
        <p:grpSpPr>
          <a:xfrm>
            <a:off x="5398322" y="4631330"/>
            <a:ext cx="5045724" cy="1847850"/>
            <a:chOff x="5398322" y="4631330"/>
            <a:chExt cx="5045724" cy="18478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C4CE1E-8B81-4DE2-8476-7B3F4B792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29271" y="4631330"/>
              <a:ext cx="3914775" cy="1847850"/>
            </a:xfrm>
            <a:prstGeom prst="rect">
              <a:avLst/>
            </a:prstGeom>
          </p:spPr>
        </p:pic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4A34193C-997E-4289-8268-BA2AE9719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98322" y="49483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982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1BB60-4B64-4A30-AB41-A442434DB4D2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Complex Conditions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CB6B6-C7D1-48F1-81B3-C66A761525B8}"/>
              </a:ext>
            </a:extLst>
          </p:cNvPr>
          <p:cNvGrpSpPr/>
          <p:nvPr/>
        </p:nvGrpSpPr>
        <p:grpSpPr>
          <a:xfrm>
            <a:off x="473898" y="1024330"/>
            <a:ext cx="8350613" cy="3299523"/>
            <a:chOff x="473898" y="1024330"/>
            <a:chExt cx="8350613" cy="32995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8F7335-64DF-4881-813B-C62FCC93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898" y="1613416"/>
              <a:ext cx="7957464" cy="271043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E18ACA-F0ED-4E6C-A3A5-A6EE469DA47E}"/>
                </a:ext>
              </a:extLst>
            </p:cNvPr>
            <p:cNvSpPr txBox="1"/>
            <p:nvPr/>
          </p:nvSpPr>
          <p:spPr>
            <a:xfrm>
              <a:off x="616945" y="1024330"/>
              <a:ext cx="820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Graphik" panose="020B0503030202060203" pitchFamily="34" charset="0"/>
                </a:rPr>
                <a:t>Let’s take an example of a complex IF condition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2603DF-5219-4781-A5A7-E36E99ED9B8E}"/>
              </a:ext>
            </a:extLst>
          </p:cNvPr>
          <p:cNvGrpSpPr/>
          <p:nvPr/>
        </p:nvGrpSpPr>
        <p:grpSpPr>
          <a:xfrm>
            <a:off x="4967262" y="4829085"/>
            <a:ext cx="6447608" cy="1004585"/>
            <a:chOff x="4967262" y="4829085"/>
            <a:chExt cx="6447608" cy="1004585"/>
          </a:xfrm>
        </p:grpSpPr>
        <p:pic>
          <p:nvPicPr>
            <p:cNvPr id="5" name="Graphic 4" descr="Checkmark">
              <a:extLst>
                <a:ext uri="{FF2B5EF4-FFF2-40B4-BE49-F238E27FC236}">
                  <a16:creationId xmlns:a16="http://schemas.microsoft.com/office/drawing/2014/main" id="{4830CBE5-618F-4728-9924-D585174D1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67262" y="491927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059397-D331-4073-B2A8-52ADE5127D86}"/>
                </a:ext>
              </a:extLst>
            </p:cNvPr>
            <p:cNvSpPr txBox="1"/>
            <p:nvPr/>
          </p:nvSpPr>
          <p:spPr>
            <a:xfrm>
              <a:off x="6542184" y="4829085"/>
              <a:ext cx="4872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B050"/>
                  </a:solidFill>
                  <a:latin typeface="Graphik" panose="020B0503030202060203" pitchFamily="34" charset="0"/>
                </a:rPr>
                <a:t>Intermediate Variables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B050"/>
                  </a:solidFill>
                  <a:latin typeface="Graphik" panose="020B0503030202060203" pitchFamily="34" charset="0"/>
                </a:rPr>
                <a:t>Encapsulate via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45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49A5C87-83EE-400C-895A-7A7D5287AF20}"/>
              </a:ext>
            </a:extLst>
          </p:cNvPr>
          <p:cNvGrpSpPr/>
          <p:nvPr/>
        </p:nvGrpSpPr>
        <p:grpSpPr>
          <a:xfrm>
            <a:off x="915217" y="1453423"/>
            <a:ext cx="7327581" cy="2695575"/>
            <a:chOff x="915217" y="1453423"/>
            <a:chExt cx="7327581" cy="26955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1ADAD78-8FA8-4827-9D81-C45BC5E4D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7348" y="1453423"/>
              <a:ext cx="5505450" cy="2695575"/>
            </a:xfrm>
            <a:prstGeom prst="rect">
              <a:avLst/>
            </a:prstGeom>
          </p:spPr>
        </p:pic>
        <p:pic>
          <p:nvPicPr>
            <p:cNvPr id="3" name="Graphic 2" descr="Question mark">
              <a:extLst>
                <a:ext uri="{FF2B5EF4-FFF2-40B4-BE49-F238E27FC236}">
                  <a16:creationId xmlns:a16="http://schemas.microsoft.com/office/drawing/2014/main" id="{9AD94418-F092-45D5-888D-E1B7C02D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5217" y="2162406"/>
              <a:ext cx="1013207" cy="101320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EB4199F-00FD-40F8-B658-F6C2388C3116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Intermediate Variables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EEE554-9590-47E1-AF81-A84D1AAC8A69}"/>
              </a:ext>
            </a:extLst>
          </p:cNvPr>
          <p:cNvGrpSpPr/>
          <p:nvPr/>
        </p:nvGrpSpPr>
        <p:grpSpPr>
          <a:xfrm>
            <a:off x="915217" y="4797845"/>
            <a:ext cx="8316918" cy="1409700"/>
            <a:chOff x="915217" y="4797845"/>
            <a:chExt cx="8316918" cy="1409700"/>
          </a:xfrm>
        </p:grpSpPr>
        <p:pic>
          <p:nvPicPr>
            <p:cNvPr id="5" name="Graphic 4" descr="Checkmark">
              <a:extLst>
                <a:ext uri="{FF2B5EF4-FFF2-40B4-BE49-F238E27FC236}">
                  <a16:creationId xmlns:a16="http://schemas.microsoft.com/office/drawing/2014/main" id="{CE87221D-28E7-4148-BF79-C65FA7DDD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5217" y="5007405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371278-85D9-4CAF-BEBE-6F54362CA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5585" y="4797845"/>
              <a:ext cx="6686550" cy="1409700"/>
            </a:xfrm>
            <a:prstGeom prst="rect">
              <a:avLst/>
            </a:prstGeom>
          </p:spPr>
        </p:pic>
      </p:grp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491E1BAF-0298-4127-AEE5-6FC2F5D07699}"/>
              </a:ext>
            </a:extLst>
          </p:cNvPr>
          <p:cNvSpPr/>
          <p:nvPr/>
        </p:nvSpPr>
        <p:spPr>
          <a:xfrm>
            <a:off x="9232135" y="2294608"/>
            <a:ext cx="2379644" cy="3912937"/>
          </a:xfrm>
          <a:prstGeom prst="curved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2BA2D-CD70-4090-B2A7-FF2E32F73030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Encapsulate via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999E76-2CFC-4720-BAD0-8C08D09255A3}"/>
              </a:ext>
            </a:extLst>
          </p:cNvPr>
          <p:cNvGrpSpPr/>
          <p:nvPr/>
        </p:nvGrpSpPr>
        <p:grpSpPr>
          <a:xfrm>
            <a:off x="915217" y="1410617"/>
            <a:ext cx="7768083" cy="1771650"/>
            <a:chOff x="915217" y="1708073"/>
            <a:chExt cx="7768083" cy="1771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BED0E4-D1F2-49C2-A5A2-918E6F68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575" y="1708073"/>
              <a:ext cx="6562725" cy="1771650"/>
            </a:xfrm>
            <a:prstGeom prst="rect">
              <a:avLst/>
            </a:prstGeom>
          </p:spPr>
        </p:pic>
        <p:pic>
          <p:nvPicPr>
            <p:cNvPr id="6" name="Graphic 5" descr="Question mark">
              <a:extLst>
                <a:ext uri="{FF2B5EF4-FFF2-40B4-BE49-F238E27FC236}">
                  <a16:creationId xmlns:a16="http://schemas.microsoft.com/office/drawing/2014/main" id="{C74DE741-BC07-494A-9406-6D145232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5217" y="2162406"/>
              <a:ext cx="1013207" cy="101320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BFBDBF-0D58-431A-8450-1D58ACB8605D}"/>
              </a:ext>
            </a:extLst>
          </p:cNvPr>
          <p:cNvGrpSpPr/>
          <p:nvPr/>
        </p:nvGrpSpPr>
        <p:grpSpPr>
          <a:xfrm>
            <a:off x="915217" y="3675734"/>
            <a:ext cx="10494643" cy="2419350"/>
            <a:chOff x="915217" y="4101143"/>
            <a:chExt cx="10494643" cy="24193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5BB786-D2E2-4CD9-A9C7-9D2E3A074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8710" y="4101143"/>
              <a:ext cx="9201150" cy="2419350"/>
            </a:xfrm>
            <a:prstGeom prst="rect">
              <a:avLst/>
            </a:prstGeom>
          </p:spPr>
        </p:pic>
        <p:pic>
          <p:nvPicPr>
            <p:cNvPr id="7" name="Graphic 6" descr="Checkmark">
              <a:extLst>
                <a:ext uri="{FF2B5EF4-FFF2-40B4-BE49-F238E27FC236}">
                  <a16:creationId xmlns:a16="http://schemas.microsoft.com/office/drawing/2014/main" id="{391D7BF3-31E2-4F48-A8D4-1FC8A2636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5217" y="476503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7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2BA2D-CD70-4090-B2A7-FF2E32F73030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Encapsulate via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999E76-2CFC-4720-BAD0-8C08D09255A3}"/>
              </a:ext>
            </a:extLst>
          </p:cNvPr>
          <p:cNvGrpSpPr/>
          <p:nvPr/>
        </p:nvGrpSpPr>
        <p:grpSpPr>
          <a:xfrm>
            <a:off x="915217" y="1410617"/>
            <a:ext cx="7768083" cy="1771650"/>
            <a:chOff x="915217" y="1708073"/>
            <a:chExt cx="7768083" cy="1771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BED0E4-D1F2-49C2-A5A2-918E6F68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575" y="1708073"/>
              <a:ext cx="6562725" cy="1771650"/>
            </a:xfrm>
            <a:prstGeom prst="rect">
              <a:avLst/>
            </a:prstGeom>
          </p:spPr>
        </p:pic>
        <p:pic>
          <p:nvPicPr>
            <p:cNvPr id="6" name="Graphic 5" descr="Question mark">
              <a:extLst>
                <a:ext uri="{FF2B5EF4-FFF2-40B4-BE49-F238E27FC236}">
                  <a16:creationId xmlns:a16="http://schemas.microsoft.com/office/drawing/2014/main" id="{C74DE741-BC07-494A-9406-6D145232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5217" y="2162406"/>
              <a:ext cx="1013207" cy="101320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7AFC75-486E-4C03-A656-2D082867477B}"/>
              </a:ext>
            </a:extLst>
          </p:cNvPr>
          <p:cNvGrpSpPr/>
          <p:nvPr/>
        </p:nvGrpSpPr>
        <p:grpSpPr>
          <a:xfrm>
            <a:off x="915217" y="3788308"/>
            <a:ext cx="10440591" cy="2933700"/>
            <a:chOff x="915217" y="3788308"/>
            <a:chExt cx="10440591" cy="2933700"/>
          </a:xfrm>
        </p:grpSpPr>
        <p:pic>
          <p:nvPicPr>
            <p:cNvPr id="7" name="Graphic 6" descr="Checkmark">
              <a:extLst>
                <a:ext uri="{FF2B5EF4-FFF2-40B4-BE49-F238E27FC236}">
                  <a16:creationId xmlns:a16="http://schemas.microsoft.com/office/drawing/2014/main" id="{391D7BF3-31E2-4F48-A8D4-1FC8A2636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5217" y="4637081"/>
              <a:ext cx="914400" cy="9144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F24637-7FD2-4EA6-B306-1CA478CF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2283" y="3788308"/>
              <a:ext cx="9153525" cy="293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713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534684-1A26-4DB8-8C92-3578590CEDBC}"/>
              </a:ext>
            </a:extLst>
          </p:cNvPr>
          <p:cNvCxnSpPr/>
          <p:nvPr/>
        </p:nvCxnSpPr>
        <p:spPr>
          <a:xfrm>
            <a:off x="5177928" y="407624"/>
            <a:ext cx="0" cy="584995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2043B6-15D4-4122-9BE8-06DFE221EF82}"/>
              </a:ext>
            </a:extLst>
          </p:cNvPr>
          <p:cNvSpPr txBox="1"/>
          <p:nvPr/>
        </p:nvSpPr>
        <p:spPr>
          <a:xfrm>
            <a:off x="242369" y="1144299"/>
            <a:ext cx="46821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Writing Clean Code Methods</a:t>
            </a:r>
          </a:p>
        </p:txBody>
      </p:sp>
    </p:spTree>
    <p:extLst>
      <p:ext uri="{BB962C8B-B14F-4D97-AF65-F5344CB8AC3E}">
        <p14:creationId xmlns:p14="http://schemas.microsoft.com/office/powerpoint/2010/main" val="2030472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DB0A8B-3281-49C8-AF2D-695A27EBA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756266"/>
              </p:ext>
            </p:extLst>
          </p:nvPr>
        </p:nvGraphicFramePr>
        <p:xfrm>
          <a:off x="2571826" y="1413730"/>
          <a:ext cx="6671325" cy="456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5DDA1-8695-47EE-8C8E-2D05F5219316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When to Create Functions</a:t>
            </a:r>
          </a:p>
        </p:txBody>
      </p:sp>
    </p:spTree>
    <p:extLst>
      <p:ext uri="{BB962C8B-B14F-4D97-AF65-F5344CB8AC3E}">
        <p14:creationId xmlns:p14="http://schemas.microsoft.com/office/powerpoint/2010/main" val="109534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8FF7F-B0EE-4728-B70B-FF96AB49B62C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Duplication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F75D6-8944-40A1-95BD-EE6C15565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4511" y="297727"/>
            <a:ext cx="3101547" cy="2081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CE543C-EFA9-4472-8BED-B436C0C34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1766"/>
            <a:ext cx="12192000" cy="1978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6D4C3-03D9-4319-A78B-A594ED170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4734"/>
            <a:ext cx="12192000" cy="19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534684-1A26-4DB8-8C92-3578590CEDBC}"/>
              </a:ext>
            </a:extLst>
          </p:cNvPr>
          <p:cNvCxnSpPr/>
          <p:nvPr/>
        </p:nvCxnSpPr>
        <p:spPr>
          <a:xfrm>
            <a:off x="5177928" y="407624"/>
            <a:ext cx="0" cy="584995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2043B6-15D4-4122-9BE8-06DFE221EF82}"/>
              </a:ext>
            </a:extLst>
          </p:cNvPr>
          <p:cNvSpPr txBox="1"/>
          <p:nvPr/>
        </p:nvSpPr>
        <p:spPr>
          <a:xfrm>
            <a:off x="308472" y="2778604"/>
            <a:ext cx="4428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Principles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35A80-C39F-4F26-8E04-F2D50025B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4274" y="1554580"/>
            <a:ext cx="6276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2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7CF93-E545-4BB6-B509-4722EFB690BF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Excessive Indentation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6D55D-7810-4910-A481-9B7DCBC3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64" y="1943013"/>
            <a:ext cx="4060608" cy="297197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9B9F59E-C3A2-4842-9BE3-DD9CBD1A1E4C}"/>
              </a:ext>
            </a:extLst>
          </p:cNvPr>
          <p:cNvSpPr/>
          <p:nvPr/>
        </p:nvSpPr>
        <p:spPr>
          <a:xfrm>
            <a:off x="2765235" y="2775371"/>
            <a:ext cx="2908453" cy="14872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6A9A1-17BD-422E-8543-41036851C269}"/>
              </a:ext>
            </a:extLst>
          </p:cNvPr>
          <p:cNvSpPr/>
          <p:nvPr/>
        </p:nvSpPr>
        <p:spPr>
          <a:xfrm>
            <a:off x="1927952" y="1173739"/>
            <a:ext cx="9011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raphik" panose="020B0503030202060203" pitchFamily="34" charset="0"/>
              </a:rPr>
              <a:t>Comprehension decreases beyond three levels of nested 'if' blocks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4BEFC-00AB-4CEF-A726-63CBDDC41BB1}"/>
              </a:ext>
            </a:extLst>
          </p:cNvPr>
          <p:cNvSpPr/>
          <p:nvPr/>
        </p:nvSpPr>
        <p:spPr>
          <a:xfrm>
            <a:off x="9258785" y="3140123"/>
            <a:ext cx="2011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raphik" panose="020B0503030202060203" pitchFamily="34" charset="0"/>
              </a:rPr>
              <a:t>Arrow Code</a:t>
            </a:r>
          </a:p>
        </p:txBody>
      </p:sp>
    </p:spTree>
    <p:extLst>
      <p:ext uri="{BB962C8B-B14F-4D97-AF65-F5344CB8AC3E}">
        <p14:creationId xmlns:p14="http://schemas.microsoft.com/office/powerpoint/2010/main" val="2745551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C6AA0-BC0D-4CC2-A79E-0ADC04B8C26D}"/>
              </a:ext>
            </a:extLst>
          </p:cNvPr>
          <p:cNvSpPr txBox="1"/>
          <p:nvPr/>
        </p:nvSpPr>
        <p:spPr>
          <a:xfrm>
            <a:off x="2938813" y="219801"/>
            <a:ext cx="5885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Excessive Indentation </a:t>
            </a:r>
            <a:r>
              <a:rPr lang="en-US" sz="3200" b="1" dirty="0">
                <a:solidFill>
                  <a:srgbClr val="00B050"/>
                </a:solidFill>
                <a:latin typeface="Graphik" panose="020B0503030202060203" pitchFamily="34" charset="0"/>
              </a:rPr>
              <a:t>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4E9E4-B1CE-4FC3-B48E-E410102403F7}"/>
              </a:ext>
            </a:extLst>
          </p:cNvPr>
          <p:cNvSpPr txBox="1"/>
          <p:nvPr/>
        </p:nvSpPr>
        <p:spPr>
          <a:xfrm>
            <a:off x="2938813" y="208784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Excessive Indentation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5E2380-5283-45B9-AADA-B70664848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927024"/>
              </p:ext>
            </p:extLst>
          </p:nvPr>
        </p:nvGraphicFramePr>
        <p:xfrm>
          <a:off x="2571826" y="1413730"/>
          <a:ext cx="6671325" cy="456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674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5A2D2-D9B5-4ED8-A363-0AE405F1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45" y="1181733"/>
            <a:ext cx="8831109" cy="5127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F35A68-60DA-43DE-A534-8CFE4D7F2776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1065924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D4F96F-A9AD-4E83-B628-3D7BF044D9AD}"/>
              </a:ext>
            </a:extLst>
          </p:cNvPr>
          <p:cNvGrpSpPr/>
          <p:nvPr/>
        </p:nvGrpSpPr>
        <p:grpSpPr>
          <a:xfrm>
            <a:off x="639795" y="865236"/>
            <a:ext cx="10086302" cy="2941132"/>
            <a:chOff x="639795" y="865236"/>
            <a:chExt cx="10086302" cy="29411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59DA06A-D989-4A2C-86B9-47D1B6388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424" y="865236"/>
              <a:ext cx="8797673" cy="2941132"/>
            </a:xfrm>
            <a:prstGeom prst="rect">
              <a:avLst/>
            </a:prstGeom>
          </p:spPr>
        </p:pic>
        <p:pic>
          <p:nvPicPr>
            <p:cNvPr id="3" name="Graphic 2" descr="Question mark">
              <a:extLst>
                <a:ext uri="{FF2B5EF4-FFF2-40B4-BE49-F238E27FC236}">
                  <a16:creationId xmlns:a16="http://schemas.microsoft.com/office/drawing/2014/main" id="{0ADC0FBC-B25A-4C7D-894B-E77EA1B18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795" y="1776815"/>
              <a:ext cx="1013207" cy="101320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C30811-B03E-4ACF-97EF-009DC405A462}"/>
              </a:ext>
            </a:extLst>
          </p:cNvPr>
          <p:cNvGrpSpPr/>
          <p:nvPr/>
        </p:nvGrpSpPr>
        <p:grpSpPr>
          <a:xfrm>
            <a:off x="639795" y="4294524"/>
            <a:ext cx="9693682" cy="2458161"/>
            <a:chOff x="639795" y="4294524"/>
            <a:chExt cx="9693682" cy="2458161"/>
          </a:xfrm>
        </p:grpSpPr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2231E370-B13F-4AFA-A739-7085F611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795" y="4967587"/>
              <a:ext cx="914400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A5A75B-590E-46E4-A2CB-25C1AC13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8424" y="4294524"/>
              <a:ext cx="8405053" cy="245816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8CC025-6F6C-4DBF-82CD-B54C86178902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Fail Fast</a:t>
            </a:r>
          </a:p>
        </p:txBody>
      </p:sp>
    </p:spTree>
    <p:extLst>
      <p:ext uri="{BB962C8B-B14F-4D97-AF65-F5344CB8AC3E}">
        <p14:creationId xmlns:p14="http://schemas.microsoft.com/office/powerpoint/2010/main" val="22005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E8812-3AED-44DC-9FAC-689EE8708A2D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Return Early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7EBFFB-46FB-4B44-B164-7E56EC5AB5C1}"/>
              </a:ext>
            </a:extLst>
          </p:cNvPr>
          <p:cNvGrpSpPr/>
          <p:nvPr/>
        </p:nvGrpSpPr>
        <p:grpSpPr>
          <a:xfrm>
            <a:off x="178645" y="1193291"/>
            <a:ext cx="6572128" cy="4860875"/>
            <a:chOff x="178645" y="1193291"/>
            <a:chExt cx="6572128" cy="4860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ADEB87-476B-4A5E-AE2B-104EA262F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645" y="2242332"/>
              <a:ext cx="6572128" cy="3811834"/>
            </a:xfrm>
            <a:prstGeom prst="rect">
              <a:avLst/>
            </a:prstGeom>
          </p:spPr>
        </p:pic>
        <p:pic>
          <p:nvPicPr>
            <p:cNvPr id="5" name="Graphic 4" descr="Question mark">
              <a:extLst>
                <a:ext uri="{FF2B5EF4-FFF2-40B4-BE49-F238E27FC236}">
                  <a16:creationId xmlns:a16="http://schemas.microsoft.com/office/drawing/2014/main" id="{845DC864-E521-4CD1-8EC1-0D2D186B5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25606" y="1193291"/>
              <a:ext cx="1013207" cy="101320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775B5E2-2A6A-47DF-B1E0-DF49B4A1F397}"/>
              </a:ext>
            </a:extLst>
          </p:cNvPr>
          <p:cNvGrpSpPr/>
          <p:nvPr/>
        </p:nvGrpSpPr>
        <p:grpSpPr>
          <a:xfrm>
            <a:off x="6478686" y="1193291"/>
            <a:ext cx="5713314" cy="3929549"/>
            <a:chOff x="6478686" y="1193291"/>
            <a:chExt cx="5713314" cy="39295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CD2E56-EE50-4238-A48C-05DD2FEA9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8686" y="2165557"/>
              <a:ext cx="5713314" cy="2957283"/>
            </a:xfrm>
            <a:prstGeom prst="rect">
              <a:avLst/>
            </a:prstGeom>
          </p:spPr>
        </p:pic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234594D1-1DA1-4D9C-BDA8-ABFFBC3CF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20943" y="119329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31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999E76-2CFC-4720-BAD0-8C08D09255A3}"/>
              </a:ext>
            </a:extLst>
          </p:cNvPr>
          <p:cNvGrpSpPr/>
          <p:nvPr/>
        </p:nvGrpSpPr>
        <p:grpSpPr>
          <a:xfrm>
            <a:off x="915217" y="1410617"/>
            <a:ext cx="7768083" cy="1771650"/>
            <a:chOff x="915217" y="1708073"/>
            <a:chExt cx="7768083" cy="1771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BED0E4-D1F2-49C2-A5A2-918E6F68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575" y="1708073"/>
              <a:ext cx="6562725" cy="1771650"/>
            </a:xfrm>
            <a:prstGeom prst="rect">
              <a:avLst/>
            </a:prstGeom>
          </p:spPr>
        </p:pic>
        <p:pic>
          <p:nvPicPr>
            <p:cNvPr id="6" name="Graphic 5" descr="Question mark">
              <a:extLst>
                <a:ext uri="{FF2B5EF4-FFF2-40B4-BE49-F238E27FC236}">
                  <a16:creationId xmlns:a16="http://schemas.microsoft.com/office/drawing/2014/main" id="{C74DE741-BC07-494A-9406-6D145232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5217" y="2162406"/>
              <a:ext cx="1013207" cy="101320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7AFC75-486E-4C03-A656-2D082867477B}"/>
              </a:ext>
            </a:extLst>
          </p:cNvPr>
          <p:cNvGrpSpPr/>
          <p:nvPr/>
        </p:nvGrpSpPr>
        <p:grpSpPr>
          <a:xfrm>
            <a:off x="915217" y="3788308"/>
            <a:ext cx="10440591" cy="2933700"/>
            <a:chOff x="915217" y="3788308"/>
            <a:chExt cx="10440591" cy="2933700"/>
          </a:xfrm>
        </p:grpSpPr>
        <p:pic>
          <p:nvPicPr>
            <p:cNvPr id="7" name="Graphic 6" descr="Checkmark">
              <a:extLst>
                <a:ext uri="{FF2B5EF4-FFF2-40B4-BE49-F238E27FC236}">
                  <a16:creationId xmlns:a16="http://schemas.microsoft.com/office/drawing/2014/main" id="{391D7BF3-31E2-4F48-A8D4-1FC8A2636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5217" y="4637081"/>
              <a:ext cx="914400" cy="9144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F24637-7FD2-4EA6-B306-1CA478CF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2283" y="3788308"/>
              <a:ext cx="9153525" cy="29337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78B3486-49FD-4682-98D9-A633EB34BA43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Convey Intent</a:t>
            </a:r>
          </a:p>
        </p:txBody>
      </p:sp>
    </p:spTree>
    <p:extLst>
      <p:ext uri="{BB962C8B-B14F-4D97-AF65-F5344CB8AC3E}">
        <p14:creationId xmlns:p14="http://schemas.microsoft.com/office/powerpoint/2010/main" val="21905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A08C3-C4AA-4B57-BA7E-9DF22D7F31EE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Do One Thing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7EEEFDC-2809-4CFE-A86F-3D986E5EC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771822"/>
              </p:ext>
            </p:extLst>
          </p:nvPr>
        </p:nvGraphicFramePr>
        <p:xfrm>
          <a:off x="2571826" y="1413730"/>
          <a:ext cx="6671325" cy="456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685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32C192-9B02-450C-BFBE-BDF6C83841C1}"/>
              </a:ext>
            </a:extLst>
          </p:cNvPr>
          <p:cNvGrpSpPr/>
          <p:nvPr/>
        </p:nvGrpSpPr>
        <p:grpSpPr>
          <a:xfrm>
            <a:off x="915217" y="1192748"/>
            <a:ext cx="8112117" cy="2112313"/>
            <a:chOff x="915217" y="1192748"/>
            <a:chExt cx="8112117" cy="211231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76B18D3-8ABC-4298-8247-1E76846A0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3943" y="1192748"/>
              <a:ext cx="6713391" cy="2112313"/>
            </a:xfrm>
            <a:prstGeom prst="rect">
              <a:avLst/>
            </a:prstGeom>
          </p:spPr>
        </p:pic>
        <p:pic>
          <p:nvPicPr>
            <p:cNvPr id="12" name="Graphic 11" descr="Question mark">
              <a:extLst>
                <a:ext uri="{FF2B5EF4-FFF2-40B4-BE49-F238E27FC236}">
                  <a16:creationId xmlns:a16="http://schemas.microsoft.com/office/drawing/2014/main" id="{2071E5B3-514C-4F0E-BAB1-7561DCB70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5217" y="1864950"/>
              <a:ext cx="1013207" cy="101320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1C02F-247F-4A3B-BCE7-8D5FF057B682}"/>
              </a:ext>
            </a:extLst>
          </p:cNvPr>
          <p:cNvGrpSpPr/>
          <p:nvPr/>
        </p:nvGrpSpPr>
        <p:grpSpPr>
          <a:xfrm>
            <a:off x="915217" y="3957982"/>
            <a:ext cx="5911038" cy="2430253"/>
            <a:chOff x="915217" y="3957982"/>
            <a:chExt cx="5911038" cy="24302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B8C660-F9E8-4290-BCA3-12D4F6DDC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3943" y="3957982"/>
              <a:ext cx="4512312" cy="2430253"/>
            </a:xfrm>
            <a:prstGeom prst="rect">
              <a:avLst/>
            </a:prstGeom>
          </p:spPr>
        </p:pic>
        <p:pic>
          <p:nvPicPr>
            <p:cNvPr id="14" name="Graphic 13" descr="Checkmark">
              <a:extLst>
                <a:ext uri="{FF2B5EF4-FFF2-40B4-BE49-F238E27FC236}">
                  <a16:creationId xmlns:a16="http://schemas.microsoft.com/office/drawing/2014/main" id="{65E355C7-FFA7-4184-8B66-0AB860A3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5217" y="4637081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29ED4D4-050B-4B88-A9EE-06397403A24C}"/>
              </a:ext>
            </a:extLst>
          </p:cNvPr>
          <p:cNvSpPr txBox="1"/>
          <p:nvPr/>
        </p:nvSpPr>
        <p:spPr>
          <a:xfrm>
            <a:off x="2938813" y="219801"/>
            <a:ext cx="5885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Honest Functions</a:t>
            </a:r>
          </a:p>
        </p:txBody>
      </p:sp>
    </p:spTree>
    <p:extLst>
      <p:ext uri="{BB962C8B-B14F-4D97-AF65-F5344CB8AC3E}">
        <p14:creationId xmlns:p14="http://schemas.microsoft.com/office/powerpoint/2010/main" val="32689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534684-1A26-4DB8-8C92-3578590CEDBC}"/>
              </a:ext>
            </a:extLst>
          </p:cNvPr>
          <p:cNvCxnSpPr/>
          <p:nvPr/>
        </p:nvCxnSpPr>
        <p:spPr>
          <a:xfrm>
            <a:off x="5177928" y="407624"/>
            <a:ext cx="0" cy="584995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2043B6-15D4-4122-9BE8-06DFE221EF82}"/>
              </a:ext>
            </a:extLst>
          </p:cNvPr>
          <p:cNvSpPr txBox="1"/>
          <p:nvPr/>
        </p:nvSpPr>
        <p:spPr>
          <a:xfrm>
            <a:off x="198302" y="2587509"/>
            <a:ext cx="4682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792471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C152A-AEE9-4237-9F00-DDE6F7BD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4472" y="1947231"/>
            <a:ext cx="4588164" cy="3616287"/>
          </a:xfrm>
          <a:prstGeom prst="rect">
            <a:avLst/>
          </a:prstGeom>
        </p:spPr>
      </p:pic>
      <p:sp>
        <p:nvSpPr>
          <p:cNvPr id="3" name="Equals 2">
            <a:extLst>
              <a:ext uri="{FF2B5EF4-FFF2-40B4-BE49-F238E27FC236}">
                <a16:creationId xmlns:a16="http://schemas.microsoft.com/office/drawing/2014/main" id="{4CCB59F5-DADD-4293-B4FD-55312B9A64CC}"/>
              </a:ext>
            </a:extLst>
          </p:cNvPr>
          <p:cNvSpPr/>
          <p:nvPr/>
        </p:nvSpPr>
        <p:spPr>
          <a:xfrm>
            <a:off x="5368887" y="3227942"/>
            <a:ext cx="1454226" cy="83728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F0F78-D012-47DA-B548-6205B1F7899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854834" y="2035365"/>
            <a:ext cx="4862694" cy="3440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C66A6-78A2-46EF-9432-09F7F0F79D92}"/>
              </a:ext>
            </a:extLst>
          </p:cNvPr>
          <p:cNvSpPr txBox="1"/>
          <p:nvPr/>
        </p:nvSpPr>
        <p:spPr>
          <a:xfrm>
            <a:off x="2454071" y="340987"/>
            <a:ext cx="710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Classes Are Like Books Headings</a:t>
            </a:r>
          </a:p>
        </p:txBody>
      </p:sp>
    </p:spTree>
    <p:extLst>
      <p:ext uri="{BB962C8B-B14F-4D97-AF65-F5344CB8AC3E}">
        <p14:creationId xmlns:p14="http://schemas.microsoft.com/office/powerpoint/2010/main" val="18896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9ACC4B-AE8E-4183-A8F0-4DCF22E24A66}"/>
              </a:ext>
            </a:extLst>
          </p:cNvPr>
          <p:cNvCxnSpPr/>
          <p:nvPr/>
        </p:nvCxnSpPr>
        <p:spPr>
          <a:xfrm>
            <a:off x="5177928" y="407624"/>
            <a:ext cx="0" cy="584995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1D5C91-5E36-44B2-B122-17169F5B6C44}"/>
              </a:ext>
            </a:extLst>
          </p:cNvPr>
          <p:cNvSpPr txBox="1"/>
          <p:nvPr/>
        </p:nvSpPr>
        <p:spPr>
          <a:xfrm>
            <a:off x="-504903" y="53681"/>
            <a:ext cx="4428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Stay Native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0442B-5A04-4766-BEB0-D922BC2107F2}"/>
              </a:ext>
            </a:extLst>
          </p:cNvPr>
          <p:cNvSpPr txBox="1"/>
          <p:nvPr/>
        </p:nvSpPr>
        <p:spPr>
          <a:xfrm>
            <a:off x="8492495" y="6093821"/>
            <a:ext cx="385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Principles # 1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45032-3999-4F9D-ABAC-F3BCD71B5AB0}"/>
              </a:ext>
            </a:extLst>
          </p:cNvPr>
          <p:cNvSpPr/>
          <p:nvPr/>
        </p:nvSpPr>
        <p:spPr>
          <a:xfrm>
            <a:off x="275403" y="1333041"/>
            <a:ext cx="4516899" cy="42855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Graphik" panose="020B0503030202060203" pitchFamily="34" charset="0"/>
              </a:rPr>
              <a:t>Avoid using VB.NET\C# strings to create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Graphik" panose="020B0503030202060203" pitchFamily="34" charset="0"/>
              </a:rPr>
              <a:t>JavaScript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Graphik" panose="020B0503030202060203" pitchFamily="34" charset="0"/>
              </a:rPr>
              <a:t>XML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Graphik" panose="020B0503030202060203" pitchFamily="34" charset="0"/>
              </a:rPr>
              <a:t>HTML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Graphik" panose="020B0503030202060203" pitchFamily="34" charset="0"/>
              </a:rPr>
              <a:t>JSON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Graphik" panose="020B0503030202060203" pitchFamily="34" charset="0"/>
              </a:rPr>
              <a:t>CSS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raphik" panose="020B0503030202060203" pitchFamily="34" charset="0"/>
              </a:rPr>
              <a:t>Leverage Libraries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B89EF1-AF0F-459F-8036-AFD4EE0701DB}"/>
              </a:ext>
            </a:extLst>
          </p:cNvPr>
          <p:cNvGrpSpPr/>
          <p:nvPr/>
        </p:nvGrpSpPr>
        <p:grpSpPr>
          <a:xfrm>
            <a:off x="5397232" y="179404"/>
            <a:ext cx="6190526" cy="6294498"/>
            <a:chOff x="5397232" y="179404"/>
            <a:chExt cx="6190526" cy="629449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5156D66-11AA-4093-B18E-D2444B81E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97232" y="841298"/>
              <a:ext cx="6190526" cy="4777304"/>
            </a:xfrm>
            <a:prstGeom prst="rect">
              <a:avLst/>
            </a:prstGeom>
          </p:spPr>
        </p:pic>
        <p:pic>
          <p:nvPicPr>
            <p:cNvPr id="10" name="Graphic 9" descr="Help">
              <a:extLst>
                <a:ext uri="{FF2B5EF4-FFF2-40B4-BE49-F238E27FC236}">
                  <a16:creationId xmlns:a16="http://schemas.microsoft.com/office/drawing/2014/main" id="{243C2B78-F4C1-46D9-81A9-BE10F6A66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7580" y="3930268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Help">
              <a:extLst>
                <a:ext uri="{FF2B5EF4-FFF2-40B4-BE49-F238E27FC236}">
                  <a16:creationId xmlns:a16="http://schemas.microsoft.com/office/drawing/2014/main" id="{93C3430B-7C0A-4C7A-861D-FE670F4C4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73358" y="49708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Help">
              <a:extLst>
                <a:ext uri="{FF2B5EF4-FFF2-40B4-BE49-F238E27FC236}">
                  <a16:creationId xmlns:a16="http://schemas.microsoft.com/office/drawing/2014/main" id="{363F1EA5-9AC9-4774-9F58-E307BFAEC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86100" y="17940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Help">
              <a:extLst>
                <a:ext uri="{FF2B5EF4-FFF2-40B4-BE49-F238E27FC236}">
                  <a16:creationId xmlns:a16="http://schemas.microsoft.com/office/drawing/2014/main" id="{2A46C63A-9666-4236-8D29-74FD4DFF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28900" y="5559502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Help">
              <a:extLst>
                <a:ext uri="{FF2B5EF4-FFF2-40B4-BE49-F238E27FC236}">
                  <a16:creationId xmlns:a16="http://schemas.microsoft.com/office/drawing/2014/main" id="{681CD275-EAA8-4AA1-8E90-84377FB31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17614" y="157734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9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D2717-C345-4FAD-9E20-52F6FE7AA49A}"/>
              </a:ext>
            </a:extLst>
          </p:cNvPr>
          <p:cNvSpPr txBox="1"/>
          <p:nvPr/>
        </p:nvSpPr>
        <p:spPr>
          <a:xfrm>
            <a:off x="2454071" y="340987"/>
            <a:ext cx="710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When To Create a Class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72C80A-CCEE-412E-BF24-06FED263C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482104"/>
              </p:ext>
            </p:extLst>
          </p:nvPr>
        </p:nvGraphicFramePr>
        <p:xfrm>
          <a:off x="2285387" y="1227412"/>
          <a:ext cx="7960299" cy="440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97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5F50A-3381-4976-B8B0-781F9CCF3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79" y="1916013"/>
            <a:ext cx="3539156" cy="2493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5031CB-10C8-417E-9FAC-011C7F683606}"/>
              </a:ext>
            </a:extLst>
          </p:cNvPr>
          <p:cNvSpPr txBox="1"/>
          <p:nvPr/>
        </p:nvSpPr>
        <p:spPr>
          <a:xfrm>
            <a:off x="2454071" y="340987"/>
            <a:ext cx="710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Low vs High Cohesion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96BD00E-904B-4098-A8DD-C9290316688B}"/>
              </a:ext>
            </a:extLst>
          </p:cNvPr>
          <p:cNvSpPr/>
          <p:nvPr/>
        </p:nvSpPr>
        <p:spPr>
          <a:xfrm>
            <a:off x="5769657" y="1916013"/>
            <a:ext cx="326343" cy="25338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514FF-9BBC-4C0F-99AA-009127FA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91" y="1916013"/>
            <a:ext cx="4803659" cy="41432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01E485-B945-4A3F-A33A-BF141A5E4D56}"/>
              </a:ext>
            </a:extLst>
          </p:cNvPr>
          <p:cNvSpPr/>
          <p:nvPr/>
        </p:nvSpPr>
        <p:spPr>
          <a:xfrm>
            <a:off x="6770686" y="4880460"/>
            <a:ext cx="4556865" cy="1553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26426-F948-4702-81CE-73144EA56DF1}"/>
              </a:ext>
            </a:extLst>
          </p:cNvPr>
          <p:cNvSpPr/>
          <p:nvPr/>
        </p:nvSpPr>
        <p:spPr>
          <a:xfrm>
            <a:off x="6770687" y="1738834"/>
            <a:ext cx="4556865" cy="1553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CA8AED-4033-44C6-9070-A9A9CB6E65C3}"/>
              </a:ext>
            </a:extLst>
          </p:cNvPr>
          <p:cNvSpPr/>
          <p:nvPr/>
        </p:nvSpPr>
        <p:spPr>
          <a:xfrm>
            <a:off x="6770687" y="3309647"/>
            <a:ext cx="4556865" cy="1553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013FD-8A24-4142-A779-E1ECA51BC532}"/>
              </a:ext>
            </a:extLst>
          </p:cNvPr>
          <p:cNvSpPr/>
          <p:nvPr/>
        </p:nvSpPr>
        <p:spPr>
          <a:xfrm>
            <a:off x="1352379" y="1288854"/>
            <a:ext cx="2683823" cy="40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raphik" panose="020B0503030202060203" pitchFamily="34" charset="0"/>
              </a:rPr>
              <a:t>Low Cohesion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2912F-2E84-4447-83D1-8B59B53A37EB}"/>
              </a:ext>
            </a:extLst>
          </p:cNvPr>
          <p:cNvSpPr/>
          <p:nvPr/>
        </p:nvSpPr>
        <p:spPr>
          <a:xfrm>
            <a:off x="8060675" y="1036328"/>
            <a:ext cx="2683823" cy="40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raphik" panose="020B0503030202060203" pitchFamily="34" charset="0"/>
              </a:rPr>
              <a:t>High Cohesion</a:t>
            </a:r>
          </a:p>
        </p:txBody>
      </p:sp>
    </p:spTree>
    <p:extLst>
      <p:ext uri="{BB962C8B-B14F-4D97-AF65-F5344CB8AC3E}">
        <p14:creationId xmlns:p14="http://schemas.microsoft.com/office/powerpoint/2010/main" val="4000777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405E37-3DA6-49D9-B42F-0B36A71C1057}"/>
              </a:ext>
            </a:extLst>
          </p:cNvPr>
          <p:cNvGrpSpPr/>
          <p:nvPr/>
        </p:nvGrpSpPr>
        <p:grpSpPr>
          <a:xfrm>
            <a:off x="915217" y="1864950"/>
            <a:ext cx="10917600" cy="1013207"/>
            <a:chOff x="915217" y="1864950"/>
            <a:chExt cx="10917600" cy="10132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B7314E-4937-4EA7-A288-2DE268C6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2067" y="1889910"/>
              <a:ext cx="9810750" cy="828675"/>
            </a:xfrm>
            <a:prstGeom prst="rect">
              <a:avLst/>
            </a:prstGeom>
          </p:spPr>
        </p:pic>
        <p:pic>
          <p:nvPicPr>
            <p:cNvPr id="5" name="Graphic 4" descr="Question mark">
              <a:extLst>
                <a:ext uri="{FF2B5EF4-FFF2-40B4-BE49-F238E27FC236}">
                  <a16:creationId xmlns:a16="http://schemas.microsoft.com/office/drawing/2014/main" id="{40816B0F-A218-44B1-9D0A-DC66B16C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5217" y="1864950"/>
              <a:ext cx="1013207" cy="101320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6A5993-4558-4C93-827D-74BE7D8C58D0}"/>
              </a:ext>
            </a:extLst>
          </p:cNvPr>
          <p:cNvSpPr txBox="1"/>
          <p:nvPr/>
        </p:nvSpPr>
        <p:spPr>
          <a:xfrm>
            <a:off x="2454071" y="340987"/>
            <a:ext cx="710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Primitive Obsession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2E0B8D-5F05-47AF-8C78-FEB51F790FF3}"/>
              </a:ext>
            </a:extLst>
          </p:cNvPr>
          <p:cNvGrpSpPr/>
          <p:nvPr/>
        </p:nvGrpSpPr>
        <p:grpSpPr>
          <a:xfrm>
            <a:off x="964620" y="4230477"/>
            <a:ext cx="9389110" cy="1200839"/>
            <a:chOff x="964620" y="4230477"/>
            <a:chExt cx="9389110" cy="12008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C93881-1CF5-4693-9337-AA537EB42A9C}"/>
                </a:ext>
              </a:extLst>
            </p:cNvPr>
            <p:cNvGrpSpPr/>
            <p:nvPr/>
          </p:nvGrpSpPr>
          <p:grpSpPr>
            <a:xfrm>
              <a:off x="964620" y="4398956"/>
              <a:ext cx="5643333" cy="914400"/>
              <a:chOff x="964620" y="4398956"/>
              <a:chExt cx="5643333" cy="9144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F9304D-D6BF-4D12-AC7A-FB1F773C7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778" y="4497087"/>
                <a:ext cx="4448175" cy="476250"/>
              </a:xfrm>
              <a:prstGeom prst="rect">
                <a:avLst/>
              </a:prstGeom>
            </p:spPr>
          </p:pic>
          <p:pic>
            <p:nvPicPr>
              <p:cNvPr id="6" name="Graphic 5" descr="Checkmark">
                <a:extLst>
                  <a:ext uri="{FF2B5EF4-FFF2-40B4-BE49-F238E27FC236}">
                    <a16:creationId xmlns:a16="http://schemas.microsoft.com/office/drawing/2014/main" id="{D4588739-B9BB-463A-8C70-649E280C5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4620" y="4398956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5431561B-3E29-4F31-BA60-21DF99E0DDD7}"/>
                </a:ext>
              </a:extLst>
            </p:cNvPr>
            <p:cNvSpPr/>
            <p:nvPr/>
          </p:nvSpPr>
          <p:spPr>
            <a:xfrm>
              <a:off x="6885542" y="4230477"/>
              <a:ext cx="506776" cy="120083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0339FC-A0F3-4B46-8214-252F914641FE}"/>
                </a:ext>
              </a:extLst>
            </p:cNvPr>
            <p:cNvSpPr/>
            <p:nvPr/>
          </p:nvSpPr>
          <p:spPr>
            <a:xfrm>
              <a:off x="7669907" y="4455225"/>
              <a:ext cx="26838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Graphik" panose="020B0503030202060203" pitchFamily="34" charset="0"/>
                </a:rPr>
                <a:t>Create a new User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ABD622-0E25-439D-9AD3-59E1B4B1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07" y="1440570"/>
            <a:ext cx="10418284" cy="51820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B3F4A4-6EEB-4764-9839-166962BC625B}"/>
              </a:ext>
            </a:extLst>
          </p:cNvPr>
          <p:cNvSpPr/>
          <p:nvPr/>
        </p:nvSpPr>
        <p:spPr>
          <a:xfrm>
            <a:off x="2790940" y="1895934"/>
            <a:ext cx="260733" cy="3024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raphik" panose="020B0503030202060203" pitchFamily="34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E1BCE-887E-4BC1-8207-1796F7EBBD6E}"/>
              </a:ext>
            </a:extLst>
          </p:cNvPr>
          <p:cNvSpPr/>
          <p:nvPr/>
        </p:nvSpPr>
        <p:spPr>
          <a:xfrm>
            <a:off x="3571302" y="3935436"/>
            <a:ext cx="260733" cy="3024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raphik" panose="020B0503030202060203" pitchFamily="34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F9054-F7D9-49FF-B16F-1919F3C05B67}"/>
              </a:ext>
            </a:extLst>
          </p:cNvPr>
          <p:cNvSpPr/>
          <p:nvPr/>
        </p:nvSpPr>
        <p:spPr>
          <a:xfrm>
            <a:off x="4876800" y="5531617"/>
            <a:ext cx="260733" cy="302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raphik" panose="020B0503030202060203" pitchFamily="34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E9AEF-B469-446F-B139-4BC49F7C2670}"/>
              </a:ext>
            </a:extLst>
          </p:cNvPr>
          <p:cNvSpPr/>
          <p:nvPr/>
        </p:nvSpPr>
        <p:spPr>
          <a:xfrm>
            <a:off x="4616067" y="2310903"/>
            <a:ext cx="260733" cy="3024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raphik" panose="020B0503030202060203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2EA16-FD11-46AF-B12D-BCADACC4A070}"/>
              </a:ext>
            </a:extLst>
          </p:cNvPr>
          <p:cNvSpPr txBox="1"/>
          <p:nvPr/>
        </p:nvSpPr>
        <p:spPr>
          <a:xfrm>
            <a:off x="2454071" y="340987"/>
            <a:ext cx="710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Proximity Principle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E9909-7F1B-4EBE-ADA8-3B345189E5EF}"/>
              </a:ext>
            </a:extLst>
          </p:cNvPr>
          <p:cNvSpPr/>
          <p:nvPr/>
        </p:nvSpPr>
        <p:spPr>
          <a:xfrm>
            <a:off x="792607" y="1040460"/>
            <a:ext cx="10827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raphik" panose="020B0503030202060203" pitchFamily="34" charset="0"/>
              </a:rPr>
              <a:t>Make code read top to bottom when possible . Keep related actions together</a:t>
            </a:r>
          </a:p>
        </p:txBody>
      </p:sp>
    </p:spTree>
    <p:extLst>
      <p:ext uri="{BB962C8B-B14F-4D97-AF65-F5344CB8AC3E}">
        <p14:creationId xmlns:p14="http://schemas.microsoft.com/office/powerpoint/2010/main" val="4191120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80413-1C3D-42CF-BF32-088BB5E7AFB5}"/>
              </a:ext>
            </a:extLst>
          </p:cNvPr>
          <p:cNvSpPr txBox="1"/>
          <p:nvPr/>
        </p:nvSpPr>
        <p:spPr>
          <a:xfrm>
            <a:off x="2630341" y="3136612"/>
            <a:ext cx="710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THANK YOU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3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D5B7B92-1B54-42AB-ADCB-1BDFBCE08C22}"/>
              </a:ext>
            </a:extLst>
          </p:cNvPr>
          <p:cNvGrpSpPr/>
          <p:nvPr/>
        </p:nvGrpSpPr>
        <p:grpSpPr>
          <a:xfrm>
            <a:off x="450715" y="271061"/>
            <a:ext cx="4528909" cy="3892263"/>
            <a:chOff x="450715" y="271061"/>
            <a:chExt cx="4528909" cy="389226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D4EB525-52D4-4772-8CA2-2242B6DE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715" y="271061"/>
              <a:ext cx="2997565" cy="38922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DC2F7683-4661-425C-9E3B-B90AA5470086}"/>
                </a:ext>
              </a:extLst>
            </p:cNvPr>
            <p:cNvSpPr/>
            <p:nvPr/>
          </p:nvSpPr>
          <p:spPr>
            <a:xfrm>
              <a:off x="3679633" y="271061"/>
              <a:ext cx="1299991" cy="1762699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C66D29-487C-4D47-926B-3DB93BB9AF00}"/>
              </a:ext>
            </a:extLst>
          </p:cNvPr>
          <p:cNvGrpSpPr/>
          <p:nvPr/>
        </p:nvGrpSpPr>
        <p:grpSpPr>
          <a:xfrm>
            <a:off x="4844605" y="733579"/>
            <a:ext cx="6775495" cy="4832388"/>
            <a:chOff x="4844605" y="733579"/>
            <a:chExt cx="6775495" cy="48323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C55A5B-272B-432F-B1C9-578D3965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5949" y="733579"/>
              <a:ext cx="5244151" cy="48323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95F4C2EE-4AB4-418D-A0BE-70CF46960811}"/>
                </a:ext>
              </a:extLst>
            </p:cNvPr>
            <p:cNvSpPr/>
            <p:nvPr/>
          </p:nvSpPr>
          <p:spPr>
            <a:xfrm rot="10800000">
              <a:off x="4844605" y="3803268"/>
              <a:ext cx="1299991" cy="1762699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D8DFF2-E989-45EF-B9B8-9CD2E9CB8F1C}"/>
              </a:ext>
            </a:extLst>
          </p:cNvPr>
          <p:cNvSpPr txBox="1"/>
          <p:nvPr/>
        </p:nvSpPr>
        <p:spPr>
          <a:xfrm>
            <a:off x="8492495" y="6093821"/>
            <a:ext cx="385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Principles # 2 </a:t>
            </a:r>
          </a:p>
        </p:txBody>
      </p:sp>
    </p:spTree>
    <p:extLst>
      <p:ext uri="{BB962C8B-B14F-4D97-AF65-F5344CB8AC3E}">
        <p14:creationId xmlns:p14="http://schemas.microsoft.com/office/powerpoint/2010/main" val="210342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8F8B1-DE3A-487C-BDEE-30ADBBE1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8" y="848643"/>
            <a:ext cx="4371975" cy="5314950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ADEE439-FF09-4FB0-954E-4BE81B5823DF}"/>
              </a:ext>
            </a:extLst>
          </p:cNvPr>
          <p:cNvSpPr/>
          <p:nvPr/>
        </p:nvSpPr>
        <p:spPr>
          <a:xfrm rot="5400000">
            <a:off x="4990136" y="2415447"/>
            <a:ext cx="1299991" cy="176269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C9852-4C73-47FE-AA0F-5275125BE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21" y="2113632"/>
            <a:ext cx="5493779" cy="2072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95848-B9A1-4C82-A923-9C5466DB4D8A}"/>
              </a:ext>
            </a:extLst>
          </p:cNvPr>
          <p:cNvSpPr txBox="1"/>
          <p:nvPr/>
        </p:nvSpPr>
        <p:spPr>
          <a:xfrm>
            <a:off x="3192201" y="109632"/>
            <a:ext cx="4640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Signal to Noise Ratio Example</a:t>
            </a:r>
          </a:p>
        </p:txBody>
      </p:sp>
    </p:spTree>
    <p:extLst>
      <p:ext uri="{BB962C8B-B14F-4D97-AF65-F5344CB8AC3E}">
        <p14:creationId xmlns:p14="http://schemas.microsoft.com/office/powerpoint/2010/main" val="416719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95848-B9A1-4C82-A923-9C5466DB4D8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Graphik" panose="020B0503030202060203" pitchFamily="34" charset="0"/>
                <a:ea typeface="+mj-ea"/>
                <a:cs typeface="+mj-cs"/>
              </a:rPr>
              <a:t>Self Documenting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9F106-55A3-46D9-B547-02D927C6B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0535" y="1367726"/>
            <a:ext cx="6780700" cy="37463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98F3EE-564B-4708-8D56-C5C1794250AD}"/>
              </a:ext>
            </a:extLst>
          </p:cNvPr>
          <p:cNvSpPr txBox="1"/>
          <p:nvPr/>
        </p:nvSpPr>
        <p:spPr>
          <a:xfrm>
            <a:off x="8492495" y="6093821"/>
            <a:ext cx="385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Principles # 3 </a:t>
            </a:r>
          </a:p>
        </p:txBody>
      </p:sp>
    </p:spTree>
    <p:extLst>
      <p:ext uri="{BB962C8B-B14F-4D97-AF65-F5344CB8AC3E}">
        <p14:creationId xmlns:p14="http://schemas.microsoft.com/office/powerpoint/2010/main" val="340701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534684-1A26-4DB8-8C92-3578590CEDBC}"/>
              </a:ext>
            </a:extLst>
          </p:cNvPr>
          <p:cNvCxnSpPr/>
          <p:nvPr/>
        </p:nvCxnSpPr>
        <p:spPr>
          <a:xfrm>
            <a:off x="5177928" y="407624"/>
            <a:ext cx="0" cy="584995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2043B6-15D4-4122-9BE8-06DFE221EF82}"/>
              </a:ext>
            </a:extLst>
          </p:cNvPr>
          <p:cNvSpPr txBox="1"/>
          <p:nvPr/>
        </p:nvSpPr>
        <p:spPr>
          <a:xfrm>
            <a:off x="418640" y="2367171"/>
            <a:ext cx="44287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Naming Matters</a:t>
            </a:r>
          </a:p>
        </p:txBody>
      </p:sp>
    </p:spTree>
    <p:extLst>
      <p:ext uri="{BB962C8B-B14F-4D97-AF65-F5344CB8AC3E}">
        <p14:creationId xmlns:p14="http://schemas.microsoft.com/office/powerpoint/2010/main" val="227966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9B4C55-C907-4069-956A-98FFDBB5A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9014" y="1316630"/>
            <a:ext cx="9773972" cy="1503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FEA62-8063-4132-B0FC-681F823C86CD}"/>
              </a:ext>
            </a:extLst>
          </p:cNvPr>
          <p:cNvSpPr txBox="1"/>
          <p:nvPr/>
        </p:nvSpPr>
        <p:spPr>
          <a:xfrm>
            <a:off x="3192201" y="109632"/>
            <a:ext cx="464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</a:rPr>
              <a:t>Can you read this?</a:t>
            </a:r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82E1CDDC-FEBF-4402-B079-D76FF5350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99" y="3123282"/>
            <a:ext cx="2651393" cy="26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252</Words>
  <Application>Microsoft Office PowerPoint</Application>
  <PresentationFormat>Widescreen</PresentationFormat>
  <Paragraphs>92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Graphik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Khatri, Amish</dc:creator>
  <cp:lastModifiedBy>Khatri, Amish</cp:lastModifiedBy>
  <cp:revision>39</cp:revision>
  <dcterms:created xsi:type="dcterms:W3CDTF">2021-06-08T09:14:47Z</dcterms:created>
  <dcterms:modified xsi:type="dcterms:W3CDTF">2021-06-09T04:54:09Z</dcterms:modified>
</cp:coreProperties>
</file>