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2" r:id="rId4"/>
    <p:sldId id="259" r:id="rId5"/>
    <p:sldId id="260" r:id="rId6"/>
    <p:sldId id="274" r:id="rId7"/>
    <p:sldId id="275" r:id="rId8"/>
    <p:sldId id="272" r:id="rId9"/>
    <p:sldId id="273" r:id="rId10"/>
    <p:sldId id="258" r:id="rId11"/>
    <p:sldId id="261" r:id="rId12"/>
    <p:sldId id="263" r:id="rId13"/>
    <p:sldId id="264" r:id="rId14"/>
    <p:sldId id="265" r:id="rId15"/>
    <p:sldId id="266" r:id="rId16"/>
    <p:sldId id="267" r:id="rId17"/>
    <p:sldId id="269" r:id="rId18"/>
    <p:sldId id="270" r:id="rId19"/>
    <p:sldId id="276" r:id="rId20"/>
    <p:sldId id="277" r:id="rId21"/>
    <p:sldId id="279" r:id="rId22"/>
    <p:sldId id="280" r:id="rId23"/>
    <p:sldId id="282" r:id="rId24"/>
    <p:sldId id="283" r:id="rId25"/>
    <p:sldId id="284" r:id="rId26"/>
    <p:sldId id="285" r:id="rId27"/>
    <p:sldId id="287" r:id="rId28"/>
    <p:sldId id="286" r:id="rId29"/>
    <p:sldId id="288" r:id="rId30"/>
    <p:sldId id="289" r:id="rId31"/>
    <p:sldId id="290" r:id="rId32"/>
    <p:sldId id="291"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E7E6F-16E0-41A8-89D8-DF762FB77F14}" v="509" dt="2021-03-23T07:57:37.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56197" autoAdjust="0"/>
  </p:normalViewPr>
  <p:slideViewPr>
    <p:cSldViewPr snapToGrid="0">
      <p:cViewPr>
        <p:scale>
          <a:sx n="50" d="100"/>
          <a:sy n="50" d="100"/>
        </p:scale>
        <p:origin x="123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Nr, Pradeep" userId="6d218916-ebaa-4c54-b523-d43812f2cfd3" providerId="ADAL" clId="{1E4E7E6F-16E0-41A8-89D8-DF762FB77F14}"/>
    <pc:docChg chg="undo custSel mod addSld delSld modSld sldOrd">
      <pc:chgData name="Kumar Nr, Pradeep" userId="6d218916-ebaa-4c54-b523-d43812f2cfd3" providerId="ADAL" clId="{1E4E7E6F-16E0-41A8-89D8-DF762FB77F14}" dt="2021-03-23T07:58:01.179" v="2146" actId="20577"/>
      <pc:docMkLst>
        <pc:docMk/>
      </pc:docMkLst>
      <pc:sldChg chg="addSp delSp modSp mod">
        <pc:chgData name="Kumar Nr, Pradeep" userId="6d218916-ebaa-4c54-b523-d43812f2cfd3" providerId="ADAL" clId="{1E4E7E6F-16E0-41A8-89D8-DF762FB77F14}" dt="2021-03-22T03:43:13.285" v="182" actId="26606"/>
        <pc:sldMkLst>
          <pc:docMk/>
          <pc:sldMk cId="2449177976" sldId="256"/>
        </pc:sldMkLst>
        <pc:spChg chg="mod ord">
          <ac:chgData name="Kumar Nr, Pradeep" userId="6d218916-ebaa-4c54-b523-d43812f2cfd3" providerId="ADAL" clId="{1E4E7E6F-16E0-41A8-89D8-DF762FB77F14}" dt="2021-03-22T03:43:13.285" v="182" actId="26606"/>
          <ac:spMkLst>
            <pc:docMk/>
            <pc:sldMk cId="2449177976" sldId="256"/>
            <ac:spMk id="2" creationId="{FB8F19B1-7033-4B5D-AC9B-5C9E0C5DEA09}"/>
          </ac:spMkLst>
        </pc:spChg>
        <pc:spChg chg="mod">
          <ac:chgData name="Kumar Nr, Pradeep" userId="6d218916-ebaa-4c54-b523-d43812f2cfd3" providerId="ADAL" clId="{1E4E7E6F-16E0-41A8-89D8-DF762FB77F14}" dt="2021-03-22T03:43:13.285" v="182" actId="26606"/>
          <ac:spMkLst>
            <pc:docMk/>
            <pc:sldMk cId="2449177976" sldId="256"/>
            <ac:spMk id="3" creationId="{0A68485E-ADAB-4706-97FD-8A27E3522ADA}"/>
          </ac:spMkLst>
        </pc:spChg>
        <pc:spChg chg="del">
          <ac:chgData name="Kumar Nr, Pradeep" userId="6d218916-ebaa-4c54-b523-d43812f2cfd3" providerId="ADAL" clId="{1E4E7E6F-16E0-41A8-89D8-DF762FB77F14}" dt="2021-03-22T03:43:13.285" v="182" actId="26606"/>
          <ac:spMkLst>
            <pc:docMk/>
            <pc:sldMk cId="2449177976" sldId="256"/>
            <ac:spMk id="17" creationId="{6DDA8CE9-E0A6-4FF2-823D-D08607606DC2}"/>
          </ac:spMkLst>
        </pc:spChg>
        <pc:spChg chg="del">
          <ac:chgData name="Kumar Nr, Pradeep" userId="6d218916-ebaa-4c54-b523-d43812f2cfd3" providerId="ADAL" clId="{1E4E7E6F-16E0-41A8-89D8-DF762FB77F14}" dt="2021-03-22T03:43:13.285" v="182" actId="26606"/>
          <ac:spMkLst>
            <pc:docMk/>
            <pc:sldMk cId="2449177976" sldId="256"/>
            <ac:spMk id="22" creationId="{11195564-33B9-434B-9641-764F5905A56F}"/>
          </ac:spMkLst>
        </pc:spChg>
        <pc:spChg chg="add">
          <ac:chgData name="Kumar Nr, Pradeep" userId="6d218916-ebaa-4c54-b523-d43812f2cfd3" providerId="ADAL" clId="{1E4E7E6F-16E0-41A8-89D8-DF762FB77F14}" dt="2021-03-22T03:43:13.285" v="182" actId="26606"/>
          <ac:spMkLst>
            <pc:docMk/>
            <pc:sldMk cId="2449177976" sldId="256"/>
            <ac:spMk id="27" creationId="{88294908-8B00-4F58-BBBA-20F71A40AA9E}"/>
          </ac:spMkLst>
        </pc:spChg>
        <pc:spChg chg="add">
          <ac:chgData name="Kumar Nr, Pradeep" userId="6d218916-ebaa-4c54-b523-d43812f2cfd3" providerId="ADAL" clId="{1E4E7E6F-16E0-41A8-89D8-DF762FB77F14}" dt="2021-03-22T03:43:13.285" v="182" actId="26606"/>
          <ac:spMkLst>
            <pc:docMk/>
            <pc:sldMk cId="2449177976" sldId="256"/>
            <ac:spMk id="29" creationId="{4364C879-1404-4203-8E9D-CC5DE0A621A2}"/>
          </ac:spMkLst>
        </pc:spChg>
        <pc:spChg chg="add">
          <ac:chgData name="Kumar Nr, Pradeep" userId="6d218916-ebaa-4c54-b523-d43812f2cfd3" providerId="ADAL" clId="{1E4E7E6F-16E0-41A8-89D8-DF762FB77F14}" dt="2021-03-22T03:43:13.285" v="182" actId="26606"/>
          <ac:spMkLst>
            <pc:docMk/>
            <pc:sldMk cId="2449177976" sldId="256"/>
            <ac:spMk id="31" creationId="{84617302-4B0D-4351-A6BB-6F0930D943AC}"/>
          </ac:spMkLst>
        </pc:spChg>
        <pc:spChg chg="add">
          <ac:chgData name="Kumar Nr, Pradeep" userId="6d218916-ebaa-4c54-b523-d43812f2cfd3" providerId="ADAL" clId="{1E4E7E6F-16E0-41A8-89D8-DF762FB77F14}" dt="2021-03-22T03:43:13.285" v="182" actId="26606"/>
          <ac:spMkLst>
            <pc:docMk/>
            <pc:sldMk cId="2449177976" sldId="256"/>
            <ac:spMk id="33" creationId="{DA2C7802-C2E0-4218-8F89-8DD7CCD2CD1C}"/>
          </ac:spMkLst>
        </pc:spChg>
        <pc:spChg chg="add">
          <ac:chgData name="Kumar Nr, Pradeep" userId="6d218916-ebaa-4c54-b523-d43812f2cfd3" providerId="ADAL" clId="{1E4E7E6F-16E0-41A8-89D8-DF762FB77F14}" dt="2021-03-22T03:43:13.285" v="182" actId="26606"/>
          <ac:spMkLst>
            <pc:docMk/>
            <pc:sldMk cId="2449177976" sldId="256"/>
            <ac:spMk id="35" creationId="{A6D7111A-21E5-4EE9-8A78-10E5530F0116}"/>
          </ac:spMkLst>
        </pc:spChg>
        <pc:spChg chg="add">
          <ac:chgData name="Kumar Nr, Pradeep" userId="6d218916-ebaa-4c54-b523-d43812f2cfd3" providerId="ADAL" clId="{1E4E7E6F-16E0-41A8-89D8-DF762FB77F14}" dt="2021-03-22T03:43:13.285" v="182" actId="26606"/>
          <ac:spMkLst>
            <pc:docMk/>
            <pc:sldMk cId="2449177976" sldId="256"/>
            <ac:spMk id="37" creationId="{A3969E80-A77B-49FC-9122-D89AFD5EE118}"/>
          </ac:spMkLst>
        </pc:spChg>
        <pc:spChg chg="add">
          <ac:chgData name="Kumar Nr, Pradeep" userId="6d218916-ebaa-4c54-b523-d43812f2cfd3" providerId="ADAL" clId="{1E4E7E6F-16E0-41A8-89D8-DF762FB77F14}" dt="2021-03-22T03:43:13.285" v="182" actId="26606"/>
          <ac:spMkLst>
            <pc:docMk/>
            <pc:sldMk cId="2449177976" sldId="256"/>
            <ac:spMk id="39" creationId="{1849CA57-76BD-4CF2-80BA-D7A46A01B7B1}"/>
          </ac:spMkLst>
        </pc:spChg>
        <pc:spChg chg="add">
          <ac:chgData name="Kumar Nr, Pradeep" userId="6d218916-ebaa-4c54-b523-d43812f2cfd3" providerId="ADAL" clId="{1E4E7E6F-16E0-41A8-89D8-DF762FB77F14}" dt="2021-03-22T03:43:13.285" v="182" actId="26606"/>
          <ac:spMkLst>
            <pc:docMk/>
            <pc:sldMk cId="2449177976" sldId="256"/>
            <ac:spMk id="41" creationId="{35E9085E-E730-4768-83D4-6CB7E9897153}"/>
          </ac:spMkLst>
        </pc:spChg>
        <pc:spChg chg="add">
          <ac:chgData name="Kumar Nr, Pradeep" userId="6d218916-ebaa-4c54-b523-d43812f2cfd3" providerId="ADAL" clId="{1E4E7E6F-16E0-41A8-89D8-DF762FB77F14}" dt="2021-03-22T03:43:13.285" v="182" actId="26606"/>
          <ac:spMkLst>
            <pc:docMk/>
            <pc:sldMk cId="2449177976" sldId="256"/>
            <ac:spMk id="43" creationId="{973272FE-A474-4CAE-8CA2-BCC8B476C3F4}"/>
          </ac:spMkLst>
        </pc:spChg>
        <pc:spChg chg="add">
          <ac:chgData name="Kumar Nr, Pradeep" userId="6d218916-ebaa-4c54-b523-d43812f2cfd3" providerId="ADAL" clId="{1E4E7E6F-16E0-41A8-89D8-DF762FB77F14}" dt="2021-03-22T03:43:13.285" v="182" actId="26606"/>
          <ac:spMkLst>
            <pc:docMk/>
            <pc:sldMk cId="2449177976" sldId="256"/>
            <ac:spMk id="45" creationId="{E07981EA-05A6-437C-88D7-B377B92B031D}"/>
          </ac:spMkLst>
        </pc:spChg>
        <pc:spChg chg="add">
          <ac:chgData name="Kumar Nr, Pradeep" userId="6d218916-ebaa-4c54-b523-d43812f2cfd3" providerId="ADAL" clId="{1E4E7E6F-16E0-41A8-89D8-DF762FB77F14}" dt="2021-03-22T03:43:13.285" v="182" actId="26606"/>
          <ac:spMkLst>
            <pc:docMk/>
            <pc:sldMk cId="2449177976" sldId="256"/>
            <ac:spMk id="47" creationId="{15E3C750-986E-4769-B1AE-49289FBEE757}"/>
          </ac:spMkLst>
        </pc:spChg>
        <pc:grpChg chg="del">
          <ac:chgData name="Kumar Nr, Pradeep" userId="6d218916-ebaa-4c54-b523-d43812f2cfd3" providerId="ADAL" clId="{1E4E7E6F-16E0-41A8-89D8-DF762FB77F14}" dt="2021-03-22T03:43:13.285" v="182" actId="26606"/>
          <ac:grpSpMkLst>
            <pc:docMk/>
            <pc:sldMk cId="2449177976" sldId="256"/>
            <ac:grpSpMk id="12" creationId="{1D18C537-E336-47C4-836B-C342A230F8F3}"/>
          </ac:grpSpMkLst>
        </pc:grpChg>
        <pc:grpChg chg="del">
          <ac:chgData name="Kumar Nr, Pradeep" userId="6d218916-ebaa-4c54-b523-d43812f2cfd3" providerId="ADAL" clId="{1E4E7E6F-16E0-41A8-89D8-DF762FB77F14}" dt="2021-03-22T03:43:13.285" v="182" actId="26606"/>
          <ac:grpSpMkLst>
            <pc:docMk/>
            <pc:sldMk cId="2449177976" sldId="256"/>
            <ac:grpSpMk id="18" creationId="{5A1259D8-0C3A-4069-A22F-537BBBB61A9C}"/>
          </ac:grpSpMkLst>
        </pc:grpChg>
      </pc:sldChg>
      <pc:sldChg chg="addSp delSp modSp mod">
        <pc:chgData name="Kumar Nr, Pradeep" userId="6d218916-ebaa-4c54-b523-d43812f2cfd3" providerId="ADAL" clId="{1E4E7E6F-16E0-41A8-89D8-DF762FB77F14}" dt="2021-03-22T03:43:22.685" v="185" actId="26606"/>
        <pc:sldMkLst>
          <pc:docMk/>
          <pc:sldMk cId="3345617078" sldId="257"/>
        </pc:sldMkLst>
        <pc:spChg chg="mod">
          <ac:chgData name="Kumar Nr, Pradeep" userId="6d218916-ebaa-4c54-b523-d43812f2cfd3" providerId="ADAL" clId="{1E4E7E6F-16E0-41A8-89D8-DF762FB77F14}" dt="2021-03-22T03:43:22.685" v="185" actId="26606"/>
          <ac:spMkLst>
            <pc:docMk/>
            <pc:sldMk cId="3345617078" sldId="257"/>
            <ac:spMk id="3" creationId="{04F219D8-3A8E-453C-ADE8-F95AA9D0C0F0}"/>
          </ac:spMkLst>
        </pc:spChg>
        <pc:spChg chg="add del">
          <ac:chgData name="Kumar Nr, Pradeep" userId="6d218916-ebaa-4c54-b523-d43812f2cfd3" providerId="ADAL" clId="{1E4E7E6F-16E0-41A8-89D8-DF762FB77F14}" dt="2021-03-22T03:43:22.685" v="185" actId="26606"/>
          <ac:spMkLst>
            <pc:docMk/>
            <pc:sldMk cId="3345617078" sldId="257"/>
            <ac:spMk id="8" creationId="{D038248A-211C-4EEC-8401-C761B929FB52}"/>
          </ac:spMkLst>
        </pc:spChg>
        <pc:spChg chg="add del">
          <ac:chgData name="Kumar Nr, Pradeep" userId="6d218916-ebaa-4c54-b523-d43812f2cfd3" providerId="ADAL" clId="{1E4E7E6F-16E0-41A8-89D8-DF762FB77F14}" dt="2021-03-22T03:43:22.685" v="185" actId="26606"/>
          <ac:spMkLst>
            <pc:docMk/>
            <pc:sldMk cId="3345617078" sldId="257"/>
            <ac:spMk id="10" creationId="{C30A849F-66D9-40C8-BEC8-35AFF8F4568F}"/>
          </ac:spMkLst>
        </pc:spChg>
        <pc:spChg chg="add del">
          <ac:chgData name="Kumar Nr, Pradeep" userId="6d218916-ebaa-4c54-b523-d43812f2cfd3" providerId="ADAL" clId="{1E4E7E6F-16E0-41A8-89D8-DF762FB77F14}" dt="2021-03-22T03:43:22.654" v="184" actId="26606"/>
          <ac:spMkLst>
            <pc:docMk/>
            <pc:sldMk cId="3345617078" sldId="257"/>
            <ac:spMk id="27" creationId="{46D6306C-ED4F-4AAE-B4A5-EEA6AFAD726E}"/>
          </ac:spMkLst>
        </pc:spChg>
        <pc:spChg chg="add del">
          <ac:chgData name="Kumar Nr, Pradeep" userId="6d218916-ebaa-4c54-b523-d43812f2cfd3" providerId="ADAL" clId="{1E4E7E6F-16E0-41A8-89D8-DF762FB77F14}" dt="2021-03-22T03:43:22.654" v="184" actId="26606"/>
          <ac:spMkLst>
            <pc:docMk/>
            <pc:sldMk cId="3345617078" sldId="257"/>
            <ac:spMk id="29" creationId="{0EC5361D-F897-4856-B945-0455A365EB24}"/>
          </ac:spMkLst>
        </pc:spChg>
        <pc:spChg chg="add del">
          <ac:chgData name="Kumar Nr, Pradeep" userId="6d218916-ebaa-4c54-b523-d43812f2cfd3" providerId="ADAL" clId="{1E4E7E6F-16E0-41A8-89D8-DF762FB77F14}" dt="2021-03-22T03:43:22.654" v="184" actId="26606"/>
          <ac:spMkLst>
            <pc:docMk/>
            <pc:sldMk cId="3345617078" sldId="257"/>
            <ac:spMk id="31" creationId="{4508C0C5-2268-42B5-B3C8-4D0899E05F8C}"/>
          </ac:spMkLst>
        </pc:spChg>
        <pc:spChg chg="add del">
          <ac:chgData name="Kumar Nr, Pradeep" userId="6d218916-ebaa-4c54-b523-d43812f2cfd3" providerId="ADAL" clId="{1E4E7E6F-16E0-41A8-89D8-DF762FB77F14}" dt="2021-03-22T03:43:22.654" v="184" actId="26606"/>
          <ac:spMkLst>
            <pc:docMk/>
            <pc:sldMk cId="3345617078" sldId="257"/>
            <ac:spMk id="33" creationId="{141ACBDB-38F8-4B34-8183-BD95B4E55A62}"/>
          </ac:spMkLst>
        </pc:spChg>
        <pc:spChg chg="add del">
          <ac:chgData name="Kumar Nr, Pradeep" userId="6d218916-ebaa-4c54-b523-d43812f2cfd3" providerId="ADAL" clId="{1E4E7E6F-16E0-41A8-89D8-DF762FB77F14}" dt="2021-03-22T03:43:22.654" v="184" actId="26606"/>
          <ac:spMkLst>
            <pc:docMk/>
            <pc:sldMk cId="3345617078" sldId="257"/>
            <ac:spMk id="35" creationId="{DE00DB52-3455-4E2F-867B-A6D0516E175B}"/>
          </ac:spMkLst>
        </pc:spChg>
        <pc:spChg chg="add del">
          <ac:chgData name="Kumar Nr, Pradeep" userId="6d218916-ebaa-4c54-b523-d43812f2cfd3" providerId="ADAL" clId="{1E4E7E6F-16E0-41A8-89D8-DF762FB77F14}" dt="2021-03-22T03:43:22.654" v="184" actId="26606"/>
          <ac:spMkLst>
            <pc:docMk/>
            <pc:sldMk cId="3345617078" sldId="257"/>
            <ac:spMk id="37" creationId="{9E914C83-E0D8-4953-92D5-169D28CB43AE}"/>
          </ac:spMkLst>
        </pc:spChg>
        <pc:spChg chg="add del">
          <ac:chgData name="Kumar Nr, Pradeep" userId="6d218916-ebaa-4c54-b523-d43812f2cfd3" providerId="ADAL" clId="{1E4E7E6F-16E0-41A8-89D8-DF762FB77F14}" dt="2021-03-22T03:43:22.654" v="184" actId="26606"/>
          <ac:spMkLst>
            <pc:docMk/>
            <pc:sldMk cId="3345617078" sldId="257"/>
            <ac:spMk id="39" creationId="{3512E083-F550-46AF-8490-767ECFD00CB7}"/>
          </ac:spMkLst>
        </pc:spChg>
        <pc:spChg chg="add">
          <ac:chgData name="Kumar Nr, Pradeep" userId="6d218916-ebaa-4c54-b523-d43812f2cfd3" providerId="ADAL" clId="{1E4E7E6F-16E0-41A8-89D8-DF762FB77F14}" dt="2021-03-22T03:43:22.685" v="185" actId="26606"/>
          <ac:spMkLst>
            <pc:docMk/>
            <pc:sldMk cId="3345617078" sldId="257"/>
            <ac:spMk id="41" creationId="{2B566528-1B12-4246-9431-5C2D7D081168}"/>
          </ac:spMkLst>
        </pc:spChg>
        <pc:spChg chg="add">
          <ac:chgData name="Kumar Nr, Pradeep" userId="6d218916-ebaa-4c54-b523-d43812f2cfd3" providerId="ADAL" clId="{1E4E7E6F-16E0-41A8-89D8-DF762FB77F14}" dt="2021-03-22T03:43:22.685" v="185" actId="26606"/>
          <ac:spMkLst>
            <pc:docMk/>
            <pc:sldMk cId="3345617078" sldId="257"/>
            <ac:spMk id="42" creationId="{2E80C965-DB6D-4F81-9E9E-B027384D0BD6}"/>
          </ac:spMkLst>
        </pc:spChg>
        <pc:spChg chg="add">
          <ac:chgData name="Kumar Nr, Pradeep" userId="6d218916-ebaa-4c54-b523-d43812f2cfd3" providerId="ADAL" clId="{1E4E7E6F-16E0-41A8-89D8-DF762FB77F14}" dt="2021-03-22T03:43:22.685" v="185" actId="26606"/>
          <ac:spMkLst>
            <pc:docMk/>
            <pc:sldMk cId="3345617078" sldId="257"/>
            <ac:spMk id="43" creationId="{A580F890-B085-4E95-96AA-55AEBEC5CE6E}"/>
          </ac:spMkLst>
        </pc:spChg>
        <pc:spChg chg="add">
          <ac:chgData name="Kumar Nr, Pradeep" userId="6d218916-ebaa-4c54-b523-d43812f2cfd3" providerId="ADAL" clId="{1E4E7E6F-16E0-41A8-89D8-DF762FB77F14}" dt="2021-03-22T03:43:22.685" v="185" actId="26606"/>
          <ac:spMkLst>
            <pc:docMk/>
            <pc:sldMk cId="3345617078" sldId="257"/>
            <ac:spMk id="44" creationId="{D3F51FEB-38FB-4F6C-9F7B-2F2AFAB65463}"/>
          </ac:spMkLst>
        </pc:spChg>
        <pc:spChg chg="add">
          <ac:chgData name="Kumar Nr, Pradeep" userId="6d218916-ebaa-4c54-b523-d43812f2cfd3" providerId="ADAL" clId="{1E4E7E6F-16E0-41A8-89D8-DF762FB77F14}" dt="2021-03-22T03:43:22.685" v="185" actId="26606"/>
          <ac:spMkLst>
            <pc:docMk/>
            <pc:sldMk cId="3345617078" sldId="257"/>
            <ac:spMk id="45" creationId="{1E547BA6-BAE0-43BB-A7CA-60F69CE252F0}"/>
          </ac:spMkLst>
        </pc:spChg>
        <pc:grpChg chg="add del">
          <ac:chgData name="Kumar Nr, Pradeep" userId="6d218916-ebaa-4c54-b523-d43812f2cfd3" providerId="ADAL" clId="{1E4E7E6F-16E0-41A8-89D8-DF762FB77F14}" dt="2021-03-22T03:43:22.685" v="185" actId="26606"/>
          <ac:grpSpMkLst>
            <pc:docMk/>
            <pc:sldMk cId="3345617078" sldId="257"/>
            <ac:grpSpMk id="12" creationId="{04542298-A2B1-480F-A11C-A40EDD19B857}"/>
          </ac:grpSpMkLst>
        </pc:grpChg>
        <pc:grpChg chg="add del">
          <ac:chgData name="Kumar Nr, Pradeep" userId="6d218916-ebaa-4c54-b523-d43812f2cfd3" providerId="ADAL" clId="{1E4E7E6F-16E0-41A8-89D8-DF762FB77F14}" dt="2021-03-22T03:43:22.685" v="185" actId="26606"/>
          <ac:grpSpMkLst>
            <pc:docMk/>
            <pc:sldMk cId="3345617078" sldId="257"/>
            <ac:grpSpMk id="18" creationId="{2A5C9C35-2375-49EB-B99C-17C87D42FE7C}"/>
          </ac:grpSpMkLst>
        </pc:grpChg>
      </pc:sldChg>
      <pc:sldChg chg="addSp delSp modSp mod setBg">
        <pc:chgData name="Kumar Nr, Pradeep" userId="6d218916-ebaa-4c54-b523-d43812f2cfd3" providerId="ADAL" clId="{1E4E7E6F-16E0-41A8-89D8-DF762FB77F14}" dt="2021-03-20T11:03:57.054" v="17" actId="26606"/>
        <pc:sldMkLst>
          <pc:docMk/>
          <pc:sldMk cId="556614426" sldId="258"/>
        </pc:sldMkLst>
        <pc:spChg chg="del">
          <ac:chgData name="Kumar Nr, Pradeep" userId="6d218916-ebaa-4c54-b523-d43812f2cfd3" providerId="ADAL" clId="{1E4E7E6F-16E0-41A8-89D8-DF762FB77F14}" dt="2021-03-20T11:03:57.054" v="17" actId="26606"/>
          <ac:spMkLst>
            <pc:docMk/>
            <pc:sldMk cId="556614426" sldId="258"/>
            <ac:spMk id="2" creationId="{95AEDE1F-DE69-4DC1-8128-19401527FB6A}"/>
          </ac:spMkLst>
        </pc:spChg>
        <pc:spChg chg="del">
          <ac:chgData name="Kumar Nr, Pradeep" userId="6d218916-ebaa-4c54-b523-d43812f2cfd3" providerId="ADAL" clId="{1E4E7E6F-16E0-41A8-89D8-DF762FB77F14}" dt="2021-03-20T11:03:43.603" v="16"/>
          <ac:spMkLst>
            <pc:docMk/>
            <pc:sldMk cId="556614426" sldId="258"/>
            <ac:spMk id="3" creationId="{4E28C824-62AD-44C9-B30D-2DD5FE9AFE7D}"/>
          </ac:spMkLst>
        </pc:spChg>
        <pc:spChg chg="add">
          <ac:chgData name="Kumar Nr, Pradeep" userId="6d218916-ebaa-4c54-b523-d43812f2cfd3" providerId="ADAL" clId="{1E4E7E6F-16E0-41A8-89D8-DF762FB77F14}" dt="2021-03-20T11:03:57.054" v="17" actId="26606"/>
          <ac:spMkLst>
            <pc:docMk/>
            <pc:sldMk cId="556614426" sldId="258"/>
            <ac:spMk id="9" creationId="{F3060C83-F051-4F0E-ABAD-AA0DFC48B218}"/>
          </ac:spMkLst>
        </pc:spChg>
        <pc:spChg chg="add">
          <ac:chgData name="Kumar Nr, Pradeep" userId="6d218916-ebaa-4c54-b523-d43812f2cfd3" providerId="ADAL" clId="{1E4E7E6F-16E0-41A8-89D8-DF762FB77F14}" dt="2021-03-20T11:03:57.054" v="17" actId="26606"/>
          <ac:spMkLst>
            <pc:docMk/>
            <pc:sldMk cId="556614426" sldId="258"/>
            <ac:spMk id="11" creationId="{83C98ABE-055B-441F-B07E-44F97F083C39}"/>
          </ac:spMkLst>
        </pc:spChg>
        <pc:spChg chg="add">
          <ac:chgData name="Kumar Nr, Pradeep" userId="6d218916-ebaa-4c54-b523-d43812f2cfd3" providerId="ADAL" clId="{1E4E7E6F-16E0-41A8-89D8-DF762FB77F14}" dt="2021-03-20T11:03:57.054" v="17" actId="26606"/>
          <ac:spMkLst>
            <pc:docMk/>
            <pc:sldMk cId="556614426" sldId="258"/>
            <ac:spMk id="13" creationId="{29FDB030-9B49-4CED-8CCD-4D99382388AC}"/>
          </ac:spMkLst>
        </pc:spChg>
        <pc:spChg chg="add">
          <ac:chgData name="Kumar Nr, Pradeep" userId="6d218916-ebaa-4c54-b523-d43812f2cfd3" providerId="ADAL" clId="{1E4E7E6F-16E0-41A8-89D8-DF762FB77F14}" dt="2021-03-20T11:03:57.054" v="17" actId="26606"/>
          <ac:spMkLst>
            <pc:docMk/>
            <pc:sldMk cId="556614426" sldId="258"/>
            <ac:spMk id="15" creationId="{3783CA14-24A1-485C-8B30-D6A5D87987AD}"/>
          </ac:spMkLst>
        </pc:spChg>
        <pc:spChg chg="add">
          <ac:chgData name="Kumar Nr, Pradeep" userId="6d218916-ebaa-4c54-b523-d43812f2cfd3" providerId="ADAL" clId="{1E4E7E6F-16E0-41A8-89D8-DF762FB77F14}" dt="2021-03-20T11:03:57.054" v="17" actId="26606"/>
          <ac:spMkLst>
            <pc:docMk/>
            <pc:sldMk cId="556614426" sldId="258"/>
            <ac:spMk id="17" creationId="{9A97C86A-04D6-40F7-AE84-31AB43E6A846}"/>
          </ac:spMkLst>
        </pc:spChg>
        <pc:spChg chg="add">
          <ac:chgData name="Kumar Nr, Pradeep" userId="6d218916-ebaa-4c54-b523-d43812f2cfd3" providerId="ADAL" clId="{1E4E7E6F-16E0-41A8-89D8-DF762FB77F14}" dt="2021-03-20T11:03:57.054" v="17" actId="26606"/>
          <ac:spMkLst>
            <pc:docMk/>
            <pc:sldMk cId="556614426" sldId="258"/>
            <ac:spMk id="19" creationId="{FF9F2414-84E8-453E-B1F3-389FDE8192D9}"/>
          </ac:spMkLst>
        </pc:spChg>
        <pc:spChg chg="add">
          <ac:chgData name="Kumar Nr, Pradeep" userId="6d218916-ebaa-4c54-b523-d43812f2cfd3" providerId="ADAL" clId="{1E4E7E6F-16E0-41A8-89D8-DF762FB77F14}" dt="2021-03-20T11:03:57.054" v="17" actId="26606"/>
          <ac:spMkLst>
            <pc:docMk/>
            <pc:sldMk cId="556614426" sldId="258"/>
            <ac:spMk id="21" creationId="{3ECA69A1-7536-43AC-85EF-C7106179F5ED}"/>
          </ac:spMkLst>
        </pc:spChg>
        <pc:picChg chg="add mod">
          <ac:chgData name="Kumar Nr, Pradeep" userId="6d218916-ebaa-4c54-b523-d43812f2cfd3" providerId="ADAL" clId="{1E4E7E6F-16E0-41A8-89D8-DF762FB77F14}" dt="2021-03-20T11:03:57.054" v="17" actId="26606"/>
          <ac:picMkLst>
            <pc:docMk/>
            <pc:sldMk cId="556614426" sldId="258"/>
            <ac:picMk id="4" creationId="{CBBBF80D-EA28-4F57-9448-243CB9730766}"/>
          </ac:picMkLst>
        </pc:picChg>
      </pc:sldChg>
      <pc:sldChg chg="addSp delSp modSp mod">
        <pc:chgData name="Kumar Nr, Pradeep" userId="6d218916-ebaa-4c54-b523-d43812f2cfd3" providerId="ADAL" clId="{1E4E7E6F-16E0-41A8-89D8-DF762FB77F14}" dt="2021-03-22T03:44:44.796" v="202" actId="27636"/>
        <pc:sldMkLst>
          <pc:docMk/>
          <pc:sldMk cId="3748031103" sldId="259"/>
        </pc:sldMkLst>
        <pc:spChg chg="mod">
          <ac:chgData name="Kumar Nr, Pradeep" userId="6d218916-ebaa-4c54-b523-d43812f2cfd3" providerId="ADAL" clId="{1E4E7E6F-16E0-41A8-89D8-DF762FB77F14}" dt="2021-03-22T03:44:44.796" v="202" actId="27636"/>
          <ac:spMkLst>
            <pc:docMk/>
            <pc:sldMk cId="3748031103" sldId="259"/>
            <ac:spMk id="3" creationId="{04F219D8-3A8E-453C-ADE8-F95AA9D0C0F0}"/>
          </ac:spMkLst>
        </pc:spChg>
        <pc:spChg chg="del">
          <ac:chgData name="Kumar Nr, Pradeep" userId="6d218916-ebaa-4c54-b523-d43812f2cfd3" providerId="ADAL" clId="{1E4E7E6F-16E0-41A8-89D8-DF762FB77F14}" dt="2021-03-22T03:43:33.827" v="186" actId="26606"/>
          <ac:spMkLst>
            <pc:docMk/>
            <pc:sldMk cId="3748031103" sldId="259"/>
            <ac:spMk id="56" creationId="{11C59EDF-5A1E-404D-B55D-8AEA5D8D6D62}"/>
          </ac:spMkLst>
        </pc:spChg>
        <pc:spChg chg="del">
          <ac:chgData name="Kumar Nr, Pradeep" userId="6d218916-ebaa-4c54-b523-d43812f2cfd3" providerId="ADAL" clId="{1E4E7E6F-16E0-41A8-89D8-DF762FB77F14}" dt="2021-03-22T03:43:33.827" v="186" actId="26606"/>
          <ac:spMkLst>
            <pc:docMk/>
            <pc:sldMk cId="3748031103" sldId="259"/>
            <ac:spMk id="57" creationId="{FEE0385D-4151-43AA-9C6B-0365E103172D}"/>
          </ac:spMkLst>
        </pc:spChg>
        <pc:spChg chg="add">
          <ac:chgData name="Kumar Nr, Pradeep" userId="6d218916-ebaa-4c54-b523-d43812f2cfd3" providerId="ADAL" clId="{1E4E7E6F-16E0-41A8-89D8-DF762FB77F14}" dt="2021-03-22T03:43:33.827" v="186" actId="26606"/>
          <ac:spMkLst>
            <pc:docMk/>
            <pc:sldMk cId="3748031103" sldId="259"/>
            <ac:spMk id="62" creationId="{2B566528-1B12-4246-9431-5C2D7D081168}"/>
          </ac:spMkLst>
        </pc:spChg>
        <pc:spChg chg="add">
          <ac:chgData name="Kumar Nr, Pradeep" userId="6d218916-ebaa-4c54-b523-d43812f2cfd3" providerId="ADAL" clId="{1E4E7E6F-16E0-41A8-89D8-DF762FB77F14}" dt="2021-03-22T03:43:33.827" v="186" actId="26606"/>
          <ac:spMkLst>
            <pc:docMk/>
            <pc:sldMk cId="3748031103" sldId="259"/>
            <ac:spMk id="64" creationId="{D3F51FEB-38FB-4F6C-9F7B-2F2AFAB65463}"/>
          </ac:spMkLst>
        </pc:spChg>
        <pc:spChg chg="add">
          <ac:chgData name="Kumar Nr, Pradeep" userId="6d218916-ebaa-4c54-b523-d43812f2cfd3" providerId="ADAL" clId="{1E4E7E6F-16E0-41A8-89D8-DF762FB77F14}" dt="2021-03-22T03:43:33.827" v="186" actId="26606"/>
          <ac:spMkLst>
            <pc:docMk/>
            <pc:sldMk cId="3748031103" sldId="259"/>
            <ac:spMk id="66" creationId="{1E547BA6-BAE0-43BB-A7CA-60F69CE252F0}"/>
          </ac:spMkLst>
        </pc:spChg>
        <pc:grpChg chg="add">
          <ac:chgData name="Kumar Nr, Pradeep" userId="6d218916-ebaa-4c54-b523-d43812f2cfd3" providerId="ADAL" clId="{1E4E7E6F-16E0-41A8-89D8-DF762FB77F14}" dt="2021-03-22T03:43:33.827" v="186" actId="26606"/>
          <ac:grpSpMkLst>
            <pc:docMk/>
            <pc:sldMk cId="3748031103" sldId="259"/>
            <ac:grpSpMk id="68" creationId="{15CBE6EC-46EF-45D9-8E16-DCDC5917CA31}"/>
          </ac:grpSpMkLst>
        </pc:grpChg>
        <pc:picChg chg="mod">
          <ac:chgData name="Kumar Nr, Pradeep" userId="6d218916-ebaa-4c54-b523-d43812f2cfd3" providerId="ADAL" clId="{1E4E7E6F-16E0-41A8-89D8-DF762FB77F14}" dt="2021-03-22T03:43:33.827" v="186" actId="26606"/>
          <ac:picMkLst>
            <pc:docMk/>
            <pc:sldMk cId="3748031103" sldId="259"/>
            <ac:picMk id="4" creationId="{10041C23-6C9B-491D-9455-EF20FFF60D69}"/>
          </ac:picMkLst>
        </pc:picChg>
      </pc:sldChg>
      <pc:sldChg chg="addSp delSp modSp mod ord">
        <pc:chgData name="Kumar Nr, Pradeep" userId="6d218916-ebaa-4c54-b523-d43812f2cfd3" providerId="ADAL" clId="{1E4E7E6F-16E0-41A8-89D8-DF762FB77F14}" dt="2021-03-22T03:45:20.305" v="210" actId="26606"/>
        <pc:sldMkLst>
          <pc:docMk/>
          <pc:sldMk cId="4107334189" sldId="260"/>
        </pc:sldMkLst>
        <pc:spChg chg="mod">
          <ac:chgData name="Kumar Nr, Pradeep" userId="6d218916-ebaa-4c54-b523-d43812f2cfd3" providerId="ADAL" clId="{1E4E7E6F-16E0-41A8-89D8-DF762FB77F14}" dt="2021-03-22T03:45:20.305" v="210" actId="26606"/>
          <ac:spMkLst>
            <pc:docMk/>
            <pc:sldMk cId="4107334189" sldId="260"/>
            <ac:spMk id="2" creationId="{1B35452D-B50F-4ED2-959E-A2184DD61603}"/>
          </ac:spMkLst>
        </pc:spChg>
        <pc:spChg chg="mod ord">
          <ac:chgData name="Kumar Nr, Pradeep" userId="6d218916-ebaa-4c54-b523-d43812f2cfd3" providerId="ADAL" clId="{1E4E7E6F-16E0-41A8-89D8-DF762FB77F14}" dt="2021-03-22T03:45:20.305" v="210" actId="26606"/>
          <ac:spMkLst>
            <pc:docMk/>
            <pc:sldMk cId="4107334189" sldId="260"/>
            <ac:spMk id="7" creationId="{6453AE7B-7F00-4905-98B3-546A5B8333FB}"/>
          </ac:spMkLst>
        </pc:spChg>
        <pc:spChg chg="add del">
          <ac:chgData name="Kumar Nr, Pradeep" userId="6d218916-ebaa-4c54-b523-d43812f2cfd3" providerId="ADAL" clId="{1E4E7E6F-16E0-41A8-89D8-DF762FB77F14}" dt="2021-03-22T03:43:53.241" v="189" actId="26606"/>
          <ac:spMkLst>
            <pc:docMk/>
            <pc:sldMk cId="4107334189" sldId="260"/>
            <ac:spMk id="26" creationId="{614141FC-8189-47F8-821A-FC9A4E91E039}"/>
          </ac:spMkLst>
        </pc:spChg>
        <pc:spChg chg="add del">
          <ac:chgData name="Kumar Nr, Pradeep" userId="6d218916-ebaa-4c54-b523-d43812f2cfd3" providerId="ADAL" clId="{1E4E7E6F-16E0-41A8-89D8-DF762FB77F14}" dt="2021-03-22T03:43:53.241" v="189" actId="26606"/>
          <ac:spMkLst>
            <pc:docMk/>
            <pc:sldMk cId="4107334189" sldId="260"/>
            <ac:spMk id="28" creationId="{C062E60F-5CD4-4268-8359-8076634680E5}"/>
          </ac:spMkLst>
        </pc:spChg>
        <pc:spChg chg="add del">
          <ac:chgData name="Kumar Nr, Pradeep" userId="6d218916-ebaa-4c54-b523-d43812f2cfd3" providerId="ADAL" clId="{1E4E7E6F-16E0-41A8-89D8-DF762FB77F14}" dt="2021-03-22T03:43:53.241" v="189" actId="26606"/>
          <ac:spMkLst>
            <pc:docMk/>
            <pc:sldMk cId="4107334189" sldId="260"/>
            <ac:spMk id="30" creationId="{BB341EC3-1810-4D33-BA3F-E2D0AA0ECFB6}"/>
          </ac:spMkLst>
        </pc:spChg>
        <pc:spChg chg="add del">
          <ac:chgData name="Kumar Nr, Pradeep" userId="6d218916-ebaa-4c54-b523-d43812f2cfd3" providerId="ADAL" clId="{1E4E7E6F-16E0-41A8-89D8-DF762FB77F14}" dt="2021-03-22T03:43:53.241" v="189" actId="26606"/>
          <ac:spMkLst>
            <pc:docMk/>
            <pc:sldMk cId="4107334189" sldId="260"/>
            <ac:spMk id="32" creationId="{10127CDE-2B99-47A8-BB3C-7D17519105E0}"/>
          </ac:spMkLst>
        </pc:spChg>
        <pc:spChg chg="add del">
          <ac:chgData name="Kumar Nr, Pradeep" userId="6d218916-ebaa-4c54-b523-d43812f2cfd3" providerId="ADAL" clId="{1E4E7E6F-16E0-41A8-89D8-DF762FB77F14}" dt="2021-03-22T03:43:53.211" v="188" actId="26606"/>
          <ac:spMkLst>
            <pc:docMk/>
            <pc:sldMk cId="4107334189" sldId="260"/>
            <ac:spMk id="37" creationId="{2B566528-1B12-4246-9431-5C2D7D081168}"/>
          </ac:spMkLst>
        </pc:spChg>
        <pc:spChg chg="add del">
          <ac:chgData name="Kumar Nr, Pradeep" userId="6d218916-ebaa-4c54-b523-d43812f2cfd3" providerId="ADAL" clId="{1E4E7E6F-16E0-41A8-89D8-DF762FB77F14}" dt="2021-03-22T03:43:53.211" v="188" actId="26606"/>
          <ac:spMkLst>
            <pc:docMk/>
            <pc:sldMk cId="4107334189" sldId="260"/>
            <ac:spMk id="43" creationId="{D3F51FEB-38FB-4F6C-9F7B-2F2AFAB65463}"/>
          </ac:spMkLst>
        </pc:spChg>
        <pc:spChg chg="add del">
          <ac:chgData name="Kumar Nr, Pradeep" userId="6d218916-ebaa-4c54-b523-d43812f2cfd3" providerId="ADAL" clId="{1E4E7E6F-16E0-41A8-89D8-DF762FB77F14}" dt="2021-03-22T03:43:53.211" v="188" actId="26606"/>
          <ac:spMkLst>
            <pc:docMk/>
            <pc:sldMk cId="4107334189" sldId="260"/>
            <ac:spMk id="45" creationId="{1E547BA6-BAE0-43BB-A7CA-60F69CE252F0}"/>
          </ac:spMkLst>
        </pc:spChg>
        <pc:spChg chg="add del">
          <ac:chgData name="Kumar Nr, Pradeep" userId="6d218916-ebaa-4c54-b523-d43812f2cfd3" providerId="ADAL" clId="{1E4E7E6F-16E0-41A8-89D8-DF762FB77F14}" dt="2021-03-22T03:45:20.305" v="210" actId="26606"/>
          <ac:spMkLst>
            <pc:docMk/>
            <pc:sldMk cId="4107334189" sldId="260"/>
            <ac:spMk id="47" creationId="{2B566528-1B12-4246-9431-5C2D7D081168}"/>
          </ac:spMkLst>
        </pc:spChg>
        <pc:spChg chg="add del">
          <ac:chgData name="Kumar Nr, Pradeep" userId="6d218916-ebaa-4c54-b523-d43812f2cfd3" providerId="ADAL" clId="{1E4E7E6F-16E0-41A8-89D8-DF762FB77F14}" dt="2021-03-22T03:45:20.305" v="210" actId="26606"/>
          <ac:spMkLst>
            <pc:docMk/>
            <pc:sldMk cId="4107334189" sldId="260"/>
            <ac:spMk id="51" creationId="{D3F51FEB-38FB-4F6C-9F7B-2F2AFAB65463}"/>
          </ac:spMkLst>
        </pc:spChg>
        <pc:spChg chg="add del">
          <ac:chgData name="Kumar Nr, Pradeep" userId="6d218916-ebaa-4c54-b523-d43812f2cfd3" providerId="ADAL" clId="{1E4E7E6F-16E0-41A8-89D8-DF762FB77F14}" dt="2021-03-22T03:45:20.305" v="210" actId="26606"/>
          <ac:spMkLst>
            <pc:docMk/>
            <pc:sldMk cId="4107334189" sldId="260"/>
            <ac:spMk id="52" creationId="{1E547BA6-BAE0-43BB-A7CA-60F69CE252F0}"/>
          </ac:spMkLst>
        </pc:spChg>
        <pc:spChg chg="add del">
          <ac:chgData name="Kumar Nr, Pradeep" userId="6d218916-ebaa-4c54-b523-d43812f2cfd3" providerId="ADAL" clId="{1E4E7E6F-16E0-41A8-89D8-DF762FB77F14}" dt="2021-03-22T03:45:11.982" v="205" actId="26606"/>
          <ac:spMkLst>
            <pc:docMk/>
            <pc:sldMk cId="4107334189" sldId="260"/>
            <ac:spMk id="57" creationId="{2B566528-1B12-4246-9431-5C2D7D081168}"/>
          </ac:spMkLst>
        </pc:spChg>
        <pc:spChg chg="add del">
          <ac:chgData name="Kumar Nr, Pradeep" userId="6d218916-ebaa-4c54-b523-d43812f2cfd3" providerId="ADAL" clId="{1E4E7E6F-16E0-41A8-89D8-DF762FB77F14}" dt="2021-03-22T03:45:11.982" v="205" actId="26606"/>
          <ac:spMkLst>
            <pc:docMk/>
            <pc:sldMk cId="4107334189" sldId="260"/>
            <ac:spMk id="63" creationId="{D3F51FEB-38FB-4F6C-9F7B-2F2AFAB65463}"/>
          </ac:spMkLst>
        </pc:spChg>
        <pc:spChg chg="add del">
          <ac:chgData name="Kumar Nr, Pradeep" userId="6d218916-ebaa-4c54-b523-d43812f2cfd3" providerId="ADAL" clId="{1E4E7E6F-16E0-41A8-89D8-DF762FB77F14}" dt="2021-03-22T03:45:11.982" v="205" actId="26606"/>
          <ac:spMkLst>
            <pc:docMk/>
            <pc:sldMk cId="4107334189" sldId="260"/>
            <ac:spMk id="65" creationId="{1E547BA6-BAE0-43BB-A7CA-60F69CE252F0}"/>
          </ac:spMkLst>
        </pc:spChg>
        <pc:spChg chg="add del">
          <ac:chgData name="Kumar Nr, Pradeep" userId="6d218916-ebaa-4c54-b523-d43812f2cfd3" providerId="ADAL" clId="{1E4E7E6F-16E0-41A8-89D8-DF762FB77F14}" dt="2021-03-22T03:45:14.301" v="207" actId="26606"/>
          <ac:spMkLst>
            <pc:docMk/>
            <pc:sldMk cId="4107334189" sldId="260"/>
            <ac:spMk id="67" creationId="{0D7B6173-1D58-48E2-83CF-37350F315F75}"/>
          </ac:spMkLst>
        </pc:spChg>
        <pc:spChg chg="add del">
          <ac:chgData name="Kumar Nr, Pradeep" userId="6d218916-ebaa-4c54-b523-d43812f2cfd3" providerId="ADAL" clId="{1E4E7E6F-16E0-41A8-89D8-DF762FB77F14}" dt="2021-03-22T03:45:14.301" v="207" actId="26606"/>
          <ac:spMkLst>
            <pc:docMk/>
            <pc:sldMk cId="4107334189" sldId="260"/>
            <ac:spMk id="68" creationId="{8B068B58-6F94-4AFF-A8A7-18573884D6CD}"/>
          </ac:spMkLst>
        </pc:spChg>
        <pc:spChg chg="add del">
          <ac:chgData name="Kumar Nr, Pradeep" userId="6d218916-ebaa-4c54-b523-d43812f2cfd3" providerId="ADAL" clId="{1E4E7E6F-16E0-41A8-89D8-DF762FB77F14}" dt="2021-03-22T03:45:14.301" v="207" actId="26606"/>
          <ac:spMkLst>
            <pc:docMk/>
            <pc:sldMk cId="4107334189" sldId="260"/>
            <ac:spMk id="70" creationId="{21BDEC81-16A7-4451-B893-C15000083B77}"/>
          </ac:spMkLst>
        </pc:spChg>
        <pc:spChg chg="add del">
          <ac:chgData name="Kumar Nr, Pradeep" userId="6d218916-ebaa-4c54-b523-d43812f2cfd3" providerId="ADAL" clId="{1E4E7E6F-16E0-41A8-89D8-DF762FB77F14}" dt="2021-03-22T03:45:14.301" v="207" actId="26606"/>
          <ac:spMkLst>
            <pc:docMk/>
            <pc:sldMk cId="4107334189" sldId="260"/>
            <ac:spMk id="71" creationId="{BE5B028C-7535-45E5-9D2C-32C50D0E0E43}"/>
          </ac:spMkLst>
        </pc:spChg>
        <pc:spChg chg="add del">
          <ac:chgData name="Kumar Nr, Pradeep" userId="6d218916-ebaa-4c54-b523-d43812f2cfd3" providerId="ADAL" clId="{1E4E7E6F-16E0-41A8-89D8-DF762FB77F14}" dt="2021-03-22T03:45:20.273" v="209" actId="26606"/>
          <ac:spMkLst>
            <pc:docMk/>
            <pc:sldMk cId="4107334189" sldId="260"/>
            <ac:spMk id="73" creationId="{2B566528-1B12-4246-9431-5C2D7D081168}"/>
          </ac:spMkLst>
        </pc:spChg>
        <pc:spChg chg="add del">
          <ac:chgData name="Kumar Nr, Pradeep" userId="6d218916-ebaa-4c54-b523-d43812f2cfd3" providerId="ADAL" clId="{1E4E7E6F-16E0-41A8-89D8-DF762FB77F14}" dt="2021-03-22T03:45:20.273" v="209" actId="26606"/>
          <ac:spMkLst>
            <pc:docMk/>
            <pc:sldMk cId="4107334189" sldId="260"/>
            <ac:spMk id="75" creationId="{D3F51FEB-38FB-4F6C-9F7B-2F2AFAB65463}"/>
          </ac:spMkLst>
        </pc:spChg>
        <pc:spChg chg="add del">
          <ac:chgData name="Kumar Nr, Pradeep" userId="6d218916-ebaa-4c54-b523-d43812f2cfd3" providerId="ADAL" clId="{1E4E7E6F-16E0-41A8-89D8-DF762FB77F14}" dt="2021-03-22T03:45:20.273" v="209" actId="26606"/>
          <ac:spMkLst>
            <pc:docMk/>
            <pc:sldMk cId="4107334189" sldId="260"/>
            <ac:spMk id="76" creationId="{1E547BA6-BAE0-43BB-A7CA-60F69CE252F0}"/>
          </ac:spMkLst>
        </pc:spChg>
        <pc:spChg chg="add">
          <ac:chgData name="Kumar Nr, Pradeep" userId="6d218916-ebaa-4c54-b523-d43812f2cfd3" providerId="ADAL" clId="{1E4E7E6F-16E0-41A8-89D8-DF762FB77F14}" dt="2021-03-22T03:45:20.305" v="210" actId="26606"/>
          <ac:spMkLst>
            <pc:docMk/>
            <pc:sldMk cId="4107334189" sldId="260"/>
            <ac:spMk id="78" creationId="{0550F5B9-399F-4FAD-AE6C-ED65F9A43A74}"/>
          </ac:spMkLst>
        </pc:spChg>
        <pc:spChg chg="add">
          <ac:chgData name="Kumar Nr, Pradeep" userId="6d218916-ebaa-4c54-b523-d43812f2cfd3" providerId="ADAL" clId="{1E4E7E6F-16E0-41A8-89D8-DF762FB77F14}" dt="2021-03-22T03:45:20.305" v="210" actId="26606"/>
          <ac:spMkLst>
            <pc:docMk/>
            <pc:sldMk cId="4107334189" sldId="260"/>
            <ac:spMk id="79" creationId="{C062E60F-5CD4-4268-8359-8076634680E5}"/>
          </ac:spMkLst>
        </pc:spChg>
        <pc:spChg chg="add">
          <ac:chgData name="Kumar Nr, Pradeep" userId="6d218916-ebaa-4c54-b523-d43812f2cfd3" providerId="ADAL" clId="{1E4E7E6F-16E0-41A8-89D8-DF762FB77F14}" dt="2021-03-22T03:45:20.305" v="210" actId="26606"/>
          <ac:spMkLst>
            <pc:docMk/>
            <pc:sldMk cId="4107334189" sldId="260"/>
            <ac:spMk id="80" creationId="{BB341EC3-1810-4D33-BA3F-E2D0AA0ECFB6}"/>
          </ac:spMkLst>
        </pc:spChg>
        <pc:spChg chg="add">
          <ac:chgData name="Kumar Nr, Pradeep" userId="6d218916-ebaa-4c54-b523-d43812f2cfd3" providerId="ADAL" clId="{1E4E7E6F-16E0-41A8-89D8-DF762FB77F14}" dt="2021-03-22T03:45:20.305" v="210" actId="26606"/>
          <ac:spMkLst>
            <pc:docMk/>
            <pc:sldMk cId="4107334189" sldId="260"/>
            <ac:spMk id="81" creationId="{10127CDE-2B99-47A8-BB3C-7D17519105E0}"/>
          </ac:spMkLst>
        </pc:spChg>
        <pc:grpChg chg="add del">
          <ac:chgData name="Kumar Nr, Pradeep" userId="6d218916-ebaa-4c54-b523-d43812f2cfd3" providerId="ADAL" clId="{1E4E7E6F-16E0-41A8-89D8-DF762FB77F14}" dt="2021-03-22T03:43:53.211" v="188" actId="26606"/>
          <ac:grpSpMkLst>
            <pc:docMk/>
            <pc:sldMk cId="4107334189" sldId="260"/>
            <ac:grpSpMk id="39" creationId="{07EAA094-9CF6-4695-958A-33D9BCAA9474}"/>
          </ac:grpSpMkLst>
        </pc:grpChg>
        <pc:grpChg chg="add del">
          <ac:chgData name="Kumar Nr, Pradeep" userId="6d218916-ebaa-4c54-b523-d43812f2cfd3" providerId="ADAL" clId="{1E4E7E6F-16E0-41A8-89D8-DF762FB77F14}" dt="2021-03-22T03:45:20.305" v="210" actId="26606"/>
          <ac:grpSpMkLst>
            <pc:docMk/>
            <pc:sldMk cId="4107334189" sldId="260"/>
            <ac:grpSpMk id="48" creationId="{07EAA094-9CF6-4695-958A-33D9BCAA9474}"/>
          </ac:grpSpMkLst>
        </pc:grpChg>
        <pc:grpChg chg="add del">
          <ac:chgData name="Kumar Nr, Pradeep" userId="6d218916-ebaa-4c54-b523-d43812f2cfd3" providerId="ADAL" clId="{1E4E7E6F-16E0-41A8-89D8-DF762FB77F14}" dt="2021-03-22T03:45:11.982" v="205" actId="26606"/>
          <ac:grpSpMkLst>
            <pc:docMk/>
            <pc:sldMk cId="4107334189" sldId="260"/>
            <ac:grpSpMk id="59" creationId="{07EAA094-9CF6-4695-958A-33D9BCAA9474}"/>
          </ac:grpSpMkLst>
        </pc:grpChg>
        <pc:grpChg chg="add del">
          <ac:chgData name="Kumar Nr, Pradeep" userId="6d218916-ebaa-4c54-b523-d43812f2cfd3" providerId="ADAL" clId="{1E4E7E6F-16E0-41A8-89D8-DF762FB77F14}" dt="2021-03-22T03:45:20.273" v="209" actId="26606"/>
          <ac:grpSpMkLst>
            <pc:docMk/>
            <pc:sldMk cId="4107334189" sldId="260"/>
            <ac:grpSpMk id="74" creationId="{07EAA094-9CF6-4695-958A-33D9BCAA9474}"/>
          </ac:grpSpMkLst>
        </pc:grpChg>
        <pc:picChg chg="mod">
          <ac:chgData name="Kumar Nr, Pradeep" userId="6d218916-ebaa-4c54-b523-d43812f2cfd3" providerId="ADAL" clId="{1E4E7E6F-16E0-41A8-89D8-DF762FB77F14}" dt="2021-03-22T03:45:20.305" v="210" actId="26606"/>
          <ac:picMkLst>
            <pc:docMk/>
            <pc:sldMk cId="4107334189" sldId="260"/>
            <ac:picMk id="4" creationId="{46B85796-5323-450A-946C-FBC1334CB118}"/>
          </ac:picMkLst>
        </pc:picChg>
        <pc:picChg chg="mod ord">
          <ac:chgData name="Kumar Nr, Pradeep" userId="6d218916-ebaa-4c54-b523-d43812f2cfd3" providerId="ADAL" clId="{1E4E7E6F-16E0-41A8-89D8-DF762FB77F14}" dt="2021-03-22T03:45:20.305" v="210" actId="26606"/>
          <ac:picMkLst>
            <pc:docMk/>
            <pc:sldMk cId="4107334189" sldId="260"/>
            <ac:picMk id="5" creationId="{5DC03D89-8BB5-462E-BBF9-8F58F3F69C97}"/>
          </ac:picMkLst>
        </pc:picChg>
        <pc:picChg chg="mod">
          <ac:chgData name="Kumar Nr, Pradeep" userId="6d218916-ebaa-4c54-b523-d43812f2cfd3" providerId="ADAL" clId="{1E4E7E6F-16E0-41A8-89D8-DF762FB77F14}" dt="2021-03-22T03:45:20.305" v="210" actId="26606"/>
          <ac:picMkLst>
            <pc:docMk/>
            <pc:sldMk cId="4107334189" sldId="260"/>
            <ac:picMk id="6" creationId="{61927F78-2055-48C9-B2F5-7F7577C3C844}"/>
          </ac:picMkLst>
        </pc:picChg>
        <pc:picChg chg="add del">
          <ac:chgData name="Kumar Nr, Pradeep" userId="6d218916-ebaa-4c54-b523-d43812f2cfd3" providerId="ADAL" clId="{1E4E7E6F-16E0-41A8-89D8-DF762FB77F14}" dt="2021-03-22T03:45:14.301" v="207" actId="26606"/>
          <ac:picMkLst>
            <pc:docMk/>
            <pc:sldMk cId="4107334189" sldId="260"/>
            <ac:picMk id="69" creationId="{B0DAC8FB-A162-44E3-A606-C855A03A5B09}"/>
          </ac:picMkLst>
        </pc:picChg>
      </pc:sldChg>
      <pc:sldChg chg="addSp delSp modSp add mod ord modAnim">
        <pc:chgData name="Kumar Nr, Pradeep" userId="6d218916-ebaa-4c54-b523-d43812f2cfd3" providerId="ADAL" clId="{1E4E7E6F-16E0-41A8-89D8-DF762FB77F14}" dt="2021-03-22T05:25:56.111" v="543"/>
        <pc:sldMkLst>
          <pc:docMk/>
          <pc:sldMk cId="137693441" sldId="261"/>
        </pc:sldMkLst>
        <pc:spChg chg="mod ord">
          <ac:chgData name="Kumar Nr, Pradeep" userId="6d218916-ebaa-4c54-b523-d43812f2cfd3" providerId="ADAL" clId="{1E4E7E6F-16E0-41A8-89D8-DF762FB77F14}" dt="2021-03-22T05:04:36.303" v="403" actId="26606"/>
          <ac:spMkLst>
            <pc:docMk/>
            <pc:sldMk cId="137693441" sldId="261"/>
            <ac:spMk id="3" creationId="{04F219D8-3A8E-453C-ADE8-F95AA9D0C0F0}"/>
          </ac:spMkLst>
        </pc:spChg>
        <pc:spChg chg="add mod">
          <ac:chgData name="Kumar Nr, Pradeep" userId="6d218916-ebaa-4c54-b523-d43812f2cfd3" providerId="ADAL" clId="{1E4E7E6F-16E0-41A8-89D8-DF762FB77F14}" dt="2021-03-22T05:05:29.651" v="444" actId="1076"/>
          <ac:spMkLst>
            <pc:docMk/>
            <pc:sldMk cId="137693441" sldId="261"/>
            <ac:spMk id="6" creationId="{C6C719D4-60EA-4055-A88E-8F5B91BF9E05}"/>
          </ac:spMkLst>
        </pc:spChg>
        <pc:spChg chg="add del">
          <ac:chgData name="Kumar Nr, Pradeep" userId="6d218916-ebaa-4c54-b523-d43812f2cfd3" providerId="ADAL" clId="{1E4E7E6F-16E0-41A8-89D8-DF762FB77F14}" dt="2021-03-22T03:44:20.562" v="198" actId="26606"/>
          <ac:spMkLst>
            <pc:docMk/>
            <pc:sldMk cId="137693441" sldId="261"/>
            <ac:spMk id="56" creationId="{11C59EDF-5A1E-404D-B55D-8AEA5D8D6D62}"/>
          </ac:spMkLst>
        </pc:spChg>
        <pc:spChg chg="add del">
          <ac:chgData name="Kumar Nr, Pradeep" userId="6d218916-ebaa-4c54-b523-d43812f2cfd3" providerId="ADAL" clId="{1E4E7E6F-16E0-41A8-89D8-DF762FB77F14}" dt="2021-03-22T03:44:20.562" v="198" actId="26606"/>
          <ac:spMkLst>
            <pc:docMk/>
            <pc:sldMk cId="137693441" sldId="261"/>
            <ac:spMk id="57" creationId="{FEE0385D-4151-43AA-9C6B-0365E103172D}"/>
          </ac:spMkLst>
        </pc:spChg>
        <pc:spChg chg="add del">
          <ac:chgData name="Kumar Nr, Pradeep" userId="6d218916-ebaa-4c54-b523-d43812f2cfd3" providerId="ADAL" clId="{1E4E7E6F-16E0-41A8-89D8-DF762FB77F14}" dt="2021-03-22T03:44:13.276" v="191" actId="26606"/>
          <ac:spMkLst>
            <pc:docMk/>
            <pc:sldMk cId="137693441" sldId="261"/>
            <ac:spMk id="59" creationId="{2B566528-1B12-4246-9431-5C2D7D081168}"/>
          </ac:spMkLst>
        </pc:spChg>
        <pc:spChg chg="add del">
          <ac:chgData name="Kumar Nr, Pradeep" userId="6d218916-ebaa-4c54-b523-d43812f2cfd3" providerId="ADAL" clId="{1E4E7E6F-16E0-41A8-89D8-DF762FB77F14}" dt="2021-03-22T03:44:13.276" v="191" actId="26606"/>
          <ac:spMkLst>
            <pc:docMk/>
            <pc:sldMk cId="137693441" sldId="261"/>
            <ac:spMk id="60" creationId="{D3F51FEB-38FB-4F6C-9F7B-2F2AFAB65463}"/>
          </ac:spMkLst>
        </pc:spChg>
        <pc:spChg chg="add del">
          <ac:chgData name="Kumar Nr, Pradeep" userId="6d218916-ebaa-4c54-b523-d43812f2cfd3" providerId="ADAL" clId="{1E4E7E6F-16E0-41A8-89D8-DF762FB77F14}" dt="2021-03-22T03:38:47.166" v="59" actId="26606"/>
          <ac:spMkLst>
            <pc:docMk/>
            <pc:sldMk cId="137693441" sldId="261"/>
            <ac:spMk id="62" creationId="{201CC55D-ED54-4C5C-95E6-10947BD1103B}"/>
          </ac:spMkLst>
        </pc:spChg>
        <pc:spChg chg="add del">
          <ac:chgData name="Kumar Nr, Pradeep" userId="6d218916-ebaa-4c54-b523-d43812f2cfd3" providerId="ADAL" clId="{1E4E7E6F-16E0-41A8-89D8-DF762FB77F14}" dt="2021-03-22T03:44:13.276" v="191" actId="26606"/>
          <ac:spMkLst>
            <pc:docMk/>
            <pc:sldMk cId="137693441" sldId="261"/>
            <ac:spMk id="66" creationId="{1E547BA6-BAE0-43BB-A7CA-60F69CE252F0}"/>
          </ac:spMkLst>
        </pc:spChg>
        <pc:spChg chg="add del">
          <ac:chgData name="Kumar Nr, Pradeep" userId="6d218916-ebaa-4c54-b523-d43812f2cfd3" providerId="ADAL" clId="{1E4E7E6F-16E0-41A8-89D8-DF762FB77F14}" dt="2021-03-22T03:38:47.166" v="59" actId="26606"/>
          <ac:spMkLst>
            <pc:docMk/>
            <pc:sldMk cId="137693441" sldId="261"/>
            <ac:spMk id="68" creationId="{3873B707-463F-40B0-8227-E8CC6C67EB25}"/>
          </ac:spMkLst>
        </pc:spChg>
        <pc:spChg chg="add del">
          <ac:chgData name="Kumar Nr, Pradeep" userId="6d218916-ebaa-4c54-b523-d43812f2cfd3" providerId="ADAL" clId="{1E4E7E6F-16E0-41A8-89D8-DF762FB77F14}" dt="2021-03-22T03:38:47.166" v="59" actId="26606"/>
          <ac:spMkLst>
            <pc:docMk/>
            <pc:sldMk cId="137693441" sldId="261"/>
            <ac:spMk id="70" creationId="{C13237C8-E62C-4F0D-A318-BD6FB6C2D138}"/>
          </ac:spMkLst>
        </pc:spChg>
        <pc:spChg chg="add del">
          <ac:chgData name="Kumar Nr, Pradeep" userId="6d218916-ebaa-4c54-b523-d43812f2cfd3" providerId="ADAL" clId="{1E4E7E6F-16E0-41A8-89D8-DF762FB77F14}" dt="2021-03-22T03:44:14.799" v="193" actId="26606"/>
          <ac:spMkLst>
            <pc:docMk/>
            <pc:sldMk cId="137693441" sldId="261"/>
            <ac:spMk id="71" creationId="{2B566528-1B12-4246-9431-5C2D7D081168}"/>
          </ac:spMkLst>
        </pc:spChg>
        <pc:spChg chg="add del">
          <ac:chgData name="Kumar Nr, Pradeep" userId="6d218916-ebaa-4c54-b523-d43812f2cfd3" providerId="ADAL" clId="{1E4E7E6F-16E0-41A8-89D8-DF762FB77F14}" dt="2021-03-22T03:38:47.166" v="59" actId="26606"/>
          <ac:spMkLst>
            <pc:docMk/>
            <pc:sldMk cId="137693441" sldId="261"/>
            <ac:spMk id="72" creationId="{19C9EAEA-39D0-4B0E-A0EB-51E7B26740B1}"/>
          </ac:spMkLst>
        </pc:spChg>
        <pc:spChg chg="add del">
          <ac:chgData name="Kumar Nr, Pradeep" userId="6d218916-ebaa-4c54-b523-d43812f2cfd3" providerId="ADAL" clId="{1E4E7E6F-16E0-41A8-89D8-DF762FB77F14}" dt="2021-03-22T03:38:52.529" v="61" actId="26606"/>
          <ac:spMkLst>
            <pc:docMk/>
            <pc:sldMk cId="137693441" sldId="261"/>
            <ac:spMk id="74" creationId="{5E39A796-BE83-48B1-B33F-35C4A32AAB57}"/>
          </ac:spMkLst>
        </pc:spChg>
        <pc:spChg chg="add del">
          <ac:chgData name="Kumar Nr, Pradeep" userId="6d218916-ebaa-4c54-b523-d43812f2cfd3" providerId="ADAL" clId="{1E4E7E6F-16E0-41A8-89D8-DF762FB77F14}" dt="2021-03-22T03:38:52.529" v="61" actId="26606"/>
          <ac:spMkLst>
            <pc:docMk/>
            <pc:sldMk cId="137693441" sldId="261"/>
            <ac:spMk id="75" creationId="{72F84B47-E267-4194-8194-831DB7B5547F}"/>
          </ac:spMkLst>
        </pc:spChg>
        <pc:spChg chg="add del">
          <ac:chgData name="Kumar Nr, Pradeep" userId="6d218916-ebaa-4c54-b523-d43812f2cfd3" providerId="ADAL" clId="{1E4E7E6F-16E0-41A8-89D8-DF762FB77F14}" dt="2021-03-22T03:44:18.397" v="195" actId="26606"/>
          <ac:spMkLst>
            <pc:docMk/>
            <pc:sldMk cId="137693441" sldId="261"/>
            <ac:spMk id="81" creationId="{2B566528-1B12-4246-9431-5C2D7D081168}"/>
          </ac:spMkLst>
        </pc:spChg>
        <pc:spChg chg="add del">
          <ac:chgData name="Kumar Nr, Pradeep" userId="6d218916-ebaa-4c54-b523-d43812f2cfd3" providerId="ADAL" clId="{1E4E7E6F-16E0-41A8-89D8-DF762FB77F14}" dt="2021-03-22T03:44:18.397" v="195" actId="26606"/>
          <ac:spMkLst>
            <pc:docMk/>
            <pc:sldMk cId="137693441" sldId="261"/>
            <ac:spMk id="82" creationId="{D3F51FEB-38FB-4F6C-9F7B-2F2AFAB65463}"/>
          </ac:spMkLst>
        </pc:spChg>
        <pc:spChg chg="add del">
          <ac:chgData name="Kumar Nr, Pradeep" userId="6d218916-ebaa-4c54-b523-d43812f2cfd3" providerId="ADAL" clId="{1E4E7E6F-16E0-41A8-89D8-DF762FB77F14}" dt="2021-03-22T03:44:18.397" v="195" actId="26606"/>
          <ac:spMkLst>
            <pc:docMk/>
            <pc:sldMk cId="137693441" sldId="261"/>
            <ac:spMk id="83" creationId="{1E547BA6-BAE0-43BB-A7CA-60F69CE252F0}"/>
          </ac:spMkLst>
        </pc:spChg>
        <pc:spChg chg="add del">
          <ac:chgData name="Kumar Nr, Pradeep" userId="6d218916-ebaa-4c54-b523-d43812f2cfd3" providerId="ADAL" clId="{1E4E7E6F-16E0-41A8-89D8-DF762FB77F14}" dt="2021-03-22T03:44:20.535" v="197" actId="26606"/>
          <ac:spMkLst>
            <pc:docMk/>
            <pc:sldMk cId="137693441" sldId="261"/>
            <ac:spMk id="87" creationId="{2B566528-1B12-4246-9431-5C2D7D081168}"/>
          </ac:spMkLst>
        </pc:spChg>
        <pc:spChg chg="add del">
          <ac:chgData name="Kumar Nr, Pradeep" userId="6d218916-ebaa-4c54-b523-d43812f2cfd3" providerId="ADAL" clId="{1E4E7E6F-16E0-41A8-89D8-DF762FB77F14}" dt="2021-03-22T05:04:36.303" v="403" actId="26606"/>
          <ac:spMkLst>
            <pc:docMk/>
            <pc:sldMk cId="137693441" sldId="261"/>
            <ac:spMk id="94" creationId="{2B566528-1B12-4246-9431-5C2D7D081168}"/>
          </ac:spMkLst>
        </pc:spChg>
        <pc:spChg chg="add del">
          <ac:chgData name="Kumar Nr, Pradeep" userId="6d218916-ebaa-4c54-b523-d43812f2cfd3" providerId="ADAL" clId="{1E4E7E6F-16E0-41A8-89D8-DF762FB77F14}" dt="2021-03-22T05:04:36.303" v="403" actId="26606"/>
          <ac:spMkLst>
            <pc:docMk/>
            <pc:sldMk cId="137693441" sldId="261"/>
            <ac:spMk id="95" creationId="{D3F51FEB-38FB-4F6C-9F7B-2F2AFAB65463}"/>
          </ac:spMkLst>
        </pc:spChg>
        <pc:spChg chg="add del">
          <ac:chgData name="Kumar Nr, Pradeep" userId="6d218916-ebaa-4c54-b523-d43812f2cfd3" providerId="ADAL" clId="{1E4E7E6F-16E0-41A8-89D8-DF762FB77F14}" dt="2021-03-22T05:04:36.303" v="403" actId="26606"/>
          <ac:spMkLst>
            <pc:docMk/>
            <pc:sldMk cId="137693441" sldId="261"/>
            <ac:spMk id="96" creationId="{1E547BA6-BAE0-43BB-A7CA-60F69CE252F0}"/>
          </ac:spMkLst>
        </pc:spChg>
        <pc:spChg chg="add del">
          <ac:chgData name="Kumar Nr, Pradeep" userId="6d218916-ebaa-4c54-b523-d43812f2cfd3" providerId="ADAL" clId="{1E4E7E6F-16E0-41A8-89D8-DF762FB77F14}" dt="2021-03-22T05:04:36.303" v="403" actId="26606"/>
          <ac:spMkLst>
            <pc:docMk/>
            <pc:sldMk cId="137693441" sldId="261"/>
            <ac:spMk id="103" creationId="{6166C6D1-23AC-49C4-BA07-238E4E9F8CEB}"/>
          </ac:spMkLst>
        </pc:spChg>
        <pc:spChg chg="add del">
          <ac:chgData name="Kumar Nr, Pradeep" userId="6d218916-ebaa-4c54-b523-d43812f2cfd3" providerId="ADAL" clId="{1E4E7E6F-16E0-41A8-89D8-DF762FB77F14}" dt="2021-03-22T05:04:36.303" v="403" actId="26606"/>
          <ac:spMkLst>
            <pc:docMk/>
            <pc:sldMk cId="137693441" sldId="261"/>
            <ac:spMk id="105" creationId="{8360DEE6-1688-464C-9934-972BEA155311}"/>
          </ac:spMkLst>
        </pc:spChg>
        <pc:spChg chg="add del">
          <ac:chgData name="Kumar Nr, Pradeep" userId="6d218916-ebaa-4c54-b523-d43812f2cfd3" providerId="ADAL" clId="{1E4E7E6F-16E0-41A8-89D8-DF762FB77F14}" dt="2021-03-22T05:04:36.303" v="403" actId="26606"/>
          <ac:spMkLst>
            <pc:docMk/>
            <pc:sldMk cId="137693441" sldId="261"/>
            <ac:spMk id="107" creationId="{21E04659-8519-4DD8-BE9C-4747C1612F69}"/>
          </ac:spMkLst>
        </pc:spChg>
        <pc:spChg chg="add del">
          <ac:chgData name="Kumar Nr, Pradeep" userId="6d218916-ebaa-4c54-b523-d43812f2cfd3" providerId="ADAL" clId="{1E4E7E6F-16E0-41A8-89D8-DF762FB77F14}" dt="2021-03-22T05:04:36.303" v="403" actId="26606"/>
          <ac:spMkLst>
            <pc:docMk/>
            <pc:sldMk cId="137693441" sldId="261"/>
            <ac:spMk id="109" creationId="{B775CD93-9DF2-48CB-9F57-1BCA9A46C7FA}"/>
          </ac:spMkLst>
        </pc:spChg>
        <pc:spChg chg="add del">
          <ac:chgData name="Kumar Nr, Pradeep" userId="6d218916-ebaa-4c54-b523-d43812f2cfd3" providerId="ADAL" clId="{1E4E7E6F-16E0-41A8-89D8-DF762FB77F14}" dt="2021-03-22T05:04:36.303" v="403" actId="26606"/>
          <ac:spMkLst>
            <pc:docMk/>
            <pc:sldMk cId="137693441" sldId="261"/>
            <ac:spMk id="111" creationId="{E186B68C-84BC-4A6E-99D1-EE87483C1349}"/>
          </ac:spMkLst>
        </pc:spChg>
        <pc:spChg chg="add del">
          <ac:chgData name="Kumar Nr, Pradeep" userId="6d218916-ebaa-4c54-b523-d43812f2cfd3" providerId="ADAL" clId="{1E4E7E6F-16E0-41A8-89D8-DF762FB77F14}" dt="2021-03-22T05:04:36.303" v="403" actId="26606"/>
          <ac:spMkLst>
            <pc:docMk/>
            <pc:sldMk cId="137693441" sldId="261"/>
            <ac:spMk id="113" creationId="{1C091803-41C2-48E0-9228-5148460C7479}"/>
          </ac:spMkLst>
        </pc:spChg>
        <pc:grpChg chg="add del">
          <ac:chgData name="Kumar Nr, Pradeep" userId="6d218916-ebaa-4c54-b523-d43812f2cfd3" providerId="ADAL" clId="{1E4E7E6F-16E0-41A8-89D8-DF762FB77F14}" dt="2021-03-22T03:44:13.276" v="191" actId="26606"/>
          <ac:grpSpMkLst>
            <pc:docMk/>
            <pc:sldMk cId="137693441" sldId="261"/>
            <ac:grpSpMk id="61" creationId="{15CBE6EC-46EF-45D9-8E16-DCDC5917CA31}"/>
          </ac:grpSpMkLst>
        </pc:grpChg>
        <pc:grpChg chg="add del">
          <ac:chgData name="Kumar Nr, Pradeep" userId="6d218916-ebaa-4c54-b523-d43812f2cfd3" providerId="ADAL" clId="{1E4E7E6F-16E0-41A8-89D8-DF762FB77F14}" dt="2021-03-22T03:38:47.166" v="59" actId="26606"/>
          <ac:grpSpMkLst>
            <pc:docMk/>
            <pc:sldMk cId="137693441" sldId="261"/>
            <ac:grpSpMk id="64" creationId="{1DE889C7-FAD6-4397-98E2-05D503484459}"/>
          </ac:grpSpMkLst>
        </pc:grpChg>
        <pc:grpChg chg="add del">
          <ac:chgData name="Kumar Nr, Pradeep" userId="6d218916-ebaa-4c54-b523-d43812f2cfd3" providerId="ADAL" clId="{1E4E7E6F-16E0-41A8-89D8-DF762FB77F14}" dt="2021-03-22T03:44:14.799" v="193" actId="26606"/>
          <ac:grpSpMkLst>
            <pc:docMk/>
            <pc:sldMk cId="137693441" sldId="261"/>
            <ac:grpSpMk id="73" creationId="{4724F874-E407-41A5-918C-1CF5DF5269E1}"/>
          </ac:grpSpMkLst>
        </pc:grpChg>
        <pc:grpChg chg="add del">
          <ac:chgData name="Kumar Nr, Pradeep" userId="6d218916-ebaa-4c54-b523-d43812f2cfd3" providerId="ADAL" clId="{1E4E7E6F-16E0-41A8-89D8-DF762FB77F14}" dt="2021-03-22T03:44:14.799" v="193" actId="26606"/>
          <ac:grpSpMkLst>
            <pc:docMk/>
            <pc:sldMk cId="137693441" sldId="261"/>
            <ac:grpSpMk id="77" creationId="{DC8D6E3B-FFED-480F-941D-FE376375B8B7}"/>
          </ac:grpSpMkLst>
        </pc:grpChg>
        <pc:grpChg chg="add del">
          <ac:chgData name="Kumar Nr, Pradeep" userId="6d218916-ebaa-4c54-b523-d43812f2cfd3" providerId="ADAL" clId="{1E4E7E6F-16E0-41A8-89D8-DF762FB77F14}" dt="2021-03-22T03:44:18.397" v="195" actId="26606"/>
          <ac:grpSpMkLst>
            <pc:docMk/>
            <pc:sldMk cId="137693441" sldId="261"/>
            <ac:grpSpMk id="84" creationId="{15CBE6EC-46EF-45D9-8E16-DCDC5917CA31}"/>
          </ac:grpSpMkLst>
        </pc:grpChg>
        <pc:grpChg chg="add del">
          <ac:chgData name="Kumar Nr, Pradeep" userId="6d218916-ebaa-4c54-b523-d43812f2cfd3" providerId="ADAL" clId="{1E4E7E6F-16E0-41A8-89D8-DF762FB77F14}" dt="2021-03-22T03:44:20.535" v="197" actId="26606"/>
          <ac:grpSpMkLst>
            <pc:docMk/>
            <pc:sldMk cId="137693441" sldId="261"/>
            <ac:grpSpMk id="88" creationId="{C34A4475-365F-4381-A542-4698D63774B8}"/>
          </ac:grpSpMkLst>
        </pc:grpChg>
        <pc:grpChg chg="add del">
          <ac:chgData name="Kumar Nr, Pradeep" userId="6d218916-ebaa-4c54-b523-d43812f2cfd3" providerId="ADAL" clId="{1E4E7E6F-16E0-41A8-89D8-DF762FB77F14}" dt="2021-03-22T03:44:20.535" v="197" actId="26606"/>
          <ac:grpSpMkLst>
            <pc:docMk/>
            <pc:sldMk cId="137693441" sldId="261"/>
            <ac:grpSpMk id="90" creationId="{DC8D6E3B-FFED-480F-941D-FE376375B8B7}"/>
          </ac:grpSpMkLst>
        </pc:grpChg>
        <pc:grpChg chg="add del">
          <ac:chgData name="Kumar Nr, Pradeep" userId="6d218916-ebaa-4c54-b523-d43812f2cfd3" providerId="ADAL" clId="{1E4E7E6F-16E0-41A8-89D8-DF762FB77F14}" dt="2021-03-22T05:04:36.303" v="403" actId="26606"/>
          <ac:grpSpMkLst>
            <pc:docMk/>
            <pc:sldMk cId="137693441" sldId="261"/>
            <ac:grpSpMk id="97" creationId="{15CBE6EC-46EF-45D9-8E16-DCDC5917CA31}"/>
          </ac:grpSpMkLst>
        </pc:grpChg>
        <pc:picChg chg="add del mod">
          <ac:chgData name="Kumar Nr, Pradeep" userId="6d218916-ebaa-4c54-b523-d43812f2cfd3" providerId="ADAL" clId="{1E4E7E6F-16E0-41A8-89D8-DF762FB77F14}" dt="2021-03-22T05:00:22.815" v="243" actId="478"/>
          <ac:picMkLst>
            <pc:docMk/>
            <pc:sldMk cId="137693441" sldId="261"/>
            <ac:picMk id="2" creationId="{88E22E2E-71B9-493E-ACF1-99AFD0B4C37F}"/>
          </ac:picMkLst>
        </pc:picChg>
        <pc:picChg chg="del">
          <ac:chgData name="Kumar Nr, Pradeep" userId="6d218916-ebaa-4c54-b523-d43812f2cfd3" providerId="ADAL" clId="{1E4E7E6F-16E0-41A8-89D8-DF762FB77F14}" dt="2021-03-22T03:37:31.114" v="50" actId="478"/>
          <ac:picMkLst>
            <pc:docMk/>
            <pc:sldMk cId="137693441" sldId="261"/>
            <ac:picMk id="4" creationId="{10041C23-6C9B-491D-9455-EF20FFF60D69}"/>
          </ac:picMkLst>
        </pc:picChg>
        <pc:picChg chg="add mod ord">
          <ac:chgData name="Kumar Nr, Pradeep" userId="6d218916-ebaa-4c54-b523-d43812f2cfd3" providerId="ADAL" clId="{1E4E7E6F-16E0-41A8-89D8-DF762FB77F14}" dt="2021-03-22T05:04:36.303" v="403" actId="26606"/>
          <ac:picMkLst>
            <pc:docMk/>
            <pc:sldMk cId="137693441" sldId="261"/>
            <ac:picMk id="5" creationId="{2063ACAA-8590-441B-B533-585BD1D47D27}"/>
          </ac:picMkLst>
        </pc:picChg>
        <pc:picChg chg="add mod">
          <ac:chgData name="Kumar Nr, Pradeep" userId="6d218916-ebaa-4c54-b523-d43812f2cfd3" providerId="ADAL" clId="{1E4E7E6F-16E0-41A8-89D8-DF762FB77F14}" dt="2021-03-22T05:14:26.219" v="486" actId="1440"/>
          <ac:picMkLst>
            <pc:docMk/>
            <pc:sldMk cId="137693441" sldId="261"/>
            <ac:picMk id="7" creationId="{F54FF338-B034-40C3-930F-3CDECEA181F8}"/>
          </ac:picMkLst>
        </pc:picChg>
        <pc:picChg chg="add mod">
          <ac:chgData name="Kumar Nr, Pradeep" userId="6d218916-ebaa-4c54-b523-d43812f2cfd3" providerId="ADAL" clId="{1E4E7E6F-16E0-41A8-89D8-DF762FB77F14}" dt="2021-03-22T05:14:41.991" v="489" actId="1440"/>
          <ac:picMkLst>
            <pc:docMk/>
            <pc:sldMk cId="137693441" sldId="261"/>
            <ac:picMk id="8" creationId="{045AD757-FA46-48D2-A8FD-45FF922F8F94}"/>
          </ac:picMkLst>
        </pc:picChg>
      </pc:sldChg>
      <pc:sldChg chg="addSp delSp modSp new mod setBg">
        <pc:chgData name="Kumar Nr, Pradeep" userId="6d218916-ebaa-4c54-b523-d43812f2cfd3" providerId="ADAL" clId="{1E4E7E6F-16E0-41A8-89D8-DF762FB77F14}" dt="2021-03-20T11:04:22.918" v="18" actId="26606"/>
        <pc:sldMkLst>
          <pc:docMk/>
          <pc:sldMk cId="3942345834" sldId="262"/>
        </pc:sldMkLst>
        <pc:spChg chg="del">
          <ac:chgData name="Kumar Nr, Pradeep" userId="6d218916-ebaa-4c54-b523-d43812f2cfd3" providerId="ADAL" clId="{1E4E7E6F-16E0-41A8-89D8-DF762FB77F14}" dt="2021-03-20T11:00:33.579" v="15" actId="26606"/>
          <ac:spMkLst>
            <pc:docMk/>
            <pc:sldMk cId="3942345834" sldId="262"/>
            <ac:spMk id="2" creationId="{D0E73C3D-8513-4837-9E1A-23A1B1DBD724}"/>
          </ac:spMkLst>
        </pc:spChg>
        <pc:spChg chg="del">
          <ac:chgData name="Kumar Nr, Pradeep" userId="6d218916-ebaa-4c54-b523-d43812f2cfd3" providerId="ADAL" clId="{1E4E7E6F-16E0-41A8-89D8-DF762FB77F14}" dt="2021-03-20T11:00:28.922" v="14"/>
          <ac:spMkLst>
            <pc:docMk/>
            <pc:sldMk cId="3942345834" sldId="262"/>
            <ac:spMk id="3" creationId="{5E195492-A407-4B48-8E4D-976DCAD78621}"/>
          </ac:spMkLst>
        </pc:spChg>
        <pc:spChg chg="add del">
          <ac:chgData name="Kumar Nr, Pradeep" userId="6d218916-ebaa-4c54-b523-d43812f2cfd3" providerId="ADAL" clId="{1E4E7E6F-16E0-41A8-89D8-DF762FB77F14}" dt="2021-03-20T11:04:22.918" v="18" actId="26606"/>
          <ac:spMkLst>
            <pc:docMk/>
            <pc:sldMk cId="3942345834" sldId="262"/>
            <ac:spMk id="71" creationId="{01D0AF59-99C3-4251-AB9A-C966C6AD4400}"/>
          </ac:spMkLst>
        </pc:spChg>
        <pc:spChg chg="add del">
          <ac:chgData name="Kumar Nr, Pradeep" userId="6d218916-ebaa-4c54-b523-d43812f2cfd3" providerId="ADAL" clId="{1E4E7E6F-16E0-41A8-89D8-DF762FB77F14}" dt="2021-03-20T11:04:22.918" v="18" actId="26606"/>
          <ac:spMkLst>
            <pc:docMk/>
            <pc:sldMk cId="3942345834" sldId="262"/>
            <ac:spMk id="73" creationId="{1855405F-37A2-4869-9154-F8BE3BECE6C3}"/>
          </ac:spMkLst>
        </pc:spChg>
        <pc:spChg chg="add">
          <ac:chgData name="Kumar Nr, Pradeep" userId="6d218916-ebaa-4c54-b523-d43812f2cfd3" providerId="ADAL" clId="{1E4E7E6F-16E0-41A8-89D8-DF762FB77F14}" dt="2021-03-20T11:04:22.918" v="18" actId="26606"/>
          <ac:spMkLst>
            <pc:docMk/>
            <pc:sldMk cId="3942345834" sldId="262"/>
            <ac:spMk id="135" creationId="{F3060C83-F051-4F0E-ABAD-AA0DFC48B218}"/>
          </ac:spMkLst>
        </pc:spChg>
        <pc:spChg chg="add">
          <ac:chgData name="Kumar Nr, Pradeep" userId="6d218916-ebaa-4c54-b523-d43812f2cfd3" providerId="ADAL" clId="{1E4E7E6F-16E0-41A8-89D8-DF762FB77F14}" dt="2021-03-20T11:04:22.918" v="18" actId="26606"/>
          <ac:spMkLst>
            <pc:docMk/>
            <pc:sldMk cId="3942345834" sldId="262"/>
            <ac:spMk id="137" creationId="{83C98ABE-055B-441F-B07E-44F97F083C39}"/>
          </ac:spMkLst>
        </pc:spChg>
        <pc:spChg chg="add">
          <ac:chgData name="Kumar Nr, Pradeep" userId="6d218916-ebaa-4c54-b523-d43812f2cfd3" providerId="ADAL" clId="{1E4E7E6F-16E0-41A8-89D8-DF762FB77F14}" dt="2021-03-20T11:04:22.918" v="18" actId="26606"/>
          <ac:spMkLst>
            <pc:docMk/>
            <pc:sldMk cId="3942345834" sldId="262"/>
            <ac:spMk id="139" creationId="{29FDB030-9B49-4CED-8CCD-4D99382388AC}"/>
          </ac:spMkLst>
        </pc:spChg>
        <pc:spChg chg="add">
          <ac:chgData name="Kumar Nr, Pradeep" userId="6d218916-ebaa-4c54-b523-d43812f2cfd3" providerId="ADAL" clId="{1E4E7E6F-16E0-41A8-89D8-DF762FB77F14}" dt="2021-03-20T11:04:22.918" v="18" actId="26606"/>
          <ac:spMkLst>
            <pc:docMk/>
            <pc:sldMk cId="3942345834" sldId="262"/>
            <ac:spMk id="141" creationId="{3783CA14-24A1-485C-8B30-D6A5D87987AD}"/>
          </ac:spMkLst>
        </pc:spChg>
        <pc:spChg chg="add">
          <ac:chgData name="Kumar Nr, Pradeep" userId="6d218916-ebaa-4c54-b523-d43812f2cfd3" providerId="ADAL" clId="{1E4E7E6F-16E0-41A8-89D8-DF762FB77F14}" dt="2021-03-20T11:04:22.918" v="18" actId="26606"/>
          <ac:spMkLst>
            <pc:docMk/>
            <pc:sldMk cId="3942345834" sldId="262"/>
            <ac:spMk id="143" creationId="{9A97C86A-04D6-40F7-AE84-31AB43E6A846}"/>
          </ac:spMkLst>
        </pc:spChg>
        <pc:spChg chg="add">
          <ac:chgData name="Kumar Nr, Pradeep" userId="6d218916-ebaa-4c54-b523-d43812f2cfd3" providerId="ADAL" clId="{1E4E7E6F-16E0-41A8-89D8-DF762FB77F14}" dt="2021-03-20T11:04:22.918" v="18" actId="26606"/>
          <ac:spMkLst>
            <pc:docMk/>
            <pc:sldMk cId="3942345834" sldId="262"/>
            <ac:spMk id="145" creationId="{FF9F2414-84E8-453E-B1F3-389FDE8192D9}"/>
          </ac:spMkLst>
        </pc:spChg>
        <pc:spChg chg="add">
          <ac:chgData name="Kumar Nr, Pradeep" userId="6d218916-ebaa-4c54-b523-d43812f2cfd3" providerId="ADAL" clId="{1E4E7E6F-16E0-41A8-89D8-DF762FB77F14}" dt="2021-03-20T11:04:22.918" v="18" actId="26606"/>
          <ac:spMkLst>
            <pc:docMk/>
            <pc:sldMk cId="3942345834" sldId="262"/>
            <ac:spMk id="147" creationId="{3ECA69A1-7536-43AC-85EF-C7106179F5ED}"/>
          </ac:spMkLst>
        </pc:spChg>
        <pc:picChg chg="add mod">
          <ac:chgData name="Kumar Nr, Pradeep" userId="6d218916-ebaa-4c54-b523-d43812f2cfd3" providerId="ADAL" clId="{1E4E7E6F-16E0-41A8-89D8-DF762FB77F14}" dt="2021-03-20T11:04:22.918" v="18" actId="26606"/>
          <ac:picMkLst>
            <pc:docMk/>
            <pc:sldMk cId="3942345834" sldId="262"/>
            <ac:picMk id="1026" creationId="{989F32EA-DBA5-4965-8314-718E82B6D69A}"/>
          </ac:picMkLst>
        </pc:picChg>
      </pc:sldChg>
      <pc:sldChg chg="new del">
        <pc:chgData name="Kumar Nr, Pradeep" userId="6d218916-ebaa-4c54-b523-d43812f2cfd3" providerId="ADAL" clId="{1E4E7E6F-16E0-41A8-89D8-DF762FB77F14}" dt="2021-03-22T05:09:05.534" v="454" actId="47"/>
        <pc:sldMkLst>
          <pc:docMk/>
          <pc:sldMk cId="548993439" sldId="263"/>
        </pc:sldMkLst>
      </pc:sldChg>
      <pc:sldChg chg="addSp delSp modSp add del mod">
        <pc:chgData name="Kumar Nr, Pradeep" userId="6d218916-ebaa-4c54-b523-d43812f2cfd3" providerId="ADAL" clId="{1E4E7E6F-16E0-41A8-89D8-DF762FB77F14}" dt="2021-03-22T05:08:58.104" v="452" actId="2696"/>
        <pc:sldMkLst>
          <pc:docMk/>
          <pc:sldMk cId="2674824193" sldId="263"/>
        </pc:sldMkLst>
        <pc:spChg chg="mod">
          <ac:chgData name="Kumar Nr, Pradeep" userId="6d218916-ebaa-4c54-b523-d43812f2cfd3" providerId="ADAL" clId="{1E4E7E6F-16E0-41A8-89D8-DF762FB77F14}" dt="2021-03-22T03:49:57.266" v="238" actId="1076"/>
          <ac:spMkLst>
            <pc:docMk/>
            <pc:sldMk cId="2674824193" sldId="263"/>
            <ac:spMk id="3" creationId="{04F219D8-3A8E-453C-ADE8-F95AA9D0C0F0}"/>
          </ac:spMkLst>
        </pc:spChg>
        <pc:spChg chg="add del">
          <ac:chgData name="Kumar Nr, Pradeep" userId="6d218916-ebaa-4c54-b523-d43812f2cfd3" providerId="ADAL" clId="{1E4E7E6F-16E0-41A8-89D8-DF762FB77F14}" dt="2021-03-22T03:49:17.988" v="233" actId="26606"/>
          <ac:spMkLst>
            <pc:docMk/>
            <pc:sldMk cId="2674824193" sldId="263"/>
            <ac:spMk id="94" creationId="{2B566528-1B12-4246-9431-5C2D7D081168}"/>
          </ac:spMkLst>
        </pc:spChg>
        <pc:spChg chg="add del">
          <ac:chgData name="Kumar Nr, Pradeep" userId="6d218916-ebaa-4c54-b523-d43812f2cfd3" providerId="ADAL" clId="{1E4E7E6F-16E0-41A8-89D8-DF762FB77F14}" dt="2021-03-22T03:49:17.988" v="233" actId="26606"/>
          <ac:spMkLst>
            <pc:docMk/>
            <pc:sldMk cId="2674824193" sldId="263"/>
            <ac:spMk id="95" creationId="{D3F51FEB-38FB-4F6C-9F7B-2F2AFAB65463}"/>
          </ac:spMkLst>
        </pc:spChg>
        <pc:spChg chg="add del">
          <ac:chgData name="Kumar Nr, Pradeep" userId="6d218916-ebaa-4c54-b523-d43812f2cfd3" providerId="ADAL" clId="{1E4E7E6F-16E0-41A8-89D8-DF762FB77F14}" dt="2021-03-22T03:49:17.988" v="233" actId="26606"/>
          <ac:spMkLst>
            <pc:docMk/>
            <pc:sldMk cId="2674824193" sldId="263"/>
            <ac:spMk id="96" creationId="{1E547BA6-BAE0-43BB-A7CA-60F69CE252F0}"/>
          </ac:spMkLst>
        </pc:spChg>
        <pc:spChg chg="add del">
          <ac:chgData name="Kumar Nr, Pradeep" userId="6d218916-ebaa-4c54-b523-d43812f2cfd3" providerId="ADAL" clId="{1E4E7E6F-16E0-41A8-89D8-DF762FB77F14}" dt="2021-03-22T03:49:17.954" v="232" actId="26606"/>
          <ac:spMkLst>
            <pc:docMk/>
            <pc:sldMk cId="2674824193" sldId="263"/>
            <ac:spMk id="103" creationId="{C0DB9C61-90E0-484F-8602-02F49EDC1B70}"/>
          </ac:spMkLst>
        </pc:spChg>
        <pc:spChg chg="add del">
          <ac:chgData name="Kumar Nr, Pradeep" userId="6d218916-ebaa-4c54-b523-d43812f2cfd3" providerId="ADAL" clId="{1E4E7E6F-16E0-41A8-89D8-DF762FB77F14}" dt="2021-03-22T03:49:17.954" v="232" actId="26606"/>
          <ac:spMkLst>
            <pc:docMk/>
            <pc:sldMk cId="2674824193" sldId="263"/>
            <ac:spMk id="105" creationId="{3F7ED563-E5DB-4937-BF78-7893C4DC92A0}"/>
          </ac:spMkLst>
        </pc:spChg>
        <pc:spChg chg="add del">
          <ac:chgData name="Kumar Nr, Pradeep" userId="6d218916-ebaa-4c54-b523-d43812f2cfd3" providerId="ADAL" clId="{1E4E7E6F-16E0-41A8-89D8-DF762FB77F14}" dt="2021-03-22T03:49:17.954" v="232" actId="26606"/>
          <ac:spMkLst>
            <pc:docMk/>
            <pc:sldMk cId="2674824193" sldId="263"/>
            <ac:spMk id="107" creationId="{2306B647-FE95-4550-8350-3D2180C62211}"/>
          </ac:spMkLst>
        </pc:spChg>
        <pc:spChg chg="add">
          <ac:chgData name="Kumar Nr, Pradeep" userId="6d218916-ebaa-4c54-b523-d43812f2cfd3" providerId="ADAL" clId="{1E4E7E6F-16E0-41A8-89D8-DF762FB77F14}" dt="2021-03-22T03:49:17.988" v="233" actId="26606"/>
          <ac:spMkLst>
            <pc:docMk/>
            <pc:sldMk cId="2674824193" sldId="263"/>
            <ac:spMk id="112" creationId="{2B566528-1B12-4246-9431-5C2D7D081168}"/>
          </ac:spMkLst>
        </pc:spChg>
        <pc:spChg chg="add">
          <ac:chgData name="Kumar Nr, Pradeep" userId="6d218916-ebaa-4c54-b523-d43812f2cfd3" providerId="ADAL" clId="{1E4E7E6F-16E0-41A8-89D8-DF762FB77F14}" dt="2021-03-22T03:49:17.988" v="233" actId="26606"/>
          <ac:spMkLst>
            <pc:docMk/>
            <pc:sldMk cId="2674824193" sldId="263"/>
            <ac:spMk id="113" creationId="{D3F51FEB-38FB-4F6C-9F7B-2F2AFAB65463}"/>
          </ac:spMkLst>
        </pc:spChg>
        <pc:spChg chg="add">
          <ac:chgData name="Kumar Nr, Pradeep" userId="6d218916-ebaa-4c54-b523-d43812f2cfd3" providerId="ADAL" clId="{1E4E7E6F-16E0-41A8-89D8-DF762FB77F14}" dt="2021-03-22T03:49:17.988" v="233" actId="26606"/>
          <ac:spMkLst>
            <pc:docMk/>
            <pc:sldMk cId="2674824193" sldId="263"/>
            <ac:spMk id="114" creationId="{1E547BA6-BAE0-43BB-A7CA-60F69CE252F0}"/>
          </ac:spMkLst>
        </pc:spChg>
        <pc:grpChg chg="add del">
          <ac:chgData name="Kumar Nr, Pradeep" userId="6d218916-ebaa-4c54-b523-d43812f2cfd3" providerId="ADAL" clId="{1E4E7E6F-16E0-41A8-89D8-DF762FB77F14}" dt="2021-03-22T03:49:17.988" v="233" actId="26606"/>
          <ac:grpSpMkLst>
            <pc:docMk/>
            <pc:sldMk cId="2674824193" sldId="263"/>
            <ac:grpSpMk id="97" creationId="{15CBE6EC-46EF-45D9-8E16-DCDC5917CA31}"/>
          </ac:grpSpMkLst>
        </pc:grpChg>
        <pc:grpChg chg="add">
          <ac:chgData name="Kumar Nr, Pradeep" userId="6d218916-ebaa-4c54-b523-d43812f2cfd3" providerId="ADAL" clId="{1E4E7E6F-16E0-41A8-89D8-DF762FB77F14}" dt="2021-03-22T03:49:17.988" v="233" actId="26606"/>
          <ac:grpSpMkLst>
            <pc:docMk/>
            <pc:sldMk cId="2674824193" sldId="263"/>
            <ac:grpSpMk id="109" creationId="{15CBE6EC-46EF-45D9-8E16-DCDC5917CA31}"/>
          </ac:grpSpMkLst>
        </pc:grpChg>
        <pc:picChg chg="del">
          <ac:chgData name="Kumar Nr, Pradeep" userId="6d218916-ebaa-4c54-b523-d43812f2cfd3" providerId="ADAL" clId="{1E4E7E6F-16E0-41A8-89D8-DF762FB77F14}" dt="2021-03-22T03:48:14.073" v="225" actId="478"/>
          <ac:picMkLst>
            <pc:docMk/>
            <pc:sldMk cId="2674824193" sldId="263"/>
            <ac:picMk id="2" creationId="{88E22E2E-71B9-493E-ACF1-99AFD0B4C37F}"/>
          </ac:picMkLst>
        </pc:picChg>
        <pc:picChg chg="add mod">
          <ac:chgData name="Kumar Nr, Pradeep" userId="6d218916-ebaa-4c54-b523-d43812f2cfd3" providerId="ADAL" clId="{1E4E7E6F-16E0-41A8-89D8-DF762FB77F14}" dt="2021-03-22T03:49:31.025" v="237" actId="14100"/>
          <ac:picMkLst>
            <pc:docMk/>
            <pc:sldMk cId="2674824193" sldId="263"/>
            <ac:picMk id="4" creationId="{12C1C486-C0F4-4AAA-8919-42E50DE14F91}"/>
          </ac:picMkLst>
        </pc:picChg>
      </pc:sldChg>
      <pc:sldChg chg="addSp delSp modSp add mod modAnim">
        <pc:chgData name="Kumar Nr, Pradeep" userId="6d218916-ebaa-4c54-b523-d43812f2cfd3" providerId="ADAL" clId="{1E4E7E6F-16E0-41A8-89D8-DF762FB77F14}" dt="2021-03-22T05:25:28.762" v="540"/>
        <pc:sldMkLst>
          <pc:docMk/>
          <pc:sldMk cId="2700263916" sldId="263"/>
        </pc:sldMkLst>
        <pc:spChg chg="add del">
          <ac:chgData name="Kumar Nr, Pradeep" userId="6d218916-ebaa-4c54-b523-d43812f2cfd3" providerId="ADAL" clId="{1E4E7E6F-16E0-41A8-89D8-DF762FB77F14}" dt="2021-03-22T05:09:39.997" v="457"/>
          <ac:spMkLst>
            <pc:docMk/>
            <pc:sldMk cId="2700263916" sldId="263"/>
            <ac:spMk id="2" creationId="{1EF5F49A-F383-4EFF-B3B8-2EB70FE3A704}"/>
          </ac:spMkLst>
        </pc:spChg>
        <pc:spChg chg="del mod">
          <ac:chgData name="Kumar Nr, Pradeep" userId="6d218916-ebaa-4c54-b523-d43812f2cfd3" providerId="ADAL" clId="{1E4E7E6F-16E0-41A8-89D8-DF762FB77F14}" dt="2021-03-22T05:10:17.345" v="466" actId="478"/>
          <ac:spMkLst>
            <pc:docMk/>
            <pc:sldMk cId="2700263916" sldId="263"/>
            <ac:spMk id="3" creationId="{04F219D8-3A8E-453C-ADE8-F95AA9D0C0F0}"/>
          </ac:spMkLst>
        </pc:spChg>
        <pc:spChg chg="add del">
          <ac:chgData name="Kumar Nr, Pradeep" userId="6d218916-ebaa-4c54-b523-d43812f2cfd3" providerId="ADAL" clId="{1E4E7E6F-16E0-41A8-89D8-DF762FB77F14}" dt="2021-03-22T05:09:49.162" v="459" actId="478"/>
          <ac:spMkLst>
            <pc:docMk/>
            <pc:sldMk cId="2700263916" sldId="263"/>
            <ac:spMk id="4" creationId="{D7003EE4-CB86-4094-9105-2379A43BA3D7}"/>
          </ac:spMkLst>
        </pc:spChg>
        <pc:spChg chg="del">
          <ac:chgData name="Kumar Nr, Pradeep" userId="6d218916-ebaa-4c54-b523-d43812f2cfd3" providerId="ADAL" clId="{1E4E7E6F-16E0-41A8-89D8-DF762FB77F14}" dt="2021-03-22T05:10:08.469" v="462" actId="478"/>
          <ac:spMkLst>
            <pc:docMk/>
            <pc:sldMk cId="2700263916" sldId="263"/>
            <ac:spMk id="6" creationId="{C6C719D4-60EA-4055-A88E-8F5B91BF9E05}"/>
          </ac:spMkLst>
        </pc:spChg>
        <pc:spChg chg="add mod">
          <ac:chgData name="Kumar Nr, Pradeep" userId="6d218916-ebaa-4c54-b523-d43812f2cfd3" providerId="ADAL" clId="{1E4E7E6F-16E0-41A8-89D8-DF762FB77F14}" dt="2021-03-22T05:10:33.068" v="470" actId="1076"/>
          <ac:spMkLst>
            <pc:docMk/>
            <pc:sldMk cId="2700263916" sldId="263"/>
            <ac:spMk id="9" creationId="{366CDEDD-08A7-4FA4-ABF6-67A2E9A3EA14}"/>
          </ac:spMkLst>
        </pc:spChg>
        <pc:spChg chg="add del mod">
          <ac:chgData name="Kumar Nr, Pradeep" userId="6d218916-ebaa-4c54-b523-d43812f2cfd3" providerId="ADAL" clId="{1E4E7E6F-16E0-41A8-89D8-DF762FB77F14}" dt="2021-03-22T05:10:19.960" v="467" actId="478"/>
          <ac:spMkLst>
            <pc:docMk/>
            <pc:sldMk cId="2700263916" sldId="263"/>
            <ac:spMk id="11" creationId="{85CAFC7A-103C-4400-A480-F978F139101F}"/>
          </ac:spMkLst>
        </pc:spChg>
        <pc:spChg chg="add mod">
          <ac:chgData name="Kumar Nr, Pradeep" userId="6d218916-ebaa-4c54-b523-d43812f2cfd3" providerId="ADAL" clId="{1E4E7E6F-16E0-41A8-89D8-DF762FB77F14}" dt="2021-03-22T05:12:50.489" v="480" actId="1076"/>
          <ac:spMkLst>
            <pc:docMk/>
            <pc:sldMk cId="2700263916" sldId="263"/>
            <ac:spMk id="13" creationId="{4800BA86-7DB4-47A3-A55E-A641D9FE73A3}"/>
          </ac:spMkLst>
        </pc:spChg>
        <pc:picChg chg="del">
          <ac:chgData name="Kumar Nr, Pradeep" userId="6d218916-ebaa-4c54-b523-d43812f2cfd3" providerId="ADAL" clId="{1E4E7E6F-16E0-41A8-89D8-DF762FB77F14}" dt="2021-03-22T05:10:22.094" v="468" actId="478"/>
          <ac:picMkLst>
            <pc:docMk/>
            <pc:sldMk cId="2700263916" sldId="263"/>
            <ac:picMk id="5" creationId="{2063ACAA-8590-441B-B533-585BD1D47D27}"/>
          </ac:picMkLst>
        </pc:picChg>
        <pc:picChg chg="del">
          <ac:chgData name="Kumar Nr, Pradeep" userId="6d218916-ebaa-4c54-b523-d43812f2cfd3" providerId="ADAL" clId="{1E4E7E6F-16E0-41A8-89D8-DF762FB77F14}" dt="2021-03-22T05:10:10.318" v="463" actId="478"/>
          <ac:picMkLst>
            <pc:docMk/>
            <pc:sldMk cId="2700263916" sldId="263"/>
            <ac:picMk id="7" creationId="{F54FF338-B034-40C3-930F-3CDECEA181F8}"/>
          </ac:picMkLst>
        </pc:picChg>
        <pc:picChg chg="del">
          <ac:chgData name="Kumar Nr, Pradeep" userId="6d218916-ebaa-4c54-b523-d43812f2cfd3" providerId="ADAL" clId="{1E4E7E6F-16E0-41A8-89D8-DF762FB77F14}" dt="2021-03-22T05:10:11.289" v="464" actId="478"/>
          <ac:picMkLst>
            <pc:docMk/>
            <pc:sldMk cId="2700263916" sldId="263"/>
            <ac:picMk id="8" creationId="{045AD757-FA46-48D2-A8FD-45FF922F8F94}"/>
          </ac:picMkLst>
        </pc:picChg>
        <pc:picChg chg="add mod">
          <ac:chgData name="Kumar Nr, Pradeep" userId="6d218916-ebaa-4c54-b523-d43812f2cfd3" providerId="ADAL" clId="{1E4E7E6F-16E0-41A8-89D8-DF762FB77F14}" dt="2021-03-22T05:14:12.878" v="485" actId="1440"/>
          <ac:picMkLst>
            <pc:docMk/>
            <pc:sldMk cId="2700263916" sldId="263"/>
            <ac:picMk id="12" creationId="{D471D585-3A05-4F8D-8F89-94E67C052F9A}"/>
          </ac:picMkLst>
        </pc:picChg>
      </pc:sldChg>
      <pc:sldChg chg="addSp delSp modSp add mod modAnim">
        <pc:chgData name="Kumar Nr, Pradeep" userId="6d218916-ebaa-4c54-b523-d43812f2cfd3" providerId="ADAL" clId="{1E4E7E6F-16E0-41A8-89D8-DF762FB77F14}" dt="2021-03-22T05:29:21.210" v="566"/>
        <pc:sldMkLst>
          <pc:docMk/>
          <pc:sldMk cId="3403357637" sldId="264"/>
        </pc:sldMkLst>
        <pc:spChg chg="add del mod">
          <ac:chgData name="Kumar Nr, Pradeep" userId="6d218916-ebaa-4c54-b523-d43812f2cfd3" providerId="ADAL" clId="{1E4E7E6F-16E0-41A8-89D8-DF762FB77F14}" dt="2021-03-22T05:17:10.229" v="497"/>
          <ac:spMkLst>
            <pc:docMk/>
            <pc:sldMk cId="3403357637" sldId="264"/>
            <ac:spMk id="2" creationId="{C35C200A-1D5F-4C27-8142-997DC7EBE7F1}"/>
          </ac:spMkLst>
        </pc:spChg>
        <pc:spChg chg="add mod">
          <ac:chgData name="Kumar Nr, Pradeep" userId="6d218916-ebaa-4c54-b523-d43812f2cfd3" providerId="ADAL" clId="{1E4E7E6F-16E0-41A8-89D8-DF762FB77F14}" dt="2021-03-22T05:21:12.823" v="516" actId="255"/>
          <ac:spMkLst>
            <pc:docMk/>
            <pc:sldMk cId="3403357637" sldId="264"/>
            <ac:spMk id="3" creationId="{F22595D6-D56A-474B-AE4D-BDE6D97994A2}"/>
          </ac:spMkLst>
        </pc:spChg>
        <pc:spChg chg="add mod">
          <ac:chgData name="Kumar Nr, Pradeep" userId="6d218916-ebaa-4c54-b523-d43812f2cfd3" providerId="ADAL" clId="{1E4E7E6F-16E0-41A8-89D8-DF762FB77F14}" dt="2021-03-22T05:22:54.490" v="529" actId="1076"/>
          <ac:spMkLst>
            <pc:docMk/>
            <pc:sldMk cId="3403357637" sldId="264"/>
            <ac:spMk id="6" creationId="{1A45C5AD-1EBF-4DF9-A8DE-71F326AA90A4}"/>
          </ac:spMkLst>
        </pc:spChg>
        <pc:spChg chg="add mod">
          <ac:chgData name="Kumar Nr, Pradeep" userId="6d218916-ebaa-4c54-b523-d43812f2cfd3" providerId="ADAL" clId="{1E4E7E6F-16E0-41A8-89D8-DF762FB77F14}" dt="2021-03-22T05:22:59.681" v="530" actId="1076"/>
          <ac:spMkLst>
            <pc:docMk/>
            <pc:sldMk cId="3403357637" sldId="264"/>
            <ac:spMk id="7" creationId="{2DD335EC-58A8-48FB-A2A4-679AE04AC6CF}"/>
          </ac:spMkLst>
        </pc:spChg>
        <pc:spChg chg="del">
          <ac:chgData name="Kumar Nr, Pradeep" userId="6d218916-ebaa-4c54-b523-d43812f2cfd3" providerId="ADAL" clId="{1E4E7E6F-16E0-41A8-89D8-DF762FB77F14}" dt="2021-03-22T05:16:45.395" v="493" actId="478"/>
          <ac:spMkLst>
            <pc:docMk/>
            <pc:sldMk cId="3403357637" sldId="264"/>
            <ac:spMk id="9" creationId="{366CDEDD-08A7-4FA4-ABF6-67A2E9A3EA14}"/>
          </ac:spMkLst>
        </pc:spChg>
        <pc:spChg chg="add del mod">
          <ac:chgData name="Kumar Nr, Pradeep" userId="6d218916-ebaa-4c54-b523-d43812f2cfd3" providerId="ADAL" clId="{1E4E7E6F-16E0-41A8-89D8-DF762FB77F14}" dt="2021-03-22T05:27:28.279" v="547"/>
          <ac:spMkLst>
            <pc:docMk/>
            <pc:sldMk cId="3403357637" sldId="264"/>
            <ac:spMk id="10" creationId="{9A1B524A-5CDC-4597-B69D-5E870422FA55}"/>
          </ac:spMkLst>
        </pc:spChg>
        <pc:spChg chg="add mod">
          <ac:chgData name="Kumar Nr, Pradeep" userId="6d218916-ebaa-4c54-b523-d43812f2cfd3" providerId="ADAL" clId="{1E4E7E6F-16E0-41A8-89D8-DF762FB77F14}" dt="2021-03-22T05:27:51.993" v="554" actId="14100"/>
          <ac:spMkLst>
            <pc:docMk/>
            <pc:sldMk cId="3403357637" sldId="264"/>
            <ac:spMk id="11" creationId="{B66511A2-3384-4724-B1BF-52D5B3E807C7}"/>
          </ac:spMkLst>
        </pc:spChg>
        <pc:spChg chg="del">
          <ac:chgData name="Kumar Nr, Pradeep" userId="6d218916-ebaa-4c54-b523-d43812f2cfd3" providerId="ADAL" clId="{1E4E7E6F-16E0-41A8-89D8-DF762FB77F14}" dt="2021-03-22T05:16:41.724" v="492" actId="478"/>
          <ac:spMkLst>
            <pc:docMk/>
            <pc:sldMk cId="3403357637" sldId="264"/>
            <ac:spMk id="13" creationId="{4800BA86-7DB4-47A3-A55E-A641D9FE73A3}"/>
          </ac:spMkLst>
        </pc:spChg>
        <pc:picChg chg="add mod">
          <ac:chgData name="Kumar Nr, Pradeep" userId="6d218916-ebaa-4c54-b523-d43812f2cfd3" providerId="ADAL" clId="{1E4E7E6F-16E0-41A8-89D8-DF762FB77F14}" dt="2021-03-22T05:18:36.787" v="506" actId="1440"/>
          <ac:picMkLst>
            <pc:docMk/>
            <pc:sldMk cId="3403357637" sldId="264"/>
            <ac:picMk id="4" creationId="{9E8BBD44-7A8E-45B1-8694-B6D9CFB069D5}"/>
          </ac:picMkLst>
        </pc:picChg>
        <pc:picChg chg="add mod">
          <ac:chgData name="Kumar Nr, Pradeep" userId="6d218916-ebaa-4c54-b523-d43812f2cfd3" providerId="ADAL" clId="{1E4E7E6F-16E0-41A8-89D8-DF762FB77F14}" dt="2021-03-22T05:27:32.593" v="549" actId="1076"/>
          <ac:picMkLst>
            <pc:docMk/>
            <pc:sldMk cId="3403357637" sldId="264"/>
            <ac:picMk id="5" creationId="{2EC4F4A8-7CFC-4BFB-B04E-DB1E728EE0EC}"/>
          </ac:picMkLst>
        </pc:picChg>
        <pc:picChg chg="add mod">
          <ac:chgData name="Kumar Nr, Pradeep" userId="6d218916-ebaa-4c54-b523-d43812f2cfd3" providerId="ADAL" clId="{1E4E7E6F-16E0-41A8-89D8-DF762FB77F14}" dt="2021-03-22T05:23:46.633" v="533" actId="1440"/>
          <ac:picMkLst>
            <pc:docMk/>
            <pc:sldMk cId="3403357637" sldId="264"/>
            <ac:picMk id="8" creationId="{9314AE7F-3652-489C-9A55-0A55EA810596}"/>
          </ac:picMkLst>
        </pc:picChg>
        <pc:picChg chg="del">
          <ac:chgData name="Kumar Nr, Pradeep" userId="6d218916-ebaa-4c54-b523-d43812f2cfd3" providerId="ADAL" clId="{1E4E7E6F-16E0-41A8-89D8-DF762FB77F14}" dt="2021-03-22T05:16:38.691" v="491" actId="478"/>
          <ac:picMkLst>
            <pc:docMk/>
            <pc:sldMk cId="3403357637" sldId="264"/>
            <ac:picMk id="12" creationId="{D471D585-3A05-4F8D-8F89-94E67C052F9A}"/>
          </ac:picMkLst>
        </pc:picChg>
        <pc:picChg chg="add mod">
          <ac:chgData name="Kumar Nr, Pradeep" userId="6d218916-ebaa-4c54-b523-d43812f2cfd3" providerId="ADAL" clId="{1E4E7E6F-16E0-41A8-89D8-DF762FB77F14}" dt="2021-03-22T05:29:05.050" v="565" actId="1440"/>
          <ac:picMkLst>
            <pc:docMk/>
            <pc:sldMk cId="3403357637" sldId="264"/>
            <ac:picMk id="14" creationId="{DDEEEC18-3E25-4DF5-A9A7-75B6B467002C}"/>
          </ac:picMkLst>
        </pc:picChg>
      </pc:sldChg>
      <pc:sldChg chg="addSp delSp modSp add mod ord">
        <pc:chgData name="Kumar Nr, Pradeep" userId="6d218916-ebaa-4c54-b523-d43812f2cfd3" providerId="ADAL" clId="{1E4E7E6F-16E0-41A8-89D8-DF762FB77F14}" dt="2021-03-22T06:03:20.474" v="580" actId="478"/>
        <pc:sldMkLst>
          <pc:docMk/>
          <pc:sldMk cId="4027031509" sldId="265"/>
        </pc:sldMkLst>
        <pc:spChg chg="add del mod">
          <ac:chgData name="Kumar Nr, Pradeep" userId="6d218916-ebaa-4c54-b523-d43812f2cfd3" providerId="ADAL" clId="{1E4E7E6F-16E0-41A8-89D8-DF762FB77F14}" dt="2021-03-22T06:03:20.474" v="580" actId="478"/>
          <ac:spMkLst>
            <pc:docMk/>
            <pc:sldMk cId="4027031509" sldId="265"/>
            <ac:spMk id="3" creationId="{5307EE4B-B9AE-431D-A120-D27080EC36B2}"/>
          </ac:spMkLst>
        </pc:spChg>
        <pc:spChg chg="add del">
          <ac:chgData name="Kumar Nr, Pradeep" userId="6d218916-ebaa-4c54-b523-d43812f2cfd3" providerId="ADAL" clId="{1E4E7E6F-16E0-41A8-89D8-DF762FB77F14}" dt="2021-03-22T06:02:38.605" v="572" actId="26606"/>
          <ac:spMkLst>
            <pc:docMk/>
            <pc:sldMk cId="4027031509" sldId="265"/>
            <ac:spMk id="9" creationId="{F3060C83-F051-4F0E-ABAD-AA0DFC48B218}"/>
          </ac:spMkLst>
        </pc:spChg>
        <pc:spChg chg="add del">
          <ac:chgData name="Kumar Nr, Pradeep" userId="6d218916-ebaa-4c54-b523-d43812f2cfd3" providerId="ADAL" clId="{1E4E7E6F-16E0-41A8-89D8-DF762FB77F14}" dt="2021-03-22T06:02:38.605" v="572" actId="26606"/>
          <ac:spMkLst>
            <pc:docMk/>
            <pc:sldMk cId="4027031509" sldId="265"/>
            <ac:spMk id="11" creationId="{83C98ABE-055B-441F-B07E-44F97F083C39}"/>
          </ac:spMkLst>
        </pc:spChg>
        <pc:spChg chg="add del">
          <ac:chgData name="Kumar Nr, Pradeep" userId="6d218916-ebaa-4c54-b523-d43812f2cfd3" providerId="ADAL" clId="{1E4E7E6F-16E0-41A8-89D8-DF762FB77F14}" dt="2021-03-22T06:02:38.605" v="572" actId="26606"/>
          <ac:spMkLst>
            <pc:docMk/>
            <pc:sldMk cId="4027031509" sldId="265"/>
            <ac:spMk id="13" creationId="{29FDB030-9B49-4CED-8CCD-4D99382388AC}"/>
          </ac:spMkLst>
        </pc:spChg>
        <pc:spChg chg="add del">
          <ac:chgData name="Kumar Nr, Pradeep" userId="6d218916-ebaa-4c54-b523-d43812f2cfd3" providerId="ADAL" clId="{1E4E7E6F-16E0-41A8-89D8-DF762FB77F14}" dt="2021-03-22T06:02:38.605" v="572" actId="26606"/>
          <ac:spMkLst>
            <pc:docMk/>
            <pc:sldMk cId="4027031509" sldId="265"/>
            <ac:spMk id="15" creationId="{3783CA14-24A1-485C-8B30-D6A5D87987AD}"/>
          </ac:spMkLst>
        </pc:spChg>
        <pc:spChg chg="add del">
          <ac:chgData name="Kumar Nr, Pradeep" userId="6d218916-ebaa-4c54-b523-d43812f2cfd3" providerId="ADAL" clId="{1E4E7E6F-16E0-41A8-89D8-DF762FB77F14}" dt="2021-03-22T06:02:38.605" v="572" actId="26606"/>
          <ac:spMkLst>
            <pc:docMk/>
            <pc:sldMk cId="4027031509" sldId="265"/>
            <ac:spMk id="17" creationId="{9A97C86A-04D6-40F7-AE84-31AB43E6A846}"/>
          </ac:spMkLst>
        </pc:spChg>
        <pc:spChg chg="add del">
          <ac:chgData name="Kumar Nr, Pradeep" userId="6d218916-ebaa-4c54-b523-d43812f2cfd3" providerId="ADAL" clId="{1E4E7E6F-16E0-41A8-89D8-DF762FB77F14}" dt="2021-03-22T06:02:38.605" v="572" actId="26606"/>
          <ac:spMkLst>
            <pc:docMk/>
            <pc:sldMk cId="4027031509" sldId="265"/>
            <ac:spMk id="19" creationId="{FF9F2414-84E8-453E-B1F3-389FDE8192D9}"/>
          </ac:spMkLst>
        </pc:spChg>
        <pc:spChg chg="add del">
          <ac:chgData name="Kumar Nr, Pradeep" userId="6d218916-ebaa-4c54-b523-d43812f2cfd3" providerId="ADAL" clId="{1E4E7E6F-16E0-41A8-89D8-DF762FB77F14}" dt="2021-03-22T06:02:38.605" v="572" actId="26606"/>
          <ac:spMkLst>
            <pc:docMk/>
            <pc:sldMk cId="4027031509" sldId="265"/>
            <ac:spMk id="21" creationId="{3ECA69A1-7536-43AC-85EF-C7106179F5ED}"/>
          </ac:spMkLst>
        </pc:spChg>
        <pc:spChg chg="add del">
          <ac:chgData name="Kumar Nr, Pradeep" userId="6d218916-ebaa-4c54-b523-d43812f2cfd3" providerId="ADAL" clId="{1E4E7E6F-16E0-41A8-89D8-DF762FB77F14}" dt="2021-03-22T06:02:38.605" v="572" actId="26606"/>
          <ac:spMkLst>
            <pc:docMk/>
            <pc:sldMk cId="4027031509" sldId="265"/>
            <ac:spMk id="73" creationId="{6ECA6DCB-B7E1-40A9-9524-540C6DA40B1B}"/>
          </ac:spMkLst>
        </pc:spChg>
        <pc:spChg chg="add del">
          <ac:chgData name="Kumar Nr, Pradeep" userId="6d218916-ebaa-4c54-b523-d43812f2cfd3" providerId="ADAL" clId="{1E4E7E6F-16E0-41A8-89D8-DF762FB77F14}" dt="2021-03-22T06:02:38.605" v="572" actId="26606"/>
          <ac:spMkLst>
            <pc:docMk/>
            <pc:sldMk cId="4027031509" sldId="265"/>
            <ac:spMk id="79" creationId="{3873B707-463F-40B0-8227-E8CC6C67EB25}"/>
          </ac:spMkLst>
        </pc:spChg>
        <pc:spChg chg="add del">
          <ac:chgData name="Kumar Nr, Pradeep" userId="6d218916-ebaa-4c54-b523-d43812f2cfd3" providerId="ADAL" clId="{1E4E7E6F-16E0-41A8-89D8-DF762FB77F14}" dt="2021-03-22T06:02:38.605" v="572" actId="26606"/>
          <ac:spMkLst>
            <pc:docMk/>
            <pc:sldMk cId="4027031509" sldId="265"/>
            <ac:spMk id="81" creationId="{C13237C8-E62C-4F0D-A318-BD6FB6C2D138}"/>
          </ac:spMkLst>
        </pc:spChg>
        <pc:spChg chg="add del">
          <ac:chgData name="Kumar Nr, Pradeep" userId="6d218916-ebaa-4c54-b523-d43812f2cfd3" providerId="ADAL" clId="{1E4E7E6F-16E0-41A8-89D8-DF762FB77F14}" dt="2021-03-22T06:02:38.605" v="572" actId="26606"/>
          <ac:spMkLst>
            <pc:docMk/>
            <pc:sldMk cId="4027031509" sldId="265"/>
            <ac:spMk id="83" creationId="{19C9EAEA-39D0-4B0E-A0EB-51E7B26740B1}"/>
          </ac:spMkLst>
        </pc:spChg>
        <pc:spChg chg="add del">
          <ac:chgData name="Kumar Nr, Pradeep" userId="6d218916-ebaa-4c54-b523-d43812f2cfd3" providerId="ADAL" clId="{1E4E7E6F-16E0-41A8-89D8-DF762FB77F14}" dt="2021-03-22T06:02:38.605" v="572" actId="26606"/>
          <ac:spMkLst>
            <pc:docMk/>
            <pc:sldMk cId="4027031509" sldId="265"/>
            <ac:spMk id="85" creationId="{8CB5D2D7-DF65-4E86-BFBA-FFB9B5ACEB64}"/>
          </ac:spMkLst>
        </pc:spChg>
        <pc:spChg chg="add del">
          <ac:chgData name="Kumar Nr, Pradeep" userId="6d218916-ebaa-4c54-b523-d43812f2cfd3" providerId="ADAL" clId="{1E4E7E6F-16E0-41A8-89D8-DF762FB77F14}" dt="2021-03-22T06:02:38.605" v="572" actId="26606"/>
          <ac:spMkLst>
            <pc:docMk/>
            <pc:sldMk cId="4027031509" sldId="265"/>
            <ac:spMk id="3078" creationId="{D10EB4BD-6B19-452D-BF43-1E38C5EC0F33}"/>
          </ac:spMkLst>
        </pc:spChg>
        <pc:grpChg chg="add del">
          <ac:chgData name="Kumar Nr, Pradeep" userId="6d218916-ebaa-4c54-b523-d43812f2cfd3" providerId="ADAL" clId="{1E4E7E6F-16E0-41A8-89D8-DF762FB77F14}" dt="2021-03-22T06:02:38.605" v="572" actId="26606"/>
          <ac:grpSpMkLst>
            <pc:docMk/>
            <pc:sldMk cId="4027031509" sldId="265"/>
            <ac:grpSpMk id="75" creationId="{1DE889C7-FAD6-4397-98E2-05D503484459}"/>
          </ac:grpSpMkLst>
        </pc:grpChg>
        <pc:picChg chg="del mod ord">
          <ac:chgData name="Kumar Nr, Pradeep" userId="6d218916-ebaa-4c54-b523-d43812f2cfd3" providerId="ADAL" clId="{1E4E7E6F-16E0-41A8-89D8-DF762FB77F14}" dt="2021-03-22T06:02:41.292" v="574" actId="478"/>
          <ac:picMkLst>
            <pc:docMk/>
            <pc:sldMk cId="4027031509" sldId="265"/>
            <ac:picMk id="4" creationId="{CBBBF80D-EA28-4F57-9448-243CB9730766}"/>
          </ac:picMkLst>
        </pc:picChg>
        <pc:picChg chg="add del mod">
          <ac:chgData name="Kumar Nr, Pradeep" userId="6d218916-ebaa-4c54-b523-d43812f2cfd3" providerId="ADAL" clId="{1E4E7E6F-16E0-41A8-89D8-DF762FB77F14}" dt="2021-03-22T06:02:39.412" v="573"/>
          <ac:picMkLst>
            <pc:docMk/>
            <pc:sldMk cId="4027031509" sldId="265"/>
            <ac:picMk id="3074" creationId="{3CB15AA3-09E1-419A-A6F7-A62298E65ADF}"/>
          </ac:picMkLst>
        </pc:picChg>
        <pc:picChg chg="add mod">
          <ac:chgData name="Kumar Nr, Pradeep" userId="6d218916-ebaa-4c54-b523-d43812f2cfd3" providerId="ADAL" clId="{1E4E7E6F-16E0-41A8-89D8-DF762FB77F14}" dt="2021-03-22T06:02:57.814" v="579" actId="1076"/>
          <ac:picMkLst>
            <pc:docMk/>
            <pc:sldMk cId="4027031509" sldId="265"/>
            <ac:picMk id="3076" creationId="{918F62D4-1667-4848-B94A-EDF741A3BB08}"/>
          </ac:picMkLst>
        </pc:picChg>
      </pc:sldChg>
      <pc:sldChg chg="new del">
        <pc:chgData name="Kumar Nr, Pradeep" userId="6d218916-ebaa-4c54-b523-d43812f2cfd3" providerId="ADAL" clId="{1E4E7E6F-16E0-41A8-89D8-DF762FB77F14}" dt="2021-03-22T06:03:37.177" v="582" actId="47"/>
        <pc:sldMkLst>
          <pc:docMk/>
          <pc:sldMk cId="879184297" sldId="266"/>
        </pc:sldMkLst>
      </pc:sldChg>
      <pc:sldChg chg="addSp delSp modSp add mod ord">
        <pc:chgData name="Kumar Nr, Pradeep" userId="6d218916-ebaa-4c54-b523-d43812f2cfd3" providerId="ADAL" clId="{1E4E7E6F-16E0-41A8-89D8-DF762FB77F14}" dt="2021-03-22T06:11:52.102" v="761" actId="1076"/>
        <pc:sldMkLst>
          <pc:docMk/>
          <pc:sldMk cId="1233268991" sldId="266"/>
        </pc:sldMkLst>
        <pc:spChg chg="mod ord">
          <ac:chgData name="Kumar Nr, Pradeep" userId="6d218916-ebaa-4c54-b523-d43812f2cfd3" providerId="ADAL" clId="{1E4E7E6F-16E0-41A8-89D8-DF762FB77F14}" dt="2021-03-22T06:11:52.102" v="761" actId="1076"/>
          <ac:spMkLst>
            <pc:docMk/>
            <pc:sldMk cId="1233268991" sldId="266"/>
            <ac:spMk id="3" creationId="{04F219D8-3A8E-453C-ADE8-F95AA9D0C0F0}"/>
          </ac:spMkLst>
        </pc:spChg>
        <pc:spChg chg="add del">
          <ac:chgData name="Kumar Nr, Pradeep" userId="6d218916-ebaa-4c54-b523-d43812f2cfd3" providerId="ADAL" clId="{1E4E7E6F-16E0-41A8-89D8-DF762FB77F14}" dt="2021-03-22T06:09:03.652" v="741" actId="26606"/>
          <ac:spMkLst>
            <pc:docMk/>
            <pc:sldMk cId="1233268991" sldId="266"/>
            <ac:spMk id="41" creationId="{2B566528-1B12-4246-9431-5C2D7D081168}"/>
          </ac:spMkLst>
        </pc:spChg>
        <pc:spChg chg="add del">
          <ac:chgData name="Kumar Nr, Pradeep" userId="6d218916-ebaa-4c54-b523-d43812f2cfd3" providerId="ADAL" clId="{1E4E7E6F-16E0-41A8-89D8-DF762FB77F14}" dt="2021-03-22T06:09:03.652" v="741" actId="26606"/>
          <ac:spMkLst>
            <pc:docMk/>
            <pc:sldMk cId="1233268991" sldId="266"/>
            <ac:spMk id="42" creationId="{2E80C965-DB6D-4F81-9E9E-B027384D0BD6}"/>
          </ac:spMkLst>
        </pc:spChg>
        <pc:spChg chg="add del">
          <ac:chgData name="Kumar Nr, Pradeep" userId="6d218916-ebaa-4c54-b523-d43812f2cfd3" providerId="ADAL" clId="{1E4E7E6F-16E0-41A8-89D8-DF762FB77F14}" dt="2021-03-22T06:09:03.652" v="741" actId="26606"/>
          <ac:spMkLst>
            <pc:docMk/>
            <pc:sldMk cId="1233268991" sldId="266"/>
            <ac:spMk id="43" creationId="{A580F890-B085-4E95-96AA-55AEBEC5CE6E}"/>
          </ac:spMkLst>
        </pc:spChg>
        <pc:spChg chg="add del">
          <ac:chgData name="Kumar Nr, Pradeep" userId="6d218916-ebaa-4c54-b523-d43812f2cfd3" providerId="ADAL" clId="{1E4E7E6F-16E0-41A8-89D8-DF762FB77F14}" dt="2021-03-22T06:09:03.652" v="741" actId="26606"/>
          <ac:spMkLst>
            <pc:docMk/>
            <pc:sldMk cId="1233268991" sldId="266"/>
            <ac:spMk id="44" creationId="{D3F51FEB-38FB-4F6C-9F7B-2F2AFAB65463}"/>
          </ac:spMkLst>
        </pc:spChg>
        <pc:spChg chg="add del">
          <ac:chgData name="Kumar Nr, Pradeep" userId="6d218916-ebaa-4c54-b523-d43812f2cfd3" providerId="ADAL" clId="{1E4E7E6F-16E0-41A8-89D8-DF762FB77F14}" dt="2021-03-22T06:09:03.652" v="741" actId="26606"/>
          <ac:spMkLst>
            <pc:docMk/>
            <pc:sldMk cId="1233268991" sldId="266"/>
            <ac:spMk id="45" creationId="{1E547BA6-BAE0-43BB-A7CA-60F69CE252F0}"/>
          </ac:spMkLst>
        </pc:spChg>
        <pc:spChg chg="add del">
          <ac:chgData name="Kumar Nr, Pradeep" userId="6d218916-ebaa-4c54-b523-d43812f2cfd3" providerId="ADAL" clId="{1E4E7E6F-16E0-41A8-89D8-DF762FB77F14}" dt="2021-03-22T06:08:55.903" v="735" actId="26606"/>
          <ac:spMkLst>
            <pc:docMk/>
            <pc:sldMk cId="1233268991" sldId="266"/>
            <ac:spMk id="71" creationId="{5E39A796-BE83-48B1-B33F-35C4A32AAB57}"/>
          </ac:spMkLst>
        </pc:spChg>
        <pc:spChg chg="add del">
          <ac:chgData name="Kumar Nr, Pradeep" userId="6d218916-ebaa-4c54-b523-d43812f2cfd3" providerId="ADAL" clId="{1E4E7E6F-16E0-41A8-89D8-DF762FB77F14}" dt="2021-03-22T06:08:55.903" v="735" actId="26606"/>
          <ac:spMkLst>
            <pc:docMk/>
            <pc:sldMk cId="1233268991" sldId="266"/>
            <ac:spMk id="73" creationId="{72F84B47-E267-4194-8194-831DB7B5547F}"/>
          </ac:spMkLst>
        </pc:spChg>
        <pc:spChg chg="add del">
          <ac:chgData name="Kumar Nr, Pradeep" userId="6d218916-ebaa-4c54-b523-d43812f2cfd3" providerId="ADAL" clId="{1E4E7E6F-16E0-41A8-89D8-DF762FB77F14}" dt="2021-03-22T06:08:57.294" v="737" actId="26606"/>
          <ac:spMkLst>
            <pc:docMk/>
            <pc:sldMk cId="1233268991" sldId="266"/>
            <ac:spMk id="75" creationId="{339C8D78-A644-462F-B674-F440635E5353}"/>
          </ac:spMkLst>
        </pc:spChg>
        <pc:spChg chg="add del">
          <ac:chgData name="Kumar Nr, Pradeep" userId="6d218916-ebaa-4c54-b523-d43812f2cfd3" providerId="ADAL" clId="{1E4E7E6F-16E0-41A8-89D8-DF762FB77F14}" dt="2021-03-22T06:08:57.294" v="737" actId="26606"/>
          <ac:spMkLst>
            <pc:docMk/>
            <pc:sldMk cId="1233268991" sldId="266"/>
            <ac:spMk id="5124" creationId="{AFA67CD3-AB4E-4A7A-BEB8-53C445D8C44E}"/>
          </ac:spMkLst>
        </pc:spChg>
        <pc:spChg chg="add del">
          <ac:chgData name="Kumar Nr, Pradeep" userId="6d218916-ebaa-4c54-b523-d43812f2cfd3" providerId="ADAL" clId="{1E4E7E6F-16E0-41A8-89D8-DF762FB77F14}" dt="2021-03-22T06:08:59.483" v="739" actId="26606"/>
          <ac:spMkLst>
            <pc:docMk/>
            <pc:sldMk cId="1233268991" sldId="266"/>
            <ac:spMk id="5127" creationId="{2B566528-1B12-4246-9431-5C2D7D081168}"/>
          </ac:spMkLst>
        </pc:spChg>
        <pc:spChg chg="add del">
          <ac:chgData name="Kumar Nr, Pradeep" userId="6d218916-ebaa-4c54-b523-d43812f2cfd3" providerId="ADAL" clId="{1E4E7E6F-16E0-41A8-89D8-DF762FB77F14}" dt="2021-03-22T06:09:03.652" v="741" actId="26606"/>
          <ac:spMkLst>
            <pc:docMk/>
            <pc:sldMk cId="1233268991" sldId="266"/>
            <ac:spMk id="5131" creationId="{5E39A796-BE83-48B1-B33F-35C4A32AAB57}"/>
          </ac:spMkLst>
        </pc:spChg>
        <pc:spChg chg="add del">
          <ac:chgData name="Kumar Nr, Pradeep" userId="6d218916-ebaa-4c54-b523-d43812f2cfd3" providerId="ADAL" clId="{1E4E7E6F-16E0-41A8-89D8-DF762FB77F14}" dt="2021-03-22T06:09:03.652" v="741" actId="26606"/>
          <ac:spMkLst>
            <pc:docMk/>
            <pc:sldMk cId="1233268991" sldId="266"/>
            <ac:spMk id="5132" creationId="{72F84B47-E267-4194-8194-831DB7B5547F}"/>
          </ac:spMkLst>
        </pc:spChg>
        <pc:grpChg chg="add del">
          <ac:chgData name="Kumar Nr, Pradeep" userId="6d218916-ebaa-4c54-b523-d43812f2cfd3" providerId="ADAL" clId="{1E4E7E6F-16E0-41A8-89D8-DF762FB77F14}" dt="2021-03-22T06:08:59.483" v="739" actId="26606"/>
          <ac:grpSpMkLst>
            <pc:docMk/>
            <pc:sldMk cId="1233268991" sldId="266"/>
            <ac:grpSpMk id="77" creationId="{5995D10D-E9C9-47DB-AE7E-801FEF38F5C9}"/>
          </ac:grpSpMkLst>
        </pc:grpChg>
        <pc:grpChg chg="add del">
          <ac:chgData name="Kumar Nr, Pradeep" userId="6d218916-ebaa-4c54-b523-d43812f2cfd3" providerId="ADAL" clId="{1E4E7E6F-16E0-41A8-89D8-DF762FB77F14}" dt="2021-03-22T06:08:59.483" v="739" actId="26606"/>
          <ac:grpSpMkLst>
            <pc:docMk/>
            <pc:sldMk cId="1233268991" sldId="266"/>
            <ac:grpSpMk id="5128" creationId="{828A5161-06F1-46CF-8AD7-844680A59E13}"/>
          </ac:grpSpMkLst>
        </pc:grpChg>
        <pc:picChg chg="add del mod">
          <ac:chgData name="Kumar Nr, Pradeep" userId="6d218916-ebaa-4c54-b523-d43812f2cfd3" providerId="ADAL" clId="{1E4E7E6F-16E0-41A8-89D8-DF762FB77F14}" dt="2021-03-22T06:09:34.547" v="745" actId="21"/>
          <ac:picMkLst>
            <pc:docMk/>
            <pc:sldMk cId="1233268991" sldId="266"/>
            <ac:picMk id="5122" creationId="{7C618907-D601-4CC6-8E05-62C07CDC2BD7}"/>
          </ac:picMkLst>
        </pc:picChg>
        <pc:picChg chg="add del">
          <ac:chgData name="Kumar Nr, Pradeep" userId="6d218916-ebaa-4c54-b523-d43812f2cfd3" providerId="ADAL" clId="{1E4E7E6F-16E0-41A8-89D8-DF762FB77F14}" dt="2021-03-22T06:08:57.294" v="737" actId="26606"/>
          <ac:picMkLst>
            <pc:docMk/>
            <pc:sldMk cId="1233268991" sldId="266"/>
            <ac:picMk id="5125" creationId="{07CF545F-9C2E-4446-97CD-AD92990C2B68}"/>
          </ac:picMkLst>
        </pc:picChg>
      </pc:sldChg>
      <pc:sldChg chg="addSp delSp modSp add mod modAnim modNotesTx">
        <pc:chgData name="Kumar Nr, Pradeep" userId="6d218916-ebaa-4c54-b523-d43812f2cfd3" providerId="ADAL" clId="{1E4E7E6F-16E0-41A8-89D8-DF762FB77F14}" dt="2021-03-22T10:23:26.231" v="1632"/>
        <pc:sldMkLst>
          <pc:docMk/>
          <pc:sldMk cId="1619005106" sldId="267"/>
        </pc:sldMkLst>
        <pc:spChg chg="add del">
          <ac:chgData name="Kumar Nr, Pradeep" userId="6d218916-ebaa-4c54-b523-d43812f2cfd3" providerId="ADAL" clId="{1E4E7E6F-16E0-41A8-89D8-DF762FB77F14}" dt="2021-03-22T06:15:05.611" v="817"/>
          <ac:spMkLst>
            <pc:docMk/>
            <pc:sldMk cId="1619005106" sldId="267"/>
            <ac:spMk id="2" creationId="{66526C7A-E1FC-4BAB-A69F-F095EF6BB6EE}"/>
          </ac:spMkLst>
        </pc:spChg>
        <pc:spChg chg="mod">
          <ac:chgData name="Kumar Nr, Pradeep" userId="6d218916-ebaa-4c54-b523-d43812f2cfd3" providerId="ADAL" clId="{1E4E7E6F-16E0-41A8-89D8-DF762FB77F14}" dt="2021-03-22T06:22:55.815" v="961" actId="33524"/>
          <ac:spMkLst>
            <pc:docMk/>
            <pc:sldMk cId="1619005106" sldId="267"/>
            <ac:spMk id="3" creationId="{04F219D8-3A8E-453C-ADE8-F95AA9D0C0F0}"/>
          </ac:spMkLst>
        </pc:spChg>
        <pc:spChg chg="add del">
          <ac:chgData name="Kumar Nr, Pradeep" userId="6d218916-ebaa-4c54-b523-d43812f2cfd3" providerId="ADAL" clId="{1E4E7E6F-16E0-41A8-89D8-DF762FB77F14}" dt="2021-03-22T06:15:17.623" v="820"/>
          <ac:spMkLst>
            <pc:docMk/>
            <pc:sldMk cId="1619005106" sldId="267"/>
            <ac:spMk id="4" creationId="{E38E5F66-A0D7-4D87-9B10-49C1A079C2BD}"/>
          </ac:spMkLst>
        </pc:spChg>
        <pc:spChg chg="add del">
          <ac:chgData name="Kumar Nr, Pradeep" userId="6d218916-ebaa-4c54-b523-d43812f2cfd3" providerId="ADAL" clId="{1E4E7E6F-16E0-41A8-89D8-DF762FB77F14}" dt="2021-03-22T06:15:24.770" v="824"/>
          <ac:spMkLst>
            <pc:docMk/>
            <pc:sldMk cId="1619005106" sldId="267"/>
            <ac:spMk id="5" creationId="{99656600-B359-438D-9146-D19B34C43AF6}"/>
          </ac:spMkLst>
        </pc:spChg>
        <pc:picChg chg="add del mod">
          <ac:chgData name="Kumar Nr, Pradeep" userId="6d218916-ebaa-4c54-b523-d43812f2cfd3" providerId="ADAL" clId="{1E4E7E6F-16E0-41A8-89D8-DF762FB77F14}" dt="2021-03-22T06:13:35.521" v="804"/>
          <ac:picMkLst>
            <pc:docMk/>
            <pc:sldMk cId="1619005106" sldId="267"/>
            <ac:picMk id="6146" creationId="{5CC1EFBE-E7D6-4AC3-A4EB-C9FE0C178D30}"/>
          </ac:picMkLst>
        </pc:picChg>
        <pc:picChg chg="add mod">
          <ac:chgData name="Kumar Nr, Pradeep" userId="6d218916-ebaa-4c54-b523-d43812f2cfd3" providerId="ADAL" clId="{1E4E7E6F-16E0-41A8-89D8-DF762FB77F14}" dt="2021-03-22T06:21:24.458" v="958" actId="14100"/>
          <ac:picMkLst>
            <pc:docMk/>
            <pc:sldMk cId="1619005106" sldId="267"/>
            <ac:picMk id="6148" creationId="{A608D74A-6BE3-4898-B4C2-BFB0CB2BEB11}"/>
          </ac:picMkLst>
        </pc:picChg>
      </pc:sldChg>
      <pc:sldChg chg="modSp new del mod">
        <pc:chgData name="Kumar Nr, Pradeep" userId="6d218916-ebaa-4c54-b523-d43812f2cfd3" providerId="ADAL" clId="{1E4E7E6F-16E0-41A8-89D8-DF762FB77F14}" dt="2021-03-23T04:52:03.860" v="1683" actId="2696"/>
        <pc:sldMkLst>
          <pc:docMk/>
          <pc:sldMk cId="729817370" sldId="268"/>
        </pc:sldMkLst>
        <pc:spChg chg="mod">
          <ac:chgData name="Kumar Nr, Pradeep" userId="6d218916-ebaa-4c54-b523-d43812f2cfd3" providerId="ADAL" clId="{1E4E7E6F-16E0-41A8-89D8-DF762FB77F14}" dt="2021-03-22T07:19:47.480" v="1298" actId="20577"/>
          <ac:spMkLst>
            <pc:docMk/>
            <pc:sldMk cId="729817370" sldId="268"/>
            <ac:spMk id="3" creationId="{8FE7165F-5D5D-4701-808A-5C27DF01B055}"/>
          </ac:spMkLst>
        </pc:spChg>
      </pc:sldChg>
      <pc:sldChg chg="addSp delSp modSp add mod delAnim modAnim">
        <pc:chgData name="Kumar Nr, Pradeep" userId="6d218916-ebaa-4c54-b523-d43812f2cfd3" providerId="ADAL" clId="{1E4E7E6F-16E0-41A8-89D8-DF762FB77F14}" dt="2021-03-22T07:07:43.632" v="1149"/>
        <pc:sldMkLst>
          <pc:docMk/>
          <pc:sldMk cId="342676904" sldId="269"/>
        </pc:sldMkLst>
        <pc:spChg chg="del">
          <ac:chgData name="Kumar Nr, Pradeep" userId="6d218916-ebaa-4c54-b523-d43812f2cfd3" providerId="ADAL" clId="{1E4E7E6F-16E0-41A8-89D8-DF762FB77F14}" dt="2021-03-22T06:55:56.882" v="965" actId="478"/>
          <ac:spMkLst>
            <pc:docMk/>
            <pc:sldMk cId="342676904" sldId="269"/>
            <ac:spMk id="3" creationId="{04F219D8-3A8E-453C-ADE8-F95AA9D0C0F0}"/>
          </ac:spMkLst>
        </pc:spChg>
        <pc:spChg chg="add mod">
          <ac:chgData name="Kumar Nr, Pradeep" userId="6d218916-ebaa-4c54-b523-d43812f2cfd3" providerId="ADAL" clId="{1E4E7E6F-16E0-41A8-89D8-DF762FB77F14}" dt="2021-03-22T06:57:47.473" v="999" actId="20577"/>
          <ac:spMkLst>
            <pc:docMk/>
            <pc:sldMk cId="342676904" sldId="269"/>
            <ac:spMk id="4" creationId="{B0781F9C-5F3D-4B30-8977-B42743935893}"/>
          </ac:spMkLst>
        </pc:spChg>
        <pc:spChg chg="add del mod">
          <ac:chgData name="Kumar Nr, Pradeep" userId="6d218916-ebaa-4c54-b523-d43812f2cfd3" providerId="ADAL" clId="{1E4E7E6F-16E0-41A8-89D8-DF762FB77F14}" dt="2021-03-22T07:01:11.949" v="1020"/>
          <ac:spMkLst>
            <pc:docMk/>
            <pc:sldMk cId="342676904" sldId="269"/>
            <ac:spMk id="7" creationId="{0576CECB-C571-4FD9-9279-6F73738E0CDC}"/>
          </ac:spMkLst>
        </pc:spChg>
        <pc:spChg chg="add mod">
          <ac:chgData name="Kumar Nr, Pradeep" userId="6d218916-ebaa-4c54-b523-d43812f2cfd3" providerId="ADAL" clId="{1E4E7E6F-16E0-41A8-89D8-DF762FB77F14}" dt="2021-03-22T07:01:26.595" v="1024" actId="255"/>
          <ac:spMkLst>
            <pc:docMk/>
            <pc:sldMk cId="342676904" sldId="269"/>
            <ac:spMk id="8" creationId="{D71FC2AA-DA23-4EDD-AB94-0D3CCC7B8E5E}"/>
          </ac:spMkLst>
        </pc:spChg>
        <pc:picChg chg="add mod">
          <ac:chgData name="Kumar Nr, Pradeep" userId="6d218916-ebaa-4c54-b523-d43812f2cfd3" providerId="ADAL" clId="{1E4E7E6F-16E0-41A8-89D8-DF762FB77F14}" dt="2021-03-22T07:02:08.417" v="1026" actId="14100"/>
          <ac:picMkLst>
            <pc:docMk/>
            <pc:sldMk cId="342676904" sldId="269"/>
            <ac:picMk id="5" creationId="{E7879F08-538E-4796-9E81-E1A37DC6B35E}"/>
          </ac:picMkLst>
        </pc:picChg>
        <pc:picChg chg="add mod">
          <ac:chgData name="Kumar Nr, Pradeep" userId="6d218916-ebaa-4c54-b523-d43812f2cfd3" providerId="ADAL" clId="{1E4E7E6F-16E0-41A8-89D8-DF762FB77F14}" dt="2021-03-22T07:02:03.158" v="1025" actId="14100"/>
          <ac:picMkLst>
            <pc:docMk/>
            <pc:sldMk cId="342676904" sldId="269"/>
            <ac:picMk id="6" creationId="{0AB64F8C-A2F7-412B-8944-C1493DBBC5A9}"/>
          </ac:picMkLst>
        </pc:picChg>
        <pc:picChg chg="del">
          <ac:chgData name="Kumar Nr, Pradeep" userId="6d218916-ebaa-4c54-b523-d43812f2cfd3" providerId="ADAL" clId="{1E4E7E6F-16E0-41A8-89D8-DF762FB77F14}" dt="2021-03-22T06:55:52.038" v="964" actId="478"/>
          <ac:picMkLst>
            <pc:docMk/>
            <pc:sldMk cId="342676904" sldId="269"/>
            <ac:picMk id="6148" creationId="{A608D74A-6BE3-4898-B4C2-BFB0CB2BEB11}"/>
          </ac:picMkLst>
        </pc:picChg>
      </pc:sldChg>
      <pc:sldChg chg="addSp delSp modSp add mod ord modAnim">
        <pc:chgData name="Kumar Nr, Pradeep" userId="6d218916-ebaa-4c54-b523-d43812f2cfd3" providerId="ADAL" clId="{1E4E7E6F-16E0-41A8-89D8-DF762FB77F14}" dt="2021-03-22T07:18:30.794" v="1230"/>
        <pc:sldMkLst>
          <pc:docMk/>
          <pc:sldMk cId="3291832280" sldId="270"/>
        </pc:sldMkLst>
        <pc:spChg chg="mod">
          <ac:chgData name="Kumar Nr, Pradeep" userId="6d218916-ebaa-4c54-b523-d43812f2cfd3" providerId="ADAL" clId="{1E4E7E6F-16E0-41A8-89D8-DF762FB77F14}" dt="2021-03-22T07:13:17.836" v="1199" actId="1076"/>
          <ac:spMkLst>
            <pc:docMk/>
            <pc:sldMk cId="3291832280" sldId="270"/>
            <ac:spMk id="3" creationId="{04F219D8-3A8E-453C-ADE8-F95AA9D0C0F0}"/>
          </ac:spMkLst>
        </pc:spChg>
        <pc:spChg chg="add del mod">
          <ac:chgData name="Kumar Nr, Pradeep" userId="6d218916-ebaa-4c54-b523-d43812f2cfd3" providerId="ADAL" clId="{1E4E7E6F-16E0-41A8-89D8-DF762FB77F14}" dt="2021-03-22T07:13:29.917" v="1202"/>
          <ac:spMkLst>
            <pc:docMk/>
            <pc:sldMk cId="3291832280" sldId="270"/>
            <ac:spMk id="4" creationId="{A64EDEF0-EAE5-4697-B687-A295B94BFDEB}"/>
          </ac:spMkLst>
        </pc:spChg>
        <pc:spChg chg="add mod">
          <ac:chgData name="Kumar Nr, Pradeep" userId="6d218916-ebaa-4c54-b523-d43812f2cfd3" providerId="ADAL" clId="{1E4E7E6F-16E0-41A8-89D8-DF762FB77F14}" dt="2021-03-22T07:15:34.691" v="1212" actId="12"/>
          <ac:spMkLst>
            <pc:docMk/>
            <pc:sldMk cId="3291832280" sldId="270"/>
            <ac:spMk id="5" creationId="{902DDFB0-24F7-424A-B196-3707F6E083EF}"/>
          </ac:spMkLst>
        </pc:spChg>
        <pc:spChg chg="add del">
          <ac:chgData name="Kumar Nr, Pradeep" userId="6d218916-ebaa-4c54-b523-d43812f2cfd3" providerId="ADAL" clId="{1E4E7E6F-16E0-41A8-89D8-DF762FB77F14}" dt="2021-03-22T07:14:54.281" v="1207"/>
          <ac:spMkLst>
            <pc:docMk/>
            <pc:sldMk cId="3291832280" sldId="270"/>
            <ac:spMk id="6" creationId="{8634D48D-97C0-4431-9D3B-D4D047C10B28}"/>
          </ac:spMkLst>
        </pc:spChg>
        <pc:spChg chg="add del">
          <ac:chgData name="Kumar Nr, Pradeep" userId="6d218916-ebaa-4c54-b523-d43812f2cfd3" providerId="ADAL" clId="{1E4E7E6F-16E0-41A8-89D8-DF762FB77F14}" dt="2021-03-22T07:15:01.522" v="1209"/>
          <ac:spMkLst>
            <pc:docMk/>
            <pc:sldMk cId="3291832280" sldId="270"/>
            <ac:spMk id="7" creationId="{A63C6B8E-928B-435D-A968-10B7AF406325}"/>
          </ac:spMkLst>
        </pc:spChg>
        <pc:spChg chg="add mod">
          <ac:chgData name="Kumar Nr, Pradeep" userId="6d218916-ebaa-4c54-b523-d43812f2cfd3" providerId="ADAL" clId="{1E4E7E6F-16E0-41A8-89D8-DF762FB77F14}" dt="2021-03-22T07:16:00.385" v="1217" actId="5793"/>
          <ac:spMkLst>
            <pc:docMk/>
            <pc:sldMk cId="3291832280" sldId="270"/>
            <ac:spMk id="8" creationId="{E35D294E-CE8A-42DF-B19F-0DE1C294F346}"/>
          </ac:spMkLst>
        </pc:spChg>
        <pc:spChg chg="add mod">
          <ac:chgData name="Kumar Nr, Pradeep" userId="6d218916-ebaa-4c54-b523-d43812f2cfd3" providerId="ADAL" clId="{1E4E7E6F-16E0-41A8-89D8-DF762FB77F14}" dt="2021-03-22T07:18:02.250" v="1229" actId="5793"/>
          <ac:spMkLst>
            <pc:docMk/>
            <pc:sldMk cId="3291832280" sldId="270"/>
            <ac:spMk id="9" creationId="{B04BE8F2-E251-4B6E-816E-54AFED27A4D6}"/>
          </ac:spMkLst>
        </pc:spChg>
        <pc:graphicFrameChg chg="add mod modGraphic">
          <ac:chgData name="Kumar Nr, Pradeep" userId="6d218916-ebaa-4c54-b523-d43812f2cfd3" providerId="ADAL" clId="{1E4E7E6F-16E0-41A8-89D8-DF762FB77F14}" dt="2021-03-22T07:13:21.447" v="1200" actId="1076"/>
          <ac:graphicFrameMkLst>
            <pc:docMk/>
            <pc:sldMk cId="3291832280" sldId="270"/>
            <ac:graphicFrameMk id="2" creationId="{A92E5199-15BC-4F3E-935A-287FEACE7B9A}"/>
          </ac:graphicFrameMkLst>
        </pc:graphicFrameChg>
      </pc:sldChg>
      <pc:sldChg chg="addSp delSp modSp new del mod">
        <pc:chgData name="Kumar Nr, Pradeep" userId="6d218916-ebaa-4c54-b523-d43812f2cfd3" providerId="ADAL" clId="{1E4E7E6F-16E0-41A8-89D8-DF762FB77F14}" dt="2021-03-22T07:32:03.104" v="1476" actId="2696"/>
        <pc:sldMkLst>
          <pc:docMk/>
          <pc:sldMk cId="3587517976" sldId="271"/>
        </pc:sldMkLst>
        <pc:spChg chg="del mod">
          <ac:chgData name="Kumar Nr, Pradeep" userId="6d218916-ebaa-4c54-b523-d43812f2cfd3" providerId="ADAL" clId="{1E4E7E6F-16E0-41A8-89D8-DF762FB77F14}" dt="2021-03-22T07:31:49.356" v="1474" actId="21"/>
          <ac:spMkLst>
            <pc:docMk/>
            <pc:sldMk cId="3587517976" sldId="271"/>
            <ac:spMk id="2" creationId="{CA19F875-0D57-49A0-B4FA-1A7383DE039D}"/>
          </ac:spMkLst>
        </pc:spChg>
        <pc:spChg chg="mod">
          <ac:chgData name="Kumar Nr, Pradeep" userId="6d218916-ebaa-4c54-b523-d43812f2cfd3" providerId="ADAL" clId="{1E4E7E6F-16E0-41A8-89D8-DF762FB77F14}" dt="2021-03-22T07:28:54.830" v="1466" actId="33524"/>
          <ac:spMkLst>
            <pc:docMk/>
            <pc:sldMk cId="3587517976" sldId="271"/>
            <ac:spMk id="3" creationId="{057F5919-5EC6-4E0A-89D2-00369D0B2B30}"/>
          </ac:spMkLst>
        </pc:spChg>
        <pc:spChg chg="add mod">
          <ac:chgData name="Kumar Nr, Pradeep" userId="6d218916-ebaa-4c54-b523-d43812f2cfd3" providerId="ADAL" clId="{1E4E7E6F-16E0-41A8-89D8-DF762FB77F14}" dt="2021-03-22T07:31:49.356" v="1474" actId="21"/>
          <ac:spMkLst>
            <pc:docMk/>
            <pc:sldMk cId="3587517976" sldId="271"/>
            <ac:spMk id="5" creationId="{CE229B61-DFC4-4249-B2FA-C9FAE1BC1A8F}"/>
          </ac:spMkLst>
        </pc:spChg>
      </pc:sldChg>
      <pc:sldChg chg="addSp modSp add mod ord">
        <pc:chgData name="Kumar Nr, Pradeep" userId="6d218916-ebaa-4c54-b523-d43812f2cfd3" providerId="ADAL" clId="{1E4E7E6F-16E0-41A8-89D8-DF762FB77F14}" dt="2021-03-22T07:31:52.742" v="1475"/>
        <pc:sldMkLst>
          <pc:docMk/>
          <pc:sldMk cId="2861375669" sldId="272"/>
        </pc:sldMkLst>
        <pc:spChg chg="mod">
          <ac:chgData name="Kumar Nr, Pradeep" userId="6d218916-ebaa-4c54-b523-d43812f2cfd3" providerId="ADAL" clId="{1E4E7E6F-16E0-41A8-89D8-DF762FB77F14}" dt="2021-03-22T07:31:42.540" v="1473"/>
          <ac:spMkLst>
            <pc:docMk/>
            <pc:sldMk cId="2861375669" sldId="272"/>
            <ac:spMk id="3" creationId="{04F219D8-3A8E-453C-ADE8-F95AA9D0C0F0}"/>
          </ac:spMkLst>
        </pc:spChg>
        <pc:spChg chg="add mod">
          <ac:chgData name="Kumar Nr, Pradeep" userId="6d218916-ebaa-4c54-b523-d43812f2cfd3" providerId="ADAL" clId="{1E4E7E6F-16E0-41A8-89D8-DF762FB77F14}" dt="2021-03-22T07:31:52.742" v="1475"/>
          <ac:spMkLst>
            <pc:docMk/>
            <pc:sldMk cId="2861375669" sldId="272"/>
            <ac:spMk id="8" creationId="{E0769544-04E2-4E4C-BA1A-09881C28C3CC}"/>
          </ac:spMkLst>
        </pc:spChg>
      </pc:sldChg>
      <pc:sldChg chg="addSp delSp modSp new mod modAnim">
        <pc:chgData name="Kumar Nr, Pradeep" userId="6d218916-ebaa-4c54-b523-d43812f2cfd3" providerId="ADAL" clId="{1E4E7E6F-16E0-41A8-89D8-DF762FB77F14}" dt="2021-03-22T07:36:02.577" v="1550"/>
        <pc:sldMkLst>
          <pc:docMk/>
          <pc:sldMk cId="1569774473" sldId="273"/>
        </pc:sldMkLst>
        <pc:spChg chg="mod">
          <ac:chgData name="Kumar Nr, Pradeep" userId="6d218916-ebaa-4c54-b523-d43812f2cfd3" providerId="ADAL" clId="{1E4E7E6F-16E0-41A8-89D8-DF762FB77F14}" dt="2021-03-22T07:32:25.068" v="1528" actId="20577"/>
          <ac:spMkLst>
            <pc:docMk/>
            <pc:sldMk cId="1569774473" sldId="273"/>
            <ac:spMk id="2" creationId="{FC777179-2274-4593-BDAF-C591CCD07759}"/>
          </ac:spMkLst>
        </pc:spChg>
        <pc:spChg chg="del">
          <ac:chgData name="Kumar Nr, Pradeep" userId="6d218916-ebaa-4c54-b523-d43812f2cfd3" providerId="ADAL" clId="{1E4E7E6F-16E0-41A8-89D8-DF762FB77F14}" dt="2021-03-22T07:33:43.230" v="1529"/>
          <ac:spMkLst>
            <pc:docMk/>
            <pc:sldMk cId="1569774473" sldId="273"/>
            <ac:spMk id="3" creationId="{9789B81E-83CA-4B25-90AA-F0FA0397E9BF}"/>
          </ac:spMkLst>
        </pc:spChg>
        <pc:spChg chg="add mod">
          <ac:chgData name="Kumar Nr, Pradeep" userId="6d218916-ebaa-4c54-b523-d43812f2cfd3" providerId="ADAL" clId="{1E4E7E6F-16E0-41A8-89D8-DF762FB77F14}" dt="2021-03-22T07:34:25.889" v="1537" actId="1076"/>
          <ac:spMkLst>
            <pc:docMk/>
            <pc:sldMk cId="1569774473" sldId="273"/>
            <ac:spMk id="5" creationId="{419CA812-B256-4C19-8D4C-D4525A76EF67}"/>
          </ac:spMkLst>
        </pc:spChg>
        <pc:spChg chg="add mod">
          <ac:chgData name="Kumar Nr, Pradeep" userId="6d218916-ebaa-4c54-b523-d43812f2cfd3" providerId="ADAL" clId="{1E4E7E6F-16E0-41A8-89D8-DF762FB77F14}" dt="2021-03-22T07:35:38.911" v="1547" actId="1076"/>
          <ac:spMkLst>
            <pc:docMk/>
            <pc:sldMk cId="1569774473" sldId="273"/>
            <ac:spMk id="6" creationId="{C9AE942B-D1BF-43F3-8B94-022FE2D6FB01}"/>
          </ac:spMkLst>
        </pc:spChg>
        <pc:picChg chg="add mod">
          <ac:chgData name="Kumar Nr, Pradeep" userId="6d218916-ebaa-4c54-b523-d43812f2cfd3" providerId="ADAL" clId="{1E4E7E6F-16E0-41A8-89D8-DF762FB77F14}" dt="2021-03-22T07:35:00.646" v="1545" actId="14100"/>
          <ac:picMkLst>
            <pc:docMk/>
            <pc:sldMk cId="1569774473" sldId="273"/>
            <ac:picMk id="4" creationId="{1BB98E3D-30E0-4FDB-BF7E-DCDDFA264111}"/>
          </ac:picMkLst>
        </pc:picChg>
      </pc:sldChg>
      <pc:sldChg chg="addSp delSp modSp add mod modAnim">
        <pc:chgData name="Kumar Nr, Pradeep" userId="6d218916-ebaa-4c54-b523-d43812f2cfd3" providerId="ADAL" clId="{1E4E7E6F-16E0-41A8-89D8-DF762FB77F14}" dt="2021-03-22T08:02:58.079" v="1624"/>
        <pc:sldMkLst>
          <pc:docMk/>
          <pc:sldMk cId="1169057974" sldId="274"/>
        </pc:sldMkLst>
        <pc:spChg chg="mod">
          <ac:chgData name="Kumar Nr, Pradeep" userId="6d218916-ebaa-4c54-b523-d43812f2cfd3" providerId="ADAL" clId="{1E4E7E6F-16E0-41A8-89D8-DF762FB77F14}" dt="2021-03-22T08:02:00.475" v="1613" actId="26606"/>
          <ac:spMkLst>
            <pc:docMk/>
            <pc:sldMk cId="1169057974" sldId="274"/>
            <ac:spMk id="2" creationId="{1B35452D-B50F-4ED2-959E-A2184DD61603}"/>
          </ac:spMkLst>
        </pc:spChg>
        <pc:spChg chg="mod">
          <ac:chgData name="Kumar Nr, Pradeep" userId="6d218916-ebaa-4c54-b523-d43812f2cfd3" providerId="ADAL" clId="{1E4E7E6F-16E0-41A8-89D8-DF762FB77F14}" dt="2021-03-22T08:02:00.475" v="1613" actId="26606"/>
          <ac:spMkLst>
            <pc:docMk/>
            <pc:sldMk cId="1169057974" sldId="274"/>
            <ac:spMk id="7" creationId="{6453AE7B-7F00-4905-98B3-546A5B8333FB}"/>
          </ac:spMkLst>
        </pc:spChg>
        <pc:spChg chg="add del mod">
          <ac:chgData name="Kumar Nr, Pradeep" userId="6d218916-ebaa-4c54-b523-d43812f2cfd3" providerId="ADAL" clId="{1E4E7E6F-16E0-41A8-89D8-DF762FB77F14}" dt="2021-03-22T07:37:30.423" v="1601" actId="478"/>
          <ac:spMkLst>
            <pc:docMk/>
            <pc:sldMk cId="1169057974" sldId="274"/>
            <ac:spMk id="8" creationId="{95D4CA72-8EC5-41D1-86EF-2CD3DA823378}"/>
          </ac:spMkLst>
        </pc:spChg>
        <pc:spChg chg="add mod">
          <ac:chgData name="Kumar Nr, Pradeep" userId="6d218916-ebaa-4c54-b523-d43812f2cfd3" providerId="ADAL" clId="{1E4E7E6F-16E0-41A8-89D8-DF762FB77F14}" dt="2021-03-22T08:02:41.114" v="1621" actId="20577"/>
          <ac:spMkLst>
            <pc:docMk/>
            <pc:sldMk cId="1169057974" sldId="274"/>
            <ac:spMk id="11" creationId="{0BADD51E-B90B-4986-BCBC-131E03FDB94F}"/>
          </ac:spMkLst>
        </pc:spChg>
        <pc:spChg chg="add del">
          <ac:chgData name="Kumar Nr, Pradeep" userId="6d218916-ebaa-4c54-b523-d43812f2cfd3" providerId="ADAL" clId="{1E4E7E6F-16E0-41A8-89D8-DF762FB77F14}" dt="2021-03-22T08:02:00.475" v="1613" actId="26606"/>
          <ac:spMkLst>
            <pc:docMk/>
            <pc:sldMk cId="1169057974" sldId="274"/>
            <ac:spMk id="78" creationId="{0550F5B9-399F-4FAD-AE6C-ED65F9A43A74}"/>
          </ac:spMkLst>
        </pc:spChg>
        <pc:spChg chg="add del">
          <ac:chgData name="Kumar Nr, Pradeep" userId="6d218916-ebaa-4c54-b523-d43812f2cfd3" providerId="ADAL" clId="{1E4E7E6F-16E0-41A8-89D8-DF762FB77F14}" dt="2021-03-22T08:02:00.475" v="1613" actId="26606"/>
          <ac:spMkLst>
            <pc:docMk/>
            <pc:sldMk cId="1169057974" sldId="274"/>
            <ac:spMk id="79" creationId="{C062E60F-5CD4-4268-8359-8076634680E5}"/>
          </ac:spMkLst>
        </pc:spChg>
        <pc:spChg chg="add del">
          <ac:chgData name="Kumar Nr, Pradeep" userId="6d218916-ebaa-4c54-b523-d43812f2cfd3" providerId="ADAL" clId="{1E4E7E6F-16E0-41A8-89D8-DF762FB77F14}" dt="2021-03-22T08:02:00.475" v="1613" actId="26606"/>
          <ac:spMkLst>
            <pc:docMk/>
            <pc:sldMk cId="1169057974" sldId="274"/>
            <ac:spMk id="80" creationId="{BB341EC3-1810-4D33-BA3F-E2D0AA0ECFB6}"/>
          </ac:spMkLst>
        </pc:spChg>
        <pc:spChg chg="add del">
          <ac:chgData name="Kumar Nr, Pradeep" userId="6d218916-ebaa-4c54-b523-d43812f2cfd3" providerId="ADAL" clId="{1E4E7E6F-16E0-41A8-89D8-DF762FB77F14}" dt="2021-03-22T08:02:00.475" v="1613" actId="26606"/>
          <ac:spMkLst>
            <pc:docMk/>
            <pc:sldMk cId="1169057974" sldId="274"/>
            <ac:spMk id="81" creationId="{10127CDE-2B99-47A8-BB3C-7D17519105E0}"/>
          </ac:spMkLst>
        </pc:spChg>
        <pc:spChg chg="add del">
          <ac:chgData name="Kumar Nr, Pradeep" userId="6d218916-ebaa-4c54-b523-d43812f2cfd3" providerId="ADAL" clId="{1E4E7E6F-16E0-41A8-89D8-DF762FB77F14}" dt="2021-03-22T08:02:00.475" v="1613" actId="26606"/>
          <ac:spMkLst>
            <pc:docMk/>
            <pc:sldMk cId="1169057974" sldId="274"/>
            <ac:spMk id="86" creationId="{385E1BDC-A9B0-4A87-82E3-F3187F69A802}"/>
          </ac:spMkLst>
        </pc:spChg>
        <pc:spChg chg="add del">
          <ac:chgData name="Kumar Nr, Pradeep" userId="6d218916-ebaa-4c54-b523-d43812f2cfd3" providerId="ADAL" clId="{1E4E7E6F-16E0-41A8-89D8-DF762FB77F14}" dt="2021-03-22T08:02:00.475" v="1613" actId="26606"/>
          <ac:spMkLst>
            <pc:docMk/>
            <pc:sldMk cId="1169057974" sldId="274"/>
            <ac:spMk id="88" creationId="{0990C621-3B8B-4820-8328-D47EF7CE823C}"/>
          </ac:spMkLst>
        </pc:spChg>
        <pc:spChg chg="add del">
          <ac:chgData name="Kumar Nr, Pradeep" userId="6d218916-ebaa-4c54-b523-d43812f2cfd3" providerId="ADAL" clId="{1E4E7E6F-16E0-41A8-89D8-DF762FB77F14}" dt="2021-03-22T08:02:00.475" v="1613" actId="26606"/>
          <ac:spMkLst>
            <pc:docMk/>
            <pc:sldMk cId="1169057974" sldId="274"/>
            <ac:spMk id="90" creationId="{C1A2385B-1D2A-4E17-84FA-6CB7F0AAE473}"/>
          </ac:spMkLst>
        </pc:spChg>
        <pc:spChg chg="add del">
          <ac:chgData name="Kumar Nr, Pradeep" userId="6d218916-ebaa-4c54-b523-d43812f2cfd3" providerId="ADAL" clId="{1E4E7E6F-16E0-41A8-89D8-DF762FB77F14}" dt="2021-03-22T08:02:00.475" v="1613" actId="26606"/>
          <ac:spMkLst>
            <pc:docMk/>
            <pc:sldMk cId="1169057974" sldId="274"/>
            <ac:spMk id="92" creationId="{5E791F2F-79DB-4CC0-9FA1-001E3E91E8B7}"/>
          </ac:spMkLst>
        </pc:spChg>
        <pc:picChg chg="del">
          <ac:chgData name="Kumar Nr, Pradeep" userId="6d218916-ebaa-4c54-b523-d43812f2cfd3" providerId="ADAL" clId="{1E4E7E6F-16E0-41A8-89D8-DF762FB77F14}" dt="2021-03-22T07:37:25.955" v="1600" actId="478"/>
          <ac:picMkLst>
            <pc:docMk/>
            <pc:sldMk cId="1169057974" sldId="274"/>
            <ac:picMk id="4" creationId="{46B85796-5323-450A-946C-FBC1334CB118}"/>
          </ac:picMkLst>
        </pc:picChg>
        <pc:picChg chg="del">
          <ac:chgData name="Kumar Nr, Pradeep" userId="6d218916-ebaa-4c54-b523-d43812f2cfd3" providerId="ADAL" clId="{1E4E7E6F-16E0-41A8-89D8-DF762FB77F14}" dt="2021-03-22T07:37:24.273" v="1599" actId="478"/>
          <ac:picMkLst>
            <pc:docMk/>
            <pc:sldMk cId="1169057974" sldId="274"/>
            <ac:picMk id="5" creationId="{5DC03D89-8BB5-462E-BBF9-8F58F3F69C97}"/>
          </ac:picMkLst>
        </pc:picChg>
        <pc:picChg chg="del">
          <ac:chgData name="Kumar Nr, Pradeep" userId="6d218916-ebaa-4c54-b523-d43812f2cfd3" providerId="ADAL" clId="{1E4E7E6F-16E0-41A8-89D8-DF762FB77F14}" dt="2021-03-22T07:37:32.235" v="1602" actId="478"/>
          <ac:picMkLst>
            <pc:docMk/>
            <pc:sldMk cId="1169057974" sldId="274"/>
            <ac:picMk id="6" creationId="{61927F78-2055-48C9-B2F5-7F7577C3C844}"/>
          </ac:picMkLst>
        </pc:picChg>
        <pc:picChg chg="add mod">
          <ac:chgData name="Kumar Nr, Pradeep" userId="6d218916-ebaa-4c54-b523-d43812f2cfd3" providerId="ADAL" clId="{1E4E7E6F-16E0-41A8-89D8-DF762FB77F14}" dt="2021-03-22T08:02:11.287" v="1616" actId="1076"/>
          <ac:picMkLst>
            <pc:docMk/>
            <pc:sldMk cId="1169057974" sldId="274"/>
            <ac:picMk id="9" creationId="{126D02D5-BC71-4339-8DEB-EEA45EF891DE}"/>
          </ac:picMkLst>
        </pc:picChg>
        <pc:picChg chg="add mod">
          <ac:chgData name="Kumar Nr, Pradeep" userId="6d218916-ebaa-4c54-b523-d43812f2cfd3" providerId="ADAL" clId="{1E4E7E6F-16E0-41A8-89D8-DF762FB77F14}" dt="2021-03-22T08:02:15.055" v="1617" actId="1076"/>
          <ac:picMkLst>
            <pc:docMk/>
            <pc:sldMk cId="1169057974" sldId="274"/>
            <ac:picMk id="10" creationId="{92A6BCD5-D519-4E73-90A8-3BC94D7FA44F}"/>
          </ac:picMkLst>
        </pc:picChg>
      </pc:sldChg>
      <pc:sldChg chg="addSp delSp modSp add mod delAnim modAnim">
        <pc:chgData name="Kumar Nr, Pradeep" userId="6d218916-ebaa-4c54-b523-d43812f2cfd3" providerId="ADAL" clId="{1E4E7E6F-16E0-41A8-89D8-DF762FB77F14}" dt="2021-03-22T08:04:28.273" v="1631"/>
        <pc:sldMkLst>
          <pc:docMk/>
          <pc:sldMk cId="1847957564" sldId="275"/>
        </pc:sldMkLst>
        <pc:spChg chg="del">
          <ac:chgData name="Kumar Nr, Pradeep" userId="6d218916-ebaa-4c54-b523-d43812f2cfd3" providerId="ADAL" clId="{1E4E7E6F-16E0-41A8-89D8-DF762FB77F14}" dt="2021-03-22T08:04:11.230" v="1628" actId="478"/>
          <ac:spMkLst>
            <pc:docMk/>
            <pc:sldMk cId="1847957564" sldId="275"/>
            <ac:spMk id="11" creationId="{0BADD51E-B90B-4986-BCBC-131E03FDB94F}"/>
          </ac:spMkLst>
        </pc:spChg>
        <pc:picChg chg="add mod">
          <ac:chgData name="Kumar Nr, Pradeep" userId="6d218916-ebaa-4c54-b523-d43812f2cfd3" providerId="ADAL" clId="{1E4E7E6F-16E0-41A8-89D8-DF762FB77F14}" dt="2021-03-22T08:04:17.437" v="1630" actId="1076"/>
          <ac:picMkLst>
            <pc:docMk/>
            <pc:sldMk cId="1847957564" sldId="275"/>
            <ac:picMk id="3" creationId="{4685E56B-DDC8-412F-9B3A-C8D14AE00DF3}"/>
          </ac:picMkLst>
        </pc:picChg>
        <pc:picChg chg="del">
          <ac:chgData name="Kumar Nr, Pradeep" userId="6d218916-ebaa-4c54-b523-d43812f2cfd3" providerId="ADAL" clId="{1E4E7E6F-16E0-41A8-89D8-DF762FB77F14}" dt="2021-03-22T08:04:08.242" v="1626" actId="478"/>
          <ac:picMkLst>
            <pc:docMk/>
            <pc:sldMk cId="1847957564" sldId="275"/>
            <ac:picMk id="9" creationId="{126D02D5-BC71-4339-8DEB-EEA45EF891DE}"/>
          </ac:picMkLst>
        </pc:picChg>
        <pc:picChg chg="del">
          <ac:chgData name="Kumar Nr, Pradeep" userId="6d218916-ebaa-4c54-b523-d43812f2cfd3" providerId="ADAL" clId="{1E4E7E6F-16E0-41A8-89D8-DF762FB77F14}" dt="2021-03-22T08:04:09.299" v="1627" actId="478"/>
          <ac:picMkLst>
            <pc:docMk/>
            <pc:sldMk cId="1847957564" sldId="275"/>
            <ac:picMk id="10" creationId="{92A6BCD5-D519-4E73-90A8-3BC94D7FA44F}"/>
          </ac:picMkLst>
        </pc:picChg>
      </pc:sldChg>
      <pc:sldChg chg="addSp delSp modSp add ord">
        <pc:chgData name="Kumar Nr, Pradeep" userId="6d218916-ebaa-4c54-b523-d43812f2cfd3" providerId="ADAL" clId="{1E4E7E6F-16E0-41A8-89D8-DF762FB77F14}" dt="2021-03-23T04:42:39.249" v="1647" actId="1076"/>
        <pc:sldMkLst>
          <pc:docMk/>
          <pc:sldMk cId="162811394" sldId="276"/>
        </pc:sldMkLst>
        <pc:picChg chg="del">
          <ac:chgData name="Kumar Nr, Pradeep" userId="6d218916-ebaa-4c54-b523-d43812f2cfd3" providerId="ADAL" clId="{1E4E7E6F-16E0-41A8-89D8-DF762FB77F14}" dt="2021-03-23T04:41:51.072" v="1636" actId="478"/>
          <ac:picMkLst>
            <pc:docMk/>
            <pc:sldMk cId="162811394" sldId="276"/>
            <ac:picMk id="3076" creationId="{918F62D4-1667-4848-B94A-EDF741A3BB08}"/>
          </ac:picMkLst>
        </pc:picChg>
        <pc:picChg chg="add mod">
          <ac:chgData name="Kumar Nr, Pradeep" userId="6d218916-ebaa-4c54-b523-d43812f2cfd3" providerId="ADAL" clId="{1E4E7E6F-16E0-41A8-89D8-DF762FB77F14}" dt="2021-03-23T04:42:39.249" v="1647" actId="1076"/>
          <ac:picMkLst>
            <pc:docMk/>
            <pc:sldMk cId="162811394" sldId="276"/>
            <ac:picMk id="9218" creationId="{BB74BFD6-5E38-4C26-8878-E6F76D908FA0}"/>
          </ac:picMkLst>
        </pc:picChg>
      </pc:sldChg>
      <pc:sldChg chg="modSp add mod ord">
        <pc:chgData name="Kumar Nr, Pradeep" userId="6d218916-ebaa-4c54-b523-d43812f2cfd3" providerId="ADAL" clId="{1E4E7E6F-16E0-41A8-89D8-DF762FB77F14}" dt="2021-03-23T04:47:40.127" v="1677" actId="20577"/>
        <pc:sldMkLst>
          <pc:docMk/>
          <pc:sldMk cId="4011663241" sldId="277"/>
        </pc:sldMkLst>
        <pc:spChg chg="mod">
          <ac:chgData name="Kumar Nr, Pradeep" userId="6d218916-ebaa-4c54-b523-d43812f2cfd3" providerId="ADAL" clId="{1E4E7E6F-16E0-41A8-89D8-DF762FB77F14}" dt="2021-03-23T04:47:40.127" v="1677" actId="20577"/>
          <ac:spMkLst>
            <pc:docMk/>
            <pc:sldMk cId="4011663241" sldId="277"/>
            <ac:spMk id="3" creationId="{04F219D8-3A8E-453C-ADE8-F95AA9D0C0F0}"/>
          </ac:spMkLst>
        </pc:spChg>
      </pc:sldChg>
      <pc:sldChg chg="new del">
        <pc:chgData name="Kumar Nr, Pradeep" userId="6d218916-ebaa-4c54-b523-d43812f2cfd3" providerId="ADAL" clId="{1E4E7E6F-16E0-41A8-89D8-DF762FB77F14}" dt="2021-03-23T04:51:59.345" v="1682" actId="2696"/>
        <pc:sldMkLst>
          <pc:docMk/>
          <pc:sldMk cId="2515632051" sldId="278"/>
        </pc:sldMkLst>
      </pc:sldChg>
      <pc:sldChg chg="addSp delSp modSp add mod ord delAnim">
        <pc:chgData name="Kumar Nr, Pradeep" userId="6d218916-ebaa-4c54-b523-d43812f2cfd3" providerId="ADAL" clId="{1E4E7E6F-16E0-41A8-89D8-DF762FB77F14}" dt="2021-03-23T04:54:42.219" v="1701" actId="1076"/>
        <pc:sldMkLst>
          <pc:docMk/>
          <pc:sldMk cId="16126385" sldId="279"/>
        </pc:sldMkLst>
        <pc:spChg chg="mod">
          <ac:chgData name="Kumar Nr, Pradeep" userId="6d218916-ebaa-4c54-b523-d43812f2cfd3" providerId="ADAL" clId="{1E4E7E6F-16E0-41A8-89D8-DF762FB77F14}" dt="2021-03-23T04:54:12.944" v="1698" actId="5793"/>
          <ac:spMkLst>
            <pc:docMk/>
            <pc:sldMk cId="16126385" sldId="279"/>
            <ac:spMk id="4" creationId="{B0781F9C-5F3D-4B30-8977-B42743935893}"/>
          </ac:spMkLst>
        </pc:spChg>
        <pc:spChg chg="del">
          <ac:chgData name="Kumar Nr, Pradeep" userId="6d218916-ebaa-4c54-b523-d43812f2cfd3" providerId="ADAL" clId="{1E4E7E6F-16E0-41A8-89D8-DF762FB77F14}" dt="2021-03-23T04:52:17.694" v="1686" actId="478"/>
          <ac:spMkLst>
            <pc:docMk/>
            <pc:sldMk cId="16126385" sldId="279"/>
            <ac:spMk id="8" creationId="{D71FC2AA-DA23-4EDD-AB94-0D3CCC7B8E5E}"/>
          </ac:spMkLst>
        </pc:spChg>
        <pc:spChg chg="add del">
          <ac:chgData name="Kumar Nr, Pradeep" userId="6d218916-ebaa-4c54-b523-d43812f2cfd3" providerId="ADAL" clId="{1E4E7E6F-16E0-41A8-89D8-DF762FB77F14}" dt="2021-03-23T04:52:35.928" v="1690" actId="26606"/>
          <ac:spMkLst>
            <pc:docMk/>
            <pc:sldMk cId="16126385" sldId="279"/>
            <ac:spMk id="41" creationId="{2B566528-1B12-4246-9431-5C2D7D081168}"/>
          </ac:spMkLst>
        </pc:spChg>
        <pc:spChg chg="add del">
          <ac:chgData name="Kumar Nr, Pradeep" userId="6d218916-ebaa-4c54-b523-d43812f2cfd3" providerId="ADAL" clId="{1E4E7E6F-16E0-41A8-89D8-DF762FB77F14}" dt="2021-03-23T04:52:35.928" v="1690" actId="26606"/>
          <ac:spMkLst>
            <pc:docMk/>
            <pc:sldMk cId="16126385" sldId="279"/>
            <ac:spMk id="42" creationId="{2E80C965-DB6D-4F81-9E9E-B027384D0BD6}"/>
          </ac:spMkLst>
        </pc:spChg>
        <pc:spChg chg="add del">
          <ac:chgData name="Kumar Nr, Pradeep" userId="6d218916-ebaa-4c54-b523-d43812f2cfd3" providerId="ADAL" clId="{1E4E7E6F-16E0-41A8-89D8-DF762FB77F14}" dt="2021-03-23T04:52:35.928" v="1690" actId="26606"/>
          <ac:spMkLst>
            <pc:docMk/>
            <pc:sldMk cId="16126385" sldId="279"/>
            <ac:spMk id="43" creationId="{A580F890-B085-4E95-96AA-55AEBEC5CE6E}"/>
          </ac:spMkLst>
        </pc:spChg>
        <pc:spChg chg="add del">
          <ac:chgData name="Kumar Nr, Pradeep" userId="6d218916-ebaa-4c54-b523-d43812f2cfd3" providerId="ADAL" clId="{1E4E7E6F-16E0-41A8-89D8-DF762FB77F14}" dt="2021-03-23T04:52:35.928" v="1690" actId="26606"/>
          <ac:spMkLst>
            <pc:docMk/>
            <pc:sldMk cId="16126385" sldId="279"/>
            <ac:spMk id="44" creationId="{D3F51FEB-38FB-4F6C-9F7B-2F2AFAB65463}"/>
          </ac:spMkLst>
        </pc:spChg>
        <pc:spChg chg="add del">
          <ac:chgData name="Kumar Nr, Pradeep" userId="6d218916-ebaa-4c54-b523-d43812f2cfd3" providerId="ADAL" clId="{1E4E7E6F-16E0-41A8-89D8-DF762FB77F14}" dt="2021-03-23T04:52:35.928" v="1690" actId="26606"/>
          <ac:spMkLst>
            <pc:docMk/>
            <pc:sldMk cId="16126385" sldId="279"/>
            <ac:spMk id="45" creationId="{1E547BA6-BAE0-43BB-A7CA-60F69CE252F0}"/>
          </ac:spMkLst>
        </pc:spChg>
        <pc:spChg chg="add del">
          <ac:chgData name="Kumar Nr, Pradeep" userId="6d218916-ebaa-4c54-b523-d43812f2cfd3" providerId="ADAL" clId="{1E4E7E6F-16E0-41A8-89D8-DF762FB77F14}" dt="2021-03-23T04:52:35.895" v="1689" actId="26606"/>
          <ac:spMkLst>
            <pc:docMk/>
            <pc:sldMk cId="16126385" sldId="279"/>
            <ac:spMk id="50" creationId="{5E39A796-BE83-48B1-B33F-35C4A32AAB57}"/>
          </ac:spMkLst>
        </pc:spChg>
        <pc:spChg chg="add del">
          <ac:chgData name="Kumar Nr, Pradeep" userId="6d218916-ebaa-4c54-b523-d43812f2cfd3" providerId="ADAL" clId="{1E4E7E6F-16E0-41A8-89D8-DF762FB77F14}" dt="2021-03-23T04:52:35.895" v="1689" actId="26606"/>
          <ac:spMkLst>
            <pc:docMk/>
            <pc:sldMk cId="16126385" sldId="279"/>
            <ac:spMk id="52" creationId="{72F84B47-E267-4194-8194-831DB7B5547F}"/>
          </ac:spMkLst>
        </pc:spChg>
        <pc:spChg chg="add">
          <ac:chgData name="Kumar Nr, Pradeep" userId="6d218916-ebaa-4c54-b523-d43812f2cfd3" providerId="ADAL" clId="{1E4E7E6F-16E0-41A8-89D8-DF762FB77F14}" dt="2021-03-23T04:52:35.928" v="1690" actId="26606"/>
          <ac:spMkLst>
            <pc:docMk/>
            <pc:sldMk cId="16126385" sldId="279"/>
            <ac:spMk id="55" creationId="{2B566528-1B12-4246-9431-5C2D7D081168}"/>
          </ac:spMkLst>
        </pc:spChg>
        <pc:grpChg chg="add">
          <ac:chgData name="Kumar Nr, Pradeep" userId="6d218916-ebaa-4c54-b523-d43812f2cfd3" providerId="ADAL" clId="{1E4E7E6F-16E0-41A8-89D8-DF762FB77F14}" dt="2021-03-23T04:52:35.928" v="1690" actId="26606"/>
          <ac:grpSpMkLst>
            <pc:docMk/>
            <pc:sldMk cId="16126385" sldId="279"/>
            <ac:grpSpMk id="56" creationId="{5995D10D-E9C9-47DB-AE7E-801FEF38F5C9}"/>
          </ac:grpSpMkLst>
        </pc:grpChg>
        <pc:grpChg chg="add">
          <ac:chgData name="Kumar Nr, Pradeep" userId="6d218916-ebaa-4c54-b523-d43812f2cfd3" providerId="ADAL" clId="{1E4E7E6F-16E0-41A8-89D8-DF762FB77F14}" dt="2021-03-23T04:52:35.928" v="1690" actId="26606"/>
          <ac:grpSpMkLst>
            <pc:docMk/>
            <pc:sldMk cId="16126385" sldId="279"/>
            <ac:grpSpMk id="59" creationId="{828A5161-06F1-46CF-8AD7-844680A59E13}"/>
          </ac:grpSpMkLst>
        </pc:grpChg>
        <pc:picChg chg="add mod">
          <ac:chgData name="Kumar Nr, Pradeep" userId="6d218916-ebaa-4c54-b523-d43812f2cfd3" providerId="ADAL" clId="{1E4E7E6F-16E0-41A8-89D8-DF762FB77F14}" dt="2021-03-23T04:54:42.219" v="1701" actId="1076"/>
          <ac:picMkLst>
            <pc:docMk/>
            <pc:sldMk cId="16126385" sldId="279"/>
            <ac:picMk id="2" creationId="{404D6C71-11CF-41D6-9C74-4BCBDD02649A}"/>
          </ac:picMkLst>
        </pc:picChg>
        <pc:picChg chg="del">
          <ac:chgData name="Kumar Nr, Pradeep" userId="6d218916-ebaa-4c54-b523-d43812f2cfd3" providerId="ADAL" clId="{1E4E7E6F-16E0-41A8-89D8-DF762FB77F14}" dt="2021-03-23T04:52:10.865" v="1684" actId="478"/>
          <ac:picMkLst>
            <pc:docMk/>
            <pc:sldMk cId="16126385" sldId="279"/>
            <ac:picMk id="5" creationId="{E7879F08-538E-4796-9E81-E1A37DC6B35E}"/>
          </ac:picMkLst>
        </pc:picChg>
        <pc:picChg chg="del">
          <ac:chgData name="Kumar Nr, Pradeep" userId="6d218916-ebaa-4c54-b523-d43812f2cfd3" providerId="ADAL" clId="{1E4E7E6F-16E0-41A8-89D8-DF762FB77F14}" dt="2021-03-23T04:52:13.597" v="1685" actId="478"/>
          <ac:picMkLst>
            <pc:docMk/>
            <pc:sldMk cId="16126385" sldId="279"/>
            <ac:picMk id="6" creationId="{0AB64F8C-A2F7-412B-8944-C1493DBBC5A9}"/>
          </ac:picMkLst>
        </pc:picChg>
      </pc:sldChg>
      <pc:sldChg chg="addSp delSp modSp add mod modAnim modNotesTx">
        <pc:chgData name="Kumar Nr, Pradeep" userId="6d218916-ebaa-4c54-b523-d43812f2cfd3" providerId="ADAL" clId="{1E4E7E6F-16E0-41A8-89D8-DF762FB77F14}" dt="2021-03-23T05:07:56.367" v="1738" actId="20577"/>
        <pc:sldMkLst>
          <pc:docMk/>
          <pc:sldMk cId="285416148" sldId="280"/>
        </pc:sldMkLst>
        <pc:spChg chg="mod">
          <ac:chgData name="Kumar Nr, Pradeep" userId="6d218916-ebaa-4c54-b523-d43812f2cfd3" providerId="ADAL" clId="{1E4E7E6F-16E0-41A8-89D8-DF762FB77F14}" dt="2021-03-23T05:01:59.250" v="1736" actId="14100"/>
          <ac:spMkLst>
            <pc:docMk/>
            <pc:sldMk cId="285416148" sldId="280"/>
            <ac:spMk id="4" creationId="{B0781F9C-5F3D-4B30-8977-B42743935893}"/>
          </ac:spMkLst>
        </pc:spChg>
        <pc:spChg chg="add del">
          <ac:chgData name="Kumar Nr, Pradeep" userId="6d218916-ebaa-4c54-b523-d43812f2cfd3" providerId="ADAL" clId="{1E4E7E6F-16E0-41A8-89D8-DF762FB77F14}" dt="2021-03-23T05:01:21.487" v="1729" actId="26606"/>
          <ac:spMkLst>
            <pc:docMk/>
            <pc:sldMk cId="285416148" sldId="280"/>
            <ac:spMk id="55" creationId="{2B566528-1B12-4246-9431-5C2D7D081168}"/>
          </ac:spMkLst>
        </pc:spChg>
        <pc:spChg chg="add del">
          <ac:chgData name="Kumar Nr, Pradeep" userId="6d218916-ebaa-4c54-b523-d43812f2cfd3" providerId="ADAL" clId="{1E4E7E6F-16E0-41A8-89D8-DF762FB77F14}" dt="2021-03-23T05:01:15.919" v="1725" actId="26606"/>
          <ac:spMkLst>
            <pc:docMk/>
            <pc:sldMk cId="285416148" sldId="280"/>
            <ac:spMk id="64" creationId="{8761DDFE-071F-4200-B0AA-394476C2D2D6}"/>
          </ac:spMkLst>
        </pc:spChg>
        <pc:spChg chg="add del">
          <ac:chgData name="Kumar Nr, Pradeep" userId="6d218916-ebaa-4c54-b523-d43812f2cfd3" providerId="ADAL" clId="{1E4E7E6F-16E0-41A8-89D8-DF762FB77F14}" dt="2021-03-23T05:01:19.042" v="1727" actId="26606"/>
          <ac:spMkLst>
            <pc:docMk/>
            <pc:sldMk cId="285416148" sldId="280"/>
            <ac:spMk id="66" creationId="{1B10F861-B8F1-49C7-BD58-EAB20CEE7F93}"/>
          </ac:spMkLst>
        </pc:spChg>
        <pc:spChg chg="add del">
          <ac:chgData name="Kumar Nr, Pradeep" userId="6d218916-ebaa-4c54-b523-d43812f2cfd3" providerId="ADAL" clId="{1E4E7E6F-16E0-41A8-89D8-DF762FB77F14}" dt="2021-03-23T05:01:19.042" v="1727" actId="26606"/>
          <ac:spMkLst>
            <pc:docMk/>
            <pc:sldMk cId="285416148" sldId="280"/>
            <ac:spMk id="67" creationId="{5AAE9118-0436-4488-AC4A-C14DF6A7B6B1}"/>
          </ac:spMkLst>
        </pc:spChg>
        <pc:spChg chg="add del">
          <ac:chgData name="Kumar Nr, Pradeep" userId="6d218916-ebaa-4c54-b523-d43812f2cfd3" providerId="ADAL" clId="{1E4E7E6F-16E0-41A8-89D8-DF762FB77F14}" dt="2021-03-23T05:01:19.042" v="1727" actId="26606"/>
          <ac:spMkLst>
            <pc:docMk/>
            <pc:sldMk cId="285416148" sldId="280"/>
            <ac:spMk id="68" creationId="{61F6E425-22AB-4DA2-8FAC-58ADB58EF6C3}"/>
          </ac:spMkLst>
        </pc:spChg>
        <pc:spChg chg="add del">
          <ac:chgData name="Kumar Nr, Pradeep" userId="6d218916-ebaa-4c54-b523-d43812f2cfd3" providerId="ADAL" clId="{1E4E7E6F-16E0-41A8-89D8-DF762FB77F14}" dt="2021-03-23T05:01:21.487" v="1729" actId="26606"/>
          <ac:spMkLst>
            <pc:docMk/>
            <pc:sldMk cId="285416148" sldId="280"/>
            <ac:spMk id="73" creationId="{2B566528-1B12-4246-9431-5C2D7D081168}"/>
          </ac:spMkLst>
        </pc:spChg>
        <pc:grpChg chg="add del">
          <ac:chgData name="Kumar Nr, Pradeep" userId="6d218916-ebaa-4c54-b523-d43812f2cfd3" providerId="ADAL" clId="{1E4E7E6F-16E0-41A8-89D8-DF762FB77F14}" dt="2021-03-23T05:01:21.487" v="1729" actId="26606"/>
          <ac:grpSpMkLst>
            <pc:docMk/>
            <pc:sldMk cId="285416148" sldId="280"/>
            <ac:grpSpMk id="56" creationId="{5995D10D-E9C9-47DB-AE7E-801FEF38F5C9}"/>
          </ac:grpSpMkLst>
        </pc:grpChg>
        <pc:grpChg chg="add del">
          <ac:chgData name="Kumar Nr, Pradeep" userId="6d218916-ebaa-4c54-b523-d43812f2cfd3" providerId="ADAL" clId="{1E4E7E6F-16E0-41A8-89D8-DF762FB77F14}" dt="2021-03-23T05:01:21.487" v="1729" actId="26606"/>
          <ac:grpSpMkLst>
            <pc:docMk/>
            <pc:sldMk cId="285416148" sldId="280"/>
            <ac:grpSpMk id="59" creationId="{828A5161-06F1-46CF-8AD7-844680A59E13}"/>
          </ac:grpSpMkLst>
        </pc:grpChg>
        <pc:grpChg chg="add del">
          <ac:chgData name="Kumar Nr, Pradeep" userId="6d218916-ebaa-4c54-b523-d43812f2cfd3" providerId="ADAL" clId="{1E4E7E6F-16E0-41A8-89D8-DF762FB77F14}" dt="2021-03-23T05:01:21.487" v="1729" actId="26606"/>
          <ac:grpSpMkLst>
            <pc:docMk/>
            <pc:sldMk cId="285416148" sldId="280"/>
            <ac:grpSpMk id="70" creationId="{828A5161-06F1-46CF-8AD7-844680A59E13}"/>
          </ac:grpSpMkLst>
        </pc:grpChg>
        <pc:grpChg chg="add del">
          <ac:chgData name="Kumar Nr, Pradeep" userId="6d218916-ebaa-4c54-b523-d43812f2cfd3" providerId="ADAL" clId="{1E4E7E6F-16E0-41A8-89D8-DF762FB77F14}" dt="2021-03-23T05:01:21.487" v="1729" actId="26606"/>
          <ac:grpSpMkLst>
            <pc:docMk/>
            <pc:sldMk cId="285416148" sldId="280"/>
            <ac:grpSpMk id="74" creationId="{5995D10D-E9C9-47DB-AE7E-801FEF38F5C9}"/>
          </ac:grpSpMkLst>
        </pc:grpChg>
        <pc:picChg chg="del">
          <ac:chgData name="Kumar Nr, Pradeep" userId="6d218916-ebaa-4c54-b523-d43812f2cfd3" providerId="ADAL" clId="{1E4E7E6F-16E0-41A8-89D8-DF762FB77F14}" dt="2021-03-23T04:58:26.098" v="1711" actId="478"/>
          <ac:picMkLst>
            <pc:docMk/>
            <pc:sldMk cId="285416148" sldId="280"/>
            <ac:picMk id="2" creationId="{404D6C71-11CF-41D6-9C74-4BCBDD02649A}"/>
          </ac:picMkLst>
        </pc:picChg>
        <pc:picChg chg="add mod ord">
          <ac:chgData name="Kumar Nr, Pradeep" userId="6d218916-ebaa-4c54-b523-d43812f2cfd3" providerId="ADAL" clId="{1E4E7E6F-16E0-41A8-89D8-DF762FB77F14}" dt="2021-03-23T05:01:33.012" v="1731" actId="1076"/>
          <ac:picMkLst>
            <pc:docMk/>
            <pc:sldMk cId="285416148" sldId="280"/>
            <ac:picMk id="3" creationId="{F9EA0010-E1A7-48AB-B8CF-17DDE4472134}"/>
          </ac:picMkLst>
        </pc:picChg>
        <pc:picChg chg="add mod">
          <ac:chgData name="Kumar Nr, Pradeep" userId="6d218916-ebaa-4c54-b523-d43812f2cfd3" providerId="ADAL" clId="{1E4E7E6F-16E0-41A8-89D8-DF762FB77F14}" dt="2021-03-23T05:01:36.733" v="1732" actId="14100"/>
          <ac:picMkLst>
            <pc:docMk/>
            <pc:sldMk cId="285416148" sldId="280"/>
            <ac:picMk id="5" creationId="{1CB9265F-8129-4DFA-B2D7-564DA932AFCD}"/>
          </ac:picMkLst>
        </pc:picChg>
      </pc:sldChg>
      <pc:sldChg chg="modSp new mod">
        <pc:chgData name="Kumar Nr, Pradeep" userId="6d218916-ebaa-4c54-b523-d43812f2cfd3" providerId="ADAL" clId="{1E4E7E6F-16E0-41A8-89D8-DF762FB77F14}" dt="2021-03-23T07:58:01.179" v="2146" actId="20577"/>
        <pc:sldMkLst>
          <pc:docMk/>
          <pc:sldMk cId="2648543942" sldId="281"/>
        </pc:sldMkLst>
        <pc:spChg chg="mod">
          <ac:chgData name="Kumar Nr, Pradeep" userId="6d218916-ebaa-4c54-b523-d43812f2cfd3" providerId="ADAL" clId="{1E4E7E6F-16E0-41A8-89D8-DF762FB77F14}" dt="2021-03-23T07:58:01.179" v="2146" actId="20577"/>
          <ac:spMkLst>
            <pc:docMk/>
            <pc:sldMk cId="2648543942" sldId="281"/>
            <ac:spMk id="3" creationId="{A77FC7F3-9AA0-42F1-B1F3-1EAF67E4D901}"/>
          </ac:spMkLst>
        </pc:spChg>
      </pc:sldChg>
      <pc:sldChg chg="addSp delSp modSp add mod delAnim modAnim modNotesTx">
        <pc:chgData name="Kumar Nr, Pradeep" userId="6d218916-ebaa-4c54-b523-d43812f2cfd3" providerId="ADAL" clId="{1E4E7E6F-16E0-41A8-89D8-DF762FB77F14}" dt="2021-03-23T05:19:35.816" v="1823" actId="1076"/>
        <pc:sldMkLst>
          <pc:docMk/>
          <pc:sldMk cId="3423829922" sldId="282"/>
        </pc:sldMkLst>
        <pc:spChg chg="mod">
          <ac:chgData name="Kumar Nr, Pradeep" userId="6d218916-ebaa-4c54-b523-d43812f2cfd3" providerId="ADAL" clId="{1E4E7E6F-16E0-41A8-89D8-DF762FB77F14}" dt="2021-03-23T05:18:05.654" v="1821" actId="27636"/>
          <ac:spMkLst>
            <pc:docMk/>
            <pc:sldMk cId="3423829922" sldId="282"/>
            <ac:spMk id="4" creationId="{B0781F9C-5F3D-4B30-8977-B42743935893}"/>
          </ac:spMkLst>
        </pc:spChg>
        <pc:picChg chg="add mod">
          <ac:chgData name="Kumar Nr, Pradeep" userId="6d218916-ebaa-4c54-b523-d43812f2cfd3" providerId="ADAL" clId="{1E4E7E6F-16E0-41A8-89D8-DF762FB77F14}" dt="2021-03-23T05:19:35.816" v="1823" actId="1076"/>
          <ac:picMkLst>
            <pc:docMk/>
            <pc:sldMk cId="3423829922" sldId="282"/>
            <ac:picMk id="2" creationId="{61577CE9-159B-4EF5-AA63-4029C190444C}"/>
          </ac:picMkLst>
        </pc:picChg>
        <pc:picChg chg="del">
          <ac:chgData name="Kumar Nr, Pradeep" userId="6d218916-ebaa-4c54-b523-d43812f2cfd3" providerId="ADAL" clId="{1E4E7E6F-16E0-41A8-89D8-DF762FB77F14}" dt="2021-03-23T05:09:14.025" v="1794" actId="478"/>
          <ac:picMkLst>
            <pc:docMk/>
            <pc:sldMk cId="3423829922" sldId="282"/>
            <ac:picMk id="3" creationId="{F9EA0010-E1A7-48AB-B8CF-17DDE4472134}"/>
          </ac:picMkLst>
        </pc:picChg>
        <pc:picChg chg="del">
          <ac:chgData name="Kumar Nr, Pradeep" userId="6d218916-ebaa-4c54-b523-d43812f2cfd3" providerId="ADAL" clId="{1E4E7E6F-16E0-41A8-89D8-DF762FB77F14}" dt="2021-03-23T05:09:16.192" v="1795" actId="478"/>
          <ac:picMkLst>
            <pc:docMk/>
            <pc:sldMk cId="3423829922" sldId="282"/>
            <ac:picMk id="5" creationId="{1CB9265F-8129-4DFA-B2D7-564DA932AFCD}"/>
          </ac:picMkLst>
        </pc:picChg>
      </pc:sldChg>
      <pc:sldChg chg="addSp delSp modSp add mod delAnim modAnim">
        <pc:chgData name="Kumar Nr, Pradeep" userId="6d218916-ebaa-4c54-b523-d43812f2cfd3" providerId="ADAL" clId="{1E4E7E6F-16E0-41A8-89D8-DF762FB77F14}" dt="2021-03-23T05:30:23.570" v="1866"/>
        <pc:sldMkLst>
          <pc:docMk/>
          <pc:sldMk cId="1707379598" sldId="283"/>
        </pc:sldMkLst>
        <pc:spChg chg="mod">
          <ac:chgData name="Kumar Nr, Pradeep" userId="6d218916-ebaa-4c54-b523-d43812f2cfd3" providerId="ADAL" clId="{1E4E7E6F-16E0-41A8-89D8-DF762FB77F14}" dt="2021-03-23T05:29:58.940" v="1860" actId="20577"/>
          <ac:spMkLst>
            <pc:docMk/>
            <pc:sldMk cId="1707379598" sldId="283"/>
            <ac:spMk id="4" creationId="{B0781F9C-5F3D-4B30-8977-B42743935893}"/>
          </ac:spMkLst>
        </pc:spChg>
        <pc:spChg chg="del">
          <ac:chgData name="Kumar Nr, Pradeep" userId="6d218916-ebaa-4c54-b523-d43812f2cfd3" providerId="ADAL" clId="{1E4E7E6F-16E0-41A8-89D8-DF762FB77F14}" dt="2021-03-23T05:23:29.435" v="1843" actId="26606"/>
          <ac:spMkLst>
            <pc:docMk/>
            <pc:sldMk cId="1707379598" sldId="283"/>
            <ac:spMk id="55" creationId="{2B566528-1B12-4246-9431-5C2D7D081168}"/>
          </ac:spMkLst>
        </pc:spChg>
        <pc:spChg chg="add">
          <ac:chgData name="Kumar Nr, Pradeep" userId="6d218916-ebaa-4c54-b523-d43812f2cfd3" providerId="ADAL" clId="{1E4E7E6F-16E0-41A8-89D8-DF762FB77F14}" dt="2021-03-23T05:23:29.435" v="1843" actId="26606"/>
          <ac:spMkLst>
            <pc:docMk/>
            <pc:sldMk cId="1707379598" sldId="283"/>
            <ac:spMk id="71" creationId="{2B566528-1B12-4246-9431-5C2D7D081168}"/>
          </ac:spMkLst>
        </pc:spChg>
        <pc:grpChg chg="del">
          <ac:chgData name="Kumar Nr, Pradeep" userId="6d218916-ebaa-4c54-b523-d43812f2cfd3" providerId="ADAL" clId="{1E4E7E6F-16E0-41A8-89D8-DF762FB77F14}" dt="2021-03-23T05:23:29.435" v="1843" actId="26606"/>
          <ac:grpSpMkLst>
            <pc:docMk/>
            <pc:sldMk cId="1707379598" sldId="283"/>
            <ac:grpSpMk id="56" creationId="{5995D10D-E9C9-47DB-AE7E-801FEF38F5C9}"/>
          </ac:grpSpMkLst>
        </pc:grpChg>
        <pc:grpChg chg="del">
          <ac:chgData name="Kumar Nr, Pradeep" userId="6d218916-ebaa-4c54-b523-d43812f2cfd3" providerId="ADAL" clId="{1E4E7E6F-16E0-41A8-89D8-DF762FB77F14}" dt="2021-03-23T05:23:29.435" v="1843" actId="26606"/>
          <ac:grpSpMkLst>
            <pc:docMk/>
            <pc:sldMk cId="1707379598" sldId="283"/>
            <ac:grpSpMk id="59" creationId="{828A5161-06F1-46CF-8AD7-844680A59E13}"/>
          </ac:grpSpMkLst>
        </pc:grpChg>
        <pc:grpChg chg="add">
          <ac:chgData name="Kumar Nr, Pradeep" userId="6d218916-ebaa-4c54-b523-d43812f2cfd3" providerId="ADAL" clId="{1E4E7E6F-16E0-41A8-89D8-DF762FB77F14}" dt="2021-03-23T05:23:29.435" v="1843" actId="26606"/>
          <ac:grpSpMkLst>
            <pc:docMk/>
            <pc:sldMk cId="1707379598" sldId="283"/>
            <ac:grpSpMk id="73" creationId="{828A5161-06F1-46CF-8AD7-844680A59E13}"/>
          </ac:grpSpMkLst>
        </pc:grpChg>
        <pc:grpChg chg="add">
          <ac:chgData name="Kumar Nr, Pradeep" userId="6d218916-ebaa-4c54-b523-d43812f2cfd3" providerId="ADAL" clId="{1E4E7E6F-16E0-41A8-89D8-DF762FB77F14}" dt="2021-03-23T05:23:29.435" v="1843" actId="26606"/>
          <ac:grpSpMkLst>
            <pc:docMk/>
            <pc:sldMk cId="1707379598" sldId="283"/>
            <ac:grpSpMk id="77" creationId="{5995D10D-E9C9-47DB-AE7E-801FEF38F5C9}"/>
          </ac:grpSpMkLst>
        </pc:grpChg>
        <pc:picChg chg="del">
          <ac:chgData name="Kumar Nr, Pradeep" userId="6d218916-ebaa-4c54-b523-d43812f2cfd3" providerId="ADAL" clId="{1E4E7E6F-16E0-41A8-89D8-DF762FB77F14}" dt="2021-03-23T05:22:20.120" v="1832" actId="478"/>
          <ac:picMkLst>
            <pc:docMk/>
            <pc:sldMk cId="1707379598" sldId="283"/>
            <ac:picMk id="2" creationId="{61577CE9-159B-4EF5-AA63-4029C190444C}"/>
          </ac:picMkLst>
        </pc:picChg>
        <pc:picChg chg="add mod">
          <ac:chgData name="Kumar Nr, Pradeep" userId="6d218916-ebaa-4c54-b523-d43812f2cfd3" providerId="ADAL" clId="{1E4E7E6F-16E0-41A8-89D8-DF762FB77F14}" dt="2021-03-23T05:30:21.184" v="1865" actId="1440"/>
          <ac:picMkLst>
            <pc:docMk/>
            <pc:sldMk cId="1707379598" sldId="283"/>
            <ac:picMk id="3" creationId="{02334D67-15D6-4D16-93FD-8543A4F10127}"/>
          </ac:picMkLst>
        </pc:picChg>
        <pc:picChg chg="add mod">
          <ac:chgData name="Kumar Nr, Pradeep" userId="6d218916-ebaa-4c54-b523-d43812f2cfd3" providerId="ADAL" clId="{1E4E7E6F-16E0-41A8-89D8-DF762FB77F14}" dt="2021-03-23T05:24:01.955" v="1846" actId="14100"/>
          <ac:picMkLst>
            <pc:docMk/>
            <pc:sldMk cId="1707379598" sldId="283"/>
            <ac:picMk id="10242" creationId="{FAEE07A0-7A3F-4334-921B-B02D7C9D10EB}"/>
          </ac:picMkLst>
        </pc:picChg>
      </pc:sldChg>
      <pc:sldChg chg="addSp delSp modSp add mod delAnim modAnim modNotesTx">
        <pc:chgData name="Kumar Nr, Pradeep" userId="6d218916-ebaa-4c54-b523-d43812f2cfd3" providerId="ADAL" clId="{1E4E7E6F-16E0-41A8-89D8-DF762FB77F14}" dt="2021-03-23T05:39:49.764" v="1914" actId="14100"/>
        <pc:sldMkLst>
          <pc:docMk/>
          <pc:sldMk cId="923880553" sldId="284"/>
        </pc:sldMkLst>
        <pc:spChg chg="mod">
          <ac:chgData name="Kumar Nr, Pradeep" userId="6d218916-ebaa-4c54-b523-d43812f2cfd3" providerId="ADAL" clId="{1E4E7E6F-16E0-41A8-89D8-DF762FB77F14}" dt="2021-03-23T05:32:27.617" v="1875" actId="1076"/>
          <ac:spMkLst>
            <pc:docMk/>
            <pc:sldMk cId="923880553" sldId="284"/>
            <ac:spMk id="4" creationId="{B0781F9C-5F3D-4B30-8977-B42743935893}"/>
          </ac:spMkLst>
        </pc:spChg>
        <pc:spChg chg="add del mod">
          <ac:chgData name="Kumar Nr, Pradeep" userId="6d218916-ebaa-4c54-b523-d43812f2cfd3" providerId="ADAL" clId="{1E4E7E6F-16E0-41A8-89D8-DF762FB77F14}" dt="2021-03-23T05:36:12.651" v="1883"/>
          <ac:spMkLst>
            <pc:docMk/>
            <pc:sldMk cId="923880553" sldId="284"/>
            <ac:spMk id="5" creationId="{7B06B8E6-704E-4852-B408-BD268198859F}"/>
          </ac:spMkLst>
        </pc:spChg>
        <pc:spChg chg="add mod">
          <ac:chgData name="Kumar Nr, Pradeep" userId="6d218916-ebaa-4c54-b523-d43812f2cfd3" providerId="ADAL" clId="{1E4E7E6F-16E0-41A8-89D8-DF762FB77F14}" dt="2021-03-23T05:36:27.059" v="1887" actId="1076"/>
          <ac:spMkLst>
            <pc:docMk/>
            <pc:sldMk cId="923880553" sldId="284"/>
            <ac:spMk id="6" creationId="{26ED39C8-D861-4E63-AC47-0A9409D40ABD}"/>
          </ac:spMkLst>
        </pc:spChg>
        <pc:spChg chg="add mod">
          <ac:chgData name="Kumar Nr, Pradeep" userId="6d218916-ebaa-4c54-b523-d43812f2cfd3" providerId="ADAL" clId="{1E4E7E6F-16E0-41A8-89D8-DF762FB77F14}" dt="2021-03-23T05:39:49.764" v="1914" actId="14100"/>
          <ac:spMkLst>
            <pc:docMk/>
            <pc:sldMk cId="923880553" sldId="284"/>
            <ac:spMk id="8" creationId="{D68B1F98-342C-48F6-B356-A0ABA3A29ED5}"/>
          </ac:spMkLst>
        </pc:spChg>
        <pc:picChg chg="add mod">
          <ac:chgData name="Kumar Nr, Pradeep" userId="6d218916-ebaa-4c54-b523-d43812f2cfd3" providerId="ADAL" clId="{1E4E7E6F-16E0-41A8-89D8-DF762FB77F14}" dt="2021-03-23T05:35:46.504" v="1881" actId="1076"/>
          <ac:picMkLst>
            <pc:docMk/>
            <pc:sldMk cId="923880553" sldId="284"/>
            <ac:picMk id="2" creationId="{A328796C-3F40-4E7C-B7FD-7EF88A3E7602}"/>
          </ac:picMkLst>
        </pc:picChg>
        <pc:picChg chg="del">
          <ac:chgData name="Kumar Nr, Pradeep" userId="6d218916-ebaa-4c54-b523-d43812f2cfd3" providerId="ADAL" clId="{1E4E7E6F-16E0-41A8-89D8-DF762FB77F14}" dt="2021-03-23T05:32:17.421" v="1872" actId="478"/>
          <ac:picMkLst>
            <pc:docMk/>
            <pc:sldMk cId="923880553" sldId="284"/>
            <ac:picMk id="3" creationId="{02334D67-15D6-4D16-93FD-8543A4F10127}"/>
          </ac:picMkLst>
        </pc:picChg>
        <pc:picChg chg="add mod">
          <ac:chgData name="Kumar Nr, Pradeep" userId="6d218916-ebaa-4c54-b523-d43812f2cfd3" providerId="ADAL" clId="{1E4E7E6F-16E0-41A8-89D8-DF762FB77F14}" dt="2021-03-23T05:37:16.685" v="1893" actId="1076"/>
          <ac:picMkLst>
            <pc:docMk/>
            <pc:sldMk cId="923880553" sldId="284"/>
            <ac:picMk id="7" creationId="{73D62AD8-FADA-4575-B879-39B2D2D0C42B}"/>
          </ac:picMkLst>
        </pc:picChg>
        <pc:picChg chg="add mod">
          <ac:chgData name="Kumar Nr, Pradeep" userId="6d218916-ebaa-4c54-b523-d43812f2cfd3" providerId="ADAL" clId="{1E4E7E6F-16E0-41A8-89D8-DF762FB77F14}" dt="2021-03-23T05:39:43.797" v="1913" actId="1076"/>
          <ac:picMkLst>
            <pc:docMk/>
            <pc:sldMk cId="923880553" sldId="284"/>
            <ac:picMk id="9" creationId="{84CA1DBD-ACCF-409C-A7C3-A79C4A3D6F35}"/>
          </ac:picMkLst>
        </pc:picChg>
        <pc:picChg chg="del">
          <ac:chgData name="Kumar Nr, Pradeep" userId="6d218916-ebaa-4c54-b523-d43812f2cfd3" providerId="ADAL" clId="{1E4E7E6F-16E0-41A8-89D8-DF762FB77F14}" dt="2021-03-23T05:32:19.128" v="1873" actId="478"/>
          <ac:picMkLst>
            <pc:docMk/>
            <pc:sldMk cId="923880553" sldId="284"/>
            <ac:picMk id="10242" creationId="{FAEE07A0-7A3F-4334-921B-B02D7C9D10EB}"/>
          </ac:picMkLst>
        </pc:picChg>
      </pc:sldChg>
      <pc:sldChg chg="addSp delSp modSp add mod ord delAnim modAnim modNotesTx">
        <pc:chgData name="Kumar Nr, Pradeep" userId="6d218916-ebaa-4c54-b523-d43812f2cfd3" providerId="ADAL" clId="{1E4E7E6F-16E0-41A8-89D8-DF762FB77F14}" dt="2021-03-23T05:45:24.515" v="1938"/>
        <pc:sldMkLst>
          <pc:docMk/>
          <pc:sldMk cId="3039730096" sldId="285"/>
        </pc:sldMkLst>
        <pc:spChg chg="mod">
          <ac:chgData name="Kumar Nr, Pradeep" userId="6d218916-ebaa-4c54-b523-d43812f2cfd3" providerId="ADAL" clId="{1E4E7E6F-16E0-41A8-89D8-DF762FB77F14}" dt="2021-03-23T05:44:44.754" v="1934"/>
          <ac:spMkLst>
            <pc:docMk/>
            <pc:sldMk cId="3039730096" sldId="285"/>
            <ac:spMk id="4" creationId="{B0781F9C-5F3D-4B30-8977-B42743935893}"/>
          </ac:spMkLst>
        </pc:spChg>
        <pc:spChg chg="add del">
          <ac:chgData name="Kumar Nr, Pradeep" userId="6d218916-ebaa-4c54-b523-d43812f2cfd3" providerId="ADAL" clId="{1E4E7E6F-16E0-41A8-89D8-DF762FB77F14}" dt="2021-03-23T05:45:05.281" v="1936" actId="26606"/>
          <ac:spMkLst>
            <pc:docMk/>
            <pc:sldMk cId="3039730096" sldId="285"/>
            <ac:spMk id="71" creationId="{2B566528-1B12-4246-9431-5C2D7D081168}"/>
          </ac:spMkLst>
        </pc:spChg>
        <pc:spChg chg="add del">
          <ac:chgData name="Kumar Nr, Pradeep" userId="6d218916-ebaa-4c54-b523-d43812f2cfd3" providerId="ADAL" clId="{1E4E7E6F-16E0-41A8-89D8-DF762FB77F14}" dt="2021-03-23T05:45:05.281" v="1936" actId="26606"/>
          <ac:spMkLst>
            <pc:docMk/>
            <pc:sldMk cId="3039730096" sldId="285"/>
            <ac:spMk id="135" creationId="{2B566528-1B12-4246-9431-5C2D7D081168}"/>
          </ac:spMkLst>
        </pc:spChg>
        <pc:grpChg chg="add del">
          <ac:chgData name="Kumar Nr, Pradeep" userId="6d218916-ebaa-4c54-b523-d43812f2cfd3" providerId="ADAL" clId="{1E4E7E6F-16E0-41A8-89D8-DF762FB77F14}" dt="2021-03-23T05:45:05.281" v="1936" actId="26606"/>
          <ac:grpSpMkLst>
            <pc:docMk/>
            <pc:sldMk cId="3039730096" sldId="285"/>
            <ac:grpSpMk id="73" creationId="{828A5161-06F1-46CF-8AD7-844680A59E13}"/>
          </ac:grpSpMkLst>
        </pc:grpChg>
        <pc:grpChg chg="add del">
          <ac:chgData name="Kumar Nr, Pradeep" userId="6d218916-ebaa-4c54-b523-d43812f2cfd3" providerId="ADAL" clId="{1E4E7E6F-16E0-41A8-89D8-DF762FB77F14}" dt="2021-03-23T05:45:05.281" v="1936" actId="26606"/>
          <ac:grpSpMkLst>
            <pc:docMk/>
            <pc:sldMk cId="3039730096" sldId="285"/>
            <ac:grpSpMk id="77" creationId="{5995D10D-E9C9-47DB-AE7E-801FEF38F5C9}"/>
          </ac:grpSpMkLst>
        </pc:grpChg>
        <pc:grpChg chg="add del">
          <ac:chgData name="Kumar Nr, Pradeep" userId="6d218916-ebaa-4c54-b523-d43812f2cfd3" providerId="ADAL" clId="{1E4E7E6F-16E0-41A8-89D8-DF762FB77F14}" dt="2021-03-23T05:45:05.281" v="1936" actId="26606"/>
          <ac:grpSpMkLst>
            <pc:docMk/>
            <pc:sldMk cId="3039730096" sldId="285"/>
            <ac:grpSpMk id="137" creationId="{828A5161-06F1-46CF-8AD7-844680A59E13}"/>
          </ac:grpSpMkLst>
        </pc:grpChg>
        <pc:grpChg chg="add del">
          <ac:chgData name="Kumar Nr, Pradeep" userId="6d218916-ebaa-4c54-b523-d43812f2cfd3" providerId="ADAL" clId="{1E4E7E6F-16E0-41A8-89D8-DF762FB77F14}" dt="2021-03-23T05:45:05.281" v="1936" actId="26606"/>
          <ac:grpSpMkLst>
            <pc:docMk/>
            <pc:sldMk cId="3039730096" sldId="285"/>
            <ac:grpSpMk id="141" creationId="{5995D10D-E9C9-47DB-AE7E-801FEF38F5C9}"/>
          </ac:grpSpMkLst>
        </pc:grpChg>
        <pc:picChg chg="del">
          <ac:chgData name="Kumar Nr, Pradeep" userId="6d218916-ebaa-4c54-b523-d43812f2cfd3" providerId="ADAL" clId="{1E4E7E6F-16E0-41A8-89D8-DF762FB77F14}" dt="2021-03-23T05:43:20.570" v="1922" actId="478"/>
          <ac:picMkLst>
            <pc:docMk/>
            <pc:sldMk cId="3039730096" sldId="285"/>
            <ac:picMk id="3" creationId="{02334D67-15D6-4D16-93FD-8543A4F10127}"/>
          </ac:picMkLst>
        </pc:picChg>
        <pc:picChg chg="del">
          <ac:chgData name="Kumar Nr, Pradeep" userId="6d218916-ebaa-4c54-b523-d43812f2cfd3" providerId="ADAL" clId="{1E4E7E6F-16E0-41A8-89D8-DF762FB77F14}" dt="2021-03-23T05:43:22.726" v="1923" actId="478"/>
          <ac:picMkLst>
            <pc:docMk/>
            <pc:sldMk cId="3039730096" sldId="285"/>
            <ac:picMk id="10242" creationId="{FAEE07A0-7A3F-4334-921B-B02D7C9D10EB}"/>
          </ac:picMkLst>
        </pc:picChg>
        <pc:picChg chg="add mod">
          <ac:chgData name="Kumar Nr, Pradeep" userId="6d218916-ebaa-4c54-b523-d43812f2cfd3" providerId="ADAL" clId="{1E4E7E6F-16E0-41A8-89D8-DF762FB77F14}" dt="2021-03-23T05:45:05.281" v="1936" actId="26606"/>
          <ac:picMkLst>
            <pc:docMk/>
            <pc:sldMk cId="3039730096" sldId="285"/>
            <ac:picMk id="16386" creationId="{96ECC25D-A64F-43C4-92FF-FD810272E5D2}"/>
          </ac:picMkLst>
        </pc:picChg>
      </pc:sldChg>
      <pc:sldChg chg="modSp add mod ord modNotesTx">
        <pc:chgData name="Kumar Nr, Pradeep" userId="6d218916-ebaa-4c54-b523-d43812f2cfd3" providerId="ADAL" clId="{1E4E7E6F-16E0-41A8-89D8-DF762FB77F14}" dt="2021-03-23T07:14:30.534" v="1967" actId="15"/>
        <pc:sldMkLst>
          <pc:docMk/>
          <pc:sldMk cId="4209088782" sldId="286"/>
        </pc:sldMkLst>
        <pc:spChg chg="mod">
          <ac:chgData name="Kumar Nr, Pradeep" userId="6d218916-ebaa-4c54-b523-d43812f2cfd3" providerId="ADAL" clId="{1E4E7E6F-16E0-41A8-89D8-DF762FB77F14}" dt="2021-03-23T07:14:30.534" v="1967" actId="15"/>
          <ac:spMkLst>
            <pc:docMk/>
            <pc:sldMk cId="4209088782" sldId="286"/>
            <ac:spMk id="3" creationId="{04F219D8-3A8E-453C-ADE8-F95AA9D0C0F0}"/>
          </ac:spMkLst>
        </pc:spChg>
      </pc:sldChg>
      <pc:sldChg chg="addSp delSp modSp add ord">
        <pc:chgData name="Kumar Nr, Pradeep" userId="6d218916-ebaa-4c54-b523-d43812f2cfd3" providerId="ADAL" clId="{1E4E7E6F-16E0-41A8-89D8-DF762FB77F14}" dt="2021-03-23T07:11:29.016" v="1956" actId="14100"/>
        <pc:sldMkLst>
          <pc:docMk/>
          <pc:sldMk cId="1979760603" sldId="287"/>
        </pc:sldMkLst>
        <pc:picChg chg="del">
          <ac:chgData name="Kumar Nr, Pradeep" userId="6d218916-ebaa-4c54-b523-d43812f2cfd3" providerId="ADAL" clId="{1E4E7E6F-16E0-41A8-89D8-DF762FB77F14}" dt="2021-03-23T07:10:52.991" v="1945" actId="478"/>
          <ac:picMkLst>
            <pc:docMk/>
            <pc:sldMk cId="1979760603" sldId="287"/>
            <ac:picMk id="9218" creationId="{BB74BFD6-5E38-4C26-8878-E6F76D908FA0}"/>
          </ac:picMkLst>
        </pc:picChg>
        <pc:picChg chg="add mod">
          <ac:chgData name="Kumar Nr, Pradeep" userId="6d218916-ebaa-4c54-b523-d43812f2cfd3" providerId="ADAL" clId="{1E4E7E6F-16E0-41A8-89D8-DF762FB77F14}" dt="2021-03-23T07:11:29.016" v="1956" actId="14100"/>
          <ac:picMkLst>
            <pc:docMk/>
            <pc:sldMk cId="1979760603" sldId="287"/>
            <ac:picMk id="17410" creationId="{0D32AFE1-3B55-4C5C-825A-83539C7A4576}"/>
          </ac:picMkLst>
        </pc:picChg>
      </pc:sldChg>
      <pc:sldChg chg="addSp modSp add mod modAnim">
        <pc:chgData name="Kumar Nr, Pradeep" userId="6d218916-ebaa-4c54-b523-d43812f2cfd3" providerId="ADAL" clId="{1E4E7E6F-16E0-41A8-89D8-DF762FB77F14}" dt="2021-03-23T07:33:13.226" v="1983"/>
        <pc:sldMkLst>
          <pc:docMk/>
          <pc:sldMk cId="1152310476" sldId="288"/>
        </pc:sldMkLst>
        <pc:spChg chg="mod">
          <ac:chgData name="Kumar Nr, Pradeep" userId="6d218916-ebaa-4c54-b523-d43812f2cfd3" providerId="ADAL" clId="{1E4E7E6F-16E0-41A8-89D8-DF762FB77F14}" dt="2021-03-23T07:24:47.222" v="1974"/>
          <ac:spMkLst>
            <pc:docMk/>
            <pc:sldMk cId="1152310476" sldId="288"/>
            <ac:spMk id="3" creationId="{04F219D8-3A8E-453C-ADE8-F95AA9D0C0F0}"/>
          </ac:spMkLst>
        </pc:spChg>
        <pc:picChg chg="add mod">
          <ac:chgData name="Kumar Nr, Pradeep" userId="6d218916-ebaa-4c54-b523-d43812f2cfd3" providerId="ADAL" clId="{1E4E7E6F-16E0-41A8-89D8-DF762FB77F14}" dt="2021-03-23T07:32:32.054" v="1979" actId="1440"/>
          <ac:picMkLst>
            <pc:docMk/>
            <pc:sldMk cId="1152310476" sldId="288"/>
            <ac:picMk id="2" creationId="{1EFB33CE-4A02-4DF5-9A4E-8A5C3FD4A88B}"/>
          </ac:picMkLst>
        </pc:picChg>
        <pc:picChg chg="add mod">
          <ac:chgData name="Kumar Nr, Pradeep" userId="6d218916-ebaa-4c54-b523-d43812f2cfd3" providerId="ADAL" clId="{1E4E7E6F-16E0-41A8-89D8-DF762FB77F14}" dt="2021-03-23T07:32:40.462" v="1980" actId="1440"/>
          <ac:picMkLst>
            <pc:docMk/>
            <pc:sldMk cId="1152310476" sldId="288"/>
            <ac:picMk id="4" creationId="{EE0F5026-253D-4A87-91B0-54A9DAD7E8A7}"/>
          </ac:picMkLst>
        </pc:picChg>
      </pc:sldChg>
      <pc:sldChg chg="addSp delSp modSp add mod delAnim modAnim">
        <pc:chgData name="Kumar Nr, Pradeep" userId="6d218916-ebaa-4c54-b523-d43812f2cfd3" providerId="ADAL" clId="{1E4E7E6F-16E0-41A8-89D8-DF762FB77F14}" dt="2021-03-23T07:45:29.714" v="2023" actId="478"/>
        <pc:sldMkLst>
          <pc:docMk/>
          <pc:sldMk cId="2357174969" sldId="289"/>
        </pc:sldMkLst>
        <pc:spChg chg="del">
          <ac:chgData name="Kumar Nr, Pradeep" userId="6d218916-ebaa-4c54-b523-d43812f2cfd3" providerId="ADAL" clId="{1E4E7E6F-16E0-41A8-89D8-DF762FB77F14}" dt="2021-03-23T07:34:10.490" v="1985" actId="478"/>
          <ac:spMkLst>
            <pc:docMk/>
            <pc:sldMk cId="2357174969" sldId="289"/>
            <ac:spMk id="3" creationId="{04F219D8-3A8E-453C-ADE8-F95AA9D0C0F0}"/>
          </ac:spMkLst>
        </pc:spChg>
        <pc:spChg chg="add del mod">
          <ac:chgData name="Kumar Nr, Pradeep" userId="6d218916-ebaa-4c54-b523-d43812f2cfd3" providerId="ADAL" clId="{1E4E7E6F-16E0-41A8-89D8-DF762FB77F14}" dt="2021-03-23T07:34:28.686" v="1988" actId="478"/>
          <ac:spMkLst>
            <pc:docMk/>
            <pc:sldMk cId="2357174969" sldId="289"/>
            <ac:spMk id="6" creationId="{BE442C28-E368-429D-9E4D-8E7205FE6428}"/>
          </ac:spMkLst>
        </pc:spChg>
        <pc:spChg chg="add mod">
          <ac:chgData name="Kumar Nr, Pradeep" userId="6d218916-ebaa-4c54-b523-d43812f2cfd3" providerId="ADAL" clId="{1E4E7E6F-16E0-41A8-89D8-DF762FB77F14}" dt="2021-03-23T07:42:05.168" v="2014" actId="14100"/>
          <ac:spMkLst>
            <pc:docMk/>
            <pc:sldMk cId="2357174969" sldId="289"/>
            <ac:spMk id="8" creationId="{5B07BD3E-3380-48F5-AEC6-E30D644DAF63}"/>
          </ac:spMkLst>
        </pc:spChg>
        <pc:spChg chg="add del mod">
          <ac:chgData name="Kumar Nr, Pradeep" userId="6d218916-ebaa-4c54-b523-d43812f2cfd3" providerId="ADAL" clId="{1E4E7E6F-16E0-41A8-89D8-DF762FB77F14}" dt="2021-03-23T07:45:20.084" v="2021" actId="21"/>
          <ac:spMkLst>
            <pc:docMk/>
            <pc:sldMk cId="2357174969" sldId="289"/>
            <ac:spMk id="9" creationId="{372D9151-3935-44D4-83B8-A11DC795EB46}"/>
          </ac:spMkLst>
        </pc:spChg>
        <pc:spChg chg="add del mod">
          <ac:chgData name="Kumar Nr, Pradeep" userId="6d218916-ebaa-4c54-b523-d43812f2cfd3" providerId="ADAL" clId="{1E4E7E6F-16E0-41A8-89D8-DF762FB77F14}" dt="2021-03-23T07:45:29.714" v="2023" actId="478"/>
          <ac:spMkLst>
            <pc:docMk/>
            <pc:sldMk cId="2357174969" sldId="289"/>
            <ac:spMk id="30" creationId="{F566B44E-019E-4E61-A9D0-D5C17AC98D85}"/>
          </ac:spMkLst>
        </pc:spChg>
        <pc:spChg chg="add del">
          <ac:chgData name="Kumar Nr, Pradeep" userId="6d218916-ebaa-4c54-b523-d43812f2cfd3" providerId="ADAL" clId="{1E4E7E6F-16E0-41A8-89D8-DF762FB77F14}" dt="2021-03-23T07:34:53.071" v="1994" actId="26606"/>
          <ac:spMkLst>
            <pc:docMk/>
            <pc:sldMk cId="2357174969" sldId="289"/>
            <ac:spMk id="41" creationId="{2B566528-1B12-4246-9431-5C2D7D081168}"/>
          </ac:spMkLst>
        </pc:spChg>
        <pc:spChg chg="add del">
          <ac:chgData name="Kumar Nr, Pradeep" userId="6d218916-ebaa-4c54-b523-d43812f2cfd3" providerId="ADAL" clId="{1E4E7E6F-16E0-41A8-89D8-DF762FB77F14}" dt="2021-03-23T07:34:53.071" v="1994" actId="26606"/>
          <ac:spMkLst>
            <pc:docMk/>
            <pc:sldMk cId="2357174969" sldId="289"/>
            <ac:spMk id="42" creationId="{2E80C965-DB6D-4F81-9E9E-B027384D0BD6}"/>
          </ac:spMkLst>
        </pc:spChg>
        <pc:spChg chg="add del">
          <ac:chgData name="Kumar Nr, Pradeep" userId="6d218916-ebaa-4c54-b523-d43812f2cfd3" providerId="ADAL" clId="{1E4E7E6F-16E0-41A8-89D8-DF762FB77F14}" dt="2021-03-23T07:34:53.071" v="1994" actId="26606"/>
          <ac:spMkLst>
            <pc:docMk/>
            <pc:sldMk cId="2357174969" sldId="289"/>
            <ac:spMk id="43" creationId="{A580F890-B085-4E95-96AA-55AEBEC5CE6E}"/>
          </ac:spMkLst>
        </pc:spChg>
        <pc:spChg chg="add del">
          <ac:chgData name="Kumar Nr, Pradeep" userId="6d218916-ebaa-4c54-b523-d43812f2cfd3" providerId="ADAL" clId="{1E4E7E6F-16E0-41A8-89D8-DF762FB77F14}" dt="2021-03-23T07:34:53.071" v="1994" actId="26606"/>
          <ac:spMkLst>
            <pc:docMk/>
            <pc:sldMk cId="2357174969" sldId="289"/>
            <ac:spMk id="44" creationId="{D3F51FEB-38FB-4F6C-9F7B-2F2AFAB65463}"/>
          </ac:spMkLst>
        </pc:spChg>
        <pc:spChg chg="add del">
          <ac:chgData name="Kumar Nr, Pradeep" userId="6d218916-ebaa-4c54-b523-d43812f2cfd3" providerId="ADAL" clId="{1E4E7E6F-16E0-41A8-89D8-DF762FB77F14}" dt="2021-03-23T07:34:53.071" v="1994" actId="26606"/>
          <ac:spMkLst>
            <pc:docMk/>
            <pc:sldMk cId="2357174969" sldId="289"/>
            <ac:spMk id="45" creationId="{1E547BA6-BAE0-43BB-A7CA-60F69CE252F0}"/>
          </ac:spMkLst>
        </pc:spChg>
        <pc:spChg chg="add del">
          <ac:chgData name="Kumar Nr, Pradeep" userId="6d218916-ebaa-4c54-b523-d43812f2cfd3" providerId="ADAL" clId="{1E4E7E6F-16E0-41A8-89D8-DF762FB77F14}" dt="2021-03-23T07:34:51.386" v="1991" actId="26606"/>
          <ac:spMkLst>
            <pc:docMk/>
            <pc:sldMk cId="2357174969" sldId="289"/>
            <ac:spMk id="50" creationId="{F3060C83-F051-4F0E-ABAD-AA0DFC48B218}"/>
          </ac:spMkLst>
        </pc:spChg>
        <pc:spChg chg="add del">
          <ac:chgData name="Kumar Nr, Pradeep" userId="6d218916-ebaa-4c54-b523-d43812f2cfd3" providerId="ADAL" clId="{1E4E7E6F-16E0-41A8-89D8-DF762FB77F14}" dt="2021-03-23T07:34:51.386" v="1991" actId="26606"/>
          <ac:spMkLst>
            <pc:docMk/>
            <pc:sldMk cId="2357174969" sldId="289"/>
            <ac:spMk id="52" creationId="{83C98ABE-055B-441F-B07E-44F97F083C39}"/>
          </ac:spMkLst>
        </pc:spChg>
        <pc:spChg chg="add del">
          <ac:chgData name="Kumar Nr, Pradeep" userId="6d218916-ebaa-4c54-b523-d43812f2cfd3" providerId="ADAL" clId="{1E4E7E6F-16E0-41A8-89D8-DF762FB77F14}" dt="2021-03-23T07:34:51.386" v="1991" actId="26606"/>
          <ac:spMkLst>
            <pc:docMk/>
            <pc:sldMk cId="2357174969" sldId="289"/>
            <ac:spMk id="54" creationId="{29FDB030-9B49-4CED-8CCD-4D99382388AC}"/>
          </ac:spMkLst>
        </pc:spChg>
        <pc:spChg chg="add del">
          <ac:chgData name="Kumar Nr, Pradeep" userId="6d218916-ebaa-4c54-b523-d43812f2cfd3" providerId="ADAL" clId="{1E4E7E6F-16E0-41A8-89D8-DF762FB77F14}" dt="2021-03-23T07:34:51.386" v="1991" actId="26606"/>
          <ac:spMkLst>
            <pc:docMk/>
            <pc:sldMk cId="2357174969" sldId="289"/>
            <ac:spMk id="56" creationId="{3783CA14-24A1-485C-8B30-D6A5D87987AD}"/>
          </ac:spMkLst>
        </pc:spChg>
        <pc:spChg chg="add del">
          <ac:chgData name="Kumar Nr, Pradeep" userId="6d218916-ebaa-4c54-b523-d43812f2cfd3" providerId="ADAL" clId="{1E4E7E6F-16E0-41A8-89D8-DF762FB77F14}" dt="2021-03-23T07:34:51.386" v="1991" actId="26606"/>
          <ac:spMkLst>
            <pc:docMk/>
            <pc:sldMk cId="2357174969" sldId="289"/>
            <ac:spMk id="58" creationId="{9A97C86A-04D6-40F7-AE84-31AB43E6A846}"/>
          </ac:spMkLst>
        </pc:spChg>
        <pc:spChg chg="add del">
          <ac:chgData name="Kumar Nr, Pradeep" userId="6d218916-ebaa-4c54-b523-d43812f2cfd3" providerId="ADAL" clId="{1E4E7E6F-16E0-41A8-89D8-DF762FB77F14}" dt="2021-03-23T07:34:51.386" v="1991" actId="26606"/>
          <ac:spMkLst>
            <pc:docMk/>
            <pc:sldMk cId="2357174969" sldId="289"/>
            <ac:spMk id="60" creationId="{FF9F2414-84E8-453E-B1F3-389FDE8192D9}"/>
          </ac:spMkLst>
        </pc:spChg>
        <pc:spChg chg="add del">
          <ac:chgData name="Kumar Nr, Pradeep" userId="6d218916-ebaa-4c54-b523-d43812f2cfd3" providerId="ADAL" clId="{1E4E7E6F-16E0-41A8-89D8-DF762FB77F14}" dt="2021-03-23T07:34:51.386" v="1991" actId="26606"/>
          <ac:spMkLst>
            <pc:docMk/>
            <pc:sldMk cId="2357174969" sldId="289"/>
            <ac:spMk id="62" creationId="{3ECA69A1-7536-43AC-85EF-C7106179F5ED}"/>
          </ac:spMkLst>
        </pc:spChg>
        <pc:spChg chg="add del">
          <ac:chgData name="Kumar Nr, Pradeep" userId="6d218916-ebaa-4c54-b523-d43812f2cfd3" providerId="ADAL" clId="{1E4E7E6F-16E0-41A8-89D8-DF762FB77F14}" dt="2021-03-23T07:34:53.030" v="1993" actId="26606"/>
          <ac:spMkLst>
            <pc:docMk/>
            <pc:sldMk cId="2357174969" sldId="289"/>
            <ac:spMk id="64" creationId="{42A4FC2C-047E-45A5-965D-8E1E3BF09BC6}"/>
          </ac:spMkLst>
        </pc:spChg>
        <pc:spChg chg="add">
          <ac:chgData name="Kumar Nr, Pradeep" userId="6d218916-ebaa-4c54-b523-d43812f2cfd3" providerId="ADAL" clId="{1E4E7E6F-16E0-41A8-89D8-DF762FB77F14}" dt="2021-03-23T07:34:53.071" v="1994" actId="26606"/>
          <ac:spMkLst>
            <pc:docMk/>
            <pc:sldMk cId="2357174969" sldId="289"/>
            <ac:spMk id="66" creationId="{F3060C83-F051-4F0E-ABAD-AA0DFC48B218}"/>
          </ac:spMkLst>
        </pc:spChg>
        <pc:spChg chg="add">
          <ac:chgData name="Kumar Nr, Pradeep" userId="6d218916-ebaa-4c54-b523-d43812f2cfd3" providerId="ADAL" clId="{1E4E7E6F-16E0-41A8-89D8-DF762FB77F14}" dt="2021-03-23T07:34:53.071" v="1994" actId="26606"/>
          <ac:spMkLst>
            <pc:docMk/>
            <pc:sldMk cId="2357174969" sldId="289"/>
            <ac:spMk id="67" creationId="{83C98ABE-055B-441F-B07E-44F97F083C39}"/>
          </ac:spMkLst>
        </pc:spChg>
        <pc:spChg chg="add">
          <ac:chgData name="Kumar Nr, Pradeep" userId="6d218916-ebaa-4c54-b523-d43812f2cfd3" providerId="ADAL" clId="{1E4E7E6F-16E0-41A8-89D8-DF762FB77F14}" dt="2021-03-23T07:34:53.071" v="1994" actId="26606"/>
          <ac:spMkLst>
            <pc:docMk/>
            <pc:sldMk cId="2357174969" sldId="289"/>
            <ac:spMk id="68" creationId="{29FDB030-9B49-4CED-8CCD-4D99382388AC}"/>
          </ac:spMkLst>
        </pc:spChg>
        <pc:spChg chg="add">
          <ac:chgData name="Kumar Nr, Pradeep" userId="6d218916-ebaa-4c54-b523-d43812f2cfd3" providerId="ADAL" clId="{1E4E7E6F-16E0-41A8-89D8-DF762FB77F14}" dt="2021-03-23T07:34:53.071" v="1994" actId="26606"/>
          <ac:spMkLst>
            <pc:docMk/>
            <pc:sldMk cId="2357174969" sldId="289"/>
            <ac:spMk id="69" creationId="{3783CA14-24A1-485C-8B30-D6A5D87987AD}"/>
          </ac:spMkLst>
        </pc:spChg>
        <pc:spChg chg="add">
          <ac:chgData name="Kumar Nr, Pradeep" userId="6d218916-ebaa-4c54-b523-d43812f2cfd3" providerId="ADAL" clId="{1E4E7E6F-16E0-41A8-89D8-DF762FB77F14}" dt="2021-03-23T07:34:53.071" v="1994" actId="26606"/>
          <ac:spMkLst>
            <pc:docMk/>
            <pc:sldMk cId="2357174969" sldId="289"/>
            <ac:spMk id="70" creationId="{9A97C86A-04D6-40F7-AE84-31AB43E6A846}"/>
          </ac:spMkLst>
        </pc:spChg>
        <pc:spChg chg="add">
          <ac:chgData name="Kumar Nr, Pradeep" userId="6d218916-ebaa-4c54-b523-d43812f2cfd3" providerId="ADAL" clId="{1E4E7E6F-16E0-41A8-89D8-DF762FB77F14}" dt="2021-03-23T07:34:53.071" v="1994" actId="26606"/>
          <ac:spMkLst>
            <pc:docMk/>
            <pc:sldMk cId="2357174969" sldId="289"/>
            <ac:spMk id="71" creationId="{FF9F2414-84E8-453E-B1F3-389FDE8192D9}"/>
          </ac:spMkLst>
        </pc:spChg>
        <pc:spChg chg="add">
          <ac:chgData name="Kumar Nr, Pradeep" userId="6d218916-ebaa-4c54-b523-d43812f2cfd3" providerId="ADAL" clId="{1E4E7E6F-16E0-41A8-89D8-DF762FB77F14}" dt="2021-03-23T07:34:53.071" v="1994" actId="26606"/>
          <ac:spMkLst>
            <pc:docMk/>
            <pc:sldMk cId="2357174969" sldId="289"/>
            <ac:spMk id="72" creationId="{3ECA69A1-7536-43AC-85EF-C7106179F5ED}"/>
          </ac:spMkLst>
        </pc:spChg>
        <pc:picChg chg="del">
          <ac:chgData name="Kumar Nr, Pradeep" userId="6d218916-ebaa-4c54-b523-d43812f2cfd3" providerId="ADAL" clId="{1E4E7E6F-16E0-41A8-89D8-DF762FB77F14}" dt="2021-03-23T07:34:12.674" v="1986" actId="478"/>
          <ac:picMkLst>
            <pc:docMk/>
            <pc:sldMk cId="2357174969" sldId="289"/>
            <ac:picMk id="2" creationId="{1EFB33CE-4A02-4DF5-9A4E-8A5C3FD4A88B}"/>
          </ac:picMkLst>
        </pc:picChg>
        <pc:picChg chg="del">
          <ac:chgData name="Kumar Nr, Pradeep" userId="6d218916-ebaa-4c54-b523-d43812f2cfd3" providerId="ADAL" clId="{1E4E7E6F-16E0-41A8-89D8-DF762FB77F14}" dt="2021-03-23T07:34:23.573" v="1987" actId="478"/>
          <ac:picMkLst>
            <pc:docMk/>
            <pc:sldMk cId="2357174969" sldId="289"/>
            <ac:picMk id="4" creationId="{EE0F5026-253D-4A87-91B0-54A9DAD7E8A7}"/>
          </ac:picMkLst>
        </pc:picChg>
        <pc:picChg chg="add mod">
          <ac:chgData name="Kumar Nr, Pradeep" userId="6d218916-ebaa-4c54-b523-d43812f2cfd3" providerId="ADAL" clId="{1E4E7E6F-16E0-41A8-89D8-DF762FB77F14}" dt="2021-03-23T07:38:09.155" v="1996" actId="14100"/>
          <ac:picMkLst>
            <pc:docMk/>
            <pc:sldMk cId="2357174969" sldId="289"/>
            <ac:picMk id="7" creationId="{68E63A6B-E5F0-4C06-894D-8151F946E134}"/>
          </ac:picMkLst>
        </pc:picChg>
      </pc:sldChg>
      <pc:sldChg chg="addSp delSp modSp add mod modAnim modNotesTx">
        <pc:chgData name="Kumar Nr, Pradeep" userId="6d218916-ebaa-4c54-b523-d43812f2cfd3" providerId="ADAL" clId="{1E4E7E6F-16E0-41A8-89D8-DF762FB77F14}" dt="2021-03-23T07:51:55.645" v="2085"/>
        <pc:sldMkLst>
          <pc:docMk/>
          <pc:sldMk cId="454836742" sldId="290"/>
        </pc:sldMkLst>
        <pc:spChg chg="mod">
          <ac:chgData name="Kumar Nr, Pradeep" userId="6d218916-ebaa-4c54-b523-d43812f2cfd3" providerId="ADAL" clId="{1E4E7E6F-16E0-41A8-89D8-DF762FB77F14}" dt="2021-03-23T07:46:38.309" v="2058" actId="20577"/>
          <ac:spMkLst>
            <pc:docMk/>
            <pc:sldMk cId="454836742" sldId="290"/>
            <ac:spMk id="8" creationId="{5B07BD3E-3380-48F5-AEC6-E30D644DAF63}"/>
          </ac:spMkLst>
        </pc:spChg>
        <pc:picChg chg="add mod">
          <ac:chgData name="Kumar Nr, Pradeep" userId="6d218916-ebaa-4c54-b523-d43812f2cfd3" providerId="ADAL" clId="{1E4E7E6F-16E0-41A8-89D8-DF762FB77F14}" dt="2021-03-23T07:51:43.330" v="2083" actId="1076"/>
          <ac:picMkLst>
            <pc:docMk/>
            <pc:sldMk cId="454836742" sldId="290"/>
            <ac:picMk id="2" creationId="{5B767F2B-F563-4816-9663-C155F8864716}"/>
          </ac:picMkLst>
        </pc:picChg>
        <pc:picChg chg="add mod">
          <ac:chgData name="Kumar Nr, Pradeep" userId="6d218916-ebaa-4c54-b523-d43812f2cfd3" providerId="ADAL" clId="{1E4E7E6F-16E0-41A8-89D8-DF762FB77F14}" dt="2021-03-23T07:51:30.624" v="2081" actId="14100"/>
          <ac:picMkLst>
            <pc:docMk/>
            <pc:sldMk cId="454836742" sldId="290"/>
            <ac:picMk id="3" creationId="{E9CD74E3-8A1B-4184-8F70-BF5BDA65FE4B}"/>
          </ac:picMkLst>
        </pc:picChg>
        <pc:picChg chg="add mod">
          <ac:chgData name="Kumar Nr, Pradeep" userId="6d218916-ebaa-4c54-b523-d43812f2cfd3" providerId="ADAL" clId="{1E4E7E6F-16E0-41A8-89D8-DF762FB77F14}" dt="2021-03-23T07:51:35.099" v="2082" actId="1440"/>
          <ac:picMkLst>
            <pc:docMk/>
            <pc:sldMk cId="454836742" sldId="290"/>
            <ac:picMk id="4" creationId="{D26923DC-E52E-4402-B155-D92DCB629B3C}"/>
          </ac:picMkLst>
        </pc:picChg>
        <pc:picChg chg="del">
          <ac:chgData name="Kumar Nr, Pradeep" userId="6d218916-ebaa-4c54-b523-d43812f2cfd3" providerId="ADAL" clId="{1E4E7E6F-16E0-41A8-89D8-DF762FB77F14}" dt="2021-03-23T07:46:22.351" v="2026" actId="478"/>
          <ac:picMkLst>
            <pc:docMk/>
            <pc:sldMk cId="454836742" sldId="290"/>
            <ac:picMk id="7" creationId="{68E63A6B-E5F0-4C06-894D-8151F946E134}"/>
          </ac:picMkLst>
        </pc:picChg>
      </pc:sldChg>
      <pc:sldChg chg="addSp delSp modSp add mod ord modAnim">
        <pc:chgData name="Kumar Nr, Pradeep" userId="6d218916-ebaa-4c54-b523-d43812f2cfd3" providerId="ADAL" clId="{1E4E7E6F-16E0-41A8-89D8-DF762FB77F14}" dt="2021-03-23T07:56:43.345" v="2098" actId="1440"/>
        <pc:sldMkLst>
          <pc:docMk/>
          <pc:sldMk cId="2765153997" sldId="291"/>
        </pc:sldMkLst>
        <pc:spChg chg="mod">
          <ac:chgData name="Kumar Nr, Pradeep" userId="6d218916-ebaa-4c54-b523-d43812f2cfd3" providerId="ADAL" clId="{1E4E7E6F-16E0-41A8-89D8-DF762FB77F14}" dt="2021-03-23T07:53:39.664" v="2093"/>
          <ac:spMkLst>
            <pc:docMk/>
            <pc:sldMk cId="2765153997" sldId="291"/>
            <ac:spMk id="8" creationId="{5B07BD3E-3380-48F5-AEC6-E30D644DAF63}"/>
          </ac:spMkLst>
        </pc:spChg>
        <pc:picChg chg="add mod">
          <ac:chgData name="Kumar Nr, Pradeep" userId="6d218916-ebaa-4c54-b523-d43812f2cfd3" providerId="ADAL" clId="{1E4E7E6F-16E0-41A8-89D8-DF762FB77F14}" dt="2021-03-23T07:56:43.345" v="2098" actId="1440"/>
          <ac:picMkLst>
            <pc:docMk/>
            <pc:sldMk cId="2765153997" sldId="291"/>
            <ac:picMk id="2" creationId="{43E8464C-3B72-493C-8F7F-75D48A49765D}"/>
          </ac:picMkLst>
        </pc:picChg>
        <pc:picChg chg="del">
          <ac:chgData name="Kumar Nr, Pradeep" userId="6d218916-ebaa-4c54-b523-d43812f2cfd3" providerId="ADAL" clId="{1E4E7E6F-16E0-41A8-89D8-DF762FB77F14}" dt="2021-03-23T07:56:28.612" v="2094" actId="478"/>
          <ac:picMkLst>
            <pc:docMk/>
            <pc:sldMk cId="2765153997" sldId="291"/>
            <ac:picMk id="7" creationId="{68E63A6B-E5F0-4C06-894D-8151F946E1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09C4A-D5C8-4EE0-99BC-BB38F1A0B5A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06C3-3CD1-4E12-AB0A-8918DC50DF62}" type="slidenum">
              <a:rPr lang="en-US" smtClean="0"/>
              <a:t>‹#›</a:t>
            </a:fld>
            <a:endParaRPr lang="en-US"/>
          </a:p>
        </p:txBody>
      </p:sp>
    </p:spTree>
    <p:extLst>
      <p:ext uri="{BB962C8B-B14F-4D97-AF65-F5344CB8AC3E}">
        <p14:creationId xmlns:p14="http://schemas.microsoft.com/office/powerpoint/2010/main" val="305054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the name suggests, this principle states that </a:t>
            </a:r>
            <a:r>
              <a:rPr lang="en-US" sz="1200" b="1" i="0" kern="1200" dirty="0">
                <a:solidFill>
                  <a:schemeClr val="tx1"/>
                </a:solidFill>
                <a:effectLst/>
                <a:latin typeface="+mn-lt"/>
                <a:ea typeface="+mn-ea"/>
                <a:cs typeface="+mn-cs"/>
              </a:rPr>
              <a:t>each class should have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one responsibility, one single purpose</a:t>
            </a:r>
            <a:r>
              <a:rPr lang="en-US" sz="1200" b="0" i="0" kern="1200" dirty="0">
                <a:solidFill>
                  <a:schemeClr val="tx1"/>
                </a:solidFill>
                <a:effectLst/>
                <a:latin typeface="+mn-lt"/>
                <a:ea typeface="+mn-ea"/>
                <a:cs typeface="+mn-cs"/>
              </a:rPr>
              <a:t>. This means that a class will do only one job, which leads us to conclude it should have </a:t>
            </a:r>
            <a:r>
              <a:rPr lang="en-US" sz="1200" b="1" i="0" kern="1200" dirty="0">
                <a:solidFill>
                  <a:schemeClr val="tx1"/>
                </a:solidFill>
                <a:effectLst/>
                <a:latin typeface="+mn-lt"/>
                <a:ea typeface="+mn-ea"/>
                <a:cs typeface="+mn-cs"/>
              </a:rPr>
              <a:t>only one reason to change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don’t want objects that know too much and have unrelated behavior. These classes are harder to maintain. For example, if we have a class that we change a lot, and for different reasons, then this class should be broken down into more classes, each handling a single concern. Surely, </a:t>
            </a:r>
            <a:r>
              <a:rPr lang="en-US" sz="1200" b="1" i="0" kern="1200" dirty="0">
                <a:solidFill>
                  <a:schemeClr val="tx1"/>
                </a:solidFill>
                <a:effectLst/>
                <a:latin typeface="+mn-lt"/>
                <a:ea typeface="+mn-ea"/>
                <a:cs typeface="+mn-cs"/>
              </a:rPr>
              <a:t>if an error occurs, it will be easier to find.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consider a class that contains code that changes the text in some way. The only job of this class should be</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4</a:t>
            </a:fld>
            <a:endParaRPr lang="en-US"/>
          </a:p>
        </p:txBody>
      </p:sp>
    </p:spTree>
    <p:extLst>
      <p:ext uri="{BB962C8B-B14F-4D97-AF65-F5344CB8AC3E}">
        <p14:creationId xmlns:p14="http://schemas.microsoft.com/office/powerpoint/2010/main" val="411188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t>Now, we can assign an object of type Car or that of type Bus to a reference of type Vehicle.</a:t>
            </a:r>
          </a:p>
          <a:p>
            <a:pPr marL="0" indent="0">
              <a:buNone/>
            </a:pPr>
            <a:endParaRPr lang="en-US" sz="1100" dirty="0"/>
          </a:p>
          <a:p>
            <a:pPr marL="0" indent="0">
              <a:buNone/>
            </a:pPr>
            <a:r>
              <a:rPr lang="en-US" sz="1200" dirty="0"/>
              <a:t>All the functionality which is inherent in base class Vehicle, and is acquired by Bus and Car via inheritance, can be invoked on a reference of type Vehicle</a:t>
            </a:r>
          </a:p>
          <a:p>
            <a:pPr marL="0" indent="0">
              <a:buNone/>
            </a:pPr>
            <a:endParaRPr lang="en-US" sz="1200" dirty="0"/>
          </a:p>
          <a:p>
            <a:pPr marL="0" indent="0">
              <a:buNone/>
            </a:pPr>
            <a:r>
              <a:rPr lang="en-US" sz="1200" b="0" i="0" kern="1200" dirty="0">
                <a:solidFill>
                  <a:schemeClr val="tx1"/>
                </a:solidFill>
                <a:effectLst/>
                <a:latin typeface="+mn-lt"/>
                <a:ea typeface="+mn-ea"/>
                <a:cs typeface="+mn-cs"/>
              </a:rPr>
              <a:t>Referring to the diagram above, it is possible to invoke methods like </a:t>
            </a:r>
            <a:r>
              <a:rPr lang="en-US" dirty="0" err="1"/>
              <a:t>getSpeed</a:t>
            </a:r>
            <a:r>
              <a:rPr lang="en-US" dirty="0"/>
              <a:t>()</a:t>
            </a:r>
            <a:r>
              <a:rPr lang="en-US" sz="1200" b="0" i="0" kern="1200" dirty="0">
                <a:solidFill>
                  <a:schemeClr val="tx1"/>
                </a:solidFill>
                <a:effectLst/>
                <a:latin typeface="+mn-lt"/>
                <a:ea typeface="+mn-ea"/>
                <a:cs typeface="+mn-cs"/>
              </a:rPr>
              <a:t> &amp; </a:t>
            </a:r>
            <a:r>
              <a:rPr lang="en-US" dirty="0" err="1"/>
              <a:t>getCubicCapacity</a:t>
            </a:r>
            <a:r>
              <a:rPr lang="en-US" dirty="0"/>
              <a:t>()</a:t>
            </a:r>
            <a:r>
              <a:rPr lang="en-US" sz="1200" b="0" i="0" kern="1200" dirty="0">
                <a:solidFill>
                  <a:schemeClr val="tx1"/>
                </a:solidFill>
                <a:effectLst/>
                <a:latin typeface="+mn-lt"/>
                <a:ea typeface="+mn-ea"/>
                <a:cs typeface="+mn-cs"/>
              </a:rPr>
              <a:t> on a Vehicle reference which actually holds a Bus/Car object.</a:t>
            </a:r>
          </a:p>
          <a:p>
            <a:pPr marL="0" indent="0">
              <a:buNone/>
            </a:pPr>
            <a:r>
              <a:rPr lang="en-US" sz="1200" b="0" i="0" kern="1200" dirty="0">
                <a:solidFill>
                  <a:schemeClr val="tx1"/>
                </a:solidFill>
                <a:effectLst/>
                <a:latin typeface="+mn-lt"/>
                <a:ea typeface="+mn-ea"/>
                <a:cs typeface="+mn-cs"/>
              </a:rPr>
              <a:t>The actual object’s overridden implementation of these methods will be actually invoked. This is exactly what the </a:t>
            </a:r>
            <a:r>
              <a:rPr lang="en-US" sz="1200" b="0" i="0" kern="1200" dirty="0" err="1">
                <a:solidFill>
                  <a:schemeClr val="tx1"/>
                </a:solidFill>
                <a:effectLst/>
                <a:latin typeface="+mn-lt"/>
                <a:ea typeface="+mn-ea"/>
                <a:cs typeface="+mn-cs"/>
              </a:rPr>
              <a:t>Liskov</a:t>
            </a:r>
            <a:r>
              <a:rPr lang="en-US" sz="1200" b="0" i="0" kern="1200" dirty="0">
                <a:solidFill>
                  <a:schemeClr val="tx1"/>
                </a:solidFill>
                <a:effectLst/>
                <a:latin typeface="+mn-lt"/>
                <a:ea typeface="+mn-ea"/>
                <a:cs typeface="+mn-cs"/>
              </a:rPr>
              <a:t> Substitution Principle also states – subtype objects can replace super type objects without affecting the functionality inherent in the super type.</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21</a:t>
            </a:fld>
            <a:endParaRPr lang="en-US"/>
          </a:p>
        </p:txBody>
      </p:sp>
    </p:spTree>
    <p:extLst>
      <p:ext uri="{BB962C8B-B14F-4D97-AF65-F5344CB8AC3E}">
        <p14:creationId xmlns:p14="http://schemas.microsoft.com/office/powerpoint/2010/main" val="2501356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Now, since the </a:t>
            </a:r>
            <a:r>
              <a:rPr lang="en-US" sz="1200" b="0" i="1" kern="1200" dirty="0">
                <a:solidFill>
                  <a:schemeClr val="tx1"/>
                </a:solidFill>
                <a:effectLst/>
                <a:latin typeface="+mn-lt"/>
                <a:ea typeface="+mn-ea"/>
                <a:cs typeface="+mn-cs"/>
              </a:rPr>
              <a:t>Payment </a:t>
            </a:r>
            <a:r>
              <a:rPr lang="en-US" sz="1200" b="0" i="0" kern="1200" dirty="0">
                <a:solidFill>
                  <a:schemeClr val="tx1"/>
                </a:solidFill>
                <a:effectLst/>
                <a:latin typeface="+mn-lt"/>
                <a:ea typeface="+mn-ea"/>
                <a:cs typeface="+mn-cs"/>
              </a:rPr>
              <a:t>interface has changed and more methods were added, all the implementing classes now have to implement the new method.</a:t>
            </a:r>
          </a:p>
          <a:p>
            <a:pPr marL="0" indent="0">
              <a:buNone/>
            </a:pPr>
            <a:r>
              <a:rPr lang="en-US" sz="1200" b="1" i="0" kern="1200" dirty="0">
                <a:solidFill>
                  <a:schemeClr val="tx1"/>
                </a:solidFill>
                <a:effectLst/>
                <a:latin typeface="+mn-lt"/>
                <a:ea typeface="+mn-ea"/>
                <a:cs typeface="+mn-cs"/>
              </a:rPr>
              <a:t>The problem is, implementing them is unwanted and could lead to many side effects. </a:t>
            </a:r>
            <a:r>
              <a:rPr lang="en-US" sz="1200" b="0" i="0" kern="1200" dirty="0">
                <a:solidFill>
                  <a:schemeClr val="tx1"/>
                </a:solidFill>
                <a:effectLst/>
                <a:latin typeface="+mn-lt"/>
                <a:ea typeface="+mn-ea"/>
                <a:cs typeface="+mn-cs"/>
              </a:rPr>
              <a:t>Here, the </a:t>
            </a:r>
            <a:r>
              <a:rPr lang="en-US" sz="1200" b="0" i="1" kern="1200" dirty="0" err="1">
                <a:solidFill>
                  <a:schemeClr val="tx1"/>
                </a:solidFill>
                <a:effectLst/>
                <a:latin typeface="+mn-lt"/>
                <a:ea typeface="+mn-ea"/>
                <a:cs typeface="+mn-cs"/>
              </a:rPr>
              <a:t>LoanPayment</a:t>
            </a:r>
            <a:r>
              <a:rPr lang="en-US" sz="1200" b="0" i="0" kern="1200" dirty="0">
                <a:solidFill>
                  <a:schemeClr val="tx1"/>
                </a:solidFill>
                <a:effectLst/>
                <a:latin typeface="+mn-lt"/>
                <a:ea typeface="+mn-ea"/>
                <a:cs typeface="+mn-cs"/>
              </a:rPr>
              <a:t> implementation class has to implement 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initiatePayments</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without any actual need for this. And so, the principle is violated</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22</a:t>
            </a:fld>
            <a:endParaRPr lang="en-US"/>
          </a:p>
        </p:txBody>
      </p:sp>
    </p:spTree>
    <p:extLst>
      <p:ext uri="{BB962C8B-B14F-4D97-AF65-F5344CB8AC3E}">
        <p14:creationId xmlns:p14="http://schemas.microsoft.com/office/powerpoint/2010/main" val="2777255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23</a:t>
            </a:fld>
            <a:endParaRPr lang="en-US"/>
          </a:p>
        </p:txBody>
      </p:sp>
    </p:spTree>
    <p:extLst>
      <p:ext uri="{BB962C8B-B14F-4D97-AF65-F5344CB8AC3E}">
        <p14:creationId xmlns:p14="http://schemas.microsoft.com/office/powerpoint/2010/main" val="362718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Notice in the class diagram, and referring to the interfaces in the earlier section, that the </a:t>
            </a:r>
            <a:r>
              <a:rPr lang="en-US" sz="1200" b="0" i="1" kern="1200" dirty="0">
                <a:solidFill>
                  <a:schemeClr val="tx1"/>
                </a:solidFill>
                <a:effectLst/>
                <a:latin typeface="+mn-lt"/>
                <a:ea typeface="+mn-ea"/>
                <a:cs typeface="+mn-cs"/>
              </a:rPr>
              <a:t>status()</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getPayments</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methods are required in both the implementations. On the other hand, </a:t>
            </a:r>
            <a:r>
              <a:rPr lang="en-US" sz="1200" b="0" i="1" kern="1200" dirty="0" err="1">
                <a:solidFill>
                  <a:schemeClr val="tx1"/>
                </a:solidFill>
                <a:effectLst/>
                <a:latin typeface="+mn-lt"/>
                <a:ea typeface="+mn-ea"/>
                <a:cs typeface="+mn-cs"/>
              </a:rPr>
              <a:t>initiatePayments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only required in </a:t>
            </a:r>
            <a:r>
              <a:rPr lang="en-US" sz="1200" b="0" i="1" kern="1200" dirty="0" err="1">
                <a:solidFill>
                  <a:schemeClr val="tx1"/>
                </a:solidFill>
                <a:effectLst/>
                <a:latin typeface="+mn-lt"/>
                <a:ea typeface="+mn-ea"/>
                <a:cs typeface="+mn-cs"/>
              </a:rPr>
              <a:t>BankPayment</a:t>
            </a:r>
            <a:r>
              <a:rPr lang="en-US" sz="1200" b="0" i="0" kern="1200" dirty="0">
                <a:solidFill>
                  <a:schemeClr val="tx1"/>
                </a:solidFill>
                <a:effectLst/>
                <a:latin typeface="+mn-lt"/>
                <a:ea typeface="+mn-ea"/>
                <a:cs typeface="+mn-cs"/>
              </a:rPr>
              <a:t>, and the </a:t>
            </a:r>
            <a:r>
              <a:rPr lang="en-US" sz="1200" b="0" i="1" kern="1200" dirty="0" err="1">
                <a:solidFill>
                  <a:schemeClr val="tx1"/>
                </a:solidFill>
                <a:effectLst/>
                <a:latin typeface="+mn-lt"/>
                <a:ea typeface="+mn-ea"/>
                <a:cs typeface="+mn-cs"/>
              </a:rPr>
              <a:t>initiateLoanSettlement</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initiateRePayment</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methods are only for the </a:t>
            </a:r>
            <a:r>
              <a:rPr lang="en-US" sz="1200" b="0" i="1" kern="1200" dirty="0" err="1">
                <a:solidFill>
                  <a:schemeClr val="tx1"/>
                </a:solidFill>
                <a:effectLst/>
                <a:latin typeface="+mn-lt"/>
                <a:ea typeface="+mn-ea"/>
                <a:cs typeface="+mn-cs"/>
              </a:rPr>
              <a:t>LoanPayment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24</a:t>
            </a:fld>
            <a:endParaRPr lang="en-US"/>
          </a:p>
        </p:txBody>
      </p:sp>
    </p:spTree>
    <p:extLst>
      <p:ext uri="{BB962C8B-B14F-4D97-AF65-F5344CB8AC3E}">
        <p14:creationId xmlns:p14="http://schemas.microsoft.com/office/powerpoint/2010/main" val="4131655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25</a:t>
            </a:fld>
            <a:endParaRPr lang="en-US"/>
          </a:p>
        </p:txBody>
      </p:sp>
    </p:spTree>
    <p:extLst>
      <p:ext uri="{BB962C8B-B14F-4D97-AF65-F5344CB8AC3E}">
        <p14:creationId xmlns:p14="http://schemas.microsoft.com/office/powerpoint/2010/main" val="44331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26</a:t>
            </a:fld>
            <a:endParaRPr lang="en-US"/>
          </a:p>
        </p:txBody>
      </p:sp>
    </p:spTree>
    <p:extLst>
      <p:ext uri="{BB962C8B-B14F-4D97-AF65-F5344CB8AC3E}">
        <p14:creationId xmlns:p14="http://schemas.microsoft.com/office/powerpoint/2010/main" val="1641940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28</a:t>
            </a:fld>
            <a:endParaRPr lang="en-US"/>
          </a:p>
        </p:txBody>
      </p:sp>
    </p:spTree>
    <p:extLst>
      <p:ext uri="{BB962C8B-B14F-4D97-AF65-F5344CB8AC3E}">
        <p14:creationId xmlns:p14="http://schemas.microsoft.com/office/powerpoint/2010/main" val="1275573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29</a:t>
            </a:fld>
            <a:endParaRPr lang="en-US"/>
          </a:p>
        </p:txBody>
      </p:sp>
    </p:spTree>
    <p:extLst>
      <p:ext uri="{BB962C8B-B14F-4D97-AF65-F5344CB8AC3E}">
        <p14:creationId xmlns:p14="http://schemas.microsoft.com/office/powerpoint/2010/main" val="2699972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Regarding the project scope, those are details since, in both cases, they are forms of development. Thus, the second part of the dependency inversion principle is violated.</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30</a:t>
            </a:fld>
            <a:endParaRPr lang="en-US"/>
          </a:p>
        </p:txBody>
      </p:sp>
    </p:spTree>
    <p:extLst>
      <p:ext uri="{BB962C8B-B14F-4D97-AF65-F5344CB8AC3E}">
        <p14:creationId xmlns:p14="http://schemas.microsoft.com/office/powerpoint/2010/main" val="1164234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31</a:t>
            </a:fld>
            <a:endParaRPr lang="en-US"/>
          </a:p>
        </p:txBody>
      </p:sp>
    </p:spTree>
    <p:extLst>
      <p:ext uri="{BB962C8B-B14F-4D97-AF65-F5344CB8AC3E}">
        <p14:creationId xmlns:p14="http://schemas.microsoft.com/office/powerpoint/2010/main" val="387004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this may seem fine, it is not a good example of the SRP. Here we have </a:t>
            </a:r>
            <a:r>
              <a:rPr lang="en-US" sz="1200" b="1" i="0" kern="1200" dirty="0">
                <a:solidFill>
                  <a:schemeClr val="tx1"/>
                </a:solidFill>
                <a:effectLst/>
                <a:latin typeface="+mn-lt"/>
                <a:ea typeface="+mn-ea"/>
                <a:cs typeface="+mn-cs"/>
              </a:rPr>
              <a:t>two</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responsibilities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manipulating and printing the 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Having a method that prints out text in this class violate the Single Responsibility Principle. For this purpose, we should create another class, which will only handle printing text:</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6</a:t>
            </a:fld>
            <a:endParaRPr lang="en-US"/>
          </a:p>
        </p:txBody>
      </p:sp>
    </p:spTree>
    <p:extLst>
      <p:ext uri="{BB962C8B-B14F-4D97-AF65-F5344CB8AC3E}">
        <p14:creationId xmlns:p14="http://schemas.microsoft.com/office/powerpoint/2010/main" val="1495442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outcome is that the Project class does not depend on lower level modules, but rather abstractions. Also, low-level modules and their details depend on abstractions.</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32</a:t>
            </a:fld>
            <a:endParaRPr lang="en-US"/>
          </a:p>
        </p:txBody>
      </p:sp>
    </p:spTree>
    <p:extLst>
      <p:ext uri="{BB962C8B-B14F-4D97-AF65-F5344CB8AC3E}">
        <p14:creationId xmlns:p14="http://schemas.microsoft.com/office/powerpoint/2010/main" val="227499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this may seem fine, it is not a good example of the SRP. Here we have </a:t>
            </a:r>
            <a:r>
              <a:rPr lang="en-US" sz="1200" b="1" i="0" kern="1200" dirty="0">
                <a:solidFill>
                  <a:schemeClr val="tx1"/>
                </a:solidFill>
                <a:effectLst/>
                <a:latin typeface="+mn-lt"/>
                <a:ea typeface="+mn-ea"/>
                <a:cs typeface="+mn-cs"/>
              </a:rPr>
              <a:t>two</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responsibilities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manipulating and printing the 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Having a method that prints out text in this class violate the Single Responsibility Principle. For this purpose, we should create another class, which will only handle printing text:</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7</a:t>
            </a:fld>
            <a:endParaRPr lang="en-US"/>
          </a:p>
        </p:txBody>
      </p:sp>
    </p:spTree>
    <p:extLst>
      <p:ext uri="{BB962C8B-B14F-4D97-AF65-F5344CB8AC3E}">
        <p14:creationId xmlns:p14="http://schemas.microsoft.com/office/powerpoint/2010/main" val="132160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trick of implementing SRP in our software is knowing the responsibility</a:t>
            </a:r>
            <a:r>
              <a:rPr lang="en-US" sz="1200" b="0" i="0" kern="1200" dirty="0">
                <a:solidFill>
                  <a:schemeClr val="tx1"/>
                </a:solidFill>
                <a:effectLst/>
                <a:latin typeface="+mn-lt"/>
                <a:ea typeface="+mn-ea"/>
                <a:cs typeface="+mn-cs"/>
              </a:rPr>
              <a:t> of each class.</a:t>
            </a:r>
          </a:p>
          <a:p>
            <a:r>
              <a:rPr lang="en-US" sz="1200" b="0" i="0" kern="1200" dirty="0">
                <a:solidFill>
                  <a:schemeClr val="tx1"/>
                </a:solidFill>
                <a:effectLst/>
                <a:latin typeface="+mn-lt"/>
                <a:ea typeface="+mn-ea"/>
                <a:cs typeface="+mn-cs"/>
              </a:rPr>
              <a:t>However, </a:t>
            </a:r>
            <a:r>
              <a:rPr lang="en-US" sz="1200" b="1" i="0" kern="1200" dirty="0">
                <a:solidFill>
                  <a:schemeClr val="tx1"/>
                </a:solidFill>
                <a:effectLst/>
                <a:latin typeface="+mn-lt"/>
                <a:ea typeface="+mn-ea"/>
                <a:cs typeface="+mn-cs"/>
              </a:rPr>
              <a:t>every developer has their vision of the class purpose</a:t>
            </a:r>
            <a:r>
              <a:rPr lang="en-US" sz="1200" b="0" i="0" kern="1200" dirty="0">
                <a:solidFill>
                  <a:schemeClr val="tx1"/>
                </a:solidFill>
                <a:effectLst/>
                <a:latin typeface="+mn-lt"/>
                <a:ea typeface="+mn-ea"/>
                <a:cs typeface="+mn-cs"/>
              </a:rPr>
              <a:t>, which makes things tricky. Since we don’t have strict instructions on how to implement this principle, we are left with our interpretations of what the responsibility will be.</a:t>
            </a:r>
          </a:p>
          <a:p>
            <a:r>
              <a:rPr lang="en-US" sz="1200" b="0" i="0" kern="1200" dirty="0">
                <a:solidFill>
                  <a:schemeClr val="tx1"/>
                </a:solidFill>
                <a:effectLst/>
                <a:latin typeface="+mn-lt"/>
                <a:ea typeface="+mn-ea"/>
                <a:cs typeface="+mn-cs"/>
              </a:rPr>
              <a:t>What this means is that sometimes only we, as designers of our application, can decide if something is in the scope of a class or not.</a:t>
            </a:r>
          </a:p>
          <a:p>
            <a:r>
              <a:rPr lang="en-US" sz="1200" b="0" i="0" kern="1200" dirty="0">
                <a:solidFill>
                  <a:schemeClr val="tx1"/>
                </a:solidFill>
                <a:effectLst/>
                <a:latin typeface="+mn-lt"/>
                <a:ea typeface="+mn-ea"/>
                <a:cs typeface="+mn-cs"/>
              </a:rPr>
              <a:t>When writing a class according to the SRP principle, we have to think about the problem domain, business needs, and application architecture. It is very subjective, which makes implementing this principle harder then it seems. It will not be as simple as the example we have in this tutorial.</a:t>
            </a:r>
          </a:p>
          <a:p>
            <a:r>
              <a:rPr lang="en-US" sz="1200" b="0" i="0" kern="1200" dirty="0">
                <a:solidFill>
                  <a:schemeClr val="tx1"/>
                </a:solidFill>
                <a:effectLst/>
                <a:latin typeface="+mn-lt"/>
                <a:ea typeface="+mn-ea"/>
                <a:cs typeface="+mn-cs"/>
              </a:rPr>
              <a:t>This leads us to the next point.</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8</a:t>
            </a:fld>
            <a:endParaRPr lang="en-US"/>
          </a:p>
        </p:txBody>
      </p:sp>
    </p:spTree>
    <p:extLst>
      <p:ext uri="{BB962C8B-B14F-4D97-AF65-F5344CB8AC3E}">
        <p14:creationId xmlns:p14="http://schemas.microsoft.com/office/powerpoint/2010/main" val="244424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Following the SRP principle, our classes will adhere to one functionality. Their methods and data will be concerned with one clear purpose. This means </a:t>
            </a:r>
            <a:r>
              <a:rPr lang="en-US" sz="1200" b="1" i="0" kern="1200" dirty="0">
                <a:solidFill>
                  <a:schemeClr val="tx1"/>
                </a:solidFill>
                <a:effectLst/>
                <a:latin typeface="+mn-lt"/>
                <a:ea typeface="+mn-ea"/>
                <a:cs typeface="+mn-cs"/>
              </a:rPr>
              <a:t>high cohesion,</a:t>
            </a:r>
            <a:r>
              <a:rPr lang="en-US" sz="1200" b="0" i="0" kern="1200" dirty="0">
                <a:solidFill>
                  <a:schemeClr val="tx1"/>
                </a:solidFill>
                <a:effectLst/>
                <a:latin typeface="+mn-lt"/>
                <a:ea typeface="+mn-ea"/>
                <a:cs typeface="+mn-cs"/>
              </a:rPr>
              <a:t> as well as</a:t>
            </a:r>
            <a:r>
              <a:rPr lang="en-US" sz="1200" b="1" i="0" kern="1200" dirty="0">
                <a:solidFill>
                  <a:schemeClr val="tx1"/>
                </a:solidFill>
                <a:effectLst/>
                <a:latin typeface="+mn-lt"/>
                <a:ea typeface="+mn-ea"/>
                <a:cs typeface="+mn-cs"/>
              </a:rPr>
              <a:t> robustness, which together reduce errors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When designing software based on the SRP principle, cohesion is essential, since it helps us to find single responsibilities for our classes. This concept also helps us find classes that have more than one responsibility</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9</a:t>
            </a:fld>
            <a:endParaRPr lang="en-US"/>
          </a:p>
        </p:txBody>
      </p:sp>
    </p:spTree>
    <p:extLst>
      <p:ext uri="{BB962C8B-B14F-4D97-AF65-F5344CB8AC3E}">
        <p14:creationId xmlns:p14="http://schemas.microsoft.com/office/powerpoint/2010/main" val="296381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t>Now, we can assign an object of type Car or that of type Bus to a reference of type Vehicle.</a:t>
            </a:r>
          </a:p>
          <a:p>
            <a:pPr marL="0" indent="0">
              <a:buNone/>
            </a:pPr>
            <a:endParaRPr lang="en-US" sz="1100" dirty="0"/>
          </a:p>
          <a:p>
            <a:pPr marL="0" indent="0">
              <a:buNone/>
            </a:pPr>
            <a:r>
              <a:rPr lang="en-US" sz="1200" dirty="0"/>
              <a:t>All the functionality which is inherent in base class Vehicle, and is acquired by Bus and Car via inheritance, can be invoked on a reference of type Vehicle</a:t>
            </a:r>
          </a:p>
          <a:p>
            <a:pPr marL="0" indent="0">
              <a:buNone/>
            </a:pPr>
            <a:endParaRPr lang="en-US" sz="1200" dirty="0"/>
          </a:p>
          <a:p>
            <a:pPr marL="0" indent="0">
              <a:buNone/>
            </a:pPr>
            <a:r>
              <a:rPr lang="en-US" sz="1200" b="0" i="0" kern="1200" dirty="0">
                <a:solidFill>
                  <a:schemeClr val="tx1"/>
                </a:solidFill>
                <a:effectLst/>
                <a:latin typeface="+mn-lt"/>
                <a:ea typeface="+mn-ea"/>
                <a:cs typeface="+mn-cs"/>
              </a:rPr>
              <a:t>Referring to the diagram above, it is possible to invoke methods like </a:t>
            </a:r>
            <a:r>
              <a:rPr lang="en-US" dirty="0" err="1"/>
              <a:t>getSpeed</a:t>
            </a:r>
            <a:r>
              <a:rPr lang="en-US" dirty="0"/>
              <a:t>()</a:t>
            </a:r>
            <a:r>
              <a:rPr lang="en-US" sz="1200" b="0" i="0" kern="1200" dirty="0">
                <a:solidFill>
                  <a:schemeClr val="tx1"/>
                </a:solidFill>
                <a:effectLst/>
                <a:latin typeface="+mn-lt"/>
                <a:ea typeface="+mn-ea"/>
                <a:cs typeface="+mn-cs"/>
              </a:rPr>
              <a:t> &amp; </a:t>
            </a:r>
            <a:r>
              <a:rPr lang="en-US" dirty="0" err="1"/>
              <a:t>getCubicCapacity</a:t>
            </a:r>
            <a:r>
              <a:rPr lang="en-US" dirty="0"/>
              <a:t>()</a:t>
            </a:r>
            <a:r>
              <a:rPr lang="en-US" sz="1200" b="0" i="0" kern="1200" dirty="0">
                <a:solidFill>
                  <a:schemeClr val="tx1"/>
                </a:solidFill>
                <a:effectLst/>
                <a:latin typeface="+mn-lt"/>
                <a:ea typeface="+mn-ea"/>
                <a:cs typeface="+mn-cs"/>
              </a:rPr>
              <a:t> on a Vehicle reference which actually holds a Bus/Car object.</a:t>
            </a:r>
          </a:p>
          <a:p>
            <a:pPr marL="0" indent="0">
              <a:buNone/>
            </a:pPr>
            <a:r>
              <a:rPr lang="en-US" sz="1200" b="0" i="0" kern="1200" dirty="0">
                <a:solidFill>
                  <a:schemeClr val="tx1"/>
                </a:solidFill>
                <a:effectLst/>
                <a:latin typeface="+mn-lt"/>
                <a:ea typeface="+mn-ea"/>
                <a:cs typeface="+mn-cs"/>
              </a:rPr>
              <a:t>The actual object’s overridden implementation of these methods will be actually invoked. This is exactly what the </a:t>
            </a:r>
            <a:r>
              <a:rPr lang="en-US" sz="1200" b="0" i="0" kern="1200" dirty="0" err="1">
                <a:solidFill>
                  <a:schemeClr val="tx1"/>
                </a:solidFill>
                <a:effectLst/>
                <a:latin typeface="+mn-lt"/>
                <a:ea typeface="+mn-ea"/>
                <a:cs typeface="+mn-cs"/>
              </a:rPr>
              <a:t>Liskov</a:t>
            </a:r>
            <a:r>
              <a:rPr lang="en-US" sz="1200" b="0" i="0" kern="1200" dirty="0">
                <a:solidFill>
                  <a:schemeClr val="tx1"/>
                </a:solidFill>
                <a:effectLst/>
                <a:latin typeface="+mn-lt"/>
                <a:ea typeface="+mn-ea"/>
                <a:cs typeface="+mn-cs"/>
              </a:rPr>
              <a:t> Substitution Principle also states – subtype objects can replace super type objects without affecting the functionality inherent in the super type.</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16</a:t>
            </a:fld>
            <a:endParaRPr lang="en-US"/>
          </a:p>
        </p:txBody>
      </p:sp>
    </p:spTree>
    <p:extLst>
      <p:ext uri="{BB962C8B-B14F-4D97-AF65-F5344CB8AC3E}">
        <p14:creationId xmlns:p14="http://schemas.microsoft.com/office/powerpoint/2010/main" val="171588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100" dirty="0"/>
              <a:t>Now, we can assign an object of type Car or that of type Bus to a reference of type Vehicle.</a:t>
            </a:r>
          </a:p>
          <a:p>
            <a:pPr marL="0" indent="0">
              <a:buNone/>
            </a:pPr>
            <a:endParaRPr lang="en-US" sz="1100" dirty="0"/>
          </a:p>
          <a:p>
            <a:pPr marL="0" indent="0">
              <a:buNone/>
            </a:pPr>
            <a:r>
              <a:rPr lang="en-US" sz="1200" dirty="0"/>
              <a:t>All the functionality which is inherent in base class Vehicle, and is acquired by Bus and Car via inheritance, can be invoked on a reference of type Vehicle</a:t>
            </a:r>
          </a:p>
          <a:p>
            <a:pPr marL="0" indent="0">
              <a:buNone/>
            </a:pPr>
            <a:endParaRPr lang="en-US" sz="1200" dirty="0"/>
          </a:p>
          <a:p>
            <a:pPr marL="0" indent="0">
              <a:buNone/>
            </a:pPr>
            <a:r>
              <a:rPr lang="en-US" sz="1200" b="0" i="0" kern="1200" dirty="0">
                <a:solidFill>
                  <a:schemeClr val="tx1"/>
                </a:solidFill>
                <a:effectLst/>
                <a:latin typeface="+mn-lt"/>
                <a:ea typeface="+mn-ea"/>
                <a:cs typeface="+mn-cs"/>
              </a:rPr>
              <a:t>Referring to the diagram above, it is possible to invoke methods like </a:t>
            </a:r>
            <a:r>
              <a:rPr lang="en-US" dirty="0" err="1"/>
              <a:t>getSpeed</a:t>
            </a:r>
            <a:r>
              <a:rPr lang="en-US" dirty="0"/>
              <a:t>()</a:t>
            </a:r>
            <a:r>
              <a:rPr lang="en-US" sz="1200" b="0" i="0" kern="1200" dirty="0">
                <a:solidFill>
                  <a:schemeClr val="tx1"/>
                </a:solidFill>
                <a:effectLst/>
                <a:latin typeface="+mn-lt"/>
                <a:ea typeface="+mn-ea"/>
                <a:cs typeface="+mn-cs"/>
              </a:rPr>
              <a:t> &amp; </a:t>
            </a:r>
            <a:r>
              <a:rPr lang="en-US" dirty="0" err="1"/>
              <a:t>getCubicCapacity</a:t>
            </a:r>
            <a:r>
              <a:rPr lang="en-US" dirty="0"/>
              <a:t>()</a:t>
            </a:r>
            <a:r>
              <a:rPr lang="en-US" sz="1200" b="0" i="0" kern="1200" dirty="0">
                <a:solidFill>
                  <a:schemeClr val="tx1"/>
                </a:solidFill>
                <a:effectLst/>
                <a:latin typeface="+mn-lt"/>
                <a:ea typeface="+mn-ea"/>
                <a:cs typeface="+mn-cs"/>
              </a:rPr>
              <a:t> on a Vehicle reference which actually holds a Bus/Car object.</a:t>
            </a:r>
          </a:p>
          <a:p>
            <a:pPr marL="0" indent="0">
              <a:buNone/>
            </a:pPr>
            <a:r>
              <a:rPr lang="en-US" sz="1200" b="0" i="0" kern="1200" dirty="0">
                <a:solidFill>
                  <a:schemeClr val="tx1"/>
                </a:solidFill>
                <a:effectLst/>
                <a:latin typeface="+mn-lt"/>
                <a:ea typeface="+mn-ea"/>
                <a:cs typeface="+mn-cs"/>
              </a:rPr>
              <a:t>The actual object’s overridden implementation of these methods will be actually invoked. This is exactly what the </a:t>
            </a:r>
            <a:r>
              <a:rPr lang="en-US" sz="1200" b="0" i="0" kern="1200" dirty="0" err="1">
                <a:solidFill>
                  <a:schemeClr val="tx1"/>
                </a:solidFill>
                <a:effectLst/>
                <a:latin typeface="+mn-lt"/>
                <a:ea typeface="+mn-ea"/>
                <a:cs typeface="+mn-cs"/>
              </a:rPr>
              <a:t>Liskov</a:t>
            </a:r>
            <a:r>
              <a:rPr lang="en-US" sz="1200" b="0" i="0" kern="1200" dirty="0">
                <a:solidFill>
                  <a:schemeClr val="tx1"/>
                </a:solidFill>
                <a:effectLst/>
                <a:latin typeface="+mn-lt"/>
                <a:ea typeface="+mn-ea"/>
                <a:cs typeface="+mn-cs"/>
              </a:rPr>
              <a:t> Substitution Principle also states – subtype objects can replace super type objects without affecting the functionality inherent in the super type.</a:t>
            </a:r>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17</a:t>
            </a:fld>
            <a:endParaRPr lang="en-US"/>
          </a:p>
        </p:txBody>
      </p:sp>
    </p:spTree>
    <p:extLst>
      <p:ext uri="{BB962C8B-B14F-4D97-AF65-F5344CB8AC3E}">
        <p14:creationId xmlns:p14="http://schemas.microsoft.com/office/powerpoint/2010/main" val="272468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All circles are inherently ellipses with their major and minor axes being equal. In terms of classes if we make a class Ellipse then Circle class will be a child of Ellipse class i.e. it will extend Ellipse class. Nothing wrong in it so far.</a:t>
            </a:r>
          </a:p>
          <a:p>
            <a:pPr fontAlgn="base"/>
            <a:r>
              <a:rPr lang="en-US" sz="1200" b="0" i="0" kern="1200" dirty="0">
                <a:solidFill>
                  <a:schemeClr val="tx1"/>
                </a:solidFill>
                <a:effectLst/>
                <a:latin typeface="+mn-lt"/>
                <a:ea typeface="+mn-ea"/>
                <a:cs typeface="+mn-cs"/>
              </a:rPr>
              <a:t>Lets now use the </a:t>
            </a:r>
            <a:r>
              <a:rPr lang="en-US" sz="1200" b="0" i="0" kern="1200" dirty="0" err="1">
                <a:solidFill>
                  <a:schemeClr val="tx1"/>
                </a:solidFill>
                <a:effectLst/>
                <a:latin typeface="+mn-lt"/>
                <a:ea typeface="+mn-ea"/>
                <a:cs typeface="+mn-cs"/>
              </a:rPr>
              <a:t>Liskov</a:t>
            </a:r>
            <a:r>
              <a:rPr lang="en-US" sz="1200" b="0" i="0" kern="1200" dirty="0">
                <a:solidFill>
                  <a:schemeClr val="tx1"/>
                </a:solidFill>
                <a:effectLst/>
                <a:latin typeface="+mn-lt"/>
                <a:ea typeface="+mn-ea"/>
                <a:cs typeface="+mn-cs"/>
              </a:rPr>
              <a:t> Substitution Principle. In this case an object of type Circle can be assigned to a reference of type Ellipse. So, all the methods in Ellipse can/could be invoked on this object of Circle which is stored in it. One inherent functionality of an ellipse is that its stretchable. I.e. the length of the two axes of an ellipse can be changed. Lets say we have methods </a:t>
            </a:r>
            <a:r>
              <a:rPr lang="en-US" sz="1200" b="0" i="0" kern="1200" dirty="0" err="1">
                <a:solidFill>
                  <a:schemeClr val="tx1"/>
                </a:solidFill>
                <a:effectLst/>
                <a:latin typeface="+mn-lt"/>
                <a:ea typeface="+mn-ea"/>
                <a:cs typeface="+mn-cs"/>
              </a:rPr>
              <a:t>setLengthOfAxisX</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setLengthOfAxisY</a:t>
            </a:r>
            <a:r>
              <a:rPr lang="en-US" sz="1200" b="0" i="0" kern="1200" dirty="0">
                <a:solidFill>
                  <a:schemeClr val="tx1"/>
                </a:solidFill>
                <a:effectLst/>
                <a:latin typeface="+mn-lt"/>
                <a:ea typeface="+mn-ea"/>
                <a:cs typeface="+mn-cs"/>
              </a:rPr>
              <a:t>() through which the length of the two axes X &amp; Y of an ellipse can altered.</a:t>
            </a:r>
          </a:p>
          <a:p>
            <a:pPr fontAlgn="base"/>
            <a:r>
              <a:rPr lang="en-US" sz="1200" b="0" i="0" kern="1200" dirty="0">
                <a:solidFill>
                  <a:schemeClr val="tx1"/>
                </a:solidFill>
                <a:effectLst/>
                <a:latin typeface="+mn-lt"/>
                <a:ea typeface="+mn-ea"/>
                <a:cs typeface="+mn-cs"/>
              </a:rPr>
              <a:t>However, calling any of these two methods on an object of type circle inside a reference of type ellipse would lead to a circle no longer being a circle as in a circle the length of the major and minor axes </a:t>
            </a:r>
            <a:r>
              <a:rPr lang="en-US" sz="1200" b="0" i="1" kern="1200" dirty="0">
                <a:solidFill>
                  <a:schemeClr val="tx1"/>
                </a:solidFill>
                <a:effectLst/>
                <a:latin typeface="+mn-lt"/>
                <a:ea typeface="+mn-ea"/>
                <a:cs typeface="+mn-cs"/>
              </a:rPr>
              <a:t>have </a:t>
            </a:r>
            <a:r>
              <a:rPr lang="en-US" sz="1200" b="0" i="0" kern="1200" dirty="0">
                <a:solidFill>
                  <a:schemeClr val="tx1"/>
                </a:solidFill>
                <a:effectLst/>
                <a:latin typeface="+mn-lt"/>
                <a:ea typeface="+mn-ea"/>
                <a:cs typeface="+mn-cs"/>
              </a:rPr>
              <a:t>to be equal. This is known as the </a:t>
            </a:r>
            <a:r>
              <a:rPr lang="en-US" sz="1200" b="0" i="1" kern="1200" dirty="0">
                <a:solidFill>
                  <a:schemeClr val="tx1"/>
                </a:solidFill>
                <a:effectLst/>
                <a:latin typeface="+mn-lt"/>
                <a:ea typeface="+mn-ea"/>
                <a:cs typeface="+mn-cs"/>
              </a:rPr>
              <a:t>Circle-Ellipse Problem</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18</a:t>
            </a:fld>
            <a:endParaRPr lang="en-US"/>
          </a:p>
        </p:txBody>
      </p:sp>
    </p:spTree>
    <p:extLst>
      <p:ext uri="{BB962C8B-B14F-4D97-AF65-F5344CB8AC3E}">
        <p14:creationId xmlns:p14="http://schemas.microsoft.com/office/powerpoint/2010/main" val="722494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Precise application design and correct abstraction is the key behind the Interface Segregation Principle. </a:t>
            </a:r>
            <a:r>
              <a:rPr lang="en-US" sz="1200" b="1" i="0" kern="1200" dirty="0">
                <a:solidFill>
                  <a:schemeClr val="tx1"/>
                </a:solidFill>
                <a:effectLst/>
                <a:latin typeface="+mn-lt"/>
                <a:ea typeface="+mn-ea"/>
                <a:cs typeface="+mn-cs"/>
              </a:rPr>
              <a:t>Though it'll take more time and effort in the design phase of an application and might increase the code complexity, in the end, we get a flexible code.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look into some examples in the later sections where we have a violation of the principle, and then we'll fix the problem by applying the principle correct</a:t>
            </a:r>
          </a:p>
          <a:p>
            <a:endParaRPr lang="en-US" dirty="0"/>
          </a:p>
        </p:txBody>
      </p:sp>
      <p:sp>
        <p:nvSpPr>
          <p:cNvPr id="4" name="Slide Number Placeholder 3"/>
          <p:cNvSpPr>
            <a:spLocks noGrp="1"/>
          </p:cNvSpPr>
          <p:nvPr>
            <p:ph type="sldNum" sz="quarter" idx="5"/>
          </p:nvPr>
        </p:nvSpPr>
        <p:spPr/>
        <p:txBody>
          <a:bodyPr/>
          <a:lstStyle/>
          <a:p>
            <a:fld id="{9BF006C3-3CD1-4E12-AB0A-8918DC50DF62}" type="slidenum">
              <a:rPr lang="en-US" smtClean="0"/>
              <a:t>20</a:t>
            </a:fld>
            <a:endParaRPr lang="en-US"/>
          </a:p>
        </p:txBody>
      </p:sp>
    </p:spTree>
    <p:extLst>
      <p:ext uri="{BB962C8B-B14F-4D97-AF65-F5344CB8AC3E}">
        <p14:creationId xmlns:p14="http://schemas.microsoft.com/office/powerpoint/2010/main" val="219788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F3D2-D021-42AB-A53E-61ECA30C8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05EB86-3DFC-4DC0-BAB8-C3C04BD19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F5BEA-E4FB-4D8B-9B2B-ECE67584CF35}"/>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5" name="Footer Placeholder 4">
            <a:extLst>
              <a:ext uri="{FF2B5EF4-FFF2-40B4-BE49-F238E27FC236}">
                <a16:creationId xmlns:a16="http://schemas.microsoft.com/office/drawing/2014/main" id="{F780ACBE-C4B0-4164-835B-C6189B7EC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865F2-2FD7-4ABE-AD98-40DC2BC6C2A9}"/>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390721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DA21-954B-4AD4-83D8-BB56DFAF86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E43FE8-CC88-43FE-826A-F07131CFA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D9072-0846-4837-8DA0-708E250C3865}"/>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5" name="Footer Placeholder 4">
            <a:extLst>
              <a:ext uri="{FF2B5EF4-FFF2-40B4-BE49-F238E27FC236}">
                <a16:creationId xmlns:a16="http://schemas.microsoft.com/office/drawing/2014/main" id="{1AD91061-623D-4D98-8849-D46AA7416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BBE69-2726-412D-A67B-564C86F06EF5}"/>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405201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C7A37-C6FB-4EAE-818D-9A2CDF379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10B1B7-9739-42DC-960C-1786378654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9F900-E200-429B-93EC-5A4B141F7F48}"/>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5" name="Footer Placeholder 4">
            <a:extLst>
              <a:ext uri="{FF2B5EF4-FFF2-40B4-BE49-F238E27FC236}">
                <a16:creationId xmlns:a16="http://schemas.microsoft.com/office/drawing/2014/main" id="{6F3A5205-0DAC-4D8D-BA3E-4816A804E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E19F7-FE16-4086-927A-3EA361557AA3}"/>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83617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EB80-D6B9-4EF7-9375-F6CAE417C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68EA8-5E56-46C2-98C9-D4DE13E90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5D065-79D0-4C84-AC88-3170DCB87D49}"/>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5" name="Footer Placeholder 4">
            <a:extLst>
              <a:ext uri="{FF2B5EF4-FFF2-40B4-BE49-F238E27FC236}">
                <a16:creationId xmlns:a16="http://schemas.microsoft.com/office/drawing/2014/main" id="{AABAA2A5-9B52-4C49-8928-6B109E0FC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A9B51-2686-48FC-9A57-D4C09938C318}"/>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328822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CDF4-768D-4B62-AA52-2553F23E2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AF3A20-610D-4C62-982F-B3A585DA8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68EBDA-ADD8-4ABB-9563-D7713AAFD634}"/>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5" name="Footer Placeholder 4">
            <a:extLst>
              <a:ext uri="{FF2B5EF4-FFF2-40B4-BE49-F238E27FC236}">
                <a16:creationId xmlns:a16="http://schemas.microsoft.com/office/drawing/2014/main" id="{5308923E-7A82-4B0A-8638-BDB35A5C3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B4123-0DC1-42CF-B172-E47E74D744B9}"/>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94742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C1D2-257C-4066-9312-700900D1E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1E9F3-B694-4C76-BE4B-4611A1170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8A579E-0E2F-4F80-885A-B8D68E7E4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9A02B-8016-4ADD-BED4-28C214E67B26}"/>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6" name="Footer Placeholder 5">
            <a:extLst>
              <a:ext uri="{FF2B5EF4-FFF2-40B4-BE49-F238E27FC236}">
                <a16:creationId xmlns:a16="http://schemas.microsoft.com/office/drawing/2014/main" id="{65112F89-6433-4F5A-A491-1AABFA6C0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D2584-4377-4435-BE5D-EC7823808EDF}"/>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230420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DFF5-EB4B-427D-83FC-424574AABE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E2EF8-10A9-45B0-A9C3-9C4CCAF68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A2977-E14C-44FC-B672-C1E7C1A0F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E6654D-80C5-4284-B1BC-29B9B8916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22028-7EA0-4B72-B1F4-0F98908FB3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11B34-29E5-4DDD-BD49-B5E0B688DE43}"/>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8" name="Footer Placeholder 7">
            <a:extLst>
              <a:ext uri="{FF2B5EF4-FFF2-40B4-BE49-F238E27FC236}">
                <a16:creationId xmlns:a16="http://schemas.microsoft.com/office/drawing/2014/main" id="{CB84A91F-BB94-42D1-8303-0F7793F7F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8EE729-A7DC-46F5-8F5E-7753BA5FD163}"/>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9726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3A07-26DC-46AC-BAD3-46CA6C66CF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EF6E50-BFA4-4440-B1DB-D8E3887FC219}"/>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4" name="Footer Placeholder 3">
            <a:extLst>
              <a:ext uri="{FF2B5EF4-FFF2-40B4-BE49-F238E27FC236}">
                <a16:creationId xmlns:a16="http://schemas.microsoft.com/office/drawing/2014/main" id="{50FB37F2-E8F7-46B9-9431-DA34C999F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CE6F4-A59D-4257-B1E2-3605C44BA608}"/>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149159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D7924B-F652-40E3-925A-82735C886092}"/>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3" name="Footer Placeholder 2">
            <a:extLst>
              <a:ext uri="{FF2B5EF4-FFF2-40B4-BE49-F238E27FC236}">
                <a16:creationId xmlns:a16="http://schemas.microsoft.com/office/drawing/2014/main" id="{3191A79B-D64D-4B95-BC92-38D6A3379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A3726A-4A6A-4098-8B97-0A902C6F8BDC}"/>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152333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ABD7-60A3-4F5C-A558-A84CC2D26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0C9C9-043B-431B-8EAE-757A77C85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284CCA-F91E-43B4-B43A-7531E0673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455F0-5783-4525-8081-9D99F076B486}"/>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6" name="Footer Placeholder 5">
            <a:extLst>
              <a:ext uri="{FF2B5EF4-FFF2-40B4-BE49-F238E27FC236}">
                <a16:creationId xmlns:a16="http://schemas.microsoft.com/office/drawing/2014/main" id="{F7EF0C9D-7728-4337-B89D-D8B8F3C2B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80539-AE41-41F1-93B8-D443E8ECBC56}"/>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33655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772D-679A-401D-8FFE-B14E90710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E9E6FC-7294-4B4D-8BC4-5C4A14226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38B35-C232-4CAA-9B40-ABC51CC5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E6831-7407-4BC7-9CD6-DB606183988D}"/>
              </a:ext>
            </a:extLst>
          </p:cNvPr>
          <p:cNvSpPr>
            <a:spLocks noGrp="1"/>
          </p:cNvSpPr>
          <p:nvPr>
            <p:ph type="dt" sz="half" idx="10"/>
          </p:nvPr>
        </p:nvSpPr>
        <p:spPr/>
        <p:txBody>
          <a:bodyPr/>
          <a:lstStyle/>
          <a:p>
            <a:fld id="{7C221706-D5A0-4D78-8BF2-F6DE61906CB7}" type="datetimeFigureOut">
              <a:rPr lang="en-US" smtClean="0"/>
              <a:t>3/20/2021</a:t>
            </a:fld>
            <a:endParaRPr lang="en-US"/>
          </a:p>
        </p:txBody>
      </p:sp>
      <p:sp>
        <p:nvSpPr>
          <p:cNvPr id="6" name="Footer Placeholder 5">
            <a:extLst>
              <a:ext uri="{FF2B5EF4-FFF2-40B4-BE49-F238E27FC236}">
                <a16:creationId xmlns:a16="http://schemas.microsoft.com/office/drawing/2014/main" id="{49709B03-4341-4B20-91F8-7D03522D8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BC3BD-4CDF-45C3-8F8A-22C702AAA760}"/>
              </a:ext>
            </a:extLst>
          </p:cNvPr>
          <p:cNvSpPr>
            <a:spLocks noGrp="1"/>
          </p:cNvSpPr>
          <p:nvPr>
            <p:ph type="sldNum" sz="quarter" idx="12"/>
          </p:nvPr>
        </p:nvSpPr>
        <p:spPr/>
        <p:txBody>
          <a:bodyPr/>
          <a:lstStyle/>
          <a:p>
            <a:fld id="{E0637651-DC35-462C-A358-A0647A67B7D7}" type="slidenum">
              <a:rPr lang="en-US" smtClean="0"/>
              <a:t>‹#›</a:t>
            </a:fld>
            <a:endParaRPr lang="en-US"/>
          </a:p>
        </p:txBody>
      </p:sp>
    </p:spTree>
    <p:extLst>
      <p:ext uri="{BB962C8B-B14F-4D97-AF65-F5344CB8AC3E}">
        <p14:creationId xmlns:p14="http://schemas.microsoft.com/office/powerpoint/2010/main" val="314137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95762-AD2F-4388-AD46-9CB010C3F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38FC5-A25B-4909-8E86-098340EEF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6588E-7A16-421E-B202-E9BA54876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21706-D5A0-4D78-8BF2-F6DE61906CB7}" type="datetimeFigureOut">
              <a:rPr lang="en-US" smtClean="0"/>
              <a:t>3/20/2021</a:t>
            </a:fld>
            <a:endParaRPr lang="en-US"/>
          </a:p>
        </p:txBody>
      </p:sp>
      <p:sp>
        <p:nvSpPr>
          <p:cNvPr id="5" name="Footer Placeholder 4">
            <a:extLst>
              <a:ext uri="{FF2B5EF4-FFF2-40B4-BE49-F238E27FC236}">
                <a16:creationId xmlns:a16="http://schemas.microsoft.com/office/drawing/2014/main" id="{48CED783-EE9E-44DA-A9FD-805BF2515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2799AF-7FA9-42B9-932A-5215AABA7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37651-DC35-462C-A358-A0647A67B7D7}" type="slidenum">
              <a:rPr lang="en-US" smtClean="0"/>
              <a:t>‹#›</a:t>
            </a:fld>
            <a:endParaRPr lang="en-US"/>
          </a:p>
        </p:txBody>
      </p:sp>
    </p:spTree>
    <p:extLst>
      <p:ext uri="{BB962C8B-B14F-4D97-AF65-F5344CB8AC3E}">
        <p14:creationId xmlns:p14="http://schemas.microsoft.com/office/powerpoint/2010/main" val="54351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A68485E-ADAB-4706-97FD-8A27E3522ADA}"/>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An object-oriented approach that are applied to software structure design</a:t>
            </a:r>
          </a:p>
        </p:txBody>
      </p:sp>
      <p:sp>
        <p:nvSpPr>
          <p:cNvPr id="2" name="Title 1">
            <a:extLst>
              <a:ext uri="{FF2B5EF4-FFF2-40B4-BE49-F238E27FC236}">
                <a16:creationId xmlns:a16="http://schemas.microsoft.com/office/drawing/2014/main" id="{FB8F19B1-7033-4B5D-AC9B-5C9E0C5DEA09}"/>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SOLID Principles </a:t>
            </a: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917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BBBF80D-EA28-4F57-9448-243CB9730766}"/>
              </a:ext>
            </a:extLst>
          </p:cNvPr>
          <p:cNvPicPr>
            <a:picLocks noGrp="1" noChangeAspect="1"/>
          </p:cNvPicPr>
          <p:nvPr>
            <p:ph idx="1"/>
          </p:nvPr>
        </p:nvPicPr>
        <p:blipFill>
          <a:blip r:embed="rId2"/>
          <a:stretch>
            <a:fillRect/>
          </a:stretch>
        </p:blipFill>
        <p:spPr>
          <a:xfrm>
            <a:off x="2240592" y="643467"/>
            <a:ext cx="7710816"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61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6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643468" y="543147"/>
            <a:ext cx="5366914" cy="5633816"/>
          </a:xfrm>
        </p:spPr>
        <p:txBody>
          <a:bodyPr>
            <a:normAutofit/>
          </a:bodyPr>
          <a:lstStyle/>
          <a:p>
            <a:endParaRPr lang="en-US" sz="1400" dirty="0"/>
          </a:p>
          <a:p>
            <a:pPr marL="0" indent="0">
              <a:buNone/>
            </a:pPr>
            <a:r>
              <a:rPr lang="en-US" sz="2000" dirty="0"/>
              <a:t>Open-Closed Principle (OCP)</a:t>
            </a:r>
          </a:p>
          <a:p>
            <a:pPr marL="0" indent="0">
              <a:buNone/>
            </a:pPr>
            <a:endParaRPr lang="en-US" sz="2000" dirty="0"/>
          </a:p>
          <a:p>
            <a:pPr marL="0" indent="0">
              <a:buNone/>
            </a:pPr>
            <a:r>
              <a:rPr lang="en-US" sz="2000" dirty="0"/>
              <a:t>The open-closed principle states that according to new requirements the module/application should be open for extension but closed for modification.</a:t>
            </a:r>
          </a:p>
          <a:p>
            <a:pPr marL="0" indent="0">
              <a:buNone/>
            </a:pPr>
            <a:r>
              <a:rPr lang="en-US" sz="2000" dirty="0"/>
              <a:t>The extension allows us to implement new functionality to the module</a:t>
            </a:r>
          </a:p>
          <a:p>
            <a:pPr marL="0" indent="0">
              <a:buNone/>
            </a:pPr>
            <a:endParaRPr lang="en-US" sz="2000" dirty="0"/>
          </a:p>
          <a:p>
            <a:pPr marL="0" indent="0">
              <a:buNone/>
            </a:pPr>
            <a:r>
              <a:rPr lang="en-US" sz="2000" dirty="0"/>
              <a:t>For ex- A calculator has lot of operations to do. So, we will define a top level interface called </a:t>
            </a:r>
            <a:r>
              <a:rPr lang="en-US" sz="2000" dirty="0" err="1"/>
              <a:t>calculator_operation</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1400" dirty="0"/>
          </a:p>
          <a:p>
            <a:endParaRPr lang="en-US" sz="1400" dirty="0"/>
          </a:p>
        </p:txBody>
      </p:sp>
      <p:sp>
        <p:nvSpPr>
          <p:cNvPr id="95" name="Isosceles Triangle 6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67">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69" name="Isosceles Triangle 68">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69">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063ACAA-8590-441B-B533-585BD1D47D27}"/>
              </a:ext>
            </a:extLst>
          </p:cNvPr>
          <p:cNvPicPr>
            <a:picLocks noChangeAspect="1"/>
          </p:cNvPicPr>
          <p:nvPr/>
        </p:nvPicPr>
        <p:blipFill>
          <a:blip r:embed="rId2"/>
          <a:stretch>
            <a:fillRect/>
          </a:stretch>
        </p:blipFill>
        <p:spPr>
          <a:xfrm>
            <a:off x="780675" y="4689929"/>
            <a:ext cx="4219575" cy="51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6C719D4-60EA-4055-A88E-8F5B91BF9E05}"/>
              </a:ext>
            </a:extLst>
          </p:cNvPr>
          <p:cNvSpPr/>
          <p:nvPr/>
        </p:nvSpPr>
        <p:spPr>
          <a:xfrm>
            <a:off x="6053191" y="427148"/>
            <a:ext cx="6096000" cy="923330"/>
          </a:xfrm>
          <a:prstGeom prst="rect">
            <a:avLst/>
          </a:prstGeom>
        </p:spPr>
        <p:txBody>
          <a:bodyPr>
            <a:spAutoFit/>
          </a:bodyPr>
          <a:lstStyle/>
          <a:p>
            <a:pPr>
              <a:lnSpc>
                <a:spcPct val="90000"/>
              </a:lnSpc>
              <a:spcBef>
                <a:spcPts val="1000"/>
              </a:spcBef>
            </a:pPr>
            <a:r>
              <a:rPr lang="en-US" sz="2000" dirty="0"/>
              <a:t>Let's define 2 classes  Addition  and subtraction class, which would add two numbers and implement the </a:t>
            </a:r>
            <a:r>
              <a:rPr lang="en-US" sz="2000" dirty="0" err="1"/>
              <a:t>CalcullatorOperation</a:t>
            </a:r>
            <a:r>
              <a:rPr lang="en-US" sz="2000" dirty="0"/>
              <a:t>:</a:t>
            </a:r>
          </a:p>
        </p:txBody>
      </p:sp>
      <p:pic>
        <p:nvPicPr>
          <p:cNvPr id="7" name="Picture 6">
            <a:extLst>
              <a:ext uri="{FF2B5EF4-FFF2-40B4-BE49-F238E27FC236}">
                <a16:creationId xmlns:a16="http://schemas.microsoft.com/office/drawing/2014/main" id="{F54FF338-B034-40C3-930F-3CDECEA181F8}"/>
              </a:ext>
            </a:extLst>
          </p:cNvPr>
          <p:cNvPicPr>
            <a:picLocks noChangeAspect="1"/>
          </p:cNvPicPr>
          <p:nvPr/>
        </p:nvPicPr>
        <p:blipFill>
          <a:blip r:embed="rId3"/>
          <a:stretch>
            <a:fillRect/>
          </a:stretch>
        </p:blipFill>
        <p:spPr>
          <a:xfrm>
            <a:off x="6276445" y="1302960"/>
            <a:ext cx="5366915" cy="266939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45AD757-FA46-48D2-A8FD-45FF922F8F94}"/>
              </a:ext>
            </a:extLst>
          </p:cNvPr>
          <p:cNvPicPr>
            <a:picLocks noChangeAspect="1"/>
          </p:cNvPicPr>
          <p:nvPr/>
        </p:nvPicPr>
        <p:blipFill>
          <a:blip r:embed="rId4"/>
          <a:stretch>
            <a:fillRect/>
          </a:stretch>
        </p:blipFill>
        <p:spPr>
          <a:xfrm>
            <a:off x="5770614" y="3596937"/>
            <a:ext cx="5366914"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69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6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Isosceles Triangle 6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67">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69" name="Isosceles Triangle 68">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69">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3">
            <a:extLst>
              <a:ext uri="{FF2B5EF4-FFF2-40B4-BE49-F238E27FC236}">
                <a16:creationId xmlns:a16="http://schemas.microsoft.com/office/drawing/2014/main" id="{366CDEDD-08A7-4FA4-ABF6-67A2E9A3EA14}"/>
              </a:ext>
            </a:extLst>
          </p:cNvPr>
          <p:cNvSpPr>
            <a:spLocks noChangeArrowheads="1"/>
          </p:cNvSpPr>
          <p:nvPr/>
        </p:nvSpPr>
        <p:spPr bwMode="auto">
          <a:xfrm>
            <a:off x="0" y="119954"/>
            <a:ext cx="8312917" cy="846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90000"/>
              </a:lnSpc>
              <a:spcBef>
                <a:spcPts val="1000"/>
              </a:spcBef>
              <a:spcAft>
                <a:spcPct val="0"/>
              </a:spcAft>
              <a:buClrTx/>
              <a:buSzTx/>
              <a:buFontTx/>
              <a:buNone/>
              <a:tabLst/>
            </a:pPr>
            <a:r>
              <a:rPr lang="en-US" altLang="en-US" sz="2000" dirty="0"/>
              <a:t>Let's now define our main class, which will perform our calculator operations: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D471D585-3A05-4F8D-8F89-94E67C052F9A}"/>
              </a:ext>
            </a:extLst>
          </p:cNvPr>
          <p:cNvPicPr>
            <a:picLocks noChangeAspect="1"/>
          </p:cNvPicPr>
          <p:nvPr/>
        </p:nvPicPr>
        <p:blipFill>
          <a:blip r:embed="rId2"/>
          <a:stretch>
            <a:fillRect/>
          </a:stretch>
        </p:blipFill>
        <p:spPr>
          <a:xfrm>
            <a:off x="1014059" y="543147"/>
            <a:ext cx="10080659" cy="48460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Rectangle 12">
            <a:extLst>
              <a:ext uri="{FF2B5EF4-FFF2-40B4-BE49-F238E27FC236}">
                <a16:creationId xmlns:a16="http://schemas.microsoft.com/office/drawing/2014/main" id="{4800BA86-7DB4-47A3-A55E-A641D9FE73A3}"/>
              </a:ext>
            </a:extLst>
          </p:cNvPr>
          <p:cNvSpPr/>
          <p:nvPr/>
        </p:nvSpPr>
        <p:spPr>
          <a:xfrm>
            <a:off x="2302933" y="5541201"/>
            <a:ext cx="6096000" cy="1015663"/>
          </a:xfrm>
          <a:prstGeom prst="rect">
            <a:avLst/>
          </a:prstGeom>
        </p:spPr>
        <p:txBody>
          <a:bodyPr>
            <a:spAutoFit/>
          </a:bodyPr>
          <a:lstStyle/>
          <a:p>
            <a:r>
              <a:rPr lang="en-US" sz="2000" dirty="0"/>
              <a:t>When a new requirement of adding multiplication or divide functionality comes in, we've no way besides changing the calculate method of the Calculator class.</a:t>
            </a:r>
          </a:p>
        </p:txBody>
      </p:sp>
    </p:spTree>
    <p:extLst>
      <p:ext uri="{BB962C8B-B14F-4D97-AF65-F5344CB8AC3E}">
        <p14:creationId xmlns:p14="http://schemas.microsoft.com/office/powerpoint/2010/main" val="27002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6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Isosceles Triangle 6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67">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69" name="Isosceles Triangle 68">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69">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22595D6-D56A-474B-AE4D-BDE6D97994A2}"/>
              </a:ext>
            </a:extLst>
          </p:cNvPr>
          <p:cNvSpPr/>
          <p:nvPr/>
        </p:nvSpPr>
        <p:spPr>
          <a:xfrm>
            <a:off x="253999" y="175736"/>
            <a:ext cx="8085667" cy="707886"/>
          </a:xfrm>
          <a:prstGeom prst="rect">
            <a:avLst/>
          </a:prstGeom>
        </p:spPr>
        <p:txBody>
          <a:bodyPr wrap="square">
            <a:spAutoFit/>
          </a:bodyPr>
          <a:lstStyle/>
          <a:p>
            <a:r>
              <a:rPr lang="en-US" sz="2000" dirty="0"/>
              <a:t>So, we need to extract this code and put it in an abstraction layer. One solution is to delegate each operation into their respective class</a:t>
            </a:r>
            <a:r>
              <a:rPr lang="en-US" dirty="0"/>
              <a:t>:</a:t>
            </a:r>
          </a:p>
        </p:txBody>
      </p:sp>
      <p:pic>
        <p:nvPicPr>
          <p:cNvPr id="4" name="Picture 3">
            <a:extLst>
              <a:ext uri="{FF2B5EF4-FFF2-40B4-BE49-F238E27FC236}">
                <a16:creationId xmlns:a16="http://schemas.microsoft.com/office/drawing/2014/main" id="{9E8BBD44-7A8E-45B1-8694-B6D9CFB069D5}"/>
              </a:ext>
            </a:extLst>
          </p:cNvPr>
          <p:cNvPicPr>
            <a:picLocks noChangeAspect="1"/>
          </p:cNvPicPr>
          <p:nvPr/>
        </p:nvPicPr>
        <p:blipFill>
          <a:blip r:embed="rId2"/>
          <a:stretch>
            <a:fillRect/>
          </a:stretch>
        </p:blipFill>
        <p:spPr>
          <a:xfrm>
            <a:off x="3758670" y="997803"/>
            <a:ext cx="4200525" cy="10096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EC4F4A8-7CFC-4BFB-B04E-DB1E728EE0EC}"/>
              </a:ext>
            </a:extLst>
          </p:cNvPr>
          <p:cNvPicPr>
            <a:picLocks noChangeAspect="1"/>
          </p:cNvPicPr>
          <p:nvPr/>
        </p:nvPicPr>
        <p:blipFill>
          <a:blip r:embed="rId3"/>
          <a:stretch>
            <a:fillRect/>
          </a:stretch>
        </p:blipFill>
        <p:spPr>
          <a:xfrm>
            <a:off x="264312" y="2121634"/>
            <a:ext cx="5314594" cy="3095625"/>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1A45C5AD-1EBF-4DF9-A8DE-71F326AA90A4}"/>
              </a:ext>
            </a:extLst>
          </p:cNvPr>
          <p:cNvSpPr/>
          <p:nvPr/>
        </p:nvSpPr>
        <p:spPr>
          <a:xfrm>
            <a:off x="6108328" y="2275201"/>
            <a:ext cx="4986391" cy="707886"/>
          </a:xfrm>
          <a:prstGeom prst="rect">
            <a:avLst/>
          </a:prstGeom>
        </p:spPr>
        <p:txBody>
          <a:bodyPr wrap="square">
            <a:spAutoFit/>
          </a:bodyPr>
          <a:lstStyle/>
          <a:p>
            <a:r>
              <a:rPr lang="en-US" sz="2000" b="0" i="0" dirty="0">
                <a:solidFill>
                  <a:srgbClr val="000000"/>
                </a:solidFill>
                <a:effectLst/>
                <a:latin typeface="Calibri" panose="020F0502020204030204" pitchFamily="34" charset="0"/>
                <a:cs typeface="Calibri" panose="020F0502020204030204" pitchFamily="34" charset="0"/>
              </a:rPr>
              <a:t>Likewise, an updated </a:t>
            </a:r>
            <a:r>
              <a:rPr lang="en-US" sz="2000" b="0" i="1" dirty="0">
                <a:solidFill>
                  <a:srgbClr val="000000"/>
                </a:solidFill>
                <a:effectLst/>
                <a:latin typeface="Calibri" panose="020F0502020204030204" pitchFamily="34" charset="0"/>
                <a:cs typeface="Calibri" panose="020F0502020204030204" pitchFamily="34" charset="0"/>
              </a:rPr>
              <a:t>Subtraction</a:t>
            </a:r>
            <a:r>
              <a:rPr lang="en-US" sz="2000" b="0" i="0" dirty="0">
                <a:solidFill>
                  <a:srgbClr val="000000"/>
                </a:solidFill>
                <a:effectLst/>
                <a:latin typeface="Calibri" panose="020F0502020204030204" pitchFamily="34" charset="0"/>
                <a:cs typeface="Calibri" panose="020F0502020204030204" pitchFamily="34" charset="0"/>
              </a:rPr>
              <a:t> class would have similar logic.</a:t>
            </a:r>
            <a:endParaRPr lang="en-US" sz="20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2DD335EC-58A8-48FB-A2A4-679AE04AC6CF}"/>
              </a:ext>
            </a:extLst>
          </p:cNvPr>
          <p:cNvSpPr/>
          <p:nvPr/>
        </p:nvSpPr>
        <p:spPr>
          <a:xfrm>
            <a:off x="7391915" y="2946120"/>
            <a:ext cx="4800085" cy="707886"/>
          </a:xfrm>
          <a:prstGeom prst="rect">
            <a:avLst/>
          </a:prstGeom>
        </p:spPr>
        <p:txBody>
          <a:bodyPr wrap="square">
            <a:spAutoFit/>
          </a:bodyPr>
          <a:lstStyle/>
          <a:p>
            <a:r>
              <a:rPr lang="en-US" sz="2000" dirty="0">
                <a:solidFill>
                  <a:srgbClr val="000000"/>
                </a:solidFill>
                <a:latin typeface="Calibri" panose="020F0502020204030204" pitchFamily="34" charset="0"/>
                <a:cs typeface="Calibri" panose="020F0502020204030204" pitchFamily="34" charset="0"/>
              </a:rPr>
              <a:t>As a new change request, we could implement the division logic</a:t>
            </a:r>
          </a:p>
        </p:txBody>
      </p:sp>
      <p:pic>
        <p:nvPicPr>
          <p:cNvPr id="8" name="Picture 7">
            <a:extLst>
              <a:ext uri="{FF2B5EF4-FFF2-40B4-BE49-F238E27FC236}">
                <a16:creationId xmlns:a16="http://schemas.microsoft.com/office/drawing/2014/main" id="{9314AE7F-3652-489C-9A55-0A55EA810596}"/>
              </a:ext>
            </a:extLst>
          </p:cNvPr>
          <p:cNvPicPr>
            <a:picLocks noChangeAspect="1"/>
          </p:cNvPicPr>
          <p:nvPr/>
        </p:nvPicPr>
        <p:blipFill>
          <a:blip r:embed="rId4"/>
          <a:stretch>
            <a:fillRect/>
          </a:stretch>
        </p:blipFill>
        <p:spPr>
          <a:xfrm>
            <a:off x="6333070" y="3579072"/>
            <a:ext cx="5505450" cy="3200400"/>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B66511A2-3384-4724-B1BF-52D5B3E807C7}"/>
              </a:ext>
            </a:extLst>
          </p:cNvPr>
          <p:cNvSpPr/>
          <p:nvPr/>
        </p:nvSpPr>
        <p:spPr>
          <a:xfrm>
            <a:off x="507030" y="5628141"/>
            <a:ext cx="5071876" cy="1015663"/>
          </a:xfrm>
          <a:prstGeom prst="rect">
            <a:avLst/>
          </a:prstGeom>
        </p:spPr>
        <p:txBody>
          <a:bodyPr wrap="square">
            <a:spAutoFit/>
          </a:bodyPr>
          <a:lstStyle/>
          <a:p>
            <a:r>
              <a:rPr lang="en-US" sz="2000" dirty="0">
                <a:solidFill>
                  <a:srgbClr val="000000"/>
                </a:solidFill>
                <a:latin typeface="Calibri" panose="020F0502020204030204" pitchFamily="34" charset="0"/>
                <a:cs typeface="Calibri" panose="020F0502020204030204" pitchFamily="34" charset="0"/>
              </a:rPr>
              <a:t>And finally, our Calculator class doesn't need to implement new logic as we introduce new operators</a:t>
            </a:r>
            <a:r>
              <a:rPr lang="en-US" dirty="0"/>
              <a:t>.</a:t>
            </a:r>
          </a:p>
        </p:txBody>
      </p:sp>
      <p:pic>
        <p:nvPicPr>
          <p:cNvPr id="14" name="Picture 13">
            <a:extLst>
              <a:ext uri="{FF2B5EF4-FFF2-40B4-BE49-F238E27FC236}">
                <a16:creationId xmlns:a16="http://schemas.microsoft.com/office/drawing/2014/main" id="{DDEEEC18-3E25-4DF5-A9A7-75B6B467002C}"/>
              </a:ext>
            </a:extLst>
          </p:cNvPr>
          <p:cNvPicPr>
            <a:picLocks noChangeAspect="1"/>
          </p:cNvPicPr>
          <p:nvPr/>
        </p:nvPicPr>
        <p:blipFill>
          <a:blip r:embed="rId5"/>
          <a:stretch>
            <a:fillRect/>
          </a:stretch>
        </p:blipFill>
        <p:spPr>
          <a:xfrm>
            <a:off x="2396068" y="2802468"/>
            <a:ext cx="7052732" cy="28481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335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S.O.L.I.D Design Patterns - Unity - Liskov Substitution Principle - YouTube">
            <a:extLst>
              <a:ext uri="{FF2B5EF4-FFF2-40B4-BE49-F238E27FC236}">
                <a16:creationId xmlns:a16="http://schemas.microsoft.com/office/drawing/2014/main" id="{918F62D4-1667-4848-B94A-EDF741A3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544" y="681037"/>
            <a:ext cx="8048683" cy="570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3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834314" y="1130402"/>
            <a:ext cx="10905066" cy="4393982"/>
          </a:xfrm>
        </p:spPr>
        <p:txBody>
          <a:bodyPr>
            <a:normAutofit lnSpcReduction="10000"/>
          </a:bodyPr>
          <a:lstStyle/>
          <a:p>
            <a:pPr marL="0" indent="0">
              <a:buNone/>
            </a:pPr>
            <a:r>
              <a:rPr lang="en-US" sz="2000" dirty="0" err="1"/>
              <a:t>Liskov</a:t>
            </a:r>
            <a:r>
              <a:rPr lang="en-US" sz="2000" dirty="0"/>
              <a:t> Substitution Principal as defined by Barbara </a:t>
            </a:r>
            <a:r>
              <a:rPr lang="en-US" sz="2000" dirty="0" err="1"/>
              <a:t>Liskov</a:t>
            </a:r>
            <a:r>
              <a:rPr lang="en-US" sz="2000" dirty="0"/>
              <a:t> &amp; Jeannette Wing. </a:t>
            </a:r>
          </a:p>
          <a:p>
            <a:r>
              <a:rPr lang="en-US" sz="2000" dirty="0"/>
              <a:t>She first presented her idea through a paper in 1986. Then presented it as a topic in a conference. </a:t>
            </a:r>
          </a:p>
          <a:p>
            <a:endParaRPr lang="en-US" sz="2000" dirty="0"/>
          </a:p>
          <a:p>
            <a:r>
              <a:rPr lang="en-US" sz="2000" dirty="0"/>
              <a:t>As the name suggests, </a:t>
            </a:r>
            <a:r>
              <a:rPr lang="en-US" sz="2000" dirty="0" err="1"/>
              <a:t>Liskov</a:t>
            </a:r>
            <a:r>
              <a:rPr lang="en-US" sz="2000" dirty="0"/>
              <a:t> Substitution Principle prescribes substitutability of a class by its subclass. </a:t>
            </a:r>
          </a:p>
          <a:p>
            <a:endParaRPr lang="en-US" sz="2000" dirty="0"/>
          </a:p>
          <a:p>
            <a:r>
              <a:rPr lang="en-US" sz="2000" dirty="0"/>
              <a:t>Broadly put, a class can be replaced by its subclass in all practical usage scenarios.</a:t>
            </a:r>
          </a:p>
          <a:p>
            <a:endParaRPr lang="en-US" sz="2000" dirty="0"/>
          </a:p>
          <a:p>
            <a:r>
              <a:rPr lang="en-US" sz="2000" dirty="0"/>
              <a:t>This is in line with what Java also allows. A superclass reference can hold a subclass object i.e. superclass can be replaced by subclass in a superclass reference at any time. </a:t>
            </a:r>
          </a:p>
          <a:p>
            <a:endParaRPr lang="en-US" sz="2000" dirty="0"/>
          </a:p>
          <a:p>
            <a:r>
              <a:rPr lang="en-US" dirty="0"/>
              <a:t> </a:t>
            </a:r>
            <a:r>
              <a:rPr lang="en-US" sz="2000" dirty="0"/>
              <a:t>So, Java inheritance mechanism follows </a:t>
            </a:r>
            <a:r>
              <a:rPr lang="en-US" sz="2000" dirty="0" err="1"/>
              <a:t>Liskov</a:t>
            </a:r>
            <a:r>
              <a:rPr lang="en-US" sz="2000" dirty="0"/>
              <a:t> Substitution Principle.</a:t>
            </a:r>
          </a:p>
          <a:p>
            <a:endParaRPr lang="en-US" sz="2000" dirty="0"/>
          </a:p>
          <a:p>
            <a:endParaRPr lang="en-US" sz="2000" dirty="0"/>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326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758114" y="386489"/>
            <a:ext cx="3752241" cy="5928364"/>
          </a:xfrm>
        </p:spPr>
        <p:txBody>
          <a:bodyPr>
            <a:normAutofit/>
          </a:bodyPr>
          <a:lstStyle/>
          <a:p>
            <a:pPr marL="0" indent="0">
              <a:buNone/>
            </a:pPr>
            <a:r>
              <a:rPr lang="en-US" sz="2000" dirty="0"/>
              <a:t>Let's take an example </a:t>
            </a:r>
          </a:p>
          <a:p>
            <a:pPr marL="0" indent="0">
              <a:buNone/>
            </a:pPr>
            <a:endParaRPr lang="en-US" sz="2000" dirty="0"/>
          </a:p>
          <a:p>
            <a:pPr marL="0" indent="0">
              <a:buNone/>
            </a:pPr>
            <a:r>
              <a:rPr lang="en-US" sz="2000" dirty="0"/>
              <a:t>Let's say we have a class Vehicle and its two sub-classes Car &amp; Bus as shown:</a:t>
            </a:r>
          </a:p>
          <a:p>
            <a:pPr marL="0" indent="0">
              <a:buNone/>
            </a:pPr>
            <a:endParaRPr lang="en-US" sz="2200" dirty="0"/>
          </a:p>
          <a:p>
            <a:pPr marL="0" indent="0">
              <a:buNone/>
            </a:pPr>
            <a:r>
              <a:rPr lang="en-US" sz="2000" dirty="0"/>
              <a:t>Functionalities acquired by Bus and Car can be invoked on a reference of type Vehicle</a:t>
            </a:r>
          </a:p>
          <a:p>
            <a:pPr marL="0" indent="0">
              <a:buNone/>
            </a:pPr>
            <a:endParaRPr lang="en-US" sz="2000" dirty="0"/>
          </a:p>
          <a:p>
            <a:pPr marL="0" indent="0">
              <a:buNone/>
            </a:pPr>
            <a:r>
              <a:rPr lang="en-US" sz="2000" dirty="0"/>
              <a:t>It is possible to invoke methods like </a:t>
            </a:r>
            <a:r>
              <a:rPr lang="en-US" sz="2000" dirty="0" err="1"/>
              <a:t>getSpeed</a:t>
            </a:r>
            <a:r>
              <a:rPr lang="en-US" sz="2000" dirty="0"/>
              <a:t>() &amp; </a:t>
            </a:r>
            <a:r>
              <a:rPr lang="en-US" sz="2000" dirty="0" err="1"/>
              <a:t>getCubicCapacity</a:t>
            </a:r>
            <a:r>
              <a:rPr lang="en-US" sz="2000" dirty="0"/>
              <a:t>() on a Vehicle reference which holds a Bus/Car object. 	</a:t>
            </a:r>
          </a:p>
          <a:p>
            <a:pPr marL="0" indent="0">
              <a:buNone/>
            </a:pPr>
            <a:endParaRPr lang="en-US" sz="2000" dirty="0"/>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8" name="Picture 4" descr="Liskov Substitution Principle in Java">
            <a:extLst>
              <a:ext uri="{FF2B5EF4-FFF2-40B4-BE49-F238E27FC236}">
                <a16:creationId xmlns:a16="http://schemas.microsoft.com/office/drawing/2014/main" id="{A608D74A-6BE3-4898-B4C2-BFB0CB2B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356" y="713127"/>
            <a:ext cx="7450776" cy="59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00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403368" y="483105"/>
            <a:ext cx="10515600" cy="4351338"/>
          </a:xfrm>
        </p:spPr>
        <p:txBody>
          <a:bodyPr/>
          <a:lstStyle/>
          <a:p>
            <a:r>
              <a:rPr lang="en-US" dirty="0"/>
              <a:t>A Violation example:</a:t>
            </a:r>
          </a:p>
          <a:p>
            <a:endParaRPr lang="en-US" dirty="0"/>
          </a:p>
          <a:p>
            <a:endParaRPr lang="en-US" dirty="0"/>
          </a:p>
        </p:txBody>
      </p:sp>
      <p:pic>
        <p:nvPicPr>
          <p:cNvPr id="5" name="Picture 4">
            <a:extLst>
              <a:ext uri="{FF2B5EF4-FFF2-40B4-BE49-F238E27FC236}">
                <a16:creationId xmlns:a16="http://schemas.microsoft.com/office/drawing/2014/main" id="{E7879F08-538E-4796-9E81-E1A37DC6B35E}"/>
              </a:ext>
            </a:extLst>
          </p:cNvPr>
          <p:cNvPicPr>
            <a:picLocks noChangeAspect="1"/>
          </p:cNvPicPr>
          <p:nvPr/>
        </p:nvPicPr>
        <p:blipFill>
          <a:blip r:embed="rId3"/>
          <a:stretch>
            <a:fillRect/>
          </a:stretch>
        </p:blipFill>
        <p:spPr>
          <a:xfrm>
            <a:off x="403367" y="1123728"/>
            <a:ext cx="5329613" cy="371071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AB64F8C-A2F7-412B-8944-C1493DBBC5A9}"/>
              </a:ext>
            </a:extLst>
          </p:cNvPr>
          <p:cNvPicPr>
            <a:picLocks noChangeAspect="1"/>
          </p:cNvPicPr>
          <p:nvPr/>
        </p:nvPicPr>
        <p:blipFill>
          <a:blip r:embed="rId4"/>
          <a:stretch>
            <a:fillRect/>
          </a:stretch>
        </p:blipFill>
        <p:spPr>
          <a:xfrm>
            <a:off x="6281687" y="1123728"/>
            <a:ext cx="5656884" cy="3710715"/>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D71FC2AA-DA23-4EDD-AB94-0D3CCC7B8E5E}"/>
              </a:ext>
            </a:extLst>
          </p:cNvPr>
          <p:cNvSpPr/>
          <p:nvPr/>
        </p:nvSpPr>
        <p:spPr>
          <a:xfrm>
            <a:off x="2143873" y="5475066"/>
            <a:ext cx="7739865" cy="1015663"/>
          </a:xfrm>
          <a:prstGeom prst="rect">
            <a:avLst/>
          </a:prstGeom>
        </p:spPr>
        <p:txBody>
          <a:bodyPr wrap="square">
            <a:spAutoFit/>
          </a:bodyPr>
          <a:lstStyle/>
          <a:p>
            <a:r>
              <a:rPr lang="en-US" sz="2000" dirty="0"/>
              <a:t> </a:t>
            </a:r>
            <a:r>
              <a:rPr lang="en-US" sz="2000" dirty="0" err="1"/>
              <a:t>StudentBMI</a:t>
            </a:r>
            <a:r>
              <a:rPr lang="en-US" sz="2000" dirty="0"/>
              <a:t> class has extra constraints i.e. height and weight that must be the same. Therefore, the Student class (base class) cannot be replaced by </a:t>
            </a:r>
            <a:r>
              <a:rPr lang="en-US" sz="2000" dirty="0" err="1"/>
              <a:t>StudentBMI</a:t>
            </a:r>
            <a:r>
              <a:rPr lang="en-US" sz="2000" dirty="0"/>
              <a:t> class (derived class</a:t>
            </a:r>
            <a:r>
              <a:rPr lang="en-US" dirty="0"/>
              <a:t>).</a:t>
            </a:r>
          </a:p>
        </p:txBody>
      </p:sp>
    </p:spTree>
    <p:extLst>
      <p:ext uri="{BB962C8B-B14F-4D97-AF65-F5344CB8AC3E}">
        <p14:creationId xmlns:p14="http://schemas.microsoft.com/office/powerpoint/2010/main" val="3426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453314" y="0"/>
            <a:ext cx="10905066" cy="4393982"/>
          </a:xfrm>
        </p:spPr>
        <p:txBody>
          <a:bodyPr>
            <a:normAutofit/>
          </a:bodyPr>
          <a:lstStyle/>
          <a:p>
            <a:pPr marL="0" indent="0">
              <a:buNone/>
            </a:pPr>
            <a:r>
              <a:rPr lang="en-US" b="1" dirty="0"/>
              <a:t>The Circle-Ellipse Problem</a:t>
            </a:r>
            <a:r>
              <a:rPr lang="en-US" sz="2000" dirty="0"/>
              <a:t>.</a:t>
            </a:r>
          </a:p>
          <a:p>
            <a:endParaRPr lang="en-US" sz="2000" dirty="0"/>
          </a:p>
          <a:p>
            <a:endParaRPr lang="en-US" sz="2000" dirty="0"/>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Table 3">
            <a:extLst>
              <a:ext uri="{FF2B5EF4-FFF2-40B4-BE49-F238E27FC236}">
                <a16:creationId xmlns:a16="http://schemas.microsoft.com/office/drawing/2014/main" id="{A92E5199-15BC-4F3E-935A-287FEACE7B9A}"/>
              </a:ext>
            </a:extLst>
          </p:cNvPr>
          <p:cNvGraphicFramePr>
            <a:graphicFrameLocks noGrp="1"/>
          </p:cNvGraphicFramePr>
          <p:nvPr>
            <p:extLst>
              <p:ext uri="{D42A27DB-BD31-4B8C-83A1-F6EECF244321}">
                <p14:modId xmlns:p14="http://schemas.microsoft.com/office/powerpoint/2010/main" val="945944801"/>
              </p:ext>
            </p:extLst>
          </p:nvPr>
        </p:nvGraphicFramePr>
        <p:xfrm>
          <a:off x="1701800" y="577725"/>
          <a:ext cx="8128000" cy="24731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36407725"/>
                    </a:ext>
                  </a:extLst>
                </a:gridCol>
                <a:gridCol w="4064000">
                  <a:extLst>
                    <a:ext uri="{9D8B030D-6E8A-4147-A177-3AD203B41FA5}">
                      <a16:colId xmlns:a16="http://schemas.microsoft.com/office/drawing/2014/main" val="1041620680"/>
                    </a:ext>
                  </a:extLst>
                </a:gridCol>
              </a:tblGrid>
              <a:tr h="387867">
                <a:tc>
                  <a:txBody>
                    <a:bodyPr/>
                    <a:lstStyle/>
                    <a:p>
                      <a:r>
                        <a:rPr lang="en-US" dirty="0"/>
                        <a:t>           Eclipse (Super class)</a:t>
                      </a:r>
                    </a:p>
                  </a:txBody>
                  <a:tcPr/>
                </a:tc>
                <a:tc>
                  <a:txBody>
                    <a:bodyPr/>
                    <a:lstStyle/>
                    <a:p>
                      <a:r>
                        <a:rPr lang="en-US" dirty="0"/>
                        <a:t>             Circle (inherited class)</a:t>
                      </a:r>
                    </a:p>
                  </a:txBody>
                  <a:tcPr/>
                </a:tc>
                <a:extLst>
                  <a:ext uri="{0D108BD9-81ED-4DB2-BD59-A6C34878D82A}">
                    <a16:rowId xmlns:a16="http://schemas.microsoft.com/office/drawing/2014/main" val="293118339"/>
                  </a:ext>
                </a:extLst>
              </a:tr>
              <a:tr h="669469">
                <a:tc>
                  <a:txBody>
                    <a:bodyPr/>
                    <a:lstStyle/>
                    <a:p>
                      <a:r>
                        <a:rPr lang="en-US" dirty="0"/>
                        <a:t>double </a:t>
                      </a:r>
                      <a:r>
                        <a:rPr lang="en-US" dirty="0" err="1"/>
                        <a:t>lenghtofxAxis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double </a:t>
                      </a:r>
                      <a:r>
                        <a:rPr lang="en-US" dirty="0" err="1"/>
                        <a:t>lenghtofxAxis</a:t>
                      </a:r>
                      <a:endParaRPr lang="en-US" dirty="0"/>
                    </a:p>
                    <a:p>
                      <a:endParaRPr lang="en-US" dirty="0"/>
                    </a:p>
                  </a:txBody>
                  <a:tcPr/>
                </a:tc>
                <a:extLst>
                  <a:ext uri="{0D108BD9-81ED-4DB2-BD59-A6C34878D82A}">
                    <a16:rowId xmlns:a16="http://schemas.microsoft.com/office/drawing/2014/main" val="1221878788"/>
                  </a:ext>
                </a:extLst>
              </a:tr>
              <a:tr h="0">
                <a:tc>
                  <a:txBody>
                    <a:bodyPr/>
                    <a:lstStyle/>
                    <a:p>
                      <a:r>
                        <a:rPr lang="en-US" dirty="0"/>
                        <a:t>double </a:t>
                      </a:r>
                      <a:r>
                        <a:rPr lang="en-US" dirty="0" err="1"/>
                        <a:t>lenghtofYAxis</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double </a:t>
                      </a:r>
                      <a:r>
                        <a:rPr lang="en-US" dirty="0" err="1"/>
                        <a:t>lenghtofYAxis</a:t>
                      </a:r>
                      <a:endParaRPr lang="en-US" dirty="0"/>
                    </a:p>
                    <a:p>
                      <a:endParaRPr lang="en-US" dirty="0"/>
                    </a:p>
                  </a:txBody>
                  <a:tcPr/>
                </a:tc>
                <a:extLst>
                  <a:ext uri="{0D108BD9-81ED-4DB2-BD59-A6C34878D82A}">
                    <a16:rowId xmlns:a16="http://schemas.microsoft.com/office/drawing/2014/main" val="3849528190"/>
                  </a:ext>
                </a:extLst>
              </a:tr>
              <a:tr h="387867">
                <a:tc>
                  <a:txBody>
                    <a:bodyPr/>
                    <a:lstStyle/>
                    <a:p>
                      <a:r>
                        <a:rPr lang="en-US" dirty="0" err="1"/>
                        <a:t>setLengthOfAxisX</a:t>
                      </a:r>
                      <a:r>
                        <a:rPr lang="en-US" dirty="0"/>
                        <a:t>()</a:t>
                      </a:r>
                    </a:p>
                  </a:txBody>
                  <a:tcPr/>
                </a:tc>
                <a:tc>
                  <a:txBody>
                    <a:bodyPr/>
                    <a:lstStyle/>
                    <a:p>
                      <a:r>
                        <a:rPr lang="en-US" dirty="0" err="1"/>
                        <a:t>setLengthOfAxisX</a:t>
                      </a:r>
                      <a:r>
                        <a:rPr lang="en-US" dirty="0"/>
                        <a:t>()</a:t>
                      </a:r>
                    </a:p>
                  </a:txBody>
                  <a:tcPr/>
                </a:tc>
                <a:extLst>
                  <a:ext uri="{0D108BD9-81ED-4DB2-BD59-A6C34878D82A}">
                    <a16:rowId xmlns:a16="http://schemas.microsoft.com/office/drawing/2014/main" val="1010705838"/>
                  </a:ext>
                </a:extLst>
              </a:tr>
              <a:tr h="387867">
                <a:tc>
                  <a:txBody>
                    <a:bodyPr/>
                    <a:lstStyle/>
                    <a:p>
                      <a:r>
                        <a:rPr lang="en-US" dirty="0" err="1"/>
                        <a:t>setLengthOfAxisY</a:t>
                      </a:r>
                      <a:r>
                        <a:rPr lang="en-US" dirty="0"/>
                        <a:t>()</a:t>
                      </a:r>
                    </a:p>
                  </a:txBody>
                  <a:tcPr/>
                </a:tc>
                <a:tc>
                  <a:txBody>
                    <a:bodyPr/>
                    <a:lstStyle/>
                    <a:p>
                      <a:r>
                        <a:rPr lang="en-US" dirty="0" err="1"/>
                        <a:t>setLengthOfAxisY</a:t>
                      </a:r>
                      <a:r>
                        <a:rPr lang="en-US" dirty="0"/>
                        <a:t>()</a:t>
                      </a:r>
                    </a:p>
                  </a:txBody>
                  <a:tcPr/>
                </a:tc>
                <a:extLst>
                  <a:ext uri="{0D108BD9-81ED-4DB2-BD59-A6C34878D82A}">
                    <a16:rowId xmlns:a16="http://schemas.microsoft.com/office/drawing/2014/main" val="1003797608"/>
                  </a:ext>
                </a:extLst>
              </a:tr>
            </a:tbl>
          </a:graphicData>
        </a:graphic>
      </p:graphicFrame>
      <p:sp>
        <p:nvSpPr>
          <p:cNvPr id="5" name="Rectangle 4">
            <a:extLst>
              <a:ext uri="{FF2B5EF4-FFF2-40B4-BE49-F238E27FC236}">
                <a16:creationId xmlns:a16="http://schemas.microsoft.com/office/drawing/2014/main" id="{902DDFB0-24F7-424A-B196-3707F6E083EF}"/>
              </a:ext>
            </a:extLst>
          </p:cNvPr>
          <p:cNvSpPr/>
          <p:nvPr/>
        </p:nvSpPr>
        <p:spPr>
          <a:xfrm>
            <a:off x="3048000" y="3105835"/>
            <a:ext cx="6096000" cy="1200329"/>
          </a:xfrm>
          <a:prstGeom prst="rect">
            <a:avLst/>
          </a:prstGeom>
        </p:spPr>
        <p:txBody>
          <a:bodyPr>
            <a:spAutoFit/>
          </a:bodyPr>
          <a:lstStyle/>
          <a:p>
            <a:pPr marL="285750" indent="-285750">
              <a:buFont typeface="Arial" panose="020B0604020202020204" pitchFamily="34" charset="0"/>
              <a:buChar char="•"/>
            </a:pPr>
            <a:r>
              <a:rPr lang="en-US" dirty="0"/>
              <a:t> In this case an object of type Circle can be assigned to a reference of type Ellipse.</a:t>
            </a:r>
          </a:p>
          <a:p>
            <a:endParaRPr lang="en-US" dirty="0"/>
          </a:p>
          <a:p>
            <a:endParaRPr lang="en-US" dirty="0"/>
          </a:p>
        </p:txBody>
      </p:sp>
      <p:sp>
        <p:nvSpPr>
          <p:cNvPr id="8" name="Rectangle 7">
            <a:extLst>
              <a:ext uri="{FF2B5EF4-FFF2-40B4-BE49-F238E27FC236}">
                <a16:creationId xmlns:a16="http://schemas.microsoft.com/office/drawing/2014/main" id="{E35D294E-CE8A-42DF-B19F-0DE1C294F346}"/>
              </a:ext>
            </a:extLst>
          </p:cNvPr>
          <p:cNvSpPr/>
          <p:nvPr/>
        </p:nvSpPr>
        <p:spPr>
          <a:xfrm>
            <a:off x="3101864" y="3620577"/>
            <a:ext cx="6096000" cy="2031325"/>
          </a:xfrm>
          <a:prstGeom prst="rect">
            <a:avLst/>
          </a:prstGeom>
        </p:spPr>
        <p:txBody>
          <a:bodyPr>
            <a:spAutoFit/>
          </a:bodyPr>
          <a:lstStyle/>
          <a:p>
            <a:endParaRPr lang="en-US" dirty="0"/>
          </a:p>
          <a:p>
            <a:pPr marL="285750" indent="-285750">
              <a:buFont typeface="Arial" panose="020B0604020202020204" pitchFamily="34" charset="0"/>
              <a:buChar char="•"/>
            </a:pPr>
            <a:r>
              <a:rPr lang="en-US" dirty="0"/>
              <a:t>One inherent functionality of an ellipse is that its stretchable. I.e. the length of the two axes of an ellipse can be changed. </a:t>
            </a:r>
          </a:p>
          <a:p>
            <a:pPr lvl="2"/>
            <a:r>
              <a:rPr lang="en-US" dirty="0"/>
              <a:t>Lets say we have methods </a:t>
            </a:r>
            <a:r>
              <a:rPr lang="en-US" dirty="0" err="1"/>
              <a:t>setLengthOfAxisX</a:t>
            </a:r>
            <a:r>
              <a:rPr lang="en-US" dirty="0"/>
              <a:t>() and </a:t>
            </a:r>
            <a:r>
              <a:rPr lang="en-US" dirty="0" err="1"/>
              <a:t>setLengthOfAxisY</a:t>
            </a:r>
            <a:r>
              <a:rPr lang="en-US" dirty="0"/>
              <a:t>() through which the length of the two axes X &amp; Y of an ellipse can altered</a:t>
            </a:r>
          </a:p>
        </p:txBody>
      </p:sp>
      <p:sp>
        <p:nvSpPr>
          <p:cNvPr id="9" name="Rectangle 8">
            <a:extLst>
              <a:ext uri="{FF2B5EF4-FFF2-40B4-BE49-F238E27FC236}">
                <a16:creationId xmlns:a16="http://schemas.microsoft.com/office/drawing/2014/main" id="{B04BE8F2-E251-4B6E-816E-54AFED27A4D6}"/>
              </a:ext>
            </a:extLst>
          </p:cNvPr>
          <p:cNvSpPr/>
          <p:nvPr/>
        </p:nvSpPr>
        <p:spPr>
          <a:xfrm>
            <a:off x="1341409" y="5704979"/>
            <a:ext cx="10113991" cy="923330"/>
          </a:xfrm>
          <a:prstGeom prst="rect">
            <a:avLst/>
          </a:prstGeom>
        </p:spPr>
        <p:txBody>
          <a:bodyPr wrap="square">
            <a:spAutoFit/>
          </a:bodyPr>
          <a:lstStyle/>
          <a:p>
            <a:r>
              <a:rPr lang="en-US" dirty="0"/>
              <a:t>However, calling any of these two methods on an object of type circle inside a reference of type ellipse would lead to a circle no longer being a circle as in a circle the length of the major and minor axes have to be equal.</a:t>
            </a:r>
          </a:p>
        </p:txBody>
      </p:sp>
    </p:spTree>
    <p:extLst>
      <p:ext uri="{BB962C8B-B14F-4D97-AF65-F5344CB8AC3E}">
        <p14:creationId xmlns:p14="http://schemas.microsoft.com/office/powerpoint/2010/main" val="329183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Java design pattern Seven principles (4) Interface Segregation Principle -  Programmer Sought">
            <a:extLst>
              <a:ext uri="{FF2B5EF4-FFF2-40B4-BE49-F238E27FC236}">
                <a16:creationId xmlns:a16="http://schemas.microsoft.com/office/drawing/2014/main" id="{BB74BFD6-5E38-4C26-8878-E6F76D908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670" y="673622"/>
            <a:ext cx="8230431" cy="544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643467" y="1782981"/>
            <a:ext cx="10905066" cy="4393982"/>
          </a:xfrm>
        </p:spPr>
        <p:txBody>
          <a:bodyPr>
            <a:normAutofit/>
          </a:bodyPr>
          <a:lstStyle/>
          <a:p>
            <a:pPr marL="0" indent="0">
              <a:buNone/>
            </a:pPr>
            <a:r>
              <a:rPr lang="en-US" sz="2000" dirty="0"/>
              <a:t>The word SOLID acronym for:</a:t>
            </a:r>
          </a:p>
          <a:p>
            <a:endParaRPr lang="en-US" sz="2000" dirty="0"/>
          </a:p>
          <a:p>
            <a:r>
              <a:rPr lang="en-US" sz="2000" dirty="0"/>
              <a:t>Single Responsibility Principle (SRP)</a:t>
            </a:r>
          </a:p>
          <a:p>
            <a:r>
              <a:rPr lang="en-US" sz="2000" dirty="0"/>
              <a:t>Open-Closed Principle (OCP)</a:t>
            </a:r>
          </a:p>
          <a:p>
            <a:r>
              <a:rPr lang="en-US" sz="2000" dirty="0" err="1"/>
              <a:t>Liskov</a:t>
            </a:r>
            <a:r>
              <a:rPr lang="en-US" sz="2000" dirty="0"/>
              <a:t> Substitution Principle (LSP)</a:t>
            </a:r>
          </a:p>
          <a:p>
            <a:r>
              <a:rPr lang="en-US" sz="2000" dirty="0"/>
              <a:t>Interface Segregation Principle (ISP)</a:t>
            </a:r>
          </a:p>
          <a:p>
            <a:r>
              <a:rPr lang="en-US" sz="2000" dirty="0"/>
              <a:t>Dependency Inversion Principle (DIP)</a:t>
            </a:r>
          </a:p>
          <a:p>
            <a:endParaRPr lang="en-US" sz="2000" dirty="0"/>
          </a:p>
          <a:p>
            <a:pPr marL="0" indent="0">
              <a:buNone/>
            </a:pPr>
            <a:r>
              <a:rPr lang="en-US" sz="2000" dirty="0"/>
              <a:t>It is conceptualized by Robert C. Martin (also known as Uncle Bob). </a:t>
            </a:r>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561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834314" y="419100"/>
            <a:ext cx="10905066" cy="5105284"/>
          </a:xfrm>
        </p:spPr>
        <p:txBody>
          <a:bodyPr>
            <a:normAutofit/>
          </a:bodyPr>
          <a:lstStyle/>
          <a:p>
            <a:pPr marL="0" indent="0">
              <a:buNone/>
            </a:pPr>
            <a:endParaRPr lang="en-US" sz="2200" dirty="0"/>
          </a:p>
          <a:p>
            <a:pPr marL="0" indent="0">
              <a:buNone/>
            </a:pPr>
            <a:endParaRPr lang="en-US" sz="2200" dirty="0"/>
          </a:p>
          <a:p>
            <a:pPr marL="0" indent="0">
              <a:buNone/>
            </a:pPr>
            <a:r>
              <a:rPr lang="en-US" sz="2200" dirty="0"/>
              <a:t>This principle was first defined by Robert C. Martin as: “Clients should not be forced to depend upon interfaces that they do not use“.</a:t>
            </a:r>
          </a:p>
          <a:p>
            <a:endParaRPr lang="en-US" sz="2000" dirty="0"/>
          </a:p>
          <a:p>
            <a:endParaRPr lang="en-US" sz="2000" dirty="0"/>
          </a:p>
          <a:p>
            <a:r>
              <a:rPr lang="en-US" sz="2000" dirty="0"/>
              <a:t>The goal of this principle is to reduce the side effects of using larger interfaces by breaking application interfaces into smaller ones</a:t>
            </a:r>
          </a:p>
          <a:p>
            <a:endParaRPr lang="en-US" sz="2000" dirty="0"/>
          </a:p>
          <a:p>
            <a:endParaRPr lang="en-US" sz="2000" dirty="0"/>
          </a:p>
          <a:p>
            <a:r>
              <a:rPr lang="en-US" sz="2000" dirty="0"/>
              <a:t>It's like the Single Responsibility Principle, where each class or interface serves a single purpose.</a:t>
            </a:r>
          </a:p>
          <a:p>
            <a:pPr marL="0" indent="0">
              <a:buNone/>
            </a:pPr>
            <a:endParaRPr lang="en-US" sz="2000" dirty="0"/>
          </a:p>
          <a:p>
            <a:endParaRPr lang="en-US" sz="2000" dirty="0"/>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166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643469" y="1782981"/>
            <a:ext cx="4008384" cy="4393982"/>
          </a:xfrm>
        </p:spPr>
        <p:txBody>
          <a:bodyPr>
            <a:normAutofit/>
          </a:bodyPr>
          <a:lstStyle/>
          <a:p>
            <a:pPr marL="0" indent="0">
              <a:buNone/>
            </a:pPr>
            <a:endParaRPr lang="en-US" sz="2000" dirty="0"/>
          </a:p>
          <a:p>
            <a:r>
              <a:rPr lang="en-US" sz="2000" dirty="0"/>
              <a:t> The implementing class </a:t>
            </a:r>
            <a:r>
              <a:rPr lang="en-US" sz="2000" dirty="0" err="1"/>
              <a:t>BankPayment</a:t>
            </a:r>
            <a:r>
              <a:rPr lang="en-US" sz="2000" dirty="0"/>
              <a:t> needs all the methods in the Payment interface. Thus, it doesn't violate the principle.</a:t>
            </a:r>
          </a:p>
        </p:txBody>
      </p:sp>
      <p:grpSp>
        <p:nvGrpSpPr>
          <p:cNvPr id="59" name="Group 5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3" name="Isosceles Triangle 5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404D6C71-11CF-41D6-9C74-4BCBDD02649A}"/>
              </a:ext>
            </a:extLst>
          </p:cNvPr>
          <p:cNvPicPr>
            <a:picLocks noChangeAspect="1"/>
          </p:cNvPicPr>
          <p:nvPr/>
        </p:nvPicPr>
        <p:blipFill>
          <a:blip r:embed="rId3"/>
          <a:stretch>
            <a:fillRect/>
          </a:stretch>
        </p:blipFill>
        <p:spPr>
          <a:xfrm>
            <a:off x="4250456" y="343231"/>
            <a:ext cx="7370232" cy="5984077"/>
          </a:xfrm>
          <a:prstGeom prst="rect">
            <a:avLst/>
          </a:prstGeom>
          <a:ln>
            <a:noFill/>
          </a:ln>
          <a:effectLst>
            <a:outerShdw blurRad="292100" dist="139700" dir="2700000" algn="tl" rotWithShape="0">
              <a:srgbClr val="333333">
                <a:alpha val="65000"/>
              </a:srgbClr>
            </a:outerShdw>
          </a:effectLst>
        </p:spPr>
      </p:pic>
      <p:grpSp>
        <p:nvGrpSpPr>
          <p:cNvPr id="56" name="Group 5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7" name="Rectangle 5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126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507030" y="147566"/>
            <a:ext cx="4008384" cy="3092223"/>
          </a:xfrm>
        </p:spPr>
        <p:txBody>
          <a:bodyPr>
            <a:normAutofit/>
          </a:bodyPr>
          <a:lstStyle/>
          <a:p>
            <a:pPr marL="0" indent="0">
              <a:buNone/>
            </a:pPr>
            <a:r>
              <a:rPr lang="en-US" sz="2000" dirty="0"/>
              <a:t>Now, as we move ahead in time, and more features come in, there's a need to add a </a:t>
            </a:r>
            <a:r>
              <a:rPr lang="en-US" sz="2000" dirty="0" err="1"/>
              <a:t>LoanPayment</a:t>
            </a:r>
            <a:r>
              <a:rPr lang="en-US" sz="2000" dirty="0"/>
              <a:t> service. This service is also a kind of Payment but has a few more operations.</a:t>
            </a:r>
          </a:p>
          <a:p>
            <a:pPr marL="0" indent="0">
              <a:buNone/>
            </a:pPr>
            <a:endParaRPr lang="en-US" sz="2000" dirty="0"/>
          </a:p>
          <a:p>
            <a:pPr marL="0" indent="0">
              <a:buNone/>
            </a:pPr>
            <a:r>
              <a:rPr lang="en-US" sz="2000" dirty="0"/>
              <a:t>To develop this new feature, we'll add the new methods to the Payment interface</a:t>
            </a:r>
          </a:p>
        </p:txBody>
      </p:sp>
      <p:grpSp>
        <p:nvGrpSpPr>
          <p:cNvPr id="59" name="Group 5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3" name="Isosceles Triangle 5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7" name="Rectangle 5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F9EA0010-E1A7-48AB-B8CF-17DDE4472134}"/>
              </a:ext>
            </a:extLst>
          </p:cNvPr>
          <p:cNvPicPr>
            <a:picLocks noChangeAspect="1"/>
          </p:cNvPicPr>
          <p:nvPr/>
        </p:nvPicPr>
        <p:blipFill>
          <a:blip r:embed="rId3"/>
          <a:stretch>
            <a:fillRect/>
          </a:stretch>
        </p:blipFill>
        <p:spPr>
          <a:xfrm>
            <a:off x="711200" y="3782936"/>
            <a:ext cx="4008384" cy="253191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CB9265F-8129-4DFA-B2D7-564DA932AFCD}"/>
              </a:ext>
            </a:extLst>
          </p:cNvPr>
          <p:cNvPicPr>
            <a:picLocks noChangeAspect="1"/>
          </p:cNvPicPr>
          <p:nvPr/>
        </p:nvPicPr>
        <p:blipFill>
          <a:blip r:embed="rId4"/>
          <a:stretch>
            <a:fillRect/>
          </a:stretch>
        </p:blipFill>
        <p:spPr>
          <a:xfrm>
            <a:off x="5188713" y="200025"/>
            <a:ext cx="6292087" cy="6457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41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327349" y="1320510"/>
            <a:ext cx="4008384" cy="4165890"/>
          </a:xfrm>
        </p:spPr>
        <p:txBody>
          <a:bodyPr>
            <a:normAutofit/>
          </a:bodyPr>
          <a:lstStyle/>
          <a:p>
            <a:pPr marL="0" indent="0">
              <a:buNone/>
            </a:pPr>
            <a:r>
              <a:rPr lang="en-US" sz="2000" dirty="0"/>
              <a:t>So what will happen to our </a:t>
            </a:r>
            <a:r>
              <a:rPr lang="en-US" sz="2000" dirty="0" err="1"/>
              <a:t>Bankpayment</a:t>
            </a:r>
            <a:r>
              <a:rPr lang="en-US" sz="2000" dirty="0"/>
              <a:t> class </a:t>
            </a:r>
          </a:p>
          <a:p>
            <a:pPr marL="0" indent="0">
              <a:buNone/>
            </a:pPr>
            <a:endParaRPr lang="en-US" sz="2000" dirty="0"/>
          </a:p>
          <a:p>
            <a:r>
              <a:rPr lang="en-US" sz="2000" dirty="0" err="1"/>
              <a:t>BankPayment</a:t>
            </a:r>
            <a:r>
              <a:rPr lang="en-US" sz="2000" dirty="0"/>
              <a:t> implementation now has implemented the new methods. And since it does not need them and has no logic for them, it's just throwing an </a:t>
            </a:r>
            <a:r>
              <a:rPr lang="en-US" sz="2000" dirty="0" err="1"/>
              <a:t>UnsupportedOperationException</a:t>
            </a:r>
            <a:r>
              <a:rPr lang="en-US" sz="2000" dirty="0"/>
              <a:t>.</a:t>
            </a:r>
          </a:p>
          <a:p>
            <a:pPr marL="0" indent="0">
              <a:buNone/>
            </a:pPr>
            <a:endParaRPr lang="en-US" sz="2000" dirty="0"/>
          </a:p>
          <a:p>
            <a:r>
              <a:rPr lang="en-US" sz="2000" dirty="0"/>
              <a:t> This is where we start violating the principle.</a:t>
            </a:r>
          </a:p>
        </p:txBody>
      </p:sp>
      <p:grpSp>
        <p:nvGrpSpPr>
          <p:cNvPr id="59" name="Group 5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3" name="Isosceles Triangle 5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7" name="Rectangle 5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61577CE9-159B-4EF5-AA63-4029C190444C}"/>
              </a:ext>
            </a:extLst>
          </p:cNvPr>
          <p:cNvPicPr>
            <a:picLocks noChangeAspect="1"/>
          </p:cNvPicPr>
          <p:nvPr/>
        </p:nvPicPr>
        <p:blipFill>
          <a:blip r:embed="rId3"/>
          <a:stretch>
            <a:fillRect/>
          </a:stretch>
        </p:blipFill>
        <p:spPr>
          <a:xfrm>
            <a:off x="4473251" y="590328"/>
            <a:ext cx="7391400" cy="5724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38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643469" y="1782981"/>
            <a:ext cx="4008384" cy="4393982"/>
          </a:xfrm>
        </p:spPr>
        <p:txBody>
          <a:bodyPr>
            <a:normAutofit/>
          </a:bodyPr>
          <a:lstStyle/>
          <a:p>
            <a:pPr marL="0" indent="0">
              <a:buNone/>
            </a:pPr>
            <a:r>
              <a:rPr lang="en-US" sz="2000" b="1" dirty="0"/>
              <a:t> Applying the Principle</a:t>
            </a:r>
          </a:p>
          <a:p>
            <a:pPr marL="0" indent="0">
              <a:buNone/>
            </a:pPr>
            <a:endParaRPr lang="en-US" sz="2000" dirty="0"/>
          </a:p>
          <a:p>
            <a:pPr marL="0" indent="0">
              <a:buNone/>
            </a:pPr>
            <a:r>
              <a:rPr lang="en-US" sz="2000" dirty="0"/>
              <a:t>Let's break up the interfaces and apply the Interface Segregation Principle. </a:t>
            </a:r>
          </a:p>
          <a:p>
            <a:pPr marL="0" indent="0">
              <a:buNone/>
            </a:pPr>
            <a:endParaRPr lang="en-US"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2" name="Picture 2">
            <a:extLst>
              <a:ext uri="{FF2B5EF4-FFF2-40B4-BE49-F238E27FC236}">
                <a16:creationId xmlns:a16="http://schemas.microsoft.com/office/drawing/2014/main" id="{FAEE07A0-7A3F-4334-921B-B02D7C9D10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6800" y="972865"/>
            <a:ext cx="6239785" cy="5172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02334D67-15D6-4D16-93FD-8543A4F10127}"/>
              </a:ext>
            </a:extLst>
          </p:cNvPr>
          <p:cNvPicPr>
            <a:picLocks noChangeAspect="1"/>
          </p:cNvPicPr>
          <p:nvPr/>
        </p:nvPicPr>
        <p:blipFill>
          <a:blip r:embed="rId4"/>
          <a:stretch>
            <a:fillRect/>
          </a:stretch>
        </p:blipFill>
        <p:spPr>
          <a:xfrm>
            <a:off x="728663" y="3949032"/>
            <a:ext cx="3602798" cy="1829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73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136849" y="386489"/>
            <a:ext cx="4008384" cy="4393982"/>
          </a:xfrm>
        </p:spPr>
        <p:txBody>
          <a:bodyPr>
            <a:normAutofit/>
          </a:bodyPr>
          <a:lstStyle/>
          <a:p>
            <a:pPr marL="0" indent="0">
              <a:buNone/>
            </a:pPr>
            <a:r>
              <a:rPr lang="en-US" sz="2000" b="1" dirty="0"/>
              <a:t>And two more interfaces for the two types of payments:</a:t>
            </a:r>
            <a:endParaRPr lang="en-US"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A328796C-3F40-4E7C-B7FD-7EF88A3E7602}"/>
              </a:ext>
            </a:extLst>
          </p:cNvPr>
          <p:cNvPicPr>
            <a:picLocks noChangeAspect="1"/>
          </p:cNvPicPr>
          <p:nvPr/>
        </p:nvPicPr>
        <p:blipFill>
          <a:blip r:embed="rId3"/>
          <a:stretch>
            <a:fillRect/>
          </a:stretch>
        </p:blipFill>
        <p:spPr>
          <a:xfrm>
            <a:off x="275334" y="1245353"/>
            <a:ext cx="4695825" cy="3279943"/>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26ED39C8-D861-4E63-AC47-0A9409D40ABD}"/>
              </a:ext>
            </a:extLst>
          </p:cNvPr>
          <p:cNvSpPr/>
          <p:nvPr/>
        </p:nvSpPr>
        <p:spPr>
          <a:xfrm>
            <a:off x="5820666" y="386489"/>
            <a:ext cx="6096000" cy="646331"/>
          </a:xfrm>
          <a:prstGeom prst="rect">
            <a:avLst/>
          </a:prstGeom>
        </p:spPr>
        <p:txBody>
          <a:bodyPr>
            <a:spAutoFit/>
          </a:bodyPr>
          <a:lstStyle/>
          <a:p>
            <a:r>
              <a:rPr lang="en-US" dirty="0"/>
              <a:t>And the respective implementations, starting with </a:t>
            </a:r>
            <a:r>
              <a:rPr lang="en-US" dirty="0" err="1"/>
              <a:t>BankPayment</a:t>
            </a:r>
            <a:r>
              <a:rPr lang="en-US" dirty="0"/>
              <a:t>:</a:t>
            </a:r>
          </a:p>
        </p:txBody>
      </p:sp>
      <p:pic>
        <p:nvPicPr>
          <p:cNvPr id="7" name="Picture 6">
            <a:extLst>
              <a:ext uri="{FF2B5EF4-FFF2-40B4-BE49-F238E27FC236}">
                <a16:creationId xmlns:a16="http://schemas.microsoft.com/office/drawing/2014/main" id="{73D62AD8-FADA-4575-B879-39B2D2D0C42B}"/>
              </a:ext>
            </a:extLst>
          </p:cNvPr>
          <p:cNvPicPr>
            <a:picLocks noChangeAspect="1"/>
          </p:cNvPicPr>
          <p:nvPr/>
        </p:nvPicPr>
        <p:blipFill>
          <a:blip r:embed="rId4"/>
          <a:stretch>
            <a:fillRect/>
          </a:stretch>
        </p:blipFill>
        <p:spPr>
          <a:xfrm>
            <a:off x="5734922" y="1242687"/>
            <a:ext cx="5484367" cy="3358810"/>
          </a:xfrm>
          <a:prstGeom prst="rect">
            <a:avLst/>
          </a:prstGeom>
          <a:ln>
            <a:noFill/>
          </a:ln>
          <a:effectLst>
            <a:outerShdw blurRad="292100" dist="139700" dir="2700000" algn="tl" rotWithShape="0">
              <a:srgbClr val="333333">
                <a:alpha val="65000"/>
              </a:srgbClr>
            </a:outerShdw>
          </a:effectLst>
        </p:spPr>
      </p:pic>
      <p:sp>
        <p:nvSpPr>
          <p:cNvPr id="8" name="Rectangle 1">
            <a:extLst>
              <a:ext uri="{FF2B5EF4-FFF2-40B4-BE49-F238E27FC236}">
                <a16:creationId xmlns:a16="http://schemas.microsoft.com/office/drawing/2014/main" id="{D68B1F98-342C-48F6-B356-A0ABA3A29ED5}"/>
              </a:ext>
            </a:extLst>
          </p:cNvPr>
          <p:cNvSpPr>
            <a:spLocks noChangeArrowheads="1"/>
          </p:cNvSpPr>
          <p:nvPr/>
        </p:nvSpPr>
        <p:spPr bwMode="auto">
          <a:xfrm>
            <a:off x="1014060" y="4848112"/>
            <a:ext cx="2189311"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And finally, our revised </a:t>
            </a:r>
            <a:r>
              <a:rPr lang="en-US" altLang="en-US" dirty="0" err="1"/>
              <a:t>LoanPayment</a:t>
            </a:r>
            <a:r>
              <a:rPr lang="en-US" altLang="en-US" dirty="0"/>
              <a:t> implementation: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4CA1DBD-ACCF-409C-A7C3-A79C4A3D6F35}"/>
              </a:ext>
            </a:extLst>
          </p:cNvPr>
          <p:cNvPicPr>
            <a:picLocks noChangeAspect="1"/>
          </p:cNvPicPr>
          <p:nvPr/>
        </p:nvPicPr>
        <p:blipFill>
          <a:blip r:embed="rId5"/>
          <a:stretch>
            <a:fillRect/>
          </a:stretch>
        </p:blipFill>
        <p:spPr>
          <a:xfrm>
            <a:off x="3203371" y="3024485"/>
            <a:ext cx="4904505" cy="35119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38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B0781F9C-5F3D-4B30-8977-B42743935893}"/>
              </a:ext>
            </a:extLst>
          </p:cNvPr>
          <p:cNvSpPr>
            <a:spLocks noGrp="1"/>
          </p:cNvSpPr>
          <p:nvPr>
            <p:ph idx="1"/>
          </p:nvPr>
        </p:nvSpPr>
        <p:spPr>
          <a:xfrm>
            <a:off x="643469" y="1782981"/>
            <a:ext cx="4008384" cy="4393982"/>
          </a:xfrm>
        </p:spPr>
        <p:txBody>
          <a:bodyPr>
            <a:normAutofit/>
          </a:bodyPr>
          <a:lstStyle/>
          <a:p>
            <a:pPr marL="0" indent="0">
              <a:buNone/>
            </a:pPr>
            <a:r>
              <a:rPr lang="en-US" sz="2000" b="1" dirty="0"/>
              <a:t>Now, let's review the new class diagram:</a:t>
            </a:r>
          </a:p>
          <a:p>
            <a:pPr marL="0" indent="0">
              <a:buNone/>
            </a:pPr>
            <a:endParaRPr lang="en-US" sz="2000" b="1" dirty="0"/>
          </a:p>
          <a:p>
            <a:pPr marL="0" indent="0">
              <a:buNone/>
            </a:pPr>
            <a:r>
              <a:rPr lang="en-US" sz="2000" dirty="0"/>
              <a:t>The implementations don't have to provide empty methods. This keeps the code clean and reduces the chance of bugs.</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386" name="Picture 2">
            <a:extLst>
              <a:ext uri="{FF2B5EF4-FFF2-40B4-BE49-F238E27FC236}">
                <a16:creationId xmlns:a16="http://schemas.microsoft.com/office/drawing/2014/main" id="{96ECC25D-A64F-43C4-92FF-FD810272E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742949"/>
            <a:ext cx="6583362" cy="54340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3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S.O.L.I.D Design Patterns - Unity - Dependency Inversion Principle - YouTube">
            <a:extLst>
              <a:ext uri="{FF2B5EF4-FFF2-40B4-BE49-F238E27FC236}">
                <a16:creationId xmlns:a16="http://schemas.microsoft.com/office/drawing/2014/main" id="{0D32AFE1-3B55-4C5C-825A-83539C7A4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833641"/>
            <a:ext cx="10121899" cy="545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6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834314" y="419100"/>
            <a:ext cx="10905066" cy="5105284"/>
          </a:xfrm>
        </p:spPr>
        <p:txBody>
          <a:bodyPr>
            <a:normAutofit/>
          </a:bodyPr>
          <a:lstStyle/>
          <a:p>
            <a:pPr marL="0" indent="0">
              <a:buNone/>
            </a:pPr>
            <a:endParaRPr lang="en-US" sz="2200" dirty="0"/>
          </a:p>
          <a:p>
            <a:pPr marL="0" indent="0">
              <a:buNone/>
            </a:pPr>
            <a:endParaRPr lang="en-US" sz="2200" dirty="0"/>
          </a:p>
          <a:p>
            <a:pPr marL="0" indent="0">
              <a:buNone/>
            </a:pPr>
            <a:r>
              <a:rPr lang="en-US" sz="2200" dirty="0"/>
              <a:t>The general idea of this principle is as simple as it is important: High-level modules, which provide complex logic, should be easily reusable and unaffected by changes in low-level modules, which provide utility features. </a:t>
            </a:r>
            <a:endParaRPr lang="en-US" sz="2000" dirty="0"/>
          </a:p>
          <a:p>
            <a:r>
              <a:rPr lang="en-US" sz="2000" dirty="0"/>
              <a:t>To achieve that, you need to introduce an abstraction that decouples the high-level and low-level modules from each other.</a:t>
            </a:r>
          </a:p>
          <a:p>
            <a:endParaRPr lang="en-US" sz="2000" dirty="0"/>
          </a:p>
          <a:p>
            <a:r>
              <a:rPr lang="en-US" sz="2000" dirty="0"/>
              <a:t>Based on this idea, Robert C. Martin’s definition of the Dependency Inversion Principle consists of two parts:</a:t>
            </a:r>
          </a:p>
          <a:p>
            <a:endParaRPr lang="en-US" sz="2000" dirty="0"/>
          </a:p>
          <a:p>
            <a:pPr lvl="1"/>
            <a:r>
              <a:rPr lang="en-US" sz="1600" dirty="0"/>
              <a:t>High-level modules should not depend on low-level modules. Both should depend on abstractions.</a:t>
            </a:r>
          </a:p>
          <a:p>
            <a:pPr lvl="1"/>
            <a:r>
              <a:rPr lang="en-US" sz="1600" dirty="0"/>
              <a:t>Abstractions should not depend on details. Details should depend on abstractions.</a:t>
            </a:r>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0908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834314" y="419100"/>
            <a:ext cx="3509086" cy="5105284"/>
          </a:xfrm>
        </p:spPr>
        <p:txBody>
          <a:bodyPr>
            <a:normAutofit/>
          </a:bodyPr>
          <a:lstStyle/>
          <a:p>
            <a:pPr marL="0" indent="0">
              <a:buNone/>
            </a:pPr>
            <a:endParaRPr lang="en-US" sz="2200" dirty="0"/>
          </a:p>
          <a:p>
            <a:pPr marL="0" indent="0">
              <a:buNone/>
            </a:pPr>
            <a:r>
              <a:rPr lang="en-US" sz="2200" dirty="0"/>
              <a:t>Let’s get started with some code that violates that principle.</a:t>
            </a:r>
          </a:p>
          <a:p>
            <a:pPr marL="0" indent="0">
              <a:buNone/>
            </a:pPr>
            <a:endParaRPr lang="en-US" sz="2200" dirty="0"/>
          </a:p>
          <a:p>
            <a:pPr marL="0" indent="0">
              <a:buNone/>
            </a:pPr>
            <a:r>
              <a:rPr lang="en-US" sz="2200" dirty="0"/>
              <a:t>Say you are working as part of a software team. We need to implement a project. For now, the software team consists of</a:t>
            </a:r>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1EFB33CE-4A02-4DF5-9A4E-8A5C3FD4A88B}"/>
              </a:ext>
            </a:extLst>
          </p:cNvPr>
          <p:cNvPicPr>
            <a:picLocks noChangeAspect="1"/>
          </p:cNvPicPr>
          <p:nvPr/>
        </p:nvPicPr>
        <p:blipFill>
          <a:blip r:embed="rId3"/>
          <a:stretch>
            <a:fillRect/>
          </a:stretch>
        </p:blipFill>
        <p:spPr>
          <a:xfrm>
            <a:off x="4985534" y="713127"/>
            <a:ext cx="4924425" cy="31623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E0F5026-253D-4A87-91B0-54A9DAD7E8A7}"/>
              </a:ext>
            </a:extLst>
          </p:cNvPr>
          <p:cNvPicPr>
            <a:picLocks noChangeAspect="1"/>
          </p:cNvPicPr>
          <p:nvPr/>
        </p:nvPicPr>
        <p:blipFill>
          <a:blip r:embed="rId4"/>
          <a:stretch>
            <a:fillRect/>
          </a:stretch>
        </p:blipFill>
        <p:spPr>
          <a:xfrm>
            <a:off x="6735762" y="3450035"/>
            <a:ext cx="4943475"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231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ingle Responsibility Principle">
            <a:extLst>
              <a:ext uri="{FF2B5EF4-FFF2-40B4-BE49-F238E27FC236}">
                <a16:creationId xmlns:a16="http://schemas.microsoft.com/office/drawing/2014/main" id="{989F32EA-DBA5-4965-8314-718E82B6D6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1956" y="643467"/>
            <a:ext cx="7428088" cy="55710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345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4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5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5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5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Isosceles Triangle 5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E63A6B-E5F0-4C06-894D-8151F946E134}"/>
              </a:ext>
            </a:extLst>
          </p:cNvPr>
          <p:cNvPicPr>
            <a:picLocks noChangeAspect="1"/>
          </p:cNvPicPr>
          <p:nvPr/>
        </p:nvPicPr>
        <p:blipFill>
          <a:blip r:embed="rId3"/>
          <a:stretch>
            <a:fillRect/>
          </a:stretch>
        </p:blipFill>
        <p:spPr>
          <a:xfrm>
            <a:off x="1099528" y="643467"/>
            <a:ext cx="5948972" cy="5571065"/>
          </a:xfrm>
          <a:prstGeom prst="rect">
            <a:avLst/>
          </a:prstGeom>
          <a:ln>
            <a:noFill/>
          </a:ln>
          <a:effectLst>
            <a:outerShdw blurRad="292100" dist="139700" dir="2700000" algn="tl" rotWithShape="0">
              <a:srgbClr val="333333">
                <a:alpha val="65000"/>
              </a:srgbClr>
            </a:outerShdw>
          </a:effectLst>
        </p:spPr>
      </p:pic>
      <p:sp>
        <p:nvSpPr>
          <p:cNvPr id="72" name="Isosceles Triangle 6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07BD3E-3380-48F5-AEC6-E30D644DAF63}"/>
              </a:ext>
            </a:extLst>
          </p:cNvPr>
          <p:cNvSpPr/>
          <p:nvPr/>
        </p:nvSpPr>
        <p:spPr>
          <a:xfrm>
            <a:off x="7390048" y="774665"/>
            <a:ext cx="4201088"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sz="2000" b="0" i="0" dirty="0">
                <a:solidFill>
                  <a:srgbClr val="222635"/>
                </a:solidFill>
                <a:effectLst/>
                <a:latin typeface="Calibri" panose="020F0502020204030204" pitchFamily="34" charset="0"/>
                <a:cs typeface="Calibri" panose="020F0502020204030204" pitchFamily="34" charset="0"/>
              </a:rPr>
              <a:t>Project class is a high-level module, and it depends on low-level modules such as </a:t>
            </a:r>
            <a:r>
              <a:rPr lang="en-US" sz="2000" b="0" i="0" dirty="0" err="1">
                <a:solidFill>
                  <a:srgbClr val="222635"/>
                </a:solidFill>
                <a:effectLst/>
                <a:latin typeface="Calibri" panose="020F0502020204030204" pitchFamily="34" charset="0"/>
                <a:cs typeface="Calibri" panose="020F0502020204030204" pitchFamily="34" charset="0"/>
              </a:rPr>
              <a:t>BackEndDeveloper</a:t>
            </a:r>
            <a:r>
              <a:rPr lang="en-US" sz="2000" b="0" i="0" dirty="0">
                <a:solidFill>
                  <a:srgbClr val="222635"/>
                </a:solidFill>
                <a:effectLst/>
                <a:latin typeface="Calibri" panose="020F0502020204030204" pitchFamily="34" charset="0"/>
                <a:cs typeface="Calibri" panose="020F0502020204030204" pitchFamily="34" charset="0"/>
              </a:rPr>
              <a:t> and </a:t>
            </a:r>
            <a:r>
              <a:rPr lang="en-US" sz="2000" b="0" i="0" dirty="0" err="1">
                <a:solidFill>
                  <a:srgbClr val="222635"/>
                </a:solidFill>
                <a:effectLst/>
                <a:latin typeface="Calibri" panose="020F0502020204030204" pitchFamily="34" charset="0"/>
                <a:cs typeface="Calibri" panose="020F0502020204030204" pitchFamily="34" charset="0"/>
              </a:rPr>
              <a:t>FrontEndDeveloper</a:t>
            </a:r>
            <a:r>
              <a:rPr lang="en-US" sz="2000" b="0" i="0" dirty="0">
                <a:solidFill>
                  <a:srgbClr val="222635"/>
                </a:solidFill>
                <a:effectLst/>
                <a:latin typeface="Calibri" panose="020F0502020204030204" pitchFamily="34" charset="0"/>
                <a:cs typeface="Calibri" panose="020F0502020204030204" pitchFamily="34" charset="0"/>
              </a:rPr>
              <a:t>. We are actually violating the first part of the dependency inversion principle</a:t>
            </a:r>
          </a:p>
          <a:p>
            <a:endParaRPr lang="en-US" sz="2000" dirty="0">
              <a:solidFill>
                <a:srgbClr val="222635"/>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rgbClr val="222635"/>
                </a:solidFill>
                <a:latin typeface="Calibri" panose="020F0502020204030204" pitchFamily="34" charset="0"/>
                <a:cs typeface="Calibri" panose="020F0502020204030204" pitchFamily="34" charset="0"/>
              </a:rPr>
              <a:t>Inspecting the implement function of </a:t>
            </a:r>
            <a:r>
              <a:rPr lang="en-US" sz="2000" dirty="0" err="1">
                <a:solidFill>
                  <a:srgbClr val="222635"/>
                </a:solidFill>
                <a:latin typeface="Calibri" panose="020F0502020204030204" pitchFamily="34" charset="0"/>
                <a:cs typeface="Calibri" panose="020F0502020204030204" pitchFamily="34" charset="0"/>
              </a:rPr>
              <a:t>Project.class</a:t>
            </a:r>
            <a:r>
              <a:rPr lang="en-US" sz="2000" dirty="0">
                <a:solidFill>
                  <a:srgbClr val="222635"/>
                </a:solidFill>
                <a:latin typeface="Calibri" panose="020F0502020204030204" pitchFamily="34" charset="0"/>
                <a:cs typeface="Calibri" panose="020F0502020204030204" pitchFamily="34" charset="0"/>
              </a:rPr>
              <a:t>, we realize that the methods </a:t>
            </a:r>
            <a:r>
              <a:rPr lang="en-US" sz="2000" dirty="0" err="1">
                <a:solidFill>
                  <a:srgbClr val="222635"/>
                </a:solidFill>
                <a:latin typeface="Calibri" panose="020F0502020204030204" pitchFamily="34" charset="0"/>
                <a:cs typeface="Calibri" panose="020F0502020204030204" pitchFamily="34" charset="0"/>
              </a:rPr>
              <a:t>writeJava</a:t>
            </a:r>
            <a:r>
              <a:rPr lang="en-US" sz="2000" dirty="0">
                <a:solidFill>
                  <a:srgbClr val="222635"/>
                </a:solidFill>
                <a:latin typeface="Calibri" panose="020F0502020204030204" pitchFamily="34" charset="0"/>
                <a:cs typeface="Calibri" panose="020F0502020204030204" pitchFamily="34" charset="0"/>
              </a:rPr>
              <a:t> and </a:t>
            </a:r>
            <a:r>
              <a:rPr lang="en-US" sz="2000" dirty="0" err="1">
                <a:solidFill>
                  <a:srgbClr val="222635"/>
                </a:solidFill>
                <a:latin typeface="Calibri" panose="020F0502020204030204" pitchFamily="34" charset="0"/>
                <a:cs typeface="Calibri" panose="020F0502020204030204" pitchFamily="34" charset="0"/>
              </a:rPr>
              <a:t>writeJavascript</a:t>
            </a:r>
            <a:r>
              <a:rPr lang="en-US" sz="2000" dirty="0">
                <a:solidFill>
                  <a:srgbClr val="222635"/>
                </a:solidFill>
                <a:latin typeface="Calibri" panose="020F0502020204030204" pitchFamily="34" charset="0"/>
                <a:cs typeface="Calibri" panose="020F0502020204030204" pitchFamily="34" charset="0"/>
              </a:rPr>
              <a:t> are methods bound to the corresponding classes</a:t>
            </a:r>
            <a:r>
              <a:rPr lang="en-US" sz="2000" b="0" i="0" dirty="0">
                <a:solidFill>
                  <a:srgbClr val="222635"/>
                </a:solidFill>
                <a:effectLst/>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717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4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5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5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5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Isosceles Triangle 5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6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07BD3E-3380-48F5-AEC6-E30D644DAF63}"/>
              </a:ext>
            </a:extLst>
          </p:cNvPr>
          <p:cNvSpPr/>
          <p:nvPr/>
        </p:nvSpPr>
        <p:spPr>
          <a:xfrm>
            <a:off x="1214325" y="512759"/>
            <a:ext cx="420108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sz="2000" b="0" i="0" dirty="0">
                <a:solidFill>
                  <a:srgbClr val="222635"/>
                </a:solidFill>
                <a:effectLst/>
                <a:latin typeface="Calibri" panose="020F0502020204030204" pitchFamily="34" charset="0"/>
                <a:cs typeface="Calibri" panose="020F0502020204030204" pitchFamily="34" charset="0"/>
              </a:rPr>
              <a:t>How do we tackle this?</a:t>
            </a:r>
            <a:endParaRPr lang="en-US"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B767F2B-F563-4816-9663-C155F8864716}"/>
              </a:ext>
            </a:extLst>
          </p:cNvPr>
          <p:cNvPicPr>
            <a:picLocks noChangeAspect="1"/>
          </p:cNvPicPr>
          <p:nvPr/>
        </p:nvPicPr>
        <p:blipFill>
          <a:blip r:embed="rId3"/>
          <a:stretch>
            <a:fillRect/>
          </a:stretch>
        </p:blipFill>
        <p:spPr>
          <a:xfrm>
            <a:off x="600100" y="2266015"/>
            <a:ext cx="4457700" cy="25527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E9CD74E3-8A1B-4184-8F70-BF5BDA65FE4B}"/>
              </a:ext>
            </a:extLst>
          </p:cNvPr>
          <p:cNvPicPr>
            <a:picLocks noChangeAspect="1"/>
          </p:cNvPicPr>
          <p:nvPr/>
        </p:nvPicPr>
        <p:blipFill>
          <a:blip r:embed="rId4"/>
          <a:stretch>
            <a:fillRect/>
          </a:stretch>
        </p:blipFill>
        <p:spPr>
          <a:xfrm>
            <a:off x="5524213" y="336566"/>
            <a:ext cx="5909807" cy="296382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26923DC-E52E-4402-B155-D92DCB629B3C}"/>
              </a:ext>
            </a:extLst>
          </p:cNvPr>
          <p:cNvPicPr>
            <a:picLocks noChangeAspect="1"/>
          </p:cNvPicPr>
          <p:nvPr/>
        </p:nvPicPr>
        <p:blipFill>
          <a:blip r:embed="rId5"/>
          <a:stretch>
            <a:fillRect/>
          </a:stretch>
        </p:blipFill>
        <p:spPr>
          <a:xfrm>
            <a:off x="5442286" y="3540794"/>
            <a:ext cx="5994743" cy="31002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48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4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5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5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5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Isosceles Triangle 5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6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07BD3E-3380-48F5-AEC6-E30D644DAF63}"/>
              </a:ext>
            </a:extLst>
          </p:cNvPr>
          <p:cNvSpPr/>
          <p:nvPr/>
        </p:nvSpPr>
        <p:spPr>
          <a:xfrm>
            <a:off x="7390048" y="774665"/>
            <a:ext cx="4201088"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The next step, in order to tackle the violation of the first part, would be to refactor the Project class so that it will not depend on the FrontEndDeveloper and the BackendDeveloper classes.</a:t>
            </a:r>
            <a:endParaRPr lang="en-US" sz="2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3E8464C-3B72-493C-8F7F-75D48A49765D}"/>
              </a:ext>
            </a:extLst>
          </p:cNvPr>
          <p:cNvPicPr>
            <a:picLocks noChangeAspect="1"/>
          </p:cNvPicPr>
          <p:nvPr/>
        </p:nvPicPr>
        <p:blipFill>
          <a:blip r:embed="rId3"/>
          <a:stretch>
            <a:fillRect/>
          </a:stretch>
        </p:blipFill>
        <p:spPr>
          <a:xfrm>
            <a:off x="649986" y="434824"/>
            <a:ext cx="6000750" cy="605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51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9363-DA34-4D50-940C-ED7E7B55BC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7FC7F3-9AA0-42F1-B1F3-1EAF67E4D901}"/>
              </a:ext>
            </a:extLst>
          </p:cNvPr>
          <p:cNvSpPr>
            <a:spLocks noGrp="1"/>
          </p:cNvSpPr>
          <p:nvPr>
            <p:ph idx="1"/>
          </p:nvPr>
        </p:nvSpPr>
        <p:spPr/>
        <p:txBody>
          <a:bodyPr/>
          <a:lstStyle/>
          <a:p>
            <a:pPr lvl="5"/>
            <a:r>
              <a:rPr lang="en-US" dirty="0"/>
              <a:t>Thanks Guys , that’s all I had to discuss </a:t>
            </a:r>
          </a:p>
        </p:txBody>
      </p:sp>
    </p:spTree>
    <p:extLst>
      <p:ext uri="{BB962C8B-B14F-4D97-AF65-F5344CB8AC3E}">
        <p14:creationId xmlns:p14="http://schemas.microsoft.com/office/powerpoint/2010/main" val="2648543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643468" y="893852"/>
            <a:ext cx="4970877" cy="5283111"/>
          </a:xfrm>
        </p:spPr>
        <p:txBody>
          <a:bodyPr>
            <a:normAutofit/>
          </a:bodyPr>
          <a:lstStyle/>
          <a:p>
            <a:endParaRPr lang="en-US" sz="1900" dirty="0"/>
          </a:p>
          <a:p>
            <a:pPr marL="0" indent="0">
              <a:buNone/>
            </a:pPr>
            <a:r>
              <a:rPr lang="en-US" sz="2000" dirty="0"/>
              <a:t>Single Responsibility Principle (SRP)</a:t>
            </a:r>
          </a:p>
          <a:p>
            <a:pPr marL="0" indent="0">
              <a:buNone/>
            </a:pPr>
            <a:endParaRPr lang="en-US" sz="2000" dirty="0"/>
          </a:p>
          <a:p>
            <a:pPr marL="0" indent="0">
              <a:buNone/>
            </a:pPr>
            <a:r>
              <a:rPr lang="en-US" sz="2000" dirty="0"/>
              <a:t>The single responsibility principle states that every class must perform a single functionality</a:t>
            </a:r>
          </a:p>
          <a:p>
            <a:endParaRPr lang="en-US" sz="2000" dirty="0"/>
          </a:p>
          <a:p>
            <a:pPr marL="0" indent="0">
              <a:buNone/>
            </a:pPr>
            <a:endParaRPr lang="en-US" sz="2000" dirty="0"/>
          </a:p>
          <a:p>
            <a:pPr>
              <a:buFont typeface="Wingdings" panose="05000000000000000000" pitchFamily="2" charset="2"/>
              <a:buChar char="Ø"/>
            </a:pPr>
            <a:r>
              <a:rPr lang="en-US" sz="2000" dirty="0"/>
              <a:t>For ex here, class Student has multiple responsibilities that may cause code mashup </a:t>
            </a:r>
          </a:p>
          <a:p>
            <a:pPr>
              <a:buFont typeface="Wingdings" panose="05000000000000000000" pitchFamily="2" charset="2"/>
              <a:buChar char="Ø"/>
            </a:pPr>
            <a:r>
              <a:rPr lang="en-US" sz="2000" dirty="0"/>
              <a:t>Any modification effects whole class, creating difficulty in maintaining the class </a:t>
            </a:r>
          </a:p>
          <a:p>
            <a:pPr>
              <a:buFont typeface="Wingdings" panose="05000000000000000000" pitchFamily="2" charset="2"/>
              <a:buChar char="Ø"/>
            </a:pPr>
            <a:r>
              <a:rPr lang="en-US" sz="2000" dirty="0"/>
              <a:t>Violates SRP</a:t>
            </a:r>
          </a:p>
          <a:p>
            <a:endParaRPr lang="en-US" sz="1900" dirty="0"/>
          </a:p>
          <a:p>
            <a:endParaRPr lang="en-US" sz="1900" dirty="0"/>
          </a:p>
        </p:txBody>
      </p:sp>
      <p:sp>
        <p:nvSpPr>
          <p:cNvPr id="64" name="Isosceles Triangle 6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041C23-6C9B-491D-9455-EF20FFF60D69}"/>
              </a:ext>
            </a:extLst>
          </p:cNvPr>
          <p:cNvPicPr>
            <a:picLocks noChangeAspect="1"/>
          </p:cNvPicPr>
          <p:nvPr/>
        </p:nvPicPr>
        <p:blipFill>
          <a:blip r:embed="rId3"/>
          <a:stretch>
            <a:fillRect/>
          </a:stretch>
        </p:blipFill>
        <p:spPr>
          <a:xfrm>
            <a:off x="6859479" y="713127"/>
            <a:ext cx="4087387" cy="5431745"/>
          </a:xfrm>
          <a:prstGeom prst="rect">
            <a:avLst/>
          </a:prstGeom>
        </p:spPr>
      </p:pic>
      <p:grpSp>
        <p:nvGrpSpPr>
          <p:cNvPr id="68" name="Group 67">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69" name="Isosceles Triangle 68">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803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5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5452D-B50F-4ED2-959E-A2184DD61603}"/>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How can we obey SRP?</a:t>
            </a:r>
          </a:p>
        </p:txBody>
      </p:sp>
      <p:sp>
        <p:nvSpPr>
          <p:cNvPr id="80" name="Rectangle 6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6453AE7B-7F00-4905-98B3-546A5B8333FB}"/>
              </a:ext>
            </a:extLst>
          </p:cNvPr>
          <p:cNvSpPr/>
          <p:nvPr/>
        </p:nvSpPr>
        <p:spPr>
          <a:xfrm>
            <a:off x="4581144" y="510047"/>
            <a:ext cx="6858000"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a:effectLst/>
              </a:rPr>
              <a:t>To achieve the goal of the principle, we should implement a separate class that performs a single functionality only.</a:t>
            </a:r>
            <a:endParaRPr lang="en-US"/>
          </a:p>
        </p:txBody>
      </p:sp>
      <p:pic>
        <p:nvPicPr>
          <p:cNvPr id="5" name="Picture 4">
            <a:extLst>
              <a:ext uri="{FF2B5EF4-FFF2-40B4-BE49-F238E27FC236}">
                <a16:creationId xmlns:a16="http://schemas.microsoft.com/office/drawing/2014/main" id="{5DC03D89-8BB5-462E-BBF9-8F58F3F69C97}"/>
              </a:ext>
            </a:extLst>
          </p:cNvPr>
          <p:cNvPicPr>
            <a:picLocks noChangeAspect="1"/>
          </p:cNvPicPr>
          <p:nvPr/>
        </p:nvPicPr>
        <p:blipFill rotWithShape="1">
          <a:blip r:embed="rId2"/>
          <a:srcRect l="511" r="1254" b="4"/>
          <a:stretch/>
        </p:blipFill>
        <p:spPr>
          <a:xfrm>
            <a:off x="557790" y="2606462"/>
            <a:ext cx="3584436" cy="3639312"/>
          </a:xfrm>
          <a:prstGeom prst="rect">
            <a:avLst/>
          </a:prstGeom>
        </p:spPr>
      </p:pic>
      <p:pic>
        <p:nvPicPr>
          <p:cNvPr id="4" name="Content Placeholder 3">
            <a:extLst>
              <a:ext uri="{FF2B5EF4-FFF2-40B4-BE49-F238E27FC236}">
                <a16:creationId xmlns:a16="http://schemas.microsoft.com/office/drawing/2014/main" id="{46B85796-5323-450A-946C-FBC1334CB118}"/>
              </a:ext>
            </a:extLst>
          </p:cNvPr>
          <p:cNvPicPr>
            <a:picLocks noGrp="1" noChangeAspect="1"/>
          </p:cNvPicPr>
          <p:nvPr>
            <p:ph idx="1"/>
          </p:nvPr>
        </p:nvPicPr>
        <p:blipFill rotWithShape="1">
          <a:blip r:embed="rId3"/>
          <a:srcRect r="2240" b="5"/>
          <a:stretch/>
        </p:blipFill>
        <p:spPr>
          <a:xfrm>
            <a:off x="4347599" y="2606465"/>
            <a:ext cx="3584448" cy="3639305"/>
          </a:xfrm>
          <a:prstGeom prst="rect">
            <a:avLst/>
          </a:prstGeom>
        </p:spPr>
      </p:pic>
      <p:pic>
        <p:nvPicPr>
          <p:cNvPr id="6" name="Picture 5">
            <a:extLst>
              <a:ext uri="{FF2B5EF4-FFF2-40B4-BE49-F238E27FC236}">
                <a16:creationId xmlns:a16="http://schemas.microsoft.com/office/drawing/2014/main" id="{61927F78-2055-48C9-B2F5-7F7577C3C844}"/>
              </a:ext>
            </a:extLst>
          </p:cNvPr>
          <p:cNvPicPr>
            <a:picLocks noChangeAspect="1"/>
          </p:cNvPicPr>
          <p:nvPr/>
        </p:nvPicPr>
        <p:blipFill rotWithShape="1">
          <a:blip r:embed="rId4"/>
          <a:srcRect l="3549" r="9725"/>
          <a:stretch/>
        </p:blipFill>
        <p:spPr>
          <a:xfrm>
            <a:off x="8137415" y="2606469"/>
            <a:ext cx="3584448" cy="3639298"/>
          </a:xfrm>
          <a:prstGeom prst="rect">
            <a:avLst/>
          </a:prstGeom>
        </p:spPr>
      </p:pic>
    </p:spTree>
    <p:extLst>
      <p:ext uri="{BB962C8B-B14F-4D97-AF65-F5344CB8AC3E}">
        <p14:creationId xmlns:p14="http://schemas.microsoft.com/office/powerpoint/2010/main" val="410733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5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5452D-B50F-4ED2-959E-A2184DD61603}"/>
              </a:ext>
            </a:extLst>
          </p:cNvPr>
          <p:cNvSpPr>
            <a:spLocks noGrp="1"/>
          </p:cNvSpPr>
          <p:nvPr>
            <p:ph type="title"/>
          </p:nvPr>
        </p:nvSpPr>
        <p:spPr>
          <a:xfrm>
            <a:off x="841248" y="510047"/>
            <a:ext cx="2795355" cy="531353"/>
          </a:xfrm>
        </p:spPr>
        <p:txBody>
          <a:bodyPr vert="horz" lIns="91440" tIns="45720" rIns="91440" bIns="45720" rtlCol="0" anchor="ctr">
            <a:normAutofit fontScale="90000"/>
          </a:bodyPr>
          <a:lstStyle/>
          <a:p>
            <a:r>
              <a:rPr lang="en-US" sz="2800"/>
              <a:t>How can we obey SRP?</a:t>
            </a:r>
            <a:endParaRPr lang="en-US" sz="2800" dirty="0"/>
          </a:p>
        </p:txBody>
      </p:sp>
      <p:sp>
        <p:nvSpPr>
          <p:cNvPr id="80" name="Rectangle 6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6453AE7B-7F00-4905-98B3-546A5B8333FB}"/>
              </a:ext>
            </a:extLst>
          </p:cNvPr>
          <p:cNvSpPr/>
          <p:nvPr/>
        </p:nvSpPr>
        <p:spPr>
          <a:xfrm>
            <a:off x="4581144" y="510047"/>
            <a:ext cx="6858000" cy="65835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Lets look at one more example </a:t>
            </a:r>
            <a:endParaRPr lang="en-US" dirty="0"/>
          </a:p>
        </p:txBody>
      </p:sp>
      <p:pic>
        <p:nvPicPr>
          <p:cNvPr id="9" name="Picture 8">
            <a:extLst>
              <a:ext uri="{FF2B5EF4-FFF2-40B4-BE49-F238E27FC236}">
                <a16:creationId xmlns:a16="http://schemas.microsoft.com/office/drawing/2014/main" id="{126D02D5-BC71-4339-8DEB-EEA45EF891DE}"/>
              </a:ext>
            </a:extLst>
          </p:cNvPr>
          <p:cNvPicPr>
            <a:picLocks noChangeAspect="1"/>
          </p:cNvPicPr>
          <p:nvPr/>
        </p:nvPicPr>
        <p:blipFill>
          <a:blip r:embed="rId3"/>
          <a:stretch>
            <a:fillRect/>
          </a:stretch>
        </p:blipFill>
        <p:spPr>
          <a:xfrm>
            <a:off x="455255" y="1354537"/>
            <a:ext cx="5998085" cy="49149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92A6BCD5-D519-4E73-90A8-3BC94D7FA44F}"/>
              </a:ext>
            </a:extLst>
          </p:cNvPr>
          <p:cNvPicPr>
            <a:picLocks noChangeAspect="1"/>
          </p:cNvPicPr>
          <p:nvPr/>
        </p:nvPicPr>
        <p:blipFill>
          <a:blip r:embed="rId4"/>
          <a:stretch>
            <a:fillRect/>
          </a:stretch>
        </p:blipFill>
        <p:spPr>
          <a:xfrm>
            <a:off x="6608088" y="2412826"/>
            <a:ext cx="5257800" cy="2352675"/>
          </a:xfrm>
          <a:prstGeom prst="rect">
            <a:avLst/>
          </a:prstGeom>
        </p:spPr>
      </p:pic>
      <p:sp>
        <p:nvSpPr>
          <p:cNvPr id="11" name="Rectangle 10">
            <a:extLst>
              <a:ext uri="{FF2B5EF4-FFF2-40B4-BE49-F238E27FC236}">
                <a16:creationId xmlns:a16="http://schemas.microsoft.com/office/drawing/2014/main" id="{0BADD51E-B90B-4986-BCBC-131E03FDB94F}"/>
              </a:ext>
            </a:extLst>
          </p:cNvPr>
          <p:cNvSpPr/>
          <p:nvPr/>
        </p:nvSpPr>
        <p:spPr>
          <a:xfrm>
            <a:off x="6608088" y="5165419"/>
            <a:ext cx="6096000" cy="646331"/>
          </a:xfrm>
          <a:prstGeom prst="rect">
            <a:avLst/>
          </a:prstGeom>
        </p:spPr>
        <p:txBody>
          <a:bodyPr>
            <a:spAutoFit/>
          </a:bodyPr>
          <a:lstStyle/>
          <a:p>
            <a:r>
              <a:rPr lang="en-US" b="1" i="0" dirty="0">
                <a:solidFill>
                  <a:srgbClr val="000000"/>
                </a:solidFill>
                <a:effectLst/>
                <a:latin typeface="raleway"/>
              </a:rPr>
              <a:t>Two</a:t>
            </a:r>
            <a:r>
              <a:rPr lang="en-US" b="0" i="0" dirty="0">
                <a:solidFill>
                  <a:srgbClr val="000000"/>
                </a:solidFill>
                <a:effectLst/>
                <a:latin typeface="raleway"/>
              </a:rPr>
              <a:t> </a:t>
            </a:r>
            <a:r>
              <a:rPr lang="en-US" b="1" i="0" dirty="0">
                <a:solidFill>
                  <a:srgbClr val="000000"/>
                </a:solidFill>
                <a:effectLst/>
                <a:latin typeface="raleway"/>
              </a:rPr>
              <a:t>responsibilities</a:t>
            </a:r>
            <a:r>
              <a:rPr lang="en-US" b="0" i="0" dirty="0">
                <a:solidFill>
                  <a:srgbClr val="000000"/>
                </a:solidFill>
                <a:effectLst/>
                <a:latin typeface="raleway"/>
              </a:rPr>
              <a:t>: </a:t>
            </a:r>
            <a:r>
              <a:rPr lang="en-US" b="1" i="0" dirty="0">
                <a:solidFill>
                  <a:srgbClr val="000000"/>
                </a:solidFill>
                <a:effectLst/>
                <a:latin typeface="raleway"/>
              </a:rPr>
              <a:t>manipulating and printing the text</a:t>
            </a:r>
            <a:r>
              <a:rPr lang="en-US" b="0" i="0" dirty="0">
                <a:solidFill>
                  <a:srgbClr val="000000"/>
                </a:solidFill>
                <a:effectLst/>
                <a:latin typeface="raleway"/>
              </a:rPr>
              <a:t>.</a:t>
            </a:r>
            <a:endParaRPr lang="en-US" dirty="0"/>
          </a:p>
        </p:txBody>
      </p:sp>
    </p:spTree>
    <p:extLst>
      <p:ext uri="{BB962C8B-B14F-4D97-AF65-F5344CB8AC3E}">
        <p14:creationId xmlns:p14="http://schemas.microsoft.com/office/powerpoint/2010/main" val="116905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5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5452D-B50F-4ED2-959E-A2184DD61603}"/>
              </a:ext>
            </a:extLst>
          </p:cNvPr>
          <p:cNvSpPr>
            <a:spLocks noGrp="1"/>
          </p:cNvSpPr>
          <p:nvPr>
            <p:ph type="title"/>
          </p:nvPr>
        </p:nvSpPr>
        <p:spPr>
          <a:xfrm>
            <a:off x="841248" y="510047"/>
            <a:ext cx="2795355" cy="531353"/>
          </a:xfrm>
        </p:spPr>
        <p:txBody>
          <a:bodyPr vert="horz" lIns="91440" tIns="45720" rIns="91440" bIns="45720" rtlCol="0" anchor="ctr">
            <a:normAutofit fontScale="90000"/>
          </a:bodyPr>
          <a:lstStyle/>
          <a:p>
            <a:r>
              <a:rPr lang="en-US" sz="2800"/>
              <a:t>How can we obey SRP?</a:t>
            </a:r>
            <a:endParaRPr lang="en-US" sz="2800" dirty="0"/>
          </a:p>
        </p:txBody>
      </p:sp>
      <p:sp>
        <p:nvSpPr>
          <p:cNvPr id="80" name="Rectangle 6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6453AE7B-7F00-4905-98B3-546A5B8333FB}"/>
              </a:ext>
            </a:extLst>
          </p:cNvPr>
          <p:cNvSpPr/>
          <p:nvPr/>
        </p:nvSpPr>
        <p:spPr>
          <a:xfrm>
            <a:off x="4581144" y="510047"/>
            <a:ext cx="6858000" cy="65835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Lets look at one more example </a:t>
            </a:r>
            <a:endParaRPr lang="en-US" dirty="0"/>
          </a:p>
        </p:txBody>
      </p:sp>
      <p:pic>
        <p:nvPicPr>
          <p:cNvPr id="3" name="Picture 2">
            <a:extLst>
              <a:ext uri="{FF2B5EF4-FFF2-40B4-BE49-F238E27FC236}">
                <a16:creationId xmlns:a16="http://schemas.microsoft.com/office/drawing/2014/main" id="{4685E56B-DDC8-412F-9B3A-C8D14AE00DF3}"/>
              </a:ext>
            </a:extLst>
          </p:cNvPr>
          <p:cNvPicPr>
            <a:picLocks noChangeAspect="1"/>
          </p:cNvPicPr>
          <p:nvPr/>
        </p:nvPicPr>
        <p:blipFill>
          <a:blip r:embed="rId3"/>
          <a:stretch>
            <a:fillRect/>
          </a:stretch>
        </p:blipFill>
        <p:spPr>
          <a:xfrm>
            <a:off x="823912" y="1490189"/>
            <a:ext cx="10544175" cy="4905375"/>
          </a:xfrm>
          <a:prstGeom prst="rect">
            <a:avLst/>
          </a:prstGeom>
        </p:spPr>
      </p:pic>
    </p:spTree>
    <p:extLst>
      <p:ext uri="{BB962C8B-B14F-4D97-AF65-F5344CB8AC3E}">
        <p14:creationId xmlns:p14="http://schemas.microsoft.com/office/powerpoint/2010/main" val="1847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F219D8-3A8E-453C-ADE8-F95AA9D0C0F0}"/>
              </a:ext>
            </a:extLst>
          </p:cNvPr>
          <p:cNvSpPr>
            <a:spLocks noGrp="1"/>
          </p:cNvSpPr>
          <p:nvPr>
            <p:ph idx="1"/>
          </p:nvPr>
        </p:nvSpPr>
        <p:spPr>
          <a:xfrm>
            <a:off x="643467" y="1782981"/>
            <a:ext cx="10905066" cy="4393982"/>
          </a:xfrm>
        </p:spPr>
        <p:txBody>
          <a:bodyPr>
            <a:normAutofit/>
          </a:bodyPr>
          <a:lstStyle/>
          <a:p>
            <a:pPr lvl="0"/>
            <a:r>
              <a:rPr lang="en-US" dirty="0">
                <a:solidFill>
                  <a:prstClr val="black"/>
                </a:solidFill>
              </a:rPr>
              <a:t>The trick of implementing SRP in our software is knowing the responsibility of each class</a:t>
            </a:r>
          </a:p>
          <a:p>
            <a:pPr lvl="0"/>
            <a:endParaRPr lang="en-US" dirty="0">
              <a:solidFill>
                <a:prstClr val="black"/>
              </a:solidFill>
            </a:endParaRPr>
          </a:p>
          <a:p>
            <a:pPr lvl="0"/>
            <a:r>
              <a:rPr lang="en-US" dirty="0">
                <a:solidFill>
                  <a:prstClr val="black"/>
                </a:solidFill>
              </a:rPr>
              <a:t>A right interpretation of the responsibility will help. Scope of the class needs to be clarified. </a:t>
            </a:r>
          </a:p>
          <a:p>
            <a:pPr lvl="0"/>
            <a:endParaRPr lang="en-US" dirty="0">
              <a:solidFill>
                <a:prstClr val="black"/>
              </a:solidFill>
            </a:endParaRPr>
          </a:p>
          <a:p>
            <a:pPr lvl="0"/>
            <a:r>
              <a:rPr lang="en-US" dirty="0">
                <a:solidFill>
                  <a:prstClr val="black"/>
                </a:solidFill>
              </a:rPr>
              <a:t>We must think about the problem domain, business needs, and application architecture</a:t>
            </a:r>
          </a:p>
          <a:p>
            <a:pPr marL="0" indent="0">
              <a:buNone/>
            </a:pPr>
            <a:endParaRPr lang="en-US" sz="2000" dirty="0"/>
          </a:p>
        </p:txBody>
      </p:sp>
      <p:sp>
        <p:nvSpPr>
          <p:cNvPr id="42"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E0769544-04E2-4E4C-BA1A-09881C28C3CC}"/>
              </a:ext>
            </a:extLst>
          </p:cNvPr>
          <p:cNvSpPr>
            <a:spLocks noGrp="1"/>
          </p:cNvSpPr>
          <p:nvPr>
            <p:ph type="title"/>
          </p:nvPr>
        </p:nvSpPr>
        <p:spPr>
          <a:xfrm>
            <a:off x="838200" y="365125"/>
            <a:ext cx="10515600" cy="1325563"/>
          </a:xfrm>
        </p:spPr>
        <p:txBody>
          <a:bodyPr/>
          <a:lstStyle/>
          <a:p>
            <a:r>
              <a:rPr lang="en-US" dirty="0"/>
              <a:t>How can the Principle be honored?</a:t>
            </a:r>
          </a:p>
        </p:txBody>
      </p:sp>
    </p:spTree>
    <p:extLst>
      <p:ext uri="{BB962C8B-B14F-4D97-AF65-F5344CB8AC3E}">
        <p14:creationId xmlns:p14="http://schemas.microsoft.com/office/powerpoint/2010/main" val="286137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7179-2274-4593-BDAF-C591CCD07759}"/>
              </a:ext>
            </a:extLst>
          </p:cNvPr>
          <p:cNvSpPr>
            <a:spLocks noGrp="1"/>
          </p:cNvSpPr>
          <p:nvPr>
            <p:ph type="title"/>
          </p:nvPr>
        </p:nvSpPr>
        <p:spPr/>
        <p:txBody>
          <a:bodyPr/>
          <a:lstStyle/>
          <a:p>
            <a:r>
              <a:rPr lang="en-US" dirty="0"/>
              <a:t>Cohesion </a:t>
            </a:r>
          </a:p>
        </p:txBody>
      </p:sp>
      <p:pic>
        <p:nvPicPr>
          <p:cNvPr id="4" name="Content Placeholder 3">
            <a:extLst>
              <a:ext uri="{FF2B5EF4-FFF2-40B4-BE49-F238E27FC236}">
                <a16:creationId xmlns:a16="http://schemas.microsoft.com/office/drawing/2014/main" id="{1BB98E3D-30E0-4FDB-BF7E-DCDDFA264111}"/>
              </a:ext>
            </a:extLst>
          </p:cNvPr>
          <p:cNvPicPr>
            <a:picLocks noGrp="1" noChangeAspect="1"/>
          </p:cNvPicPr>
          <p:nvPr>
            <p:ph idx="1"/>
          </p:nvPr>
        </p:nvPicPr>
        <p:blipFill>
          <a:blip r:embed="rId3"/>
          <a:stretch>
            <a:fillRect/>
          </a:stretch>
        </p:blipFill>
        <p:spPr>
          <a:xfrm>
            <a:off x="1705188" y="1439333"/>
            <a:ext cx="5982545" cy="4577293"/>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419CA812-B256-4C19-8D4C-D4525A76EF67}"/>
              </a:ext>
            </a:extLst>
          </p:cNvPr>
          <p:cNvSpPr/>
          <p:nvPr/>
        </p:nvSpPr>
        <p:spPr>
          <a:xfrm>
            <a:off x="7840979" y="5586512"/>
            <a:ext cx="4038600" cy="646331"/>
          </a:xfrm>
          <a:prstGeom prst="rect">
            <a:avLst/>
          </a:prstGeom>
        </p:spPr>
        <p:txBody>
          <a:bodyPr wrap="square">
            <a:spAutoFit/>
          </a:bodyPr>
          <a:lstStyle/>
          <a:p>
            <a:r>
              <a:rPr lang="en-US" b="0" i="0" dirty="0">
                <a:solidFill>
                  <a:srgbClr val="000000"/>
                </a:solidFill>
                <a:effectLst/>
                <a:latin typeface="raleway"/>
              </a:rPr>
              <a:t>Here, we have a clear representation of what this class does</a:t>
            </a:r>
            <a:endParaRPr lang="en-US" dirty="0"/>
          </a:p>
        </p:txBody>
      </p:sp>
      <p:sp>
        <p:nvSpPr>
          <p:cNvPr id="6" name="Rectangle 5">
            <a:extLst>
              <a:ext uri="{FF2B5EF4-FFF2-40B4-BE49-F238E27FC236}">
                <a16:creationId xmlns:a16="http://schemas.microsoft.com/office/drawing/2014/main" id="{C9AE942B-D1BF-43F3-8B94-022FE2D6FB01}"/>
              </a:ext>
            </a:extLst>
          </p:cNvPr>
          <p:cNvSpPr/>
          <p:nvPr/>
        </p:nvSpPr>
        <p:spPr>
          <a:xfrm>
            <a:off x="7687733" y="1889668"/>
            <a:ext cx="3397853" cy="369332"/>
          </a:xfrm>
          <a:prstGeom prst="rect">
            <a:avLst/>
          </a:prstGeom>
        </p:spPr>
        <p:txBody>
          <a:bodyPr wrap="none">
            <a:spAutoFit/>
          </a:bodyPr>
          <a:lstStyle/>
          <a:p>
            <a:r>
              <a:rPr lang="en-US" b="0" i="1" dirty="0" err="1">
                <a:solidFill>
                  <a:srgbClr val="000000"/>
                </a:solidFill>
                <a:effectLst/>
                <a:latin typeface="raleway"/>
              </a:rPr>
              <a:t>TextManipulator</a:t>
            </a:r>
            <a:r>
              <a:rPr lang="en-US" b="0" i="0" dirty="0">
                <a:solidFill>
                  <a:srgbClr val="000000"/>
                </a:solidFill>
                <a:effectLst/>
                <a:latin typeface="raleway"/>
              </a:rPr>
              <a:t> class methods</a:t>
            </a:r>
            <a:endParaRPr lang="en-US" dirty="0"/>
          </a:p>
        </p:txBody>
      </p:sp>
    </p:spTree>
    <p:extLst>
      <p:ext uri="{BB962C8B-B14F-4D97-AF65-F5344CB8AC3E}">
        <p14:creationId xmlns:p14="http://schemas.microsoft.com/office/powerpoint/2010/main" val="156977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96ED8F95D282439067C14551FE49F7" ma:contentTypeVersion="4" ma:contentTypeDescription="Create a new document." ma:contentTypeScope="" ma:versionID="3390b515880d43a4a135e8cf73b9fa0d">
  <xsd:schema xmlns:xsd="http://www.w3.org/2001/XMLSchema" xmlns:xs="http://www.w3.org/2001/XMLSchema" xmlns:p="http://schemas.microsoft.com/office/2006/metadata/properties" xmlns:ns2="28ac55e7-e4b4-4070-99a2-c5681c58fbc2" targetNamespace="http://schemas.microsoft.com/office/2006/metadata/properties" ma:root="true" ma:fieldsID="f676f2748e94546448fcd13fc28292a4" ns2:_="">
    <xsd:import namespace="28ac55e7-e4b4-4070-99a2-c5681c58fb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c55e7-e4b4-4070-99a2-c5681c58f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F42E6F-5837-40D7-931A-490FE2358838}"/>
</file>

<file path=customXml/itemProps2.xml><?xml version="1.0" encoding="utf-8"?>
<ds:datastoreItem xmlns:ds="http://schemas.openxmlformats.org/officeDocument/2006/customXml" ds:itemID="{5CBCFF48-1C62-495E-95A7-11A1DD32D1EF}"/>
</file>

<file path=customXml/itemProps3.xml><?xml version="1.0" encoding="utf-8"?>
<ds:datastoreItem xmlns:ds="http://schemas.openxmlformats.org/officeDocument/2006/customXml" ds:itemID="{2B4DC7A1-C244-407E-8F9E-426EFDDF5DBA}"/>
</file>

<file path=docProps/app.xml><?xml version="1.0" encoding="utf-8"?>
<Properties xmlns="http://schemas.openxmlformats.org/officeDocument/2006/extended-properties" xmlns:vt="http://schemas.openxmlformats.org/officeDocument/2006/docPropsVTypes">
  <TotalTime>24</TotalTime>
  <Words>2675</Words>
  <Application>Microsoft Office PowerPoint</Application>
  <PresentationFormat>Widescreen</PresentationFormat>
  <Paragraphs>200</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raleway</vt:lpstr>
      <vt:lpstr>Wingdings</vt:lpstr>
      <vt:lpstr>Office Theme</vt:lpstr>
      <vt:lpstr>SOLID Principles </vt:lpstr>
      <vt:lpstr>PowerPoint Presentation</vt:lpstr>
      <vt:lpstr>PowerPoint Presentation</vt:lpstr>
      <vt:lpstr>PowerPoint Presentation</vt:lpstr>
      <vt:lpstr>How can we obey SRP?</vt:lpstr>
      <vt:lpstr>How can we obey SRP?</vt:lpstr>
      <vt:lpstr>How can we obey SRP?</vt:lpstr>
      <vt:lpstr>How can the Principle be honored?</vt:lpstr>
      <vt:lpstr>Cohesion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dc:title>
  <dc:creator>Kumar Nr, Pradeep</dc:creator>
  <cp:lastModifiedBy>Kumar Nr, Pradeep</cp:lastModifiedBy>
  <cp:revision>1</cp:revision>
  <dcterms:created xsi:type="dcterms:W3CDTF">2021-03-23T07:34:53Z</dcterms:created>
  <dcterms:modified xsi:type="dcterms:W3CDTF">2021-03-23T07:59:45Z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0x0101008396ED8F95D282439067C14551FE49F7</vt:lpwstr>
  </property>
</Properties>
</file>