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 id="2147483717" r:id="rId7"/>
    <p:sldMasterId id="2147483726" r:id="rId8"/>
    <p:sldMasterId id="2147483751" r:id="rId9"/>
  </p:sldMasterIdLst>
  <p:notesMasterIdLst>
    <p:notesMasterId r:id="rId28"/>
  </p:notesMasterIdLst>
  <p:handoutMasterIdLst>
    <p:handoutMasterId r:id="rId29"/>
  </p:handoutMasterIdLst>
  <p:sldIdLst>
    <p:sldId id="256" r:id="rId10"/>
    <p:sldId id="1388" r:id="rId11"/>
    <p:sldId id="1369" r:id="rId12"/>
    <p:sldId id="386" r:id="rId13"/>
    <p:sldId id="387" r:id="rId14"/>
    <p:sldId id="388" r:id="rId15"/>
    <p:sldId id="390" r:id="rId16"/>
    <p:sldId id="490" r:id="rId17"/>
    <p:sldId id="1389" r:id="rId18"/>
    <p:sldId id="5882" r:id="rId19"/>
    <p:sldId id="5870" r:id="rId20"/>
    <p:sldId id="1113" r:id="rId21"/>
    <p:sldId id="5884" r:id="rId22"/>
    <p:sldId id="5833" r:id="rId23"/>
    <p:sldId id="536" r:id="rId24"/>
    <p:sldId id="5885" r:id="rId25"/>
    <p:sldId id="537" r:id="rId26"/>
    <p:sldId id="58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ri Sharp" initials="T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066D"/>
    <a:srgbClr val="E5044F"/>
    <a:srgbClr val="C70129"/>
    <a:srgbClr val="7E00FF"/>
    <a:srgbClr val="FFB600"/>
    <a:srgbClr val="70E6E1"/>
    <a:srgbClr val="FFCCCC"/>
    <a:srgbClr val="D8D8D8"/>
    <a:srgbClr val="28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08" autoAdjust="0"/>
  </p:normalViewPr>
  <p:slideViewPr>
    <p:cSldViewPr snapToGrid="0">
      <p:cViewPr varScale="1">
        <p:scale>
          <a:sx n="58" d="100"/>
          <a:sy n="58" d="100"/>
        </p:scale>
        <p:origin x="988" y="40"/>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0363C-997D-4D84-A9E5-00D7D795730F}"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9B9BFB6D-5C41-44FD-BE87-9B070339E0FE}">
      <dgm:prSet phldrT="[Text]"/>
      <dgm:spPr/>
      <dgm:t>
        <a:bodyPr/>
        <a:lstStyle/>
        <a:p>
          <a:r>
            <a:rPr lang="en-US" dirty="0"/>
            <a:t>Red</a:t>
          </a:r>
        </a:p>
      </dgm:t>
    </dgm:pt>
    <dgm:pt modelId="{8A9DCCB4-A148-4555-9199-8C207D0A92A9}" type="parTrans" cxnId="{70557EA2-0EAF-42EA-B78A-1A8C4C33A1EC}">
      <dgm:prSet/>
      <dgm:spPr/>
      <dgm:t>
        <a:bodyPr/>
        <a:lstStyle/>
        <a:p>
          <a:endParaRPr lang="en-US"/>
        </a:p>
      </dgm:t>
    </dgm:pt>
    <dgm:pt modelId="{F49B09CC-4114-4136-A57B-B3CB7B9ADEF5}" type="sibTrans" cxnId="{70557EA2-0EAF-42EA-B78A-1A8C4C33A1EC}">
      <dgm:prSet/>
      <dgm:spPr>
        <a:solidFill>
          <a:srgbClr val="C00000"/>
        </a:solidFill>
      </dgm:spPr>
      <dgm:t>
        <a:bodyPr/>
        <a:lstStyle/>
        <a:p>
          <a:endParaRPr lang="en-US"/>
        </a:p>
      </dgm:t>
    </dgm:pt>
    <dgm:pt modelId="{5CF7D289-7B8A-4864-937C-F3E1C5E72B35}">
      <dgm:prSet phldrT="[Text]"/>
      <dgm:spPr/>
      <dgm:t>
        <a:bodyPr/>
        <a:lstStyle/>
        <a:p>
          <a:r>
            <a:rPr lang="en-US" dirty="0"/>
            <a:t>Green</a:t>
          </a:r>
        </a:p>
      </dgm:t>
    </dgm:pt>
    <dgm:pt modelId="{AD1DA548-6161-4A52-A791-9F974ABD6B8A}" type="parTrans" cxnId="{E32271D0-564D-4E3B-BE86-E2381C1E8B7D}">
      <dgm:prSet/>
      <dgm:spPr/>
      <dgm:t>
        <a:bodyPr/>
        <a:lstStyle/>
        <a:p>
          <a:endParaRPr lang="en-US"/>
        </a:p>
      </dgm:t>
    </dgm:pt>
    <dgm:pt modelId="{47E7AEFC-F002-43DB-84DE-D6585D38D899}" type="sibTrans" cxnId="{E32271D0-564D-4E3B-BE86-E2381C1E8B7D}">
      <dgm:prSet/>
      <dgm:spPr>
        <a:solidFill>
          <a:srgbClr val="00530A"/>
        </a:solidFill>
      </dgm:spPr>
      <dgm:t>
        <a:bodyPr/>
        <a:lstStyle/>
        <a:p>
          <a:endParaRPr lang="en-US"/>
        </a:p>
      </dgm:t>
    </dgm:pt>
    <dgm:pt modelId="{9295107B-18B5-4C75-B049-DE1B5FCB3C0E}">
      <dgm:prSet phldrT="[Text]"/>
      <dgm:spPr/>
      <dgm:t>
        <a:bodyPr/>
        <a:lstStyle/>
        <a:p>
          <a:r>
            <a:rPr lang="en-US" dirty="0"/>
            <a:t>Refactor</a:t>
          </a:r>
        </a:p>
      </dgm:t>
    </dgm:pt>
    <dgm:pt modelId="{B17AD596-12B6-4911-840E-0DFDA646681E}" type="parTrans" cxnId="{2334DBDC-A4D9-4954-80D3-2B468AC9F92F}">
      <dgm:prSet/>
      <dgm:spPr/>
      <dgm:t>
        <a:bodyPr/>
        <a:lstStyle/>
        <a:p>
          <a:endParaRPr lang="en-US"/>
        </a:p>
      </dgm:t>
    </dgm:pt>
    <dgm:pt modelId="{B36EBA3D-73E9-4158-9788-A80181021FD8}" type="sibTrans" cxnId="{2334DBDC-A4D9-4954-80D3-2B468AC9F92F}">
      <dgm:prSet/>
      <dgm:spPr>
        <a:solidFill>
          <a:srgbClr val="FF9128"/>
        </a:solidFill>
      </dgm:spPr>
      <dgm:t>
        <a:bodyPr/>
        <a:lstStyle/>
        <a:p>
          <a:endParaRPr lang="en-US"/>
        </a:p>
      </dgm:t>
    </dgm:pt>
    <dgm:pt modelId="{C4053220-E863-4D8A-A746-CB15439F8A36}" type="pres">
      <dgm:prSet presAssocID="{B710363C-997D-4D84-A9E5-00D7D795730F}" presName="cycle" presStyleCnt="0">
        <dgm:presLayoutVars>
          <dgm:dir/>
          <dgm:resizeHandles val="exact"/>
        </dgm:presLayoutVars>
      </dgm:prSet>
      <dgm:spPr/>
    </dgm:pt>
    <dgm:pt modelId="{5E7524F1-E38D-4BEA-B38F-2D1CC2134D1A}" type="pres">
      <dgm:prSet presAssocID="{9B9BFB6D-5C41-44FD-BE87-9B070339E0FE}" presName="dummy" presStyleCnt="0"/>
      <dgm:spPr/>
    </dgm:pt>
    <dgm:pt modelId="{A9364571-684A-42A5-9935-DA62D9AC56CF}" type="pres">
      <dgm:prSet presAssocID="{9B9BFB6D-5C41-44FD-BE87-9B070339E0FE}" presName="node" presStyleLbl="revTx" presStyleIdx="0" presStyleCnt="3">
        <dgm:presLayoutVars>
          <dgm:bulletEnabled val="1"/>
        </dgm:presLayoutVars>
      </dgm:prSet>
      <dgm:spPr/>
    </dgm:pt>
    <dgm:pt modelId="{00EE1561-463A-4C8F-84CB-B1CA14D56D18}" type="pres">
      <dgm:prSet presAssocID="{F49B09CC-4114-4136-A57B-B3CB7B9ADEF5}" presName="sibTrans" presStyleLbl="node1" presStyleIdx="0" presStyleCnt="3"/>
      <dgm:spPr/>
    </dgm:pt>
    <dgm:pt modelId="{D2BFE30B-5C47-4BE3-B334-9CA1B253890C}" type="pres">
      <dgm:prSet presAssocID="{5CF7D289-7B8A-4864-937C-F3E1C5E72B35}" presName="dummy" presStyleCnt="0"/>
      <dgm:spPr/>
    </dgm:pt>
    <dgm:pt modelId="{47F9A5A3-9862-4AC3-8CB7-162082D488ED}" type="pres">
      <dgm:prSet presAssocID="{5CF7D289-7B8A-4864-937C-F3E1C5E72B35}" presName="node" presStyleLbl="revTx" presStyleIdx="1" presStyleCnt="3">
        <dgm:presLayoutVars>
          <dgm:bulletEnabled val="1"/>
        </dgm:presLayoutVars>
      </dgm:prSet>
      <dgm:spPr/>
    </dgm:pt>
    <dgm:pt modelId="{1E77932C-27F9-4C02-B153-76602C32B2A9}" type="pres">
      <dgm:prSet presAssocID="{47E7AEFC-F002-43DB-84DE-D6585D38D899}" presName="sibTrans" presStyleLbl="node1" presStyleIdx="1" presStyleCnt="3"/>
      <dgm:spPr/>
    </dgm:pt>
    <dgm:pt modelId="{021BFDC1-6744-46AC-A515-26EE817349EB}" type="pres">
      <dgm:prSet presAssocID="{9295107B-18B5-4C75-B049-DE1B5FCB3C0E}" presName="dummy" presStyleCnt="0"/>
      <dgm:spPr/>
    </dgm:pt>
    <dgm:pt modelId="{B3B4B7A5-05A6-4E1C-A049-71DD2C85A53E}" type="pres">
      <dgm:prSet presAssocID="{9295107B-18B5-4C75-B049-DE1B5FCB3C0E}" presName="node" presStyleLbl="revTx" presStyleIdx="2" presStyleCnt="3">
        <dgm:presLayoutVars>
          <dgm:bulletEnabled val="1"/>
        </dgm:presLayoutVars>
      </dgm:prSet>
      <dgm:spPr/>
    </dgm:pt>
    <dgm:pt modelId="{C671699C-008B-4809-AEF3-BC8DC339598C}" type="pres">
      <dgm:prSet presAssocID="{B36EBA3D-73E9-4158-9788-A80181021FD8}" presName="sibTrans" presStyleLbl="node1" presStyleIdx="2" presStyleCnt="3"/>
      <dgm:spPr/>
    </dgm:pt>
  </dgm:ptLst>
  <dgm:cxnLst>
    <dgm:cxn modelId="{E9A37648-A9C1-472D-8869-755D9F0EA5A4}" type="presOf" srcId="{9B9BFB6D-5C41-44FD-BE87-9B070339E0FE}" destId="{A9364571-684A-42A5-9935-DA62D9AC56CF}" srcOrd="0" destOrd="0" presId="urn:microsoft.com/office/officeart/2005/8/layout/cycle1"/>
    <dgm:cxn modelId="{572EDC70-A62B-4277-A9FD-128FBFDF096F}" type="presOf" srcId="{47E7AEFC-F002-43DB-84DE-D6585D38D899}" destId="{1E77932C-27F9-4C02-B153-76602C32B2A9}" srcOrd="0" destOrd="0" presId="urn:microsoft.com/office/officeart/2005/8/layout/cycle1"/>
    <dgm:cxn modelId="{EA6C5A74-05CC-4E7A-B1D4-21D127E6F34B}" type="presOf" srcId="{B710363C-997D-4D84-A9E5-00D7D795730F}" destId="{C4053220-E863-4D8A-A746-CB15439F8A36}" srcOrd="0" destOrd="0" presId="urn:microsoft.com/office/officeart/2005/8/layout/cycle1"/>
    <dgm:cxn modelId="{268EB77D-5A5E-48F6-B72F-8013695134BF}" type="presOf" srcId="{5CF7D289-7B8A-4864-937C-F3E1C5E72B35}" destId="{47F9A5A3-9862-4AC3-8CB7-162082D488ED}" srcOrd="0" destOrd="0" presId="urn:microsoft.com/office/officeart/2005/8/layout/cycle1"/>
    <dgm:cxn modelId="{70557EA2-0EAF-42EA-B78A-1A8C4C33A1EC}" srcId="{B710363C-997D-4D84-A9E5-00D7D795730F}" destId="{9B9BFB6D-5C41-44FD-BE87-9B070339E0FE}" srcOrd="0" destOrd="0" parTransId="{8A9DCCB4-A148-4555-9199-8C207D0A92A9}" sibTransId="{F49B09CC-4114-4136-A57B-B3CB7B9ADEF5}"/>
    <dgm:cxn modelId="{61947CB2-9EC3-49A2-A13A-69DCD1B7A8E3}" type="presOf" srcId="{9295107B-18B5-4C75-B049-DE1B5FCB3C0E}" destId="{B3B4B7A5-05A6-4E1C-A049-71DD2C85A53E}" srcOrd="0" destOrd="0" presId="urn:microsoft.com/office/officeart/2005/8/layout/cycle1"/>
    <dgm:cxn modelId="{F8DE28CA-9D4D-4893-9976-957A54F2E18C}" type="presOf" srcId="{F49B09CC-4114-4136-A57B-B3CB7B9ADEF5}" destId="{00EE1561-463A-4C8F-84CB-B1CA14D56D18}" srcOrd="0" destOrd="0" presId="urn:microsoft.com/office/officeart/2005/8/layout/cycle1"/>
    <dgm:cxn modelId="{E32271D0-564D-4E3B-BE86-E2381C1E8B7D}" srcId="{B710363C-997D-4D84-A9E5-00D7D795730F}" destId="{5CF7D289-7B8A-4864-937C-F3E1C5E72B35}" srcOrd="1" destOrd="0" parTransId="{AD1DA548-6161-4A52-A791-9F974ABD6B8A}" sibTransId="{47E7AEFC-F002-43DB-84DE-D6585D38D899}"/>
    <dgm:cxn modelId="{2334DBDC-A4D9-4954-80D3-2B468AC9F92F}" srcId="{B710363C-997D-4D84-A9E5-00D7D795730F}" destId="{9295107B-18B5-4C75-B049-DE1B5FCB3C0E}" srcOrd="2" destOrd="0" parTransId="{B17AD596-12B6-4911-840E-0DFDA646681E}" sibTransId="{B36EBA3D-73E9-4158-9788-A80181021FD8}"/>
    <dgm:cxn modelId="{8C8154FB-0275-4D00-8181-AD2EC8546862}" type="presOf" srcId="{B36EBA3D-73E9-4158-9788-A80181021FD8}" destId="{C671699C-008B-4809-AEF3-BC8DC339598C}" srcOrd="0" destOrd="0" presId="urn:microsoft.com/office/officeart/2005/8/layout/cycle1"/>
    <dgm:cxn modelId="{DC011C6F-BAA5-4CDA-BEB6-15867CB5589C}" type="presParOf" srcId="{C4053220-E863-4D8A-A746-CB15439F8A36}" destId="{5E7524F1-E38D-4BEA-B38F-2D1CC2134D1A}" srcOrd="0" destOrd="0" presId="urn:microsoft.com/office/officeart/2005/8/layout/cycle1"/>
    <dgm:cxn modelId="{7C7A612C-3E87-427C-B2AC-35EF61A773AD}" type="presParOf" srcId="{C4053220-E863-4D8A-A746-CB15439F8A36}" destId="{A9364571-684A-42A5-9935-DA62D9AC56CF}" srcOrd="1" destOrd="0" presId="urn:microsoft.com/office/officeart/2005/8/layout/cycle1"/>
    <dgm:cxn modelId="{CB3F6562-E2D1-44ED-912B-18936EFB0ED9}" type="presParOf" srcId="{C4053220-E863-4D8A-A746-CB15439F8A36}" destId="{00EE1561-463A-4C8F-84CB-B1CA14D56D18}" srcOrd="2" destOrd="0" presId="urn:microsoft.com/office/officeart/2005/8/layout/cycle1"/>
    <dgm:cxn modelId="{B85BF285-7CD1-4120-859C-02A417111494}" type="presParOf" srcId="{C4053220-E863-4D8A-A746-CB15439F8A36}" destId="{D2BFE30B-5C47-4BE3-B334-9CA1B253890C}" srcOrd="3" destOrd="0" presId="urn:microsoft.com/office/officeart/2005/8/layout/cycle1"/>
    <dgm:cxn modelId="{EAB70293-E5CE-47CA-A8CE-ABE95F86A1A5}" type="presParOf" srcId="{C4053220-E863-4D8A-A746-CB15439F8A36}" destId="{47F9A5A3-9862-4AC3-8CB7-162082D488ED}" srcOrd="4" destOrd="0" presId="urn:microsoft.com/office/officeart/2005/8/layout/cycle1"/>
    <dgm:cxn modelId="{46A00348-AE74-436B-B968-A1105E242318}" type="presParOf" srcId="{C4053220-E863-4D8A-A746-CB15439F8A36}" destId="{1E77932C-27F9-4C02-B153-76602C32B2A9}" srcOrd="5" destOrd="0" presId="urn:microsoft.com/office/officeart/2005/8/layout/cycle1"/>
    <dgm:cxn modelId="{BB44778B-17FE-43A4-910F-69972FA06695}" type="presParOf" srcId="{C4053220-E863-4D8A-A746-CB15439F8A36}" destId="{021BFDC1-6744-46AC-A515-26EE817349EB}" srcOrd="6" destOrd="0" presId="urn:microsoft.com/office/officeart/2005/8/layout/cycle1"/>
    <dgm:cxn modelId="{3CAA0604-0D8E-4DE0-9BC5-559B69A9D8CF}" type="presParOf" srcId="{C4053220-E863-4D8A-A746-CB15439F8A36}" destId="{B3B4B7A5-05A6-4E1C-A049-71DD2C85A53E}" srcOrd="7" destOrd="0" presId="urn:microsoft.com/office/officeart/2005/8/layout/cycle1"/>
    <dgm:cxn modelId="{E09F31C1-483D-484B-A7C9-184E8DFA9298}" type="presParOf" srcId="{C4053220-E863-4D8A-A746-CB15439F8A36}" destId="{C671699C-008B-4809-AEF3-BC8DC339598C}"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7CC6B6-E238-4F59-8301-45AAA2C7E633}" type="doc">
      <dgm:prSet loTypeId="urn:microsoft.com/office/officeart/2008/layout/LinedList" loCatId="list" qsTypeId="urn:microsoft.com/office/officeart/2005/8/quickstyle/simple1" qsCatId="simple" csTypeId="urn:microsoft.com/office/officeart/2005/8/colors/accent0_1" csCatId="mainScheme"/>
      <dgm:spPr/>
      <dgm:t>
        <a:bodyPr/>
        <a:lstStyle/>
        <a:p>
          <a:endParaRPr lang="en-US"/>
        </a:p>
      </dgm:t>
    </dgm:pt>
    <dgm:pt modelId="{DEB830A8-DCC5-4840-BF15-6133BED9389D}">
      <dgm:prSet custT="1"/>
      <dgm:spPr/>
      <dgm:t>
        <a:bodyPr/>
        <a:lstStyle/>
        <a:p>
          <a:r>
            <a:rPr lang="en-US" sz="1600" dirty="0"/>
            <a:t>write a "single" unit test run the test, which should fail write</a:t>
          </a:r>
        </a:p>
      </dgm:t>
    </dgm:pt>
    <dgm:pt modelId="{E01E2A43-13EA-4FF1-9EF8-62879DF01D62}" type="parTrans" cxnId="{AC1B78A2-999B-44DF-BCEB-90A5A60545AA}">
      <dgm:prSet/>
      <dgm:spPr/>
      <dgm:t>
        <a:bodyPr/>
        <a:lstStyle/>
        <a:p>
          <a:endParaRPr lang="en-US" sz="1600"/>
        </a:p>
      </dgm:t>
    </dgm:pt>
    <dgm:pt modelId="{A59205EF-C8A2-45B4-A86B-1FD1AB64F7CA}" type="sibTrans" cxnId="{AC1B78A2-999B-44DF-BCEB-90A5A60545AA}">
      <dgm:prSet/>
      <dgm:spPr/>
      <dgm:t>
        <a:bodyPr/>
        <a:lstStyle/>
        <a:p>
          <a:endParaRPr lang="en-US" sz="1600"/>
        </a:p>
      </dgm:t>
    </dgm:pt>
    <dgm:pt modelId="{5C790D04-3D56-4746-9177-EA39E2509F86}">
      <dgm:prSet custT="1"/>
      <dgm:spPr/>
      <dgm:t>
        <a:bodyPr/>
        <a:lstStyle/>
        <a:p>
          <a:r>
            <a:rPr lang="en-US" sz="1600" dirty="0"/>
            <a:t>"just enough" code, to make the test pass</a:t>
          </a:r>
        </a:p>
      </dgm:t>
    </dgm:pt>
    <dgm:pt modelId="{0984D8F6-327F-46FD-AC60-CF7CAD08C8BB}" type="parTrans" cxnId="{6E6454B7-3896-4539-8A87-CCF856BC15D2}">
      <dgm:prSet/>
      <dgm:spPr/>
      <dgm:t>
        <a:bodyPr/>
        <a:lstStyle/>
        <a:p>
          <a:endParaRPr lang="en-US" sz="1600"/>
        </a:p>
      </dgm:t>
    </dgm:pt>
    <dgm:pt modelId="{A833988B-5D8D-4F0A-9D37-B3CD091FB71B}" type="sibTrans" cxnId="{6E6454B7-3896-4539-8A87-CCF856BC15D2}">
      <dgm:prSet/>
      <dgm:spPr/>
      <dgm:t>
        <a:bodyPr/>
        <a:lstStyle/>
        <a:p>
          <a:endParaRPr lang="en-US" sz="1600"/>
        </a:p>
      </dgm:t>
    </dgm:pt>
    <dgm:pt modelId="{C4B206DE-80CF-4DBD-9AD1-AE1A385D6141}">
      <dgm:prSet custT="1"/>
      <dgm:spPr/>
      <dgm:t>
        <a:bodyPr/>
        <a:lstStyle/>
        <a:p>
          <a:r>
            <a:rPr lang="en-US" sz="1600" dirty="0"/>
            <a:t>"refactor" the code </a:t>
          </a:r>
        </a:p>
      </dgm:t>
    </dgm:pt>
    <dgm:pt modelId="{0E4B7AE4-3289-4DD9-BDA7-8DACE7F567B0}" type="parTrans" cxnId="{27C0DA25-E034-43E1-8EB9-9C553250453F}">
      <dgm:prSet/>
      <dgm:spPr/>
      <dgm:t>
        <a:bodyPr/>
        <a:lstStyle/>
        <a:p>
          <a:endParaRPr lang="en-US" sz="1600"/>
        </a:p>
      </dgm:t>
    </dgm:pt>
    <dgm:pt modelId="{55F3172F-6BF5-4280-883F-B96E75EF3B2C}" type="sibTrans" cxnId="{27C0DA25-E034-43E1-8EB9-9C553250453F}">
      <dgm:prSet/>
      <dgm:spPr/>
      <dgm:t>
        <a:bodyPr/>
        <a:lstStyle/>
        <a:p>
          <a:endParaRPr lang="en-US" sz="1600"/>
        </a:p>
      </dgm:t>
    </dgm:pt>
    <dgm:pt modelId="{518AA7BD-F6A2-49E4-9F8F-4A588B0E103C}">
      <dgm:prSet custT="1"/>
      <dgm:spPr/>
      <dgm:t>
        <a:bodyPr/>
        <a:lstStyle/>
        <a:p>
          <a:r>
            <a:rPr lang="en-US" sz="1600" dirty="0"/>
            <a:t>repeat</a:t>
          </a:r>
        </a:p>
      </dgm:t>
    </dgm:pt>
    <dgm:pt modelId="{3697181D-F8D0-449D-B111-879A8361EA18}" type="parTrans" cxnId="{3995C776-DDBA-4AC0-ABBC-A81842C1CD88}">
      <dgm:prSet/>
      <dgm:spPr/>
      <dgm:t>
        <a:bodyPr/>
        <a:lstStyle/>
        <a:p>
          <a:endParaRPr lang="en-US" sz="1600"/>
        </a:p>
      </dgm:t>
    </dgm:pt>
    <dgm:pt modelId="{1B2A6239-629B-4650-8C88-5CECA9F5BFE0}" type="sibTrans" cxnId="{3995C776-DDBA-4AC0-ABBC-A81842C1CD88}">
      <dgm:prSet/>
      <dgm:spPr/>
      <dgm:t>
        <a:bodyPr/>
        <a:lstStyle/>
        <a:p>
          <a:endParaRPr lang="en-US" sz="1600"/>
        </a:p>
      </dgm:t>
    </dgm:pt>
    <dgm:pt modelId="{416E5093-A513-4847-8C0C-F699ADCAEF16}" type="pres">
      <dgm:prSet presAssocID="{847CC6B6-E238-4F59-8301-45AAA2C7E633}" presName="vert0" presStyleCnt="0">
        <dgm:presLayoutVars>
          <dgm:dir/>
          <dgm:animOne val="branch"/>
          <dgm:animLvl val="lvl"/>
        </dgm:presLayoutVars>
      </dgm:prSet>
      <dgm:spPr/>
    </dgm:pt>
    <dgm:pt modelId="{ADB6CC39-6C85-4DA3-8911-4F2C6F20750A}" type="pres">
      <dgm:prSet presAssocID="{DEB830A8-DCC5-4840-BF15-6133BED9389D}" presName="thickLine" presStyleLbl="alignNode1" presStyleIdx="0" presStyleCnt="4"/>
      <dgm:spPr/>
    </dgm:pt>
    <dgm:pt modelId="{32220ED3-A73F-44D2-B04B-AC126C92BB0A}" type="pres">
      <dgm:prSet presAssocID="{DEB830A8-DCC5-4840-BF15-6133BED9389D}" presName="horz1" presStyleCnt="0"/>
      <dgm:spPr/>
    </dgm:pt>
    <dgm:pt modelId="{4DA4610A-5151-4457-B8E6-3F4D38DAF9C7}" type="pres">
      <dgm:prSet presAssocID="{DEB830A8-DCC5-4840-BF15-6133BED9389D}" presName="tx1" presStyleLbl="revTx" presStyleIdx="0" presStyleCnt="4"/>
      <dgm:spPr/>
    </dgm:pt>
    <dgm:pt modelId="{13FF1EDB-0D4A-426D-9735-0EFDABE1BF0F}" type="pres">
      <dgm:prSet presAssocID="{DEB830A8-DCC5-4840-BF15-6133BED9389D}" presName="vert1" presStyleCnt="0"/>
      <dgm:spPr/>
    </dgm:pt>
    <dgm:pt modelId="{30631BC5-FD9C-4E73-8825-572219C0BCAD}" type="pres">
      <dgm:prSet presAssocID="{5C790D04-3D56-4746-9177-EA39E2509F86}" presName="thickLine" presStyleLbl="alignNode1" presStyleIdx="1" presStyleCnt="4"/>
      <dgm:spPr/>
    </dgm:pt>
    <dgm:pt modelId="{6A65C008-B09F-4725-9EF1-ECDFDA6B1836}" type="pres">
      <dgm:prSet presAssocID="{5C790D04-3D56-4746-9177-EA39E2509F86}" presName="horz1" presStyleCnt="0"/>
      <dgm:spPr/>
    </dgm:pt>
    <dgm:pt modelId="{33A23D8A-BF0E-4C9F-BE25-806F933950A7}" type="pres">
      <dgm:prSet presAssocID="{5C790D04-3D56-4746-9177-EA39E2509F86}" presName="tx1" presStyleLbl="revTx" presStyleIdx="1" presStyleCnt="4"/>
      <dgm:spPr/>
    </dgm:pt>
    <dgm:pt modelId="{3BDB679A-ED09-4284-94A2-94C71880220B}" type="pres">
      <dgm:prSet presAssocID="{5C790D04-3D56-4746-9177-EA39E2509F86}" presName="vert1" presStyleCnt="0"/>
      <dgm:spPr/>
    </dgm:pt>
    <dgm:pt modelId="{00569608-6182-4BBC-87AC-B74BAA4D5E33}" type="pres">
      <dgm:prSet presAssocID="{C4B206DE-80CF-4DBD-9AD1-AE1A385D6141}" presName="thickLine" presStyleLbl="alignNode1" presStyleIdx="2" presStyleCnt="4"/>
      <dgm:spPr/>
    </dgm:pt>
    <dgm:pt modelId="{8F833BF0-F457-45A8-9382-BDBB1007E808}" type="pres">
      <dgm:prSet presAssocID="{C4B206DE-80CF-4DBD-9AD1-AE1A385D6141}" presName="horz1" presStyleCnt="0"/>
      <dgm:spPr/>
    </dgm:pt>
    <dgm:pt modelId="{DCF58480-F2D7-4279-9CA6-827092D4CC60}" type="pres">
      <dgm:prSet presAssocID="{C4B206DE-80CF-4DBD-9AD1-AE1A385D6141}" presName="tx1" presStyleLbl="revTx" presStyleIdx="2" presStyleCnt="4"/>
      <dgm:spPr/>
    </dgm:pt>
    <dgm:pt modelId="{C9664B38-FEF7-41BD-8AB1-31BD645D9D50}" type="pres">
      <dgm:prSet presAssocID="{C4B206DE-80CF-4DBD-9AD1-AE1A385D6141}" presName="vert1" presStyleCnt="0"/>
      <dgm:spPr/>
    </dgm:pt>
    <dgm:pt modelId="{4E71FC38-EBD5-4787-8A42-E1DABDC1BCEA}" type="pres">
      <dgm:prSet presAssocID="{518AA7BD-F6A2-49E4-9F8F-4A588B0E103C}" presName="thickLine" presStyleLbl="alignNode1" presStyleIdx="3" presStyleCnt="4"/>
      <dgm:spPr/>
    </dgm:pt>
    <dgm:pt modelId="{76F88F51-099F-419F-9BFF-0023860A38BB}" type="pres">
      <dgm:prSet presAssocID="{518AA7BD-F6A2-49E4-9F8F-4A588B0E103C}" presName="horz1" presStyleCnt="0"/>
      <dgm:spPr/>
    </dgm:pt>
    <dgm:pt modelId="{241B38E1-EF8D-45D7-B503-DBA7A16F0891}" type="pres">
      <dgm:prSet presAssocID="{518AA7BD-F6A2-49E4-9F8F-4A588B0E103C}" presName="tx1" presStyleLbl="revTx" presStyleIdx="3" presStyleCnt="4"/>
      <dgm:spPr/>
    </dgm:pt>
    <dgm:pt modelId="{472D31D4-1E19-4309-9CDB-7B49E0460DDF}" type="pres">
      <dgm:prSet presAssocID="{518AA7BD-F6A2-49E4-9F8F-4A588B0E103C}" presName="vert1" presStyleCnt="0"/>
      <dgm:spPr/>
    </dgm:pt>
  </dgm:ptLst>
  <dgm:cxnLst>
    <dgm:cxn modelId="{27C0DA25-E034-43E1-8EB9-9C553250453F}" srcId="{847CC6B6-E238-4F59-8301-45AAA2C7E633}" destId="{C4B206DE-80CF-4DBD-9AD1-AE1A385D6141}" srcOrd="2" destOrd="0" parTransId="{0E4B7AE4-3289-4DD9-BDA7-8DACE7F567B0}" sibTransId="{55F3172F-6BF5-4280-883F-B96E75EF3B2C}"/>
    <dgm:cxn modelId="{C12C5F63-40D4-418A-AC96-7C665C50E116}" type="presOf" srcId="{DEB830A8-DCC5-4840-BF15-6133BED9389D}" destId="{4DA4610A-5151-4457-B8E6-3F4D38DAF9C7}" srcOrd="0" destOrd="0" presId="urn:microsoft.com/office/officeart/2008/layout/LinedList"/>
    <dgm:cxn modelId="{38B6F470-132B-4EC1-ABFA-8B86D32FC742}" type="presOf" srcId="{847CC6B6-E238-4F59-8301-45AAA2C7E633}" destId="{416E5093-A513-4847-8C0C-F699ADCAEF16}" srcOrd="0" destOrd="0" presId="urn:microsoft.com/office/officeart/2008/layout/LinedList"/>
    <dgm:cxn modelId="{3995C776-DDBA-4AC0-ABBC-A81842C1CD88}" srcId="{847CC6B6-E238-4F59-8301-45AAA2C7E633}" destId="{518AA7BD-F6A2-49E4-9F8F-4A588B0E103C}" srcOrd="3" destOrd="0" parTransId="{3697181D-F8D0-449D-B111-879A8361EA18}" sibTransId="{1B2A6239-629B-4650-8C88-5CECA9F5BFE0}"/>
    <dgm:cxn modelId="{0C4B1B7F-96A1-4854-AD4F-C48EA356281A}" type="presOf" srcId="{C4B206DE-80CF-4DBD-9AD1-AE1A385D6141}" destId="{DCF58480-F2D7-4279-9CA6-827092D4CC60}" srcOrd="0" destOrd="0" presId="urn:microsoft.com/office/officeart/2008/layout/LinedList"/>
    <dgm:cxn modelId="{09724A83-FC33-43D6-BDB6-66DA98280ADA}" type="presOf" srcId="{518AA7BD-F6A2-49E4-9F8F-4A588B0E103C}" destId="{241B38E1-EF8D-45D7-B503-DBA7A16F0891}" srcOrd="0" destOrd="0" presId="urn:microsoft.com/office/officeart/2008/layout/LinedList"/>
    <dgm:cxn modelId="{AD10798B-A102-42C2-AF9B-97836F4DFB01}" type="presOf" srcId="{5C790D04-3D56-4746-9177-EA39E2509F86}" destId="{33A23D8A-BF0E-4C9F-BE25-806F933950A7}" srcOrd="0" destOrd="0" presId="urn:microsoft.com/office/officeart/2008/layout/LinedList"/>
    <dgm:cxn modelId="{AC1B78A2-999B-44DF-BCEB-90A5A60545AA}" srcId="{847CC6B6-E238-4F59-8301-45AAA2C7E633}" destId="{DEB830A8-DCC5-4840-BF15-6133BED9389D}" srcOrd="0" destOrd="0" parTransId="{E01E2A43-13EA-4FF1-9EF8-62879DF01D62}" sibTransId="{A59205EF-C8A2-45B4-A86B-1FD1AB64F7CA}"/>
    <dgm:cxn modelId="{6E6454B7-3896-4539-8A87-CCF856BC15D2}" srcId="{847CC6B6-E238-4F59-8301-45AAA2C7E633}" destId="{5C790D04-3D56-4746-9177-EA39E2509F86}" srcOrd="1" destOrd="0" parTransId="{0984D8F6-327F-46FD-AC60-CF7CAD08C8BB}" sibTransId="{A833988B-5D8D-4F0A-9D37-B3CD091FB71B}"/>
    <dgm:cxn modelId="{550A968D-EA8E-4C5E-8A4F-E54DD3413071}" type="presParOf" srcId="{416E5093-A513-4847-8C0C-F699ADCAEF16}" destId="{ADB6CC39-6C85-4DA3-8911-4F2C6F20750A}" srcOrd="0" destOrd="0" presId="urn:microsoft.com/office/officeart/2008/layout/LinedList"/>
    <dgm:cxn modelId="{BED7CC63-EF91-48BF-B85D-93851093848D}" type="presParOf" srcId="{416E5093-A513-4847-8C0C-F699ADCAEF16}" destId="{32220ED3-A73F-44D2-B04B-AC126C92BB0A}" srcOrd="1" destOrd="0" presId="urn:microsoft.com/office/officeart/2008/layout/LinedList"/>
    <dgm:cxn modelId="{6A3534DA-CA90-485E-BB30-E518D2742B4B}" type="presParOf" srcId="{32220ED3-A73F-44D2-B04B-AC126C92BB0A}" destId="{4DA4610A-5151-4457-B8E6-3F4D38DAF9C7}" srcOrd="0" destOrd="0" presId="urn:microsoft.com/office/officeart/2008/layout/LinedList"/>
    <dgm:cxn modelId="{03E5BC46-8E33-4709-A6C6-0CEA5705D32C}" type="presParOf" srcId="{32220ED3-A73F-44D2-B04B-AC126C92BB0A}" destId="{13FF1EDB-0D4A-426D-9735-0EFDABE1BF0F}" srcOrd="1" destOrd="0" presId="urn:microsoft.com/office/officeart/2008/layout/LinedList"/>
    <dgm:cxn modelId="{6C42B035-C63D-42D4-A585-F5C9CEB72825}" type="presParOf" srcId="{416E5093-A513-4847-8C0C-F699ADCAEF16}" destId="{30631BC5-FD9C-4E73-8825-572219C0BCAD}" srcOrd="2" destOrd="0" presId="urn:microsoft.com/office/officeart/2008/layout/LinedList"/>
    <dgm:cxn modelId="{56D6687A-1C89-493E-8033-AF5091ECEB4D}" type="presParOf" srcId="{416E5093-A513-4847-8C0C-F699ADCAEF16}" destId="{6A65C008-B09F-4725-9EF1-ECDFDA6B1836}" srcOrd="3" destOrd="0" presId="urn:microsoft.com/office/officeart/2008/layout/LinedList"/>
    <dgm:cxn modelId="{73190A43-761F-4C44-92ED-780A099A55A0}" type="presParOf" srcId="{6A65C008-B09F-4725-9EF1-ECDFDA6B1836}" destId="{33A23D8A-BF0E-4C9F-BE25-806F933950A7}" srcOrd="0" destOrd="0" presId="urn:microsoft.com/office/officeart/2008/layout/LinedList"/>
    <dgm:cxn modelId="{6CB08B29-8DF7-4D7F-877D-F1648BBCAC97}" type="presParOf" srcId="{6A65C008-B09F-4725-9EF1-ECDFDA6B1836}" destId="{3BDB679A-ED09-4284-94A2-94C71880220B}" srcOrd="1" destOrd="0" presId="urn:microsoft.com/office/officeart/2008/layout/LinedList"/>
    <dgm:cxn modelId="{D3118E2E-A4D1-49B6-944B-F1F042BDF4C7}" type="presParOf" srcId="{416E5093-A513-4847-8C0C-F699ADCAEF16}" destId="{00569608-6182-4BBC-87AC-B74BAA4D5E33}" srcOrd="4" destOrd="0" presId="urn:microsoft.com/office/officeart/2008/layout/LinedList"/>
    <dgm:cxn modelId="{1D301519-A929-4D57-9975-1BD145B2A8E2}" type="presParOf" srcId="{416E5093-A513-4847-8C0C-F699ADCAEF16}" destId="{8F833BF0-F457-45A8-9382-BDBB1007E808}" srcOrd="5" destOrd="0" presId="urn:microsoft.com/office/officeart/2008/layout/LinedList"/>
    <dgm:cxn modelId="{1EE07875-C220-4820-B08D-D81855E86198}" type="presParOf" srcId="{8F833BF0-F457-45A8-9382-BDBB1007E808}" destId="{DCF58480-F2D7-4279-9CA6-827092D4CC60}" srcOrd="0" destOrd="0" presId="urn:microsoft.com/office/officeart/2008/layout/LinedList"/>
    <dgm:cxn modelId="{B72E6204-9BA8-40C4-9E52-FCB9F8B160D8}" type="presParOf" srcId="{8F833BF0-F457-45A8-9382-BDBB1007E808}" destId="{C9664B38-FEF7-41BD-8AB1-31BD645D9D50}" srcOrd="1" destOrd="0" presId="urn:microsoft.com/office/officeart/2008/layout/LinedList"/>
    <dgm:cxn modelId="{88A6D50E-702E-4B9F-A639-DD00831E0B8A}" type="presParOf" srcId="{416E5093-A513-4847-8C0C-F699ADCAEF16}" destId="{4E71FC38-EBD5-4787-8A42-E1DABDC1BCEA}" srcOrd="6" destOrd="0" presId="urn:microsoft.com/office/officeart/2008/layout/LinedList"/>
    <dgm:cxn modelId="{588DF5CB-72FE-482E-A257-8C6CE80FED70}" type="presParOf" srcId="{416E5093-A513-4847-8C0C-F699ADCAEF16}" destId="{76F88F51-099F-419F-9BFF-0023860A38BB}" srcOrd="7" destOrd="0" presId="urn:microsoft.com/office/officeart/2008/layout/LinedList"/>
    <dgm:cxn modelId="{A91C6AD1-7C7B-45E8-A9DB-245B6A6A29A6}" type="presParOf" srcId="{76F88F51-099F-419F-9BFF-0023860A38BB}" destId="{241B38E1-EF8D-45D7-B503-DBA7A16F0891}" srcOrd="0" destOrd="0" presId="urn:microsoft.com/office/officeart/2008/layout/LinedList"/>
    <dgm:cxn modelId="{3A3E4F0B-5401-4482-81C4-2DC65F1A9B1A}" type="presParOf" srcId="{76F88F51-099F-419F-9BFF-0023860A38BB}" destId="{472D31D4-1E19-4309-9CDB-7B49E0460DDF}"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E95643-8A39-4D9A-986D-AA940A9EBB8A}"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716FDF7C-FAE5-4D08-A185-215CC3C99D0D}">
      <dgm:prSet phldrT="[Text]"/>
      <dgm:spPr/>
      <dgm:t>
        <a:bodyPr/>
        <a:lstStyle/>
        <a:p>
          <a:r>
            <a:rPr lang="en-US" dirty="0"/>
            <a:t>Test Last</a:t>
          </a:r>
        </a:p>
      </dgm:t>
    </dgm:pt>
    <dgm:pt modelId="{AD1DCA91-0A59-4677-B7A8-DEFCEB5600F1}" type="parTrans" cxnId="{6D506A3D-207D-4EEC-AC03-C3616A5DB242}">
      <dgm:prSet/>
      <dgm:spPr/>
      <dgm:t>
        <a:bodyPr/>
        <a:lstStyle/>
        <a:p>
          <a:endParaRPr lang="en-US"/>
        </a:p>
      </dgm:t>
    </dgm:pt>
    <dgm:pt modelId="{35747E47-9C62-4C71-920A-7DCC5632E4D2}" type="sibTrans" cxnId="{6D506A3D-207D-4EEC-AC03-C3616A5DB242}">
      <dgm:prSet/>
      <dgm:spPr/>
      <dgm:t>
        <a:bodyPr/>
        <a:lstStyle/>
        <a:p>
          <a:endParaRPr lang="en-US"/>
        </a:p>
      </dgm:t>
    </dgm:pt>
    <dgm:pt modelId="{4D571587-59E3-48B8-A772-486314D5C70B}">
      <dgm:prSet phldrT="[Text]"/>
      <dgm:spPr/>
      <dgm:t>
        <a:bodyPr/>
        <a:lstStyle/>
        <a:p>
          <a:r>
            <a:rPr lang="en-US" dirty="0"/>
            <a:t>Test First</a:t>
          </a:r>
        </a:p>
      </dgm:t>
    </dgm:pt>
    <dgm:pt modelId="{5BC471EC-EAC2-4B32-A7BB-85854FB834CC}" type="parTrans" cxnId="{977E49E0-88E2-4BBC-84D4-BEC15CA95852}">
      <dgm:prSet/>
      <dgm:spPr/>
      <dgm:t>
        <a:bodyPr/>
        <a:lstStyle/>
        <a:p>
          <a:endParaRPr lang="en-US"/>
        </a:p>
      </dgm:t>
    </dgm:pt>
    <dgm:pt modelId="{60CE737C-2A34-4653-8745-1A372C84E9DD}" type="sibTrans" cxnId="{977E49E0-88E2-4BBC-84D4-BEC15CA95852}">
      <dgm:prSet/>
      <dgm:spPr/>
      <dgm:t>
        <a:bodyPr/>
        <a:lstStyle/>
        <a:p>
          <a:endParaRPr lang="en-US"/>
        </a:p>
      </dgm:t>
    </dgm:pt>
    <dgm:pt modelId="{D94FAD50-2057-4812-9459-ABACDF245CB7}">
      <dgm:prSet phldrT="[Text]"/>
      <dgm:spPr/>
      <dgm:t>
        <a:bodyPr/>
        <a:lstStyle/>
        <a:p>
          <a:r>
            <a:rPr lang="en-US" dirty="0"/>
            <a:t>Test Driven </a:t>
          </a:r>
        </a:p>
      </dgm:t>
    </dgm:pt>
    <dgm:pt modelId="{136328AA-1AAE-4D9F-AEDF-90BF550AAAD6}" type="parTrans" cxnId="{386C7514-84B7-4FC1-8CBF-96AF2CC59B27}">
      <dgm:prSet/>
      <dgm:spPr/>
      <dgm:t>
        <a:bodyPr/>
        <a:lstStyle/>
        <a:p>
          <a:endParaRPr lang="en-US"/>
        </a:p>
      </dgm:t>
    </dgm:pt>
    <dgm:pt modelId="{66BD113E-D854-4905-9469-49DF2E303F60}" type="sibTrans" cxnId="{386C7514-84B7-4FC1-8CBF-96AF2CC59B27}">
      <dgm:prSet/>
      <dgm:spPr/>
      <dgm:t>
        <a:bodyPr/>
        <a:lstStyle/>
        <a:p>
          <a:endParaRPr lang="en-US"/>
        </a:p>
      </dgm:t>
    </dgm:pt>
    <dgm:pt modelId="{2F639A72-9D95-481F-A576-113F55D79E29}" type="pres">
      <dgm:prSet presAssocID="{95E95643-8A39-4D9A-986D-AA940A9EBB8A}" presName="rootnode" presStyleCnt="0">
        <dgm:presLayoutVars>
          <dgm:chMax/>
          <dgm:chPref/>
          <dgm:dir/>
          <dgm:animLvl val="lvl"/>
        </dgm:presLayoutVars>
      </dgm:prSet>
      <dgm:spPr/>
    </dgm:pt>
    <dgm:pt modelId="{156A337F-38B6-4C87-BE7F-9FEAEFBE9640}" type="pres">
      <dgm:prSet presAssocID="{716FDF7C-FAE5-4D08-A185-215CC3C99D0D}" presName="composite" presStyleCnt="0"/>
      <dgm:spPr/>
    </dgm:pt>
    <dgm:pt modelId="{3D2F6539-B807-4DA1-8BAF-D679DF1A8E04}" type="pres">
      <dgm:prSet presAssocID="{716FDF7C-FAE5-4D08-A185-215CC3C99D0D}" presName="LShape" presStyleLbl="alignNode1" presStyleIdx="0" presStyleCnt="5"/>
      <dgm:spPr/>
    </dgm:pt>
    <dgm:pt modelId="{79E55951-FB62-4F94-8DA1-84A42E91C3F0}" type="pres">
      <dgm:prSet presAssocID="{716FDF7C-FAE5-4D08-A185-215CC3C99D0D}" presName="ParentText" presStyleLbl="revTx" presStyleIdx="0" presStyleCnt="3">
        <dgm:presLayoutVars>
          <dgm:chMax val="0"/>
          <dgm:chPref val="0"/>
          <dgm:bulletEnabled val="1"/>
        </dgm:presLayoutVars>
      </dgm:prSet>
      <dgm:spPr/>
    </dgm:pt>
    <dgm:pt modelId="{6CC47DDC-0A0A-48C1-8307-812ADF4995D4}" type="pres">
      <dgm:prSet presAssocID="{716FDF7C-FAE5-4D08-A185-215CC3C99D0D}" presName="Triangle" presStyleLbl="alignNode1" presStyleIdx="1" presStyleCnt="5"/>
      <dgm:spPr/>
    </dgm:pt>
    <dgm:pt modelId="{59535514-9B82-476F-B11C-ED3C17B4A099}" type="pres">
      <dgm:prSet presAssocID="{35747E47-9C62-4C71-920A-7DCC5632E4D2}" presName="sibTrans" presStyleCnt="0"/>
      <dgm:spPr/>
    </dgm:pt>
    <dgm:pt modelId="{55D6D128-9EB2-41A2-A2C2-21B18F6C0C40}" type="pres">
      <dgm:prSet presAssocID="{35747E47-9C62-4C71-920A-7DCC5632E4D2}" presName="space" presStyleCnt="0"/>
      <dgm:spPr/>
    </dgm:pt>
    <dgm:pt modelId="{9C9DF23C-55EA-4D32-A9F9-1B3B472AE19F}" type="pres">
      <dgm:prSet presAssocID="{4D571587-59E3-48B8-A772-486314D5C70B}" presName="composite" presStyleCnt="0"/>
      <dgm:spPr/>
    </dgm:pt>
    <dgm:pt modelId="{0072FA63-B4A1-49C2-B1EC-6290C67DD3C1}" type="pres">
      <dgm:prSet presAssocID="{4D571587-59E3-48B8-A772-486314D5C70B}" presName="LShape" presStyleLbl="alignNode1" presStyleIdx="2" presStyleCnt="5"/>
      <dgm:spPr/>
    </dgm:pt>
    <dgm:pt modelId="{C33A97AB-7D90-45C7-84D8-1FF28B3A24F0}" type="pres">
      <dgm:prSet presAssocID="{4D571587-59E3-48B8-A772-486314D5C70B}" presName="ParentText" presStyleLbl="revTx" presStyleIdx="1" presStyleCnt="3">
        <dgm:presLayoutVars>
          <dgm:chMax val="0"/>
          <dgm:chPref val="0"/>
          <dgm:bulletEnabled val="1"/>
        </dgm:presLayoutVars>
      </dgm:prSet>
      <dgm:spPr/>
    </dgm:pt>
    <dgm:pt modelId="{43C21A67-B32E-4335-8A64-73EB47351CF8}" type="pres">
      <dgm:prSet presAssocID="{4D571587-59E3-48B8-A772-486314D5C70B}" presName="Triangle" presStyleLbl="alignNode1" presStyleIdx="3" presStyleCnt="5"/>
      <dgm:spPr/>
    </dgm:pt>
    <dgm:pt modelId="{8356CF40-2D58-4B1E-A1DB-A95DF8C6D29C}" type="pres">
      <dgm:prSet presAssocID="{60CE737C-2A34-4653-8745-1A372C84E9DD}" presName="sibTrans" presStyleCnt="0"/>
      <dgm:spPr/>
    </dgm:pt>
    <dgm:pt modelId="{915D0975-0748-4128-81D0-B7F94FEB2A48}" type="pres">
      <dgm:prSet presAssocID="{60CE737C-2A34-4653-8745-1A372C84E9DD}" presName="space" presStyleCnt="0"/>
      <dgm:spPr/>
    </dgm:pt>
    <dgm:pt modelId="{831C04BB-BA6E-492F-A043-36035859CFBE}" type="pres">
      <dgm:prSet presAssocID="{D94FAD50-2057-4812-9459-ABACDF245CB7}" presName="composite" presStyleCnt="0"/>
      <dgm:spPr/>
    </dgm:pt>
    <dgm:pt modelId="{ADB43283-E0C7-4CFE-B182-38AAB21269F9}" type="pres">
      <dgm:prSet presAssocID="{D94FAD50-2057-4812-9459-ABACDF245CB7}" presName="LShape" presStyleLbl="alignNode1" presStyleIdx="4" presStyleCnt="5"/>
      <dgm:spPr/>
    </dgm:pt>
    <dgm:pt modelId="{F987839B-A269-430D-BC63-5B2F45E2823E}" type="pres">
      <dgm:prSet presAssocID="{D94FAD50-2057-4812-9459-ABACDF245CB7}" presName="ParentText" presStyleLbl="revTx" presStyleIdx="2" presStyleCnt="3">
        <dgm:presLayoutVars>
          <dgm:chMax val="0"/>
          <dgm:chPref val="0"/>
          <dgm:bulletEnabled val="1"/>
        </dgm:presLayoutVars>
      </dgm:prSet>
      <dgm:spPr/>
    </dgm:pt>
  </dgm:ptLst>
  <dgm:cxnLst>
    <dgm:cxn modelId="{2BAD1B08-41F8-4287-BE3D-7409200C8808}" type="presOf" srcId="{D94FAD50-2057-4812-9459-ABACDF245CB7}" destId="{F987839B-A269-430D-BC63-5B2F45E2823E}" srcOrd="0" destOrd="0" presId="urn:microsoft.com/office/officeart/2009/3/layout/StepUpProcess"/>
    <dgm:cxn modelId="{0CEFEA11-63CB-4608-A99D-6D6403A6D91C}" type="presOf" srcId="{4D571587-59E3-48B8-A772-486314D5C70B}" destId="{C33A97AB-7D90-45C7-84D8-1FF28B3A24F0}" srcOrd="0" destOrd="0" presId="urn:microsoft.com/office/officeart/2009/3/layout/StepUpProcess"/>
    <dgm:cxn modelId="{386C7514-84B7-4FC1-8CBF-96AF2CC59B27}" srcId="{95E95643-8A39-4D9A-986D-AA940A9EBB8A}" destId="{D94FAD50-2057-4812-9459-ABACDF245CB7}" srcOrd="2" destOrd="0" parTransId="{136328AA-1AAE-4D9F-AEDF-90BF550AAAD6}" sibTransId="{66BD113E-D854-4905-9469-49DF2E303F60}"/>
    <dgm:cxn modelId="{6D506A3D-207D-4EEC-AC03-C3616A5DB242}" srcId="{95E95643-8A39-4D9A-986D-AA940A9EBB8A}" destId="{716FDF7C-FAE5-4D08-A185-215CC3C99D0D}" srcOrd="0" destOrd="0" parTransId="{AD1DCA91-0A59-4677-B7A8-DEFCEB5600F1}" sibTransId="{35747E47-9C62-4C71-920A-7DCC5632E4D2}"/>
    <dgm:cxn modelId="{3FF01FD0-1222-48E5-B030-0B9F6B24978E}" type="presOf" srcId="{95E95643-8A39-4D9A-986D-AA940A9EBB8A}" destId="{2F639A72-9D95-481F-A576-113F55D79E29}" srcOrd="0" destOrd="0" presId="urn:microsoft.com/office/officeart/2009/3/layout/StepUpProcess"/>
    <dgm:cxn modelId="{977E49E0-88E2-4BBC-84D4-BEC15CA95852}" srcId="{95E95643-8A39-4D9A-986D-AA940A9EBB8A}" destId="{4D571587-59E3-48B8-A772-486314D5C70B}" srcOrd="1" destOrd="0" parTransId="{5BC471EC-EAC2-4B32-A7BB-85854FB834CC}" sibTransId="{60CE737C-2A34-4653-8745-1A372C84E9DD}"/>
    <dgm:cxn modelId="{0EDDF8E2-1608-4E8D-B999-655BED01DB14}" type="presOf" srcId="{716FDF7C-FAE5-4D08-A185-215CC3C99D0D}" destId="{79E55951-FB62-4F94-8DA1-84A42E91C3F0}" srcOrd="0" destOrd="0" presId="urn:microsoft.com/office/officeart/2009/3/layout/StepUpProcess"/>
    <dgm:cxn modelId="{FD7092B0-0310-441C-B6E5-B995B9A40A05}" type="presParOf" srcId="{2F639A72-9D95-481F-A576-113F55D79E29}" destId="{156A337F-38B6-4C87-BE7F-9FEAEFBE9640}" srcOrd="0" destOrd="0" presId="urn:microsoft.com/office/officeart/2009/3/layout/StepUpProcess"/>
    <dgm:cxn modelId="{267B0399-E091-4CD2-A0AC-B0DB26A79F3A}" type="presParOf" srcId="{156A337F-38B6-4C87-BE7F-9FEAEFBE9640}" destId="{3D2F6539-B807-4DA1-8BAF-D679DF1A8E04}" srcOrd="0" destOrd="0" presId="urn:microsoft.com/office/officeart/2009/3/layout/StepUpProcess"/>
    <dgm:cxn modelId="{EB39196C-D168-4851-A9D8-F573A7340144}" type="presParOf" srcId="{156A337F-38B6-4C87-BE7F-9FEAEFBE9640}" destId="{79E55951-FB62-4F94-8DA1-84A42E91C3F0}" srcOrd="1" destOrd="0" presId="urn:microsoft.com/office/officeart/2009/3/layout/StepUpProcess"/>
    <dgm:cxn modelId="{3782FB8E-2125-4868-A0B8-026C018B72A7}" type="presParOf" srcId="{156A337F-38B6-4C87-BE7F-9FEAEFBE9640}" destId="{6CC47DDC-0A0A-48C1-8307-812ADF4995D4}" srcOrd="2" destOrd="0" presId="urn:microsoft.com/office/officeart/2009/3/layout/StepUpProcess"/>
    <dgm:cxn modelId="{B6A332FD-1192-4E3D-8ABD-08A466C77C79}" type="presParOf" srcId="{2F639A72-9D95-481F-A576-113F55D79E29}" destId="{59535514-9B82-476F-B11C-ED3C17B4A099}" srcOrd="1" destOrd="0" presId="urn:microsoft.com/office/officeart/2009/3/layout/StepUpProcess"/>
    <dgm:cxn modelId="{1EF04495-9153-42CA-9CCB-CFD4EC29325F}" type="presParOf" srcId="{59535514-9B82-476F-B11C-ED3C17B4A099}" destId="{55D6D128-9EB2-41A2-A2C2-21B18F6C0C40}" srcOrd="0" destOrd="0" presId="urn:microsoft.com/office/officeart/2009/3/layout/StepUpProcess"/>
    <dgm:cxn modelId="{0A50B3EA-9F84-4503-9C52-507CBED8CD06}" type="presParOf" srcId="{2F639A72-9D95-481F-A576-113F55D79E29}" destId="{9C9DF23C-55EA-4D32-A9F9-1B3B472AE19F}" srcOrd="2" destOrd="0" presId="urn:microsoft.com/office/officeart/2009/3/layout/StepUpProcess"/>
    <dgm:cxn modelId="{CADF5FD7-D2AC-47DC-B98A-03E363163848}" type="presParOf" srcId="{9C9DF23C-55EA-4D32-A9F9-1B3B472AE19F}" destId="{0072FA63-B4A1-49C2-B1EC-6290C67DD3C1}" srcOrd="0" destOrd="0" presId="urn:microsoft.com/office/officeart/2009/3/layout/StepUpProcess"/>
    <dgm:cxn modelId="{ACD7E35E-41E0-48F6-BB44-90D032FBFCAF}" type="presParOf" srcId="{9C9DF23C-55EA-4D32-A9F9-1B3B472AE19F}" destId="{C33A97AB-7D90-45C7-84D8-1FF28B3A24F0}" srcOrd="1" destOrd="0" presId="urn:microsoft.com/office/officeart/2009/3/layout/StepUpProcess"/>
    <dgm:cxn modelId="{455A8EA8-E9FE-4EF2-AC3D-52C9ACE1A95F}" type="presParOf" srcId="{9C9DF23C-55EA-4D32-A9F9-1B3B472AE19F}" destId="{43C21A67-B32E-4335-8A64-73EB47351CF8}" srcOrd="2" destOrd="0" presId="urn:microsoft.com/office/officeart/2009/3/layout/StepUpProcess"/>
    <dgm:cxn modelId="{F7849F18-F7E5-45ED-8FFA-074A886099FD}" type="presParOf" srcId="{2F639A72-9D95-481F-A576-113F55D79E29}" destId="{8356CF40-2D58-4B1E-A1DB-A95DF8C6D29C}" srcOrd="3" destOrd="0" presId="urn:microsoft.com/office/officeart/2009/3/layout/StepUpProcess"/>
    <dgm:cxn modelId="{1621A590-0D4F-44DB-A5B0-DD9FCC62B5B9}" type="presParOf" srcId="{8356CF40-2D58-4B1E-A1DB-A95DF8C6D29C}" destId="{915D0975-0748-4128-81D0-B7F94FEB2A48}" srcOrd="0" destOrd="0" presId="urn:microsoft.com/office/officeart/2009/3/layout/StepUpProcess"/>
    <dgm:cxn modelId="{E47615E9-2D4A-44CF-A6CF-E25AE3DD9DB2}" type="presParOf" srcId="{2F639A72-9D95-481F-A576-113F55D79E29}" destId="{831C04BB-BA6E-492F-A043-36035859CFBE}" srcOrd="4" destOrd="0" presId="urn:microsoft.com/office/officeart/2009/3/layout/StepUpProcess"/>
    <dgm:cxn modelId="{B7A3B829-B5E2-434A-9D04-FC8E1D5D6C09}" type="presParOf" srcId="{831C04BB-BA6E-492F-A043-36035859CFBE}" destId="{ADB43283-E0C7-4CFE-B182-38AAB21269F9}" srcOrd="0" destOrd="0" presId="urn:microsoft.com/office/officeart/2009/3/layout/StepUpProcess"/>
    <dgm:cxn modelId="{FFD7112A-D1B5-4018-BD1D-35B6195D5A8D}" type="presParOf" srcId="{831C04BB-BA6E-492F-A043-36035859CFBE}" destId="{F987839B-A269-430D-BC63-5B2F45E2823E}" srcOrd="1" destOrd="0" presId="urn:microsoft.com/office/officeart/2009/3/layout/StepUp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0C90E4-DFA2-4661-A7D8-E36C3DF3810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76C8D1B-459F-4417-93C5-985D3D41B6F8}">
      <dgm:prSet phldrT="[Text]"/>
      <dgm:spPr/>
      <dgm:t>
        <a:bodyPr/>
        <a:lstStyle/>
        <a:p>
          <a:r>
            <a:rPr lang="en-US" dirty="0"/>
            <a:t>good design</a:t>
          </a:r>
        </a:p>
      </dgm:t>
    </dgm:pt>
    <dgm:pt modelId="{7319D400-B241-4E8F-8F70-AD6A786FC622}" type="parTrans" cxnId="{194448ED-AF84-443F-B18A-971F509C6772}">
      <dgm:prSet/>
      <dgm:spPr/>
      <dgm:t>
        <a:bodyPr/>
        <a:lstStyle/>
        <a:p>
          <a:endParaRPr lang="en-US"/>
        </a:p>
      </dgm:t>
    </dgm:pt>
    <dgm:pt modelId="{5D9F948C-BA36-49F2-94CB-10F966748673}" type="sibTrans" cxnId="{194448ED-AF84-443F-B18A-971F509C6772}">
      <dgm:prSet/>
      <dgm:spPr/>
      <dgm:t>
        <a:bodyPr/>
        <a:lstStyle/>
        <a:p>
          <a:endParaRPr lang="en-US"/>
        </a:p>
      </dgm:t>
    </dgm:pt>
    <dgm:pt modelId="{463B5B0A-DAE4-4524-8D9F-7FD627C6A65D}">
      <dgm:prSet phldrT="[Text]"/>
      <dgm:spPr/>
      <dgm:t>
        <a:bodyPr/>
        <a:lstStyle/>
        <a:p>
          <a:r>
            <a:rPr lang="en-US" dirty="0"/>
            <a:t>Less defects </a:t>
          </a:r>
        </a:p>
      </dgm:t>
    </dgm:pt>
    <dgm:pt modelId="{D018FD82-B6D6-4460-AD0D-5CC85AE3DFE6}" type="parTrans" cxnId="{7D792987-2288-4D2B-8D9D-D4D9179B1723}">
      <dgm:prSet/>
      <dgm:spPr/>
      <dgm:t>
        <a:bodyPr/>
        <a:lstStyle/>
        <a:p>
          <a:endParaRPr lang="en-US"/>
        </a:p>
      </dgm:t>
    </dgm:pt>
    <dgm:pt modelId="{5F695C7D-1A1B-4331-A982-2F456218FF11}" type="sibTrans" cxnId="{7D792987-2288-4D2B-8D9D-D4D9179B1723}">
      <dgm:prSet/>
      <dgm:spPr/>
      <dgm:t>
        <a:bodyPr/>
        <a:lstStyle/>
        <a:p>
          <a:endParaRPr lang="en-US"/>
        </a:p>
      </dgm:t>
    </dgm:pt>
    <dgm:pt modelId="{2D7D1AAC-54F6-4FE7-9909-9839FB2DDAF5}">
      <dgm:prSet phldrT="[Text]"/>
      <dgm:spPr/>
      <dgm:t>
        <a:bodyPr/>
        <a:lstStyle/>
        <a:p>
          <a:r>
            <a:rPr lang="en-US" dirty="0"/>
            <a:t>Better test quality</a:t>
          </a:r>
        </a:p>
      </dgm:t>
    </dgm:pt>
    <dgm:pt modelId="{61201A2C-0A7B-42BF-A408-543DE609DF11}" type="parTrans" cxnId="{65D1A894-98D5-4870-8F7D-7123E486FBD7}">
      <dgm:prSet/>
      <dgm:spPr/>
      <dgm:t>
        <a:bodyPr/>
        <a:lstStyle/>
        <a:p>
          <a:endParaRPr lang="en-US"/>
        </a:p>
      </dgm:t>
    </dgm:pt>
    <dgm:pt modelId="{16D2BF14-5822-4C6E-9C7D-D0A7D3C68C13}" type="sibTrans" cxnId="{65D1A894-98D5-4870-8F7D-7123E486FBD7}">
      <dgm:prSet/>
      <dgm:spPr/>
      <dgm:t>
        <a:bodyPr/>
        <a:lstStyle/>
        <a:p>
          <a:endParaRPr lang="en-US"/>
        </a:p>
      </dgm:t>
    </dgm:pt>
    <dgm:pt modelId="{29441C05-F20D-4868-B88F-872CCF556176}">
      <dgm:prSet phldrT="[Text]"/>
      <dgm:spPr/>
      <dgm:t>
        <a:bodyPr/>
        <a:lstStyle/>
        <a:p>
          <a:r>
            <a:rPr lang="en-US" dirty="0"/>
            <a:t>Lesser time</a:t>
          </a:r>
        </a:p>
      </dgm:t>
    </dgm:pt>
    <dgm:pt modelId="{D6607D1A-EB72-43D0-A90F-B9DEAEF3DEE0}" type="parTrans" cxnId="{D2135DFB-BAE8-42C1-9FFD-066D9000AB17}">
      <dgm:prSet/>
      <dgm:spPr/>
      <dgm:t>
        <a:bodyPr/>
        <a:lstStyle/>
        <a:p>
          <a:endParaRPr lang="en-US"/>
        </a:p>
      </dgm:t>
    </dgm:pt>
    <dgm:pt modelId="{DC0BE184-83A5-4828-A5E9-69CE712D8DFB}" type="sibTrans" cxnId="{D2135DFB-BAE8-42C1-9FFD-066D9000AB17}">
      <dgm:prSet/>
      <dgm:spPr/>
      <dgm:t>
        <a:bodyPr/>
        <a:lstStyle/>
        <a:p>
          <a:endParaRPr lang="en-US"/>
        </a:p>
      </dgm:t>
    </dgm:pt>
    <dgm:pt modelId="{0994D0F5-DDDC-412F-A0B4-503C540799F4}">
      <dgm:prSet phldrT="[Text]"/>
      <dgm:spPr/>
      <dgm:t>
        <a:bodyPr/>
        <a:lstStyle/>
        <a:p>
          <a:r>
            <a:rPr lang="en-US" dirty="0"/>
            <a:t>Easy to refactor</a:t>
          </a:r>
        </a:p>
      </dgm:t>
    </dgm:pt>
    <dgm:pt modelId="{B0F9FCA0-6DD1-43AA-9435-DE2469B18915}" type="parTrans" cxnId="{8C939892-6E0E-4827-A853-7E04ADD0A2B4}">
      <dgm:prSet/>
      <dgm:spPr/>
      <dgm:t>
        <a:bodyPr/>
        <a:lstStyle/>
        <a:p>
          <a:endParaRPr lang="en-US"/>
        </a:p>
      </dgm:t>
    </dgm:pt>
    <dgm:pt modelId="{C4B5E63D-9454-4228-87D9-F30093B3E28C}" type="sibTrans" cxnId="{8C939892-6E0E-4827-A853-7E04ADD0A2B4}">
      <dgm:prSet/>
      <dgm:spPr/>
      <dgm:t>
        <a:bodyPr/>
        <a:lstStyle/>
        <a:p>
          <a:endParaRPr lang="en-US"/>
        </a:p>
      </dgm:t>
    </dgm:pt>
    <dgm:pt modelId="{4697B69C-BB28-461C-89F8-BFB980E207FE}">
      <dgm:prSet phldrT="[Text]"/>
      <dgm:spPr/>
      <dgm:t>
        <a:bodyPr/>
        <a:lstStyle/>
        <a:p>
          <a:r>
            <a:rPr lang="en-US" dirty="0"/>
            <a:t>More Focus</a:t>
          </a:r>
        </a:p>
      </dgm:t>
    </dgm:pt>
    <dgm:pt modelId="{19EC3271-464A-4E6E-AA0B-792E1DD87B64}" type="parTrans" cxnId="{98A6E7EE-2B27-4395-A1F6-EAA90961396A}">
      <dgm:prSet/>
      <dgm:spPr/>
      <dgm:t>
        <a:bodyPr/>
        <a:lstStyle/>
        <a:p>
          <a:endParaRPr lang="en-US"/>
        </a:p>
      </dgm:t>
    </dgm:pt>
    <dgm:pt modelId="{33C0712C-326F-482C-A822-9016E10FFEA0}" type="sibTrans" cxnId="{98A6E7EE-2B27-4395-A1F6-EAA90961396A}">
      <dgm:prSet/>
      <dgm:spPr/>
      <dgm:t>
        <a:bodyPr/>
        <a:lstStyle/>
        <a:p>
          <a:endParaRPr lang="en-US"/>
        </a:p>
      </dgm:t>
    </dgm:pt>
    <dgm:pt modelId="{9A594B4B-F5CA-4185-AA94-F806A6518472}" type="pres">
      <dgm:prSet presAssocID="{360C90E4-DFA2-4661-A7D8-E36C3DF38105}" presName="diagram" presStyleCnt="0">
        <dgm:presLayoutVars>
          <dgm:dir/>
          <dgm:resizeHandles val="exact"/>
        </dgm:presLayoutVars>
      </dgm:prSet>
      <dgm:spPr/>
    </dgm:pt>
    <dgm:pt modelId="{CEA565EB-7514-4100-8C6E-C84FBA226E81}" type="pres">
      <dgm:prSet presAssocID="{B76C8D1B-459F-4417-93C5-985D3D41B6F8}" presName="node" presStyleLbl="node1" presStyleIdx="0" presStyleCnt="6">
        <dgm:presLayoutVars>
          <dgm:bulletEnabled val="1"/>
        </dgm:presLayoutVars>
      </dgm:prSet>
      <dgm:spPr/>
    </dgm:pt>
    <dgm:pt modelId="{8813E3CE-A99E-408D-B802-97C62855A634}" type="pres">
      <dgm:prSet presAssocID="{5D9F948C-BA36-49F2-94CB-10F966748673}" presName="sibTrans" presStyleCnt="0"/>
      <dgm:spPr/>
    </dgm:pt>
    <dgm:pt modelId="{528BE174-19A8-49E4-AFE1-83FAEFB22DAA}" type="pres">
      <dgm:prSet presAssocID="{463B5B0A-DAE4-4524-8D9F-7FD627C6A65D}" presName="node" presStyleLbl="node1" presStyleIdx="1" presStyleCnt="6">
        <dgm:presLayoutVars>
          <dgm:bulletEnabled val="1"/>
        </dgm:presLayoutVars>
      </dgm:prSet>
      <dgm:spPr/>
    </dgm:pt>
    <dgm:pt modelId="{29D47BCC-797D-4A83-8AD1-04514F1D9762}" type="pres">
      <dgm:prSet presAssocID="{5F695C7D-1A1B-4331-A982-2F456218FF11}" presName="sibTrans" presStyleCnt="0"/>
      <dgm:spPr/>
    </dgm:pt>
    <dgm:pt modelId="{8F7FAE3E-EB41-40E0-AA78-C4224C49D6FF}" type="pres">
      <dgm:prSet presAssocID="{2D7D1AAC-54F6-4FE7-9909-9839FB2DDAF5}" presName="node" presStyleLbl="node1" presStyleIdx="2" presStyleCnt="6">
        <dgm:presLayoutVars>
          <dgm:bulletEnabled val="1"/>
        </dgm:presLayoutVars>
      </dgm:prSet>
      <dgm:spPr/>
    </dgm:pt>
    <dgm:pt modelId="{E06F6AA8-FB5C-4039-9E88-5755EB4A085B}" type="pres">
      <dgm:prSet presAssocID="{16D2BF14-5822-4C6E-9C7D-D0A7D3C68C13}" presName="sibTrans" presStyleCnt="0"/>
      <dgm:spPr/>
    </dgm:pt>
    <dgm:pt modelId="{4DD4CC35-9102-4324-8E3B-3ABFEF74BA45}" type="pres">
      <dgm:prSet presAssocID="{29441C05-F20D-4868-B88F-872CCF556176}" presName="node" presStyleLbl="node1" presStyleIdx="3" presStyleCnt="6">
        <dgm:presLayoutVars>
          <dgm:bulletEnabled val="1"/>
        </dgm:presLayoutVars>
      </dgm:prSet>
      <dgm:spPr/>
    </dgm:pt>
    <dgm:pt modelId="{136543F5-68E8-4B45-BD0C-C06C5BE5C4B5}" type="pres">
      <dgm:prSet presAssocID="{DC0BE184-83A5-4828-A5E9-69CE712D8DFB}" presName="sibTrans" presStyleCnt="0"/>
      <dgm:spPr/>
    </dgm:pt>
    <dgm:pt modelId="{F0F6E31B-4AE6-4F9A-A665-74E2C30D4A28}" type="pres">
      <dgm:prSet presAssocID="{0994D0F5-DDDC-412F-A0B4-503C540799F4}" presName="node" presStyleLbl="node1" presStyleIdx="4" presStyleCnt="6">
        <dgm:presLayoutVars>
          <dgm:bulletEnabled val="1"/>
        </dgm:presLayoutVars>
      </dgm:prSet>
      <dgm:spPr/>
    </dgm:pt>
    <dgm:pt modelId="{CF253BF8-EEA8-4B64-8120-3CF7B821C942}" type="pres">
      <dgm:prSet presAssocID="{C4B5E63D-9454-4228-87D9-F30093B3E28C}" presName="sibTrans" presStyleCnt="0"/>
      <dgm:spPr/>
    </dgm:pt>
    <dgm:pt modelId="{615F7C5A-3924-4AB4-8B47-F7E723A8C1B1}" type="pres">
      <dgm:prSet presAssocID="{4697B69C-BB28-461C-89F8-BFB980E207FE}" presName="node" presStyleLbl="node1" presStyleIdx="5" presStyleCnt="6">
        <dgm:presLayoutVars>
          <dgm:bulletEnabled val="1"/>
        </dgm:presLayoutVars>
      </dgm:prSet>
      <dgm:spPr/>
    </dgm:pt>
  </dgm:ptLst>
  <dgm:cxnLst>
    <dgm:cxn modelId="{F12CA600-09F4-49AD-B2F8-82A358A5A1AD}" type="presOf" srcId="{B76C8D1B-459F-4417-93C5-985D3D41B6F8}" destId="{CEA565EB-7514-4100-8C6E-C84FBA226E81}" srcOrd="0" destOrd="0" presId="urn:microsoft.com/office/officeart/2005/8/layout/default"/>
    <dgm:cxn modelId="{681FAD34-A065-4061-AA92-A1F2C14EA471}" type="presOf" srcId="{0994D0F5-DDDC-412F-A0B4-503C540799F4}" destId="{F0F6E31B-4AE6-4F9A-A665-74E2C30D4A28}" srcOrd="0" destOrd="0" presId="urn:microsoft.com/office/officeart/2005/8/layout/default"/>
    <dgm:cxn modelId="{D9E58653-687B-47F5-9C74-4798168885AB}" type="presOf" srcId="{29441C05-F20D-4868-B88F-872CCF556176}" destId="{4DD4CC35-9102-4324-8E3B-3ABFEF74BA45}" srcOrd="0" destOrd="0" presId="urn:microsoft.com/office/officeart/2005/8/layout/default"/>
    <dgm:cxn modelId="{F0F87384-07AD-4FB1-941F-44DC6CDC8556}" type="presOf" srcId="{463B5B0A-DAE4-4524-8D9F-7FD627C6A65D}" destId="{528BE174-19A8-49E4-AFE1-83FAEFB22DAA}" srcOrd="0" destOrd="0" presId="urn:microsoft.com/office/officeart/2005/8/layout/default"/>
    <dgm:cxn modelId="{7D792987-2288-4D2B-8D9D-D4D9179B1723}" srcId="{360C90E4-DFA2-4661-A7D8-E36C3DF38105}" destId="{463B5B0A-DAE4-4524-8D9F-7FD627C6A65D}" srcOrd="1" destOrd="0" parTransId="{D018FD82-B6D6-4460-AD0D-5CC85AE3DFE6}" sibTransId="{5F695C7D-1A1B-4331-A982-2F456218FF11}"/>
    <dgm:cxn modelId="{8C939892-6E0E-4827-A853-7E04ADD0A2B4}" srcId="{360C90E4-DFA2-4661-A7D8-E36C3DF38105}" destId="{0994D0F5-DDDC-412F-A0B4-503C540799F4}" srcOrd="4" destOrd="0" parTransId="{B0F9FCA0-6DD1-43AA-9435-DE2469B18915}" sibTransId="{C4B5E63D-9454-4228-87D9-F30093B3E28C}"/>
    <dgm:cxn modelId="{65D1A894-98D5-4870-8F7D-7123E486FBD7}" srcId="{360C90E4-DFA2-4661-A7D8-E36C3DF38105}" destId="{2D7D1AAC-54F6-4FE7-9909-9839FB2DDAF5}" srcOrd="2" destOrd="0" parTransId="{61201A2C-0A7B-42BF-A408-543DE609DF11}" sibTransId="{16D2BF14-5822-4C6E-9C7D-D0A7D3C68C13}"/>
    <dgm:cxn modelId="{00AEC5EB-67A3-409E-817A-72181A414EA0}" type="presOf" srcId="{4697B69C-BB28-461C-89F8-BFB980E207FE}" destId="{615F7C5A-3924-4AB4-8B47-F7E723A8C1B1}" srcOrd="0" destOrd="0" presId="urn:microsoft.com/office/officeart/2005/8/layout/default"/>
    <dgm:cxn modelId="{194448ED-AF84-443F-B18A-971F509C6772}" srcId="{360C90E4-DFA2-4661-A7D8-E36C3DF38105}" destId="{B76C8D1B-459F-4417-93C5-985D3D41B6F8}" srcOrd="0" destOrd="0" parTransId="{7319D400-B241-4E8F-8F70-AD6A786FC622}" sibTransId="{5D9F948C-BA36-49F2-94CB-10F966748673}"/>
    <dgm:cxn modelId="{98A6E7EE-2B27-4395-A1F6-EAA90961396A}" srcId="{360C90E4-DFA2-4661-A7D8-E36C3DF38105}" destId="{4697B69C-BB28-461C-89F8-BFB980E207FE}" srcOrd="5" destOrd="0" parTransId="{19EC3271-464A-4E6E-AA0B-792E1DD87B64}" sibTransId="{33C0712C-326F-482C-A822-9016E10FFEA0}"/>
    <dgm:cxn modelId="{98E7E2F8-34D1-4696-93A2-17E36AC7ACB1}" type="presOf" srcId="{360C90E4-DFA2-4661-A7D8-E36C3DF38105}" destId="{9A594B4B-F5CA-4185-AA94-F806A6518472}" srcOrd="0" destOrd="0" presId="urn:microsoft.com/office/officeart/2005/8/layout/default"/>
    <dgm:cxn modelId="{E38EDDF9-CE63-44BD-8D8B-E31D49CA8392}" type="presOf" srcId="{2D7D1AAC-54F6-4FE7-9909-9839FB2DDAF5}" destId="{8F7FAE3E-EB41-40E0-AA78-C4224C49D6FF}" srcOrd="0" destOrd="0" presId="urn:microsoft.com/office/officeart/2005/8/layout/default"/>
    <dgm:cxn modelId="{D2135DFB-BAE8-42C1-9FFD-066D9000AB17}" srcId="{360C90E4-DFA2-4661-A7D8-E36C3DF38105}" destId="{29441C05-F20D-4868-B88F-872CCF556176}" srcOrd="3" destOrd="0" parTransId="{D6607D1A-EB72-43D0-A90F-B9DEAEF3DEE0}" sibTransId="{DC0BE184-83A5-4828-A5E9-69CE712D8DFB}"/>
    <dgm:cxn modelId="{72444845-AFB2-4C36-9148-8097742BDEAD}" type="presParOf" srcId="{9A594B4B-F5CA-4185-AA94-F806A6518472}" destId="{CEA565EB-7514-4100-8C6E-C84FBA226E81}" srcOrd="0" destOrd="0" presId="urn:microsoft.com/office/officeart/2005/8/layout/default"/>
    <dgm:cxn modelId="{326E5C13-97CF-4B00-930B-941F115AF873}" type="presParOf" srcId="{9A594B4B-F5CA-4185-AA94-F806A6518472}" destId="{8813E3CE-A99E-408D-B802-97C62855A634}" srcOrd="1" destOrd="0" presId="urn:microsoft.com/office/officeart/2005/8/layout/default"/>
    <dgm:cxn modelId="{1AAC9D7B-FDCD-4333-998A-2E4A664E78DF}" type="presParOf" srcId="{9A594B4B-F5CA-4185-AA94-F806A6518472}" destId="{528BE174-19A8-49E4-AFE1-83FAEFB22DAA}" srcOrd="2" destOrd="0" presId="urn:microsoft.com/office/officeart/2005/8/layout/default"/>
    <dgm:cxn modelId="{FEE0C016-8D4C-4422-9A43-EF23E30C1BCF}" type="presParOf" srcId="{9A594B4B-F5CA-4185-AA94-F806A6518472}" destId="{29D47BCC-797D-4A83-8AD1-04514F1D9762}" srcOrd="3" destOrd="0" presId="urn:microsoft.com/office/officeart/2005/8/layout/default"/>
    <dgm:cxn modelId="{286590A4-5AED-47F3-B83F-B0491616BFD4}" type="presParOf" srcId="{9A594B4B-F5CA-4185-AA94-F806A6518472}" destId="{8F7FAE3E-EB41-40E0-AA78-C4224C49D6FF}" srcOrd="4" destOrd="0" presId="urn:microsoft.com/office/officeart/2005/8/layout/default"/>
    <dgm:cxn modelId="{2AAE1691-276B-4B04-99FF-5C23301A9A48}" type="presParOf" srcId="{9A594B4B-F5CA-4185-AA94-F806A6518472}" destId="{E06F6AA8-FB5C-4039-9E88-5755EB4A085B}" srcOrd="5" destOrd="0" presId="urn:microsoft.com/office/officeart/2005/8/layout/default"/>
    <dgm:cxn modelId="{4D0F2933-666F-4554-821D-CF688654DFAD}" type="presParOf" srcId="{9A594B4B-F5CA-4185-AA94-F806A6518472}" destId="{4DD4CC35-9102-4324-8E3B-3ABFEF74BA45}" srcOrd="6" destOrd="0" presId="urn:microsoft.com/office/officeart/2005/8/layout/default"/>
    <dgm:cxn modelId="{2129245B-1188-4C74-B9D3-00EB6290703B}" type="presParOf" srcId="{9A594B4B-F5CA-4185-AA94-F806A6518472}" destId="{136543F5-68E8-4B45-BD0C-C06C5BE5C4B5}" srcOrd="7" destOrd="0" presId="urn:microsoft.com/office/officeart/2005/8/layout/default"/>
    <dgm:cxn modelId="{F3F8D33E-5DDB-4C9E-85B5-AE3E117E6AF6}" type="presParOf" srcId="{9A594B4B-F5CA-4185-AA94-F806A6518472}" destId="{F0F6E31B-4AE6-4F9A-A665-74E2C30D4A28}" srcOrd="8" destOrd="0" presId="urn:microsoft.com/office/officeart/2005/8/layout/default"/>
    <dgm:cxn modelId="{17ED4C7B-7965-4A89-A7F1-AF43B87ADBF0}" type="presParOf" srcId="{9A594B4B-F5CA-4185-AA94-F806A6518472}" destId="{CF253BF8-EEA8-4B64-8120-3CF7B821C942}" srcOrd="9" destOrd="0" presId="urn:microsoft.com/office/officeart/2005/8/layout/default"/>
    <dgm:cxn modelId="{7ED87220-F209-49AC-9739-AA2D237FF986}" type="presParOf" srcId="{9A594B4B-F5CA-4185-AA94-F806A6518472}" destId="{615F7C5A-3924-4AB4-8B47-F7E723A8C1B1}"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FC2EBD-6CFC-4892-B24D-D55FF26B38E3}"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ECAB7C72-A757-4F3E-A6C7-D96B22E9B036}">
      <dgm:prSet/>
      <dgm:spPr/>
      <dgm:t>
        <a:bodyPr/>
        <a:lstStyle/>
        <a:p>
          <a:r>
            <a:rPr lang="en-US" dirty="0"/>
            <a:t>Unit testing is not TDD</a:t>
          </a:r>
        </a:p>
      </dgm:t>
    </dgm:pt>
    <dgm:pt modelId="{CBC64054-6673-407A-A6A7-4DAD7AE2314A}" type="parTrans" cxnId="{CD19D124-0D93-4ED0-8EF8-7AAFE00ED413}">
      <dgm:prSet/>
      <dgm:spPr/>
      <dgm:t>
        <a:bodyPr/>
        <a:lstStyle/>
        <a:p>
          <a:endParaRPr lang="en-US"/>
        </a:p>
      </dgm:t>
    </dgm:pt>
    <dgm:pt modelId="{B8D8D523-7E0F-4214-AE80-2FC728800E3F}" type="sibTrans" cxnId="{CD19D124-0D93-4ED0-8EF8-7AAFE00ED413}">
      <dgm:prSet/>
      <dgm:spPr/>
      <dgm:t>
        <a:bodyPr/>
        <a:lstStyle/>
        <a:p>
          <a:endParaRPr lang="en-US"/>
        </a:p>
      </dgm:t>
    </dgm:pt>
    <dgm:pt modelId="{41E35BF6-836A-422B-9458-E57B0CE88EA6}">
      <dgm:prSet/>
      <dgm:spPr/>
      <dgm:t>
        <a:bodyPr/>
        <a:lstStyle/>
        <a:p>
          <a:r>
            <a:rPr lang="en-US" dirty="0"/>
            <a:t>TDD is not a testing practice</a:t>
          </a:r>
        </a:p>
      </dgm:t>
    </dgm:pt>
    <dgm:pt modelId="{116F6EBC-EF8B-4F27-82E5-1C96315CB67D}" type="parTrans" cxnId="{8F668609-ACC4-4CF3-9704-5E978753DA75}">
      <dgm:prSet/>
      <dgm:spPr/>
      <dgm:t>
        <a:bodyPr/>
        <a:lstStyle/>
        <a:p>
          <a:endParaRPr lang="en-US"/>
        </a:p>
      </dgm:t>
    </dgm:pt>
    <dgm:pt modelId="{550E395C-E803-4B31-8C1F-D7929E8B8814}" type="sibTrans" cxnId="{8F668609-ACC4-4CF3-9704-5E978753DA75}">
      <dgm:prSet/>
      <dgm:spPr/>
      <dgm:t>
        <a:bodyPr/>
        <a:lstStyle/>
        <a:p>
          <a:endParaRPr lang="en-US"/>
        </a:p>
      </dgm:t>
    </dgm:pt>
    <dgm:pt modelId="{ACB10648-DB07-4BC9-A8A3-D8450D339153}">
      <dgm:prSet/>
      <dgm:spPr/>
      <dgm:t>
        <a:bodyPr/>
        <a:lstStyle/>
        <a:p>
          <a:r>
            <a:rPr lang="en-US" dirty="0"/>
            <a:t>its to drive development </a:t>
          </a:r>
        </a:p>
      </dgm:t>
    </dgm:pt>
    <dgm:pt modelId="{D09A13D1-CEA0-4841-B656-072DF28DAA4B}" type="parTrans" cxnId="{8DDCAC33-07A8-4CE9-BFF2-91FC3F30FFF7}">
      <dgm:prSet/>
      <dgm:spPr/>
      <dgm:t>
        <a:bodyPr/>
        <a:lstStyle/>
        <a:p>
          <a:endParaRPr lang="en-US"/>
        </a:p>
      </dgm:t>
    </dgm:pt>
    <dgm:pt modelId="{6C6DA574-1207-4E06-8003-BEFF939EFE6C}" type="sibTrans" cxnId="{8DDCAC33-07A8-4CE9-BFF2-91FC3F30FFF7}">
      <dgm:prSet/>
      <dgm:spPr/>
      <dgm:t>
        <a:bodyPr/>
        <a:lstStyle/>
        <a:p>
          <a:endParaRPr lang="en-US"/>
        </a:p>
      </dgm:t>
    </dgm:pt>
    <dgm:pt modelId="{1E6EC000-9A1C-406B-8476-E482959F078C}">
      <dgm:prSet/>
      <dgm:spPr/>
      <dgm:t>
        <a:bodyPr/>
        <a:lstStyle/>
        <a:p>
          <a:r>
            <a:rPr lang="en-US" dirty="0"/>
            <a:t>Tests to drive design </a:t>
          </a:r>
        </a:p>
      </dgm:t>
    </dgm:pt>
    <dgm:pt modelId="{38359CAF-2BFD-4183-8214-94398AF26E2A}" type="parTrans" cxnId="{4273D2F4-8035-4B17-8C51-ED4945B943C2}">
      <dgm:prSet/>
      <dgm:spPr/>
      <dgm:t>
        <a:bodyPr/>
        <a:lstStyle/>
        <a:p>
          <a:endParaRPr lang="en-US"/>
        </a:p>
      </dgm:t>
    </dgm:pt>
    <dgm:pt modelId="{3C65F083-9F1B-4497-B32B-9F67E227AC76}" type="sibTrans" cxnId="{4273D2F4-8035-4B17-8C51-ED4945B943C2}">
      <dgm:prSet/>
      <dgm:spPr/>
      <dgm:t>
        <a:bodyPr/>
        <a:lstStyle/>
        <a:p>
          <a:endParaRPr lang="en-US"/>
        </a:p>
      </dgm:t>
    </dgm:pt>
    <dgm:pt modelId="{A73820FD-AE1F-4FE2-A932-C21B2077A1E7}">
      <dgm:prSet/>
      <dgm:spPr/>
      <dgm:t>
        <a:bodyPr/>
        <a:lstStyle/>
        <a:p>
          <a:r>
            <a:rPr lang="en-US" dirty="0"/>
            <a:t>Test First is not TDD</a:t>
          </a:r>
        </a:p>
      </dgm:t>
    </dgm:pt>
    <dgm:pt modelId="{C2BBAE1C-2EC6-4B5C-BE67-39AA11880B78}" type="parTrans" cxnId="{575A26D4-A70F-4C6D-B390-BC10DCCEB871}">
      <dgm:prSet/>
      <dgm:spPr/>
      <dgm:t>
        <a:bodyPr/>
        <a:lstStyle/>
        <a:p>
          <a:endParaRPr lang="en-US"/>
        </a:p>
      </dgm:t>
    </dgm:pt>
    <dgm:pt modelId="{A9A3B9C8-E789-4F8C-A192-A96F97F938D8}" type="sibTrans" cxnId="{575A26D4-A70F-4C6D-B390-BC10DCCEB871}">
      <dgm:prSet/>
      <dgm:spPr/>
      <dgm:t>
        <a:bodyPr/>
        <a:lstStyle/>
        <a:p>
          <a:endParaRPr lang="en-US"/>
        </a:p>
      </dgm:t>
    </dgm:pt>
    <dgm:pt modelId="{13337150-898E-4D49-A410-61C7049FF674}">
      <dgm:prSet/>
      <dgm:spPr/>
      <dgm:t>
        <a:bodyPr/>
        <a:lstStyle/>
        <a:p>
          <a:r>
            <a:rPr lang="en-US" dirty="0"/>
            <a:t>Most common misunderstanding</a:t>
          </a:r>
        </a:p>
        <a:p>
          <a:endParaRPr lang="en-US" dirty="0"/>
        </a:p>
      </dgm:t>
    </dgm:pt>
    <dgm:pt modelId="{BB0A1A0D-0CC7-4DCB-8EEC-F6F038B6A5D7}" type="parTrans" cxnId="{ABCC4F26-EFFC-48AB-A9C5-F36AAC411665}">
      <dgm:prSet/>
      <dgm:spPr/>
      <dgm:t>
        <a:bodyPr/>
        <a:lstStyle/>
        <a:p>
          <a:endParaRPr lang="en-US"/>
        </a:p>
      </dgm:t>
    </dgm:pt>
    <dgm:pt modelId="{DCEF8E25-2E8D-435D-A51D-1B5935426166}" type="sibTrans" cxnId="{ABCC4F26-EFFC-48AB-A9C5-F36AAC411665}">
      <dgm:prSet/>
      <dgm:spPr/>
      <dgm:t>
        <a:bodyPr/>
        <a:lstStyle/>
        <a:p>
          <a:endParaRPr lang="en-US"/>
        </a:p>
      </dgm:t>
    </dgm:pt>
    <dgm:pt modelId="{F326A809-D953-45AF-BFB9-66843EF18C15}">
      <dgm:prSet/>
      <dgm:spPr/>
      <dgm:t>
        <a:bodyPr/>
        <a:lstStyle/>
        <a:p>
          <a:r>
            <a:rPr lang="en-US" dirty="0"/>
            <a:t>But TDD is always Test First </a:t>
          </a:r>
        </a:p>
      </dgm:t>
    </dgm:pt>
    <dgm:pt modelId="{D40DA62E-6BFD-418D-B2DD-075D983DB70D}" type="parTrans" cxnId="{C523A784-6B9E-4E5B-B5A1-127CC8014FA1}">
      <dgm:prSet/>
      <dgm:spPr/>
      <dgm:t>
        <a:bodyPr/>
        <a:lstStyle/>
        <a:p>
          <a:endParaRPr lang="en-US"/>
        </a:p>
      </dgm:t>
    </dgm:pt>
    <dgm:pt modelId="{71D02DE6-05C2-4334-A82C-868A60205A05}" type="sibTrans" cxnId="{C523A784-6B9E-4E5B-B5A1-127CC8014FA1}">
      <dgm:prSet/>
      <dgm:spPr/>
      <dgm:t>
        <a:bodyPr/>
        <a:lstStyle/>
        <a:p>
          <a:endParaRPr lang="en-US"/>
        </a:p>
      </dgm:t>
    </dgm:pt>
    <dgm:pt modelId="{6525060E-37D1-490E-8299-F34E76637055}" type="pres">
      <dgm:prSet presAssocID="{34FC2EBD-6CFC-4892-B24D-D55FF26B38E3}" presName="diagram" presStyleCnt="0">
        <dgm:presLayoutVars>
          <dgm:dir/>
          <dgm:resizeHandles val="exact"/>
        </dgm:presLayoutVars>
      </dgm:prSet>
      <dgm:spPr/>
    </dgm:pt>
    <dgm:pt modelId="{45C5F8EC-5F30-480A-93A7-553CD1D0BD29}" type="pres">
      <dgm:prSet presAssocID="{ECAB7C72-A757-4F3E-A6C7-D96B22E9B036}" presName="node" presStyleLbl="node1" presStyleIdx="0" presStyleCnt="3">
        <dgm:presLayoutVars>
          <dgm:bulletEnabled val="1"/>
        </dgm:presLayoutVars>
      </dgm:prSet>
      <dgm:spPr/>
    </dgm:pt>
    <dgm:pt modelId="{B6B36997-506A-4327-A0DE-ACB2850FC076}" type="pres">
      <dgm:prSet presAssocID="{B8D8D523-7E0F-4214-AE80-2FC728800E3F}" presName="sibTrans" presStyleCnt="0"/>
      <dgm:spPr/>
    </dgm:pt>
    <dgm:pt modelId="{A57FDC14-34E4-4EF9-94FA-914A77EC2BE1}" type="pres">
      <dgm:prSet presAssocID="{41E35BF6-836A-422B-9458-E57B0CE88EA6}" presName="node" presStyleLbl="node1" presStyleIdx="1" presStyleCnt="3">
        <dgm:presLayoutVars>
          <dgm:bulletEnabled val="1"/>
        </dgm:presLayoutVars>
      </dgm:prSet>
      <dgm:spPr/>
    </dgm:pt>
    <dgm:pt modelId="{C45F99B0-7D21-4436-B979-107571570678}" type="pres">
      <dgm:prSet presAssocID="{550E395C-E803-4B31-8C1F-D7929E8B8814}" presName="sibTrans" presStyleCnt="0"/>
      <dgm:spPr/>
    </dgm:pt>
    <dgm:pt modelId="{7227A422-FB56-42D6-9C84-7CACFAB7B123}" type="pres">
      <dgm:prSet presAssocID="{A73820FD-AE1F-4FE2-A932-C21B2077A1E7}" presName="node" presStyleLbl="node1" presStyleIdx="2" presStyleCnt="3">
        <dgm:presLayoutVars>
          <dgm:bulletEnabled val="1"/>
        </dgm:presLayoutVars>
      </dgm:prSet>
      <dgm:spPr/>
    </dgm:pt>
  </dgm:ptLst>
  <dgm:cxnLst>
    <dgm:cxn modelId="{301E1F03-3CC6-424C-96CF-0C95FBB32290}" type="presOf" srcId="{13337150-898E-4D49-A410-61C7049FF674}" destId="{45C5F8EC-5F30-480A-93A7-553CD1D0BD29}" srcOrd="0" destOrd="1" presId="urn:microsoft.com/office/officeart/2005/8/layout/default"/>
    <dgm:cxn modelId="{8F668609-ACC4-4CF3-9704-5E978753DA75}" srcId="{34FC2EBD-6CFC-4892-B24D-D55FF26B38E3}" destId="{41E35BF6-836A-422B-9458-E57B0CE88EA6}" srcOrd="1" destOrd="0" parTransId="{116F6EBC-EF8B-4F27-82E5-1C96315CB67D}" sibTransId="{550E395C-E803-4B31-8C1F-D7929E8B8814}"/>
    <dgm:cxn modelId="{79BB6C0E-1E03-4A00-B067-43C218DC489F}" type="presOf" srcId="{34FC2EBD-6CFC-4892-B24D-D55FF26B38E3}" destId="{6525060E-37D1-490E-8299-F34E76637055}" srcOrd="0" destOrd="0" presId="urn:microsoft.com/office/officeart/2005/8/layout/default"/>
    <dgm:cxn modelId="{08ED8F15-91A4-4EDC-846F-296CCF29811B}" type="presOf" srcId="{A73820FD-AE1F-4FE2-A932-C21B2077A1E7}" destId="{7227A422-FB56-42D6-9C84-7CACFAB7B123}" srcOrd="0" destOrd="0" presId="urn:microsoft.com/office/officeart/2005/8/layout/default"/>
    <dgm:cxn modelId="{CD19D124-0D93-4ED0-8EF8-7AAFE00ED413}" srcId="{34FC2EBD-6CFC-4892-B24D-D55FF26B38E3}" destId="{ECAB7C72-A757-4F3E-A6C7-D96B22E9B036}" srcOrd="0" destOrd="0" parTransId="{CBC64054-6673-407A-A6A7-4DAD7AE2314A}" sibTransId="{B8D8D523-7E0F-4214-AE80-2FC728800E3F}"/>
    <dgm:cxn modelId="{ABCC4F26-EFFC-48AB-A9C5-F36AAC411665}" srcId="{ECAB7C72-A757-4F3E-A6C7-D96B22E9B036}" destId="{13337150-898E-4D49-A410-61C7049FF674}" srcOrd="0" destOrd="0" parTransId="{BB0A1A0D-0CC7-4DCB-8EEC-F6F038B6A5D7}" sibTransId="{DCEF8E25-2E8D-435D-A51D-1B5935426166}"/>
    <dgm:cxn modelId="{8DDCAC33-07A8-4CE9-BFF2-91FC3F30FFF7}" srcId="{41E35BF6-836A-422B-9458-E57B0CE88EA6}" destId="{ACB10648-DB07-4BC9-A8A3-D8450D339153}" srcOrd="0" destOrd="0" parTransId="{D09A13D1-CEA0-4841-B656-072DF28DAA4B}" sibTransId="{6C6DA574-1207-4E06-8003-BEFF939EFE6C}"/>
    <dgm:cxn modelId="{243AA941-559F-4749-9450-4A7F01F6BC44}" type="presOf" srcId="{1E6EC000-9A1C-406B-8476-E482959F078C}" destId="{A57FDC14-34E4-4EF9-94FA-914A77EC2BE1}" srcOrd="0" destOrd="2" presId="urn:microsoft.com/office/officeart/2005/8/layout/default"/>
    <dgm:cxn modelId="{AEEA0645-FA6D-42B9-B2E3-495CAFE8DBF2}" type="presOf" srcId="{ECAB7C72-A757-4F3E-A6C7-D96B22E9B036}" destId="{45C5F8EC-5F30-480A-93A7-553CD1D0BD29}" srcOrd="0" destOrd="0" presId="urn:microsoft.com/office/officeart/2005/8/layout/default"/>
    <dgm:cxn modelId="{7AE26C47-8F5C-47C2-84AA-D268609445E5}" type="presOf" srcId="{F326A809-D953-45AF-BFB9-66843EF18C15}" destId="{7227A422-FB56-42D6-9C84-7CACFAB7B123}" srcOrd="0" destOrd="1" presId="urn:microsoft.com/office/officeart/2005/8/layout/default"/>
    <dgm:cxn modelId="{097A196B-3121-4501-80B8-5036E5B6E1E7}" type="presOf" srcId="{ACB10648-DB07-4BC9-A8A3-D8450D339153}" destId="{A57FDC14-34E4-4EF9-94FA-914A77EC2BE1}" srcOrd="0" destOrd="1" presId="urn:microsoft.com/office/officeart/2005/8/layout/default"/>
    <dgm:cxn modelId="{C523A784-6B9E-4E5B-B5A1-127CC8014FA1}" srcId="{A73820FD-AE1F-4FE2-A932-C21B2077A1E7}" destId="{F326A809-D953-45AF-BFB9-66843EF18C15}" srcOrd="0" destOrd="0" parTransId="{D40DA62E-6BFD-418D-B2DD-075D983DB70D}" sibTransId="{71D02DE6-05C2-4334-A82C-868A60205A05}"/>
    <dgm:cxn modelId="{575A26D4-A70F-4C6D-B390-BC10DCCEB871}" srcId="{34FC2EBD-6CFC-4892-B24D-D55FF26B38E3}" destId="{A73820FD-AE1F-4FE2-A932-C21B2077A1E7}" srcOrd="2" destOrd="0" parTransId="{C2BBAE1C-2EC6-4B5C-BE67-39AA11880B78}" sibTransId="{A9A3B9C8-E789-4F8C-A192-A96F97F938D8}"/>
    <dgm:cxn modelId="{4273D2F4-8035-4B17-8C51-ED4945B943C2}" srcId="{41E35BF6-836A-422B-9458-E57B0CE88EA6}" destId="{1E6EC000-9A1C-406B-8476-E482959F078C}" srcOrd="1" destOrd="0" parTransId="{38359CAF-2BFD-4183-8214-94398AF26E2A}" sibTransId="{3C65F083-9F1B-4497-B32B-9F67E227AC76}"/>
    <dgm:cxn modelId="{4764E1FF-62C3-4493-B225-E6D5268C69BD}" type="presOf" srcId="{41E35BF6-836A-422B-9458-E57B0CE88EA6}" destId="{A57FDC14-34E4-4EF9-94FA-914A77EC2BE1}" srcOrd="0" destOrd="0" presId="urn:microsoft.com/office/officeart/2005/8/layout/default"/>
    <dgm:cxn modelId="{65E64EAD-A1C4-40A8-8C3E-CEC044F5E188}" type="presParOf" srcId="{6525060E-37D1-490E-8299-F34E76637055}" destId="{45C5F8EC-5F30-480A-93A7-553CD1D0BD29}" srcOrd="0" destOrd="0" presId="urn:microsoft.com/office/officeart/2005/8/layout/default"/>
    <dgm:cxn modelId="{A7810BE5-D236-4F17-A3B0-66A332E0703E}" type="presParOf" srcId="{6525060E-37D1-490E-8299-F34E76637055}" destId="{B6B36997-506A-4327-A0DE-ACB2850FC076}" srcOrd="1" destOrd="0" presId="urn:microsoft.com/office/officeart/2005/8/layout/default"/>
    <dgm:cxn modelId="{B9DC98AE-1458-41A8-B4A1-A3797864DBD0}" type="presParOf" srcId="{6525060E-37D1-490E-8299-F34E76637055}" destId="{A57FDC14-34E4-4EF9-94FA-914A77EC2BE1}" srcOrd="2" destOrd="0" presId="urn:microsoft.com/office/officeart/2005/8/layout/default"/>
    <dgm:cxn modelId="{259425DB-FA9D-4028-8275-B085B3F0A219}" type="presParOf" srcId="{6525060E-37D1-490E-8299-F34E76637055}" destId="{C45F99B0-7D21-4436-B979-107571570678}" srcOrd="3" destOrd="0" presId="urn:microsoft.com/office/officeart/2005/8/layout/default"/>
    <dgm:cxn modelId="{F1F86004-892F-44A3-A7B9-9592DC365D16}" type="presParOf" srcId="{6525060E-37D1-490E-8299-F34E76637055}" destId="{7227A422-FB56-42D6-9C84-7CACFAB7B123}" srcOrd="4"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A24151-F3A5-447C-9BF3-6384929A931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1DD4BB6-F5D5-4EF8-B6B2-CDD59D01357E}">
      <dgm:prSet phldrT="[Text]"/>
      <dgm:spPr/>
      <dgm:t>
        <a:bodyPr/>
        <a:lstStyle/>
        <a:p>
          <a:r>
            <a:rPr lang="en-US" dirty="0"/>
            <a:t>Test Last </a:t>
          </a:r>
        </a:p>
      </dgm:t>
    </dgm:pt>
    <dgm:pt modelId="{3DC41A93-355B-423A-BBBE-FEA1290C3530}" type="parTrans" cxnId="{8916E2E1-0E40-4DCE-9DE3-509A926C1DB0}">
      <dgm:prSet/>
      <dgm:spPr/>
      <dgm:t>
        <a:bodyPr/>
        <a:lstStyle/>
        <a:p>
          <a:endParaRPr lang="en-US"/>
        </a:p>
      </dgm:t>
    </dgm:pt>
    <dgm:pt modelId="{C2C49FD9-2E63-431C-98E9-B921E7262CC6}" type="sibTrans" cxnId="{8916E2E1-0E40-4DCE-9DE3-509A926C1DB0}">
      <dgm:prSet/>
      <dgm:spPr/>
      <dgm:t>
        <a:bodyPr/>
        <a:lstStyle/>
        <a:p>
          <a:endParaRPr lang="en-US"/>
        </a:p>
      </dgm:t>
    </dgm:pt>
    <dgm:pt modelId="{E2B070DF-EE00-4C04-BAA1-E3EEB9C87291}">
      <dgm:prSet phldrT="[Text]"/>
      <dgm:spPr/>
      <dgm:t>
        <a:bodyPr/>
        <a:lstStyle/>
        <a:p>
          <a:r>
            <a:rPr lang="en-US" dirty="0"/>
            <a:t>Test First </a:t>
          </a:r>
        </a:p>
      </dgm:t>
    </dgm:pt>
    <dgm:pt modelId="{4AFEC30B-08FC-4FDA-928D-6703D4619FA3}" type="parTrans" cxnId="{A55D6523-1D70-4365-8F59-3E719919214A}">
      <dgm:prSet/>
      <dgm:spPr/>
      <dgm:t>
        <a:bodyPr/>
        <a:lstStyle/>
        <a:p>
          <a:endParaRPr lang="en-US"/>
        </a:p>
      </dgm:t>
    </dgm:pt>
    <dgm:pt modelId="{2482F13F-D2DC-4A21-8DD8-48AEBF9AC901}" type="sibTrans" cxnId="{A55D6523-1D70-4365-8F59-3E719919214A}">
      <dgm:prSet/>
      <dgm:spPr/>
      <dgm:t>
        <a:bodyPr/>
        <a:lstStyle/>
        <a:p>
          <a:endParaRPr lang="en-US"/>
        </a:p>
      </dgm:t>
    </dgm:pt>
    <dgm:pt modelId="{FAFE19A8-0075-444B-9870-E9C035663B88}">
      <dgm:prSet phldrT="[Text]"/>
      <dgm:spPr/>
      <dgm:t>
        <a:bodyPr/>
        <a:lstStyle/>
        <a:p>
          <a:r>
            <a:rPr lang="en-US" dirty="0"/>
            <a:t>TDD</a:t>
          </a:r>
        </a:p>
      </dgm:t>
    </dgm:pt>
    <dgm:pt modelId="{3D528D6B-3D64-4926-8DB7-ECDB5D1A707F}" type="parTrans" cxnId="{429753CF-0AB3-485D-B5B8-873D390674C3}">
      <dgm:prSet/>
      <dgm:spPr/>
      <dgm:t>
        <a:bodyPr/>
        <a:lstStyle/>
        <a:p>
          <a:endParaRPr lang="en-US"/>
        </a:p>
      </dgm:t>
    </dgm:pt>
    <dgm:pt modelId="{62AD411A-9B14-4960-A0A4-D5C463B1D55B}" type="sibTrans" cxnId="{429753CF-0AB3-485D-B5B8-873D390674C3}">
      <dgm:prSet/>
      <dgm:spPr/>
      <dgm:t>
        <a:bodyPr/>
        <a:lstStyle/>
        <a:p>
          <a:endParaRPr lang="en-US"/>
        </a:p>
      </dgm:t>
    </dgm:pt>
    <dgm:pt modelId="{F845F34F-1217-4409-937A-64A06EE5E633}" type="pres">
      <dgm:prSet presAssocID="{4EA24151-F3A5-447C-9BF3-6384929A931B}" presName="diagram" presStyleCnt="0">
        <dgm:presLayoutVars>
          <dgm:dir/>
          <dgm:resizeHandles val="exact"/>
        </dgm:presLayoutVars>
      </dgm:prSet>
      <dgm:spPr/>
    </dgm:pt>
    <dgm:pt modelId="{78BBB810-0E6D-4192-8A95-F811B03EDD39}" type="pres">
      <dgm:prSet presAssocID="{C1DD4BB6-F5D5-4EF8-B6B2-CDD59D01357E}" presName="node" presStyleLbl="node1" presStyleIdx="0" presStyleCnt="3">
        <dgm:presLayoutVars>
          <dgm:bulletEnabled val="1"/>
        </dgm:presLayoutVars>
      </dgm:prSet>
      <dgm:spPr/>
    </dgm:pt>
    <dgm:pt modelId="{8267297D-1867-48BD-A146-544891F6CA85}" type="pres">
      <dgm:prSet presAssocID="{C2C49FD9-2E63-431C-98E9-B921E7262CC6}" presName="sibTrans" presStyleCnt="0"/>
      <dgm:spPr/>
    </dgm:pt>
    <dgm:pt modelId="{AC1B5818-6007-49D0-8B6B-C7CAF6563D86}" type="pres">
      <dgm:prSet presAssocID="{E2B070DF-EE00-4C04-BAA1-E3EEB9C87291}" presName="node" presStyleLbl="node1" presStyleIdx="1" presStyleCnt="3">
        <dgm:presLayoutVars>
          <dgm:bulletEnabled val="1"/>
        </dgm:presLayoutVars>
      </dgm:prSet>
      <dgm:spPr/>
    </dgm:pt>
    <dgm:pt modelId="{D0611085-9BA3-4BCA-BB40-E3D24919E941}" type="pres">
      <dgm:prSet presAssocID="{2482F13F-D2DC-4A21-8DD8-48AEBF9AC901}" presName="sibTrans" presStyleCnt="0"/>
      <dgm:spPr/>
    </dgm:pt>
    <dgm:pt modelId="{7FC156A7-0CF1-477C-91FE-5AE297FF8FD2}" type="pres">
      <dgm:prSet presAssocID="{FAFE19A8-0075-444B-9870-E9C035663B88}" presName="node" presStyleLbl="node1" presStyleIdx="2" presStyleCnt="3">
        <dgm:presLayoutVars>
          <dgm:bulletEnabled val="1"/>
        </dgm:presLayoutVars>
      </dgm:prSet>
      <dgm:spPr/>
    </dgm:pt>
  </dgm:ptLst>
  <dgm:cxnLst>
    <dgm:cxn modelId="{68D9E608-1C78-4538-B402-C3FE3CB610E0}" type="presOf" srcId="{E2B070DF-EE00-4C04-BAA1-E3EEB9C87291}" destId="{AC1B5818-6007-49D0-8B6B-C7CAF6563D86}" srcOrd="0" destOrd="0" presId="urn:microsoft.com/office/officeart/2005/8/layout/default"/>
    <dgm:cxn modelId="{A55D6523-1D70-4365-8F59-3E719919214A}" srcId="{4EA24151-F3A5-447C-9BF3-6384929A931B}" destId="{E2B070DF-EE00-4C04-BAA1-E3EEB9C87291}" srcOrd="1" destOrd="0" parTransId="{4AFEC30B-08FC-4FDA-928D-6703D4619FA3}" sibTransId="{2482F13F-D2DC-4A21-8DD8-48AEBF9AC901}"/>
    <dgm:cxn modelId="{F7241B4B-04BA-4885-B64A-3F36E93A5F40}" type="presOf" srcId="{FAFE19A8-0075-444B-9870-E9C035663B88}" destId="{7FC156A7-0CF1-477C-91FE-5AE297FF8FD2}" srcOrd="0" destOrd="0" presId="urn:microsoft.com/office/officeart/2005/8/layout/default"/>
    <dgm:cxn modelId="{6CCE84B0-736A-40ED-ACFD-C12FC9E3D123}" type="presOf" srcId="{4EA24151-F3A5-447C-9BF3-6384929A931B}" destId="{F845F34F-1217-4409-937A-64A06EE5E633}" srcOrd="0" destOrd="0" presId="urn:microsoft.com/office/officeart/2005/8/layout/default"/>
    <dgm:cxn modelId="{429753CF-0AB3-485D-B5B8-873D390674C3}" srcId="{4EA24151-F3A5-447C-9BF3-6384929A931B}" destId="{FAFE19A8-0075-444B-9870-E9C035663B88}" srcOrd="2" destOrd="0" parTransId="{3D528D6B-3D64-4926-8DB7-ECDB5D1A707F}" sibTransId="{62AD411A-9B14-4960-A0A4-D5C463B1D55B}"/>
    <dgm:cxn modelId="{8916E2E1-0E40-4DCE-9DE3-509A926C1DB0}" srcId="{4EA24151-F3A5-447C-9BF3-6384929A931B}" destId="{C1DD4BB6-F5D5-4EF8-B6B2-CDD59D01357E}" srcOrd="0" destOrd="0" parTransId="{3DC41A93-355B-423A-BBBE-FEA1290C3530}" sibTransId="{C2C49FD9-2E63-431C-98E9-B921E7262CC6}"/>
    <dgm:cxn modelId="{CB3141FB-449F-46A4-A1F3-0EE46284F5FD}" type="presOf" srcId="{C1DD4BB6-F5D5-4EF8-B6B2-CDD59D01357E}" destId="{78BBB810-0E6D-4192-8A95-F811B03EDD39}" srcOrd="0" destOrd="0" presId="urn:microsoft.com/office/officeart/2005/8/layout/default"/>
    <dgm:cxn modelId="{4CAE1434-2D18-4372-B686-C5A983D8C3E3}" type="presParOf" srcId="{F845F34F-1217-4409-937A-64A06EE5E633}" destId="{78BBB810-0E6D-4192-8A95-F811B03EDD39}" srcOrd="0" destOrd="0" presId="urn:microsoft.com/office/officeart/2005/8/layout/default"/>
    <dgm:cxn modelId="{7EB268FE-2701-4449-B0DE-77D0D42901DA}" type="presParOf" srcId="{F845F34F-1217-4409-937A-64A06EE5E633}" destId="{8267297D-1867-48BD-A146-544891F6CA85}" srcOrd="1" destOrd="0" presId="urn:microsoft.com/office/officeart/2005/8/layout/default"/>
    <dgm:cxn modelId="{4CF5F1D5-62C0-4D41-A229-FB1C40073095}" type="presParOf" srcId="{F845F34F-1217-4409-937A-64A06EE5E633}" destId="{AC1B5818-6007-49D0-8B6B-C7CAF6563D86}" srcOrd="2" destOrd="0" presId="urn:microsoft.com/office/officeart/2005/8/layout/default"/>
    <dgm:cxn modelId="{C5094B5A-6284-44DF-BC10-C864F07B6F5A}" type="presParOf" srcId="{F845F34F-1217-4409-937A-64A06EE5E633}" destId="{D0611085-9BA3-4BCA-BB40-E3D24919E941}" srcOrd="3" destOrd="0" presId="urn:microsoft.com/office/officeart/2005/8/layout/default"/>
    <dgm:cxn modelId="{F76A2A2F-D8F7-4539-B6F9-781020FD1A80}" type="presParOf" srcId="{F845F34F-1217-4409-937A-64A06EE5E633}" destId="{7FC156A7-0CF1-477C-91FE-5AE297FF8FD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2EA5AB-3F97-4D13-85FD-AEFD68E38A0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930E9CA-B842-408E-8D07-C49E58E7D2E2}">
      <dgm:prSet phldrT="[Text]"/>
      <dgm:spPr/>
      <dgm:t>
        <a:bodyPr/>
        <a:lstStyle/>
        <a:p>
          <a:r>
            <a:rPr lang="en-US" dirty="0"/>
            <a:t>Good </a:t>
          </a:r>
          <a:r>
            <a:rPr lang="en-US" dirty="0">
              <a:solidFill>
                <a:schemeClr val="tx1"/>
              </a:solidFill>
              <a:latin typeface="+mj-lt"/>
              <a:ea typeface="+mj-ea"/>
              <a:cs typeface="+mj-cs"/>
            </a:rPr>
            <a:t>design</a:t>
          </a:r>
          <a:endParaRPr lang="en-US" dirty="0"/>
        </a:p>
      </dgm:t>
    </dgm:pt>
    <dgm:pt modelId="{83CE711D-D07B-4C4B-9613-0D666D8731B2}" type="parTrans" cxnId="{B8C3161D-F2EE-44CF-97AD-BFB51053E6FF}">
      <dgm:prSet/>
      <dgm:spPr/>
      <dgm:t>
        <a:bodyPr/>
        <a:lstStyle/>
        <a:p>
          <a:endParaRPr lang="en-US"/>
        </a:p>
      </dgm:t>
    </dgm:pt>
    <dgm:pt modelId="{775EE7F9-E6F6-4074-B89B-4988D9CF30A8}" type="sibTrans" cxnId="{B8C3161D-F2EE-44CF-97AD-BFB51053E6FF}">
      <dgm:prSet/>
      <dgm:spPr/>
      <dgm:t>
        <a:bodyPr/>
        <a:lstStyle/>
        <a:p>
          <a:endParaRPr lang="en-US"/>
        </a:p>
      </dgm:t>
    </dgm:pt>
    <dgm:pt modelId="{0F056966-200C-4C2E-BA8E-63B4A62465E9}">
      <dgm:prSet phldrT="[Text]"/>
      <dgm:spPr/>
      <dgm:t>
        <a:bodyPr/>
        <a:lstStyle/>
        <a:p>
          <a:r>
            <a:rPr lang="en-US" dirty="0"/>
            <a:t>Enabler for </a:t>
          </a:r>
          <a:r>
            <a:rPr lang="en-US" dirty="0">
              <a:solidFill>
                <a:schemeClr val="tx1"/>
              </a:solidFill>
              <a:latin typeface="+mj-lt"/>
              <a:ea typeface="+mj-ea"/>
              <a:cs typeface="+mj-cs"/>
            </a:rPr>
            <a:t>Refactoring</a:t>
          </a:r>
          <a:endParaRPr lang="en-US" dirty="0"/>
        </a:p>
      </dgm:t>
    </dgm:pt>
    <dgm:pt modelId="{7112131A-45F1-40DB-B41B-A1790517C772}" type="parTrans" cxnId="{64FD20A5-5878-43FC-B7EE-79DB66C05026}">
      <dgm:prSet/>
      <dgm:spPr/>
      <dgm:t>
        <a:bodyPr/>
        <a:lstStyle/>
        <a:p>
          <a:endParaRPr lang="en-US"/>
        </a:p>
      </dgm:t>
    </dgm:pt>
    <dgm:pt modelId="{22D6F2F8-1B5E-4C64-A271-32E323153E3D}" type="sibTrans" cxnId="{64FD20A5-5878-43FC-B7EE-79DB66C05026}">
      <dgm:prSet/>
      <dgm:spPr/>
      <dgm:t>
        <a:bodyPr/>
        <a:lstStyle/>
        <a:p>
          <a:endParaRPr lang="en-US"/>
        </a:p>
      </dgm:t>
    </dgm:pt>
    <dgm:pt modelId="{46BE0DC7-3467-4C97-9026-1E890DC4E944}">
      <dgm:prSet phldrT="[Text]"/>
      <dgm:spPr/>
      <dgm:t>
        <a:bodyPr/>
        <a:lstStyle/>
        <a:p>
          <a:r>
            <a:rPr lang="en-US" dirty="0"/>
            <a:t>Guarantees </a:t>
          </a:r>
          <a:r>
            <a:rPr lang="en-US" dirty="0">
              <a:solidFill>
                <a:schemeClr val="tx1"/>
              </a:solidFill>
              <a:latin typeface="+mj-lt"/>
              <a:ea typeface="+mj-ea"/>
              <a:cs typeface="+mj-cs"/>
            </a:rPr>
            <a:t>Coverage</a:t>
          </a:r>
          <a:endParaRPr lang="en-US" dirty="0"/>
        </a:p>
      </dgm:t>
    </dgm:pt>
    <dgm:pt modelId="{2FDD712F-2DF2-430A-81BA-63119B5E0C82}" type="parTrans" cxnId="{E1305086-C722-409E-9A9C-E93E4447232D}">
      <dgm:prSet/>
      <dgm:spPr/>
      <dgm:t>
        <a:bodyPr/>
        <a:lstStyle/>
        <a:p>
          <a:endParaRPr lang="en-US"/>
        </a:p>
      </dgm:t>
    </dgm:pt>
    <dgm:pt modelId="{293B3452-4486-41E9-A7A2-500F2746295E}" type="sibTrans" cxnId="{E1305086-C722-409E-9A9C-E93E4447232D}">
      <dgm:prSet/>
      <dgm:spPr/>
      <dgm:t>
        <a:bodyPr/>
        <a:lstStyle/>
        <a:p>
          <a:endParaRPr lang="en-US"/>
        </a:p>
      </dgm:t>
    </dgm:pt>
    <dgm:pt modelId="{6DBEC566-BACC-4D87-9466-4818F61AC9E0}">
      <dgm:prSet phldrT="[Text]"/>
      <dgm:spPr/>
      <dgm:t>
        <a:bodyPr/>
        <a:lstStyle/>
        <a:p>
          <a:r>
            <a:rPr lang="en-US" dirty="0">
              <a:solidFill>
                <a:schemeClr val="tx1"/>
              </a:solidFill>
              <a:latin typeface="+mj-lt"/>
              <a:ea typeface="+mj-ea"/>
              <a:cs typeface="+mj-cs"/>
            </a:rPr>
            <a:t>Drives development</a:t>
          </a:r>
          <a:endParaRPr lang="en-US" dirty="0"/>
        </a:p>
      </dgm:t>
    </dgm:pt>
    <dgm:pt modelId="{ECD969CE-16F9-47C8-BA90-5F76E6F7FC7E}" type="parTrans" cxnId="{A6101750-2190-43ED-A478-3255B9B96D99}">
      <dgm:prSet/>
      <dgm:spPr/>
      <dgm:t>
        <a:bodyPr/>
        <a:lstStyle/>
        <a:p>
          <a:endParaRPr lang="en-US"/>
        </a:p>
      </dgm:t>
    </dgm:pt>
    <dgm:pt modelId="{F3817F39-6B43-4743-9047-AA081308B6FB}" type="sibTrans" cxnId="{A6101750-2190-43ED-A478-3255B9B96D99}">
      <dgm:prSet/>
      <dgm:spPr/>
      <dgm:t>
        <a:bodyPr/>
        <a:lstStyle/>
        <a:p>
          <a:endParaRPr lang="en-US"/>
        </a:p>
      </dgm:t>
    </dgm:pt>
    <dgm:pt modelId="{283F3B51-8072-4229-B2A3-615F0ED46274}">
      <dgm:prSet phldrT="[Text]"/>
      <dgm:spPr/>
      <dgm:t>
        <a:bodyPr/>
        <a:lstStyle/>
        <a:p>
          <a:r>
            <a:rPr lang="en-US" dirty="0">
              <a:solidFill>
                <a:schemeClr val="tx1"/>
              </a:solidFill>
              <a:latin typeface="+mj-lt"/>
              <a:ea typeface="+mj-ea"/>
              <a:cs typeface="+mj-cs"/>
            </a:rPr>
            <a:t>Reduces Development time</a:t>
          </a:r>
          <a:endParaRPr lang="en-US" dirty="0"/>
        </a:p>
      </dgm:t>
    </dgm:pt>
    <dgm:pt modelId="{84C875C4-DB44-44CF-A47A-54E970A2FAD2}" type="parTrans" cxnId="{5D1C1A6E-B480-4B57-80F5-E496D0663BCD}">
      <dgm:prSet/>
      <dgm:spPr/>
      <dgm:t>
        <a:bodyPr/>
        <a:lstStyle/>
        <a:p>
          <a:endParaRPr lang="en-US"/>
        </a:p>
      </dgm:t>
    </dgm:pt>
    <dgm:pt modelId="{D87A777F-5EA8-4B88-AF41-933794F2581A}" type="sibTrans" cxnId="{5D1C1A6E-B480-4B57-80F5-E496D0663BCD}">
      <dgm:prSet/>
      <dgm:spPr/>
      <dgm:t>
        <a:bodyPr/>
        <a:lstStyle/>
        <a:p>
          <a:endParaRPr lang="en-US"/>
        </a:p>
      </dgm:t>
    </dgm:pt>
    <dgm:pt modelId="{0ECCFFF9-F6FC-44B6-9AFF-73725A504876}">
      <dgm:prSet phldrT="[Text]"/>
      <dgm:spPr/>
      <dgm:t>
        <a:bodyPr/>
        <a:lstStyle/>
        <a:p>
          <a:r>
            <a:rPr lang="en-US" dirty="0">
              <a:solidFill>
                <a:schemeClr val="tx1"/>
              </a:solidFill>
              <a:latin typeface="+mj-lt"/>
              <a:ea typeface="+mj-ea"/>
              <a:cs typeface="+mj-cs"/>
            </a:rPr>
            <a:t>Its Fun and Feels happier (red to green)</a:t>
          </a:r>
          <a:endParaRPr lang="en-US" dirty="0"/>
        </a:p>
      </dgm:t>
    </dgm:pt>
    <dgm:pt modelId="{DC925258-C4E9-41A9-A79B-0B109C8371C5}" type="parTrans" cxnId="{5788766E-C996-43B8-8B2F-9DCD94B416AB}">
      <dgm:prSet/>
      <dgm:spPr/>
      <dgm:t>
        <a:bodyPr/>
        <a:lstStyle/>
        <a:p>
          <a:endParaRPr lang="en-US"/>
        </a:p>
      </dgm:t>
    </dgm:pt>
    <dgm:pt modelId="{4E4EE786-C8A7-4386-BF26-377837B44EE1}" type="sibTrans" cxnId="{5788766E-C996-43B8-8B2F-9DCD94B416AB}">
      <dgm:prSet/>
      <dgm:spPr/>
      <dgm:t>
        <a:bodyPr/>
        <a:lstStyle/>
        <a:p>
          <a:endParaRPr lang="en-US"/>
        </a:p>
      </dgm:t>
    </dgm:pt>
    <dgm:pt modelId="{8144C984-003D-47C7-B255-3A1961BD7663}">
      <dgm:prSet phldrT="[Text]"/>
      <dgm:spPr/>
      <dgm:t>
        <a:bodyPr/>
        <a:lstStyle/>
        <a:p>
          <a:r>
            <a:rPr lang="en-US" dirty="0"/>
            <a:t>Testability is high </a:t>
          </a:r>
          <a:endParaRPr lang="en-US" b="1" dirty="0"/>
        </a:p>
      </dgm:t>
    </dgm:pt>
    <dgm:pt modelId="{EDF70185-580C-4096-8210-F0FFDF96FE50}" type="parTrans" cxnId="{61968E93-2864-487F-BC30-156AC4E037CB}">
      <dgm:prSet/>
      <dgm:spPr/>
      <dgm:t>
        <a:bodyPr/>
        <a:lstStyle/>
        <a:p>
          <a:endParaRPr lang="en-US"/>
        </a:p>
      </dgm:t>
    </dgm:pt>
    <dgm:pt modelId="{2DB2AB12-BDF7-4E10-BA92-B882043451D9}" type="sibTrans" cxnId="{61968E93-2864-487F-BC30-156AC4E037CB}">
      <dgm:prSet/>
      <dgm:spPr/>
      <dgm:t>
        <a:bodyPr/>
        <a:lstStyle/>
        <a:p>
          <a:endParaRPr lang="en-US"/>
        </a:p>
      </dgm:t>
    </dgm:pt>
    <dgm:pt modelId="{A4728759-DB6C-4A3D-9C06-1427C24FD44D}">
      <dgm:prSet phldrT="[Text]"/>
      <dgm:spPr/>
      <dgm:t>
        <a:bodyPr/>
        <a:lstStyle/>
        <a:p>
          <a:r>
            <a:rPr lang="en-US"/>
            <a:t>Aids in emergent design</a:t>
          </a:r>
          <a:endParaRPr lang="en-US" b="1" dirty="0"/>
        </a:p>
      </dgm:t>
    </dgm:pt>
    <dgm:pt modelId="{8A8E860D-F3A0-4DC3-9B81-6CDCC0CDF0D1}" type="parTrans" cxnId="{8978B9C2-5B5E-4DB1-8778-2DC079A8108B}">
      <dgm:prSet/>
      <dgm:spPr/>
      <dgm:t>
        <a:bodyPr/>
        <a:lstStyle/>
        <a:p>
          <a:endParaRPr lang="en-US"/>
        </a:p>
      </dgm:t>
    </dgm:pt>
    <dgm:pt modelId="{F76243EA-426F-4EEE-B212-24F9210CF3C1}" type="sibTrans" cxnId="{8978B9C2-5B5E-4DB1-8778-2DC079A8108B}">
      <dgm:prSet/>
      <dgm:spPr/>
      <dgm:t>
        <a:bodyPr/>
        <a:lstStyle/>
        <a:p>
          <a:endParaRPr lang="en-US"/>
        </a:p>
      </dgm:t>
    </dgm:pt>
    <dgm:pt modelId="{7FEA9384-98D7-44C6-A708-52E134999428}">
      <dgm:prSet phldrT="[Text]"/>
      <dgm:spPr/>
      <dgm:t>
        <a:bodyPr/>
        <a:lstStyle/>
        <a:p>
          <a:r>
            <a:rPr lang="en-US"/>
            <a:t>Less Time spent debugging</a:t>
          </a:r>
          <a:r>
            <a:rPr lang="en-US">
              <a:solidFill>
                <a:schemeClr val="tx1"/>
              </a:solidFill>
              <a:latin typeface="+mj-lt"/>
              <a:ea typeface="+mj-ea"/>
              <a:cs typeface="+mj-cs"/>
            </a:rPr>
            <a:t> </a:t>
          </a:r>
          <a:endParaRPr lang="en-US" b="1" dirty="0"/>
        </a:p>
      </dgm:t>
    </dgm:pt>
    <dgm:pt modelId="{2C65CA84-FDCE-46D4-A22B-42B08B53724D}" type="parTrans" cxnId="{325AB30E-12CD-42AB-99DA-5497DFF3C4FA}">
      <dgm:prSet/>
      <dgm:spPr/>
      <dgm:t>
        <a:bodyPr/>
        <a:lstStyle/>
        <a:p>
          <a:endParaRPr lang="en-US"/>
        </a:p>
      </dgm:t>
    </dgm:pt>
    <dgm:pt modelId="{67443E55-8DD5-42F6-941D-8F742E777A4B}" type="sibTrans" cxnId="{325AB30E-12CD-42AB-99DA-5497DFF3C4FA}">
      <dgm:prSet/>
      <dgm:spPr/>
      <dgm:t>
        <a:bodyPr/>
        <a:lstStyle/>
        <a:p>
          <a:endParaRPr lang="en-US"/>
        </a:p>
      </dgm:t>
    </dgm:pt>
    <dgm:pt modelId="{EE8F19A2-BA28-4C8B-BA89-74CC2686D999}">
      <dgm:prSet phldrT="[Text]"/>
      <dgm:spPr/>
      <dgm:t>
        <a:bodyPr/>
        <a:lstStyle/>
        <a:p>
          <a:r>
            <a:rPr lang="en-US" dirty="0"/>
            <a:t>Quality of test is high </a:t>
          </a:r>
          <a:endParaRPr lang="en-US" b="1" dirty="0"/>
        </a:p>
      </dgm:t>
    </dgm:pt>
    <dgm:pt modelId="{4F83B196-53D7-4117-9960-ABE1C05F23EF}" type="parTrans" cxnId="{0465988D-AB70-4D2E-A50A-94941BE081B1}">
      <dgm:prSet/>
      <dgm:spPr/>
      <dgm:t>
        <a:bodyPr/>
        <a:lstStyle/>
        <a:p>
          <a:endParaRPr lang="en-US"/>
        </a:p>
      </dgm:t>
    </dgm:pt>
    <dgm:pt modelId="{99E71056-50A3-40E1-8C3C-06FEFC32898A}" type="sibTrans" cxnId="{0465988D-AB70-4D2E-A50A-94941BE081B1}">
      <dgm:prSet/>
      <dgm:spPr/>
      <dgm:t>
        <a:bodyPr/>
        <a:lstStyle/>
        <a:p>
          <a:endParaRPr lang="en-US"/>
        </a:p>
      </dgm:t>
    </dgm:pt>
    <dgm:pt modelId="{891DF4D4-FB87-4369-8B26-8B1150BD0DAC}" type="pres">
      <dgm:prSet presAssocID="{E72EA5AB-3F97-4D13-85FD-AEFD68E38A0E}" presName="vert0" presStyleCnt="0">
        <dgm:presLayoutVars>
          <dgm:dir/>
          <dgm:animOne val="branch"/>
          <dgm:animLvl val="lvl"/>
        </dgm:presLayoutVars>
      </dgm:prSet>
      <dgm:spPr/>
    </dgm:pt>
    <dgm:pt modelId="{C898C5E5-CBB2-4DF2-A78B-F073E8571CA9}" type="pres">
      <dgm:prSet presAssocID="{6930E9CA-B842-408E-8D07-C49E58E7D2E2}" presName="thickLine" presStyleLbl="alignNode1" presStyleIdx="0" presStyleCnt="10"/>
      <dgm:spPr/>
    </dgm:pt>
    <dgm:pt modelId="{A32DE6DA-5D3E-436A-B5BA-FFF05C67D286}" type="pres">
      <dgm:prSet presAssocID="{6930E9CA-B842-408E-8D07-C49E58E7D2E2}" presName="horz1" presStyleCnt="0"/>
      <dgm:spPr/>
    </dgm:pt>
    <dgm:pt modelId="{BB5B3382-A051-4EEA-91E8-9D8FDC17FDB3}" type="pres">
      <dgm:prSet presAssocID="{6930E9CA-B842-408E-8D07-C49E58E7D2E2}" presName="tx1" presStyleLbl="revTx" presStyleIdx="0" presStyleCnt="10"/>
      <dgm:spPr/>
    </dgm:pt>
    <dgm:pt modelId="{CE4EE51B-CAB0-4902-B866-37B4A4C640EF}" type="pres">
      <dgm:prSet presAssocID="{6930E9CA-B842-408E-8D07-C49E58E7D2E2}" presName="vert1" presStyleCnt="0"/>
      <dgm:spPr/>
    </dgm:pt>
    <dgm:pt modelId="{3B023891-CABC-474F-827C-53FF300210DB}" type="pres">
      <dgm:prSet presAssocID="{0F056966-200C-4C2E-BA8E-63B4A62465E9}" presName="thickLine" presStyleLbl="alignNode1" presStyleIdx="1" presStyleCnt="10"/>
      <dgm:spPr/>
    </dgm:pt>
    <dgm:pt modelId="{3E03840C-356B-4F45-BF8A-646090597849}" type="pres">
      <dgm:prSet presAssocID="{0F056966-200C-4C2E-BA8E-63B4A62465E9}" presName="horz1" presStyleCnt="0"/>
      <dgm:spPr/>
    </dgm:pt>
    <dgm:pt modelId="{BD729200-3AD5-4E34-B2FB-7A20264D1460}" type="pres">
      <dgm:prSet presAssocID="{0F056966-200C-4C2E-BA8E-63B4A62465E9}" presName="tx1" presStyleLbl="revTx" presStyleIdx="1" presStyleCnt="10"/>
      <dgm:spPr/>
    </dgm:pt>
    <dgm:pt modelId="{81052EDE-3799-40D1-A867-4F7A78B458A1}" type="pres">
      <dgm:prSet presAssocID="{0F056966-200C-4C2E-BA8E-63B4A62465E9}" presName="vert1" presStyleCnt="0"/>
      <dgm:spPr/>
    </dgm:pt>
    <dgm:pt modelId="{5B752355-7734-43B1-8698-32BE7D05C3AB}" type="pres">
      <dgm:prSet presAssocID="{46BE0DC7-3467-4C97-9026-1E890DC4E944}" presName="thickLine" presStyleLbl="alignNode1" presStyleIdx="2" presStyleCnt="10"/>
      <dgm:spPr/>
    </dgm:pt>
    <dgm:pt modelId="{497B794D-4DD7-4FA8-A3C0-E14C59041F9F}" type="pres">
      <dgm:prSet presAssocID="{46BE0DC7-3467-4C97-9026-1E890DC4E944}" presName="horz1" presStyleCnt="0"/>
      <dgm:spPr/>
    </dgm:pt>
    <dgm:pt modelId="{C3D9D9B9-30EF-4280-B3D9-3F8EE37F4381}" type="pres">
      <dgm:prSet presAssocID="{46BE0DC7-3467-4C97-9026-1E890DC4E944}" presName="tx1" presStyleLbl="revTx" presStyleIdx="2" presStyleCnt="10"/>
      <dgm:spPr/>
    </dgm:pt>
    <dgm:pt modelId="{4D2C0C3F-0960-481A-B3E8-5610E91CBD5E}" type="pres">
      <dgm:prSet presAssocID="{46BE0DC7-3467-4C97-9026-1E890DC4E944}" presName="vert1" presStyleCnt="0"/>
      <dgm:spPr/>
    </dgm:pt>
    <dgm:pt modelId="{32AE3F79-E1A3-4DE8-82F1-8CDB4CE012DA}" type="pres">
      <dgm:prSet presAssocID="{6DBEC566-BACC-4D87-9466-4818F61AC9E0}" presName="thickLine" presStyleLbl="alignNode1" presStyleIdx="3" presStyleCnt="10"/>
      <dgm:spPr/>
    </dgm:pt>
    <dgm:pt modelId="{B8A36C78-5632-475E-ADCD-0E6CDAF246B2}" type="pres">
      <dgm:prSet presAssocID="{6DBEC566-BACC-4D87-9466-4818F61AC9E0}" presName="horz1" presStyleCnt="0"/>
      <dgm:spPr/>
    </dgm:pt>
    <dgm:pt modelId="{DB7EAA79-40D8-4458-9017-84C7D9410F81}" type="pres">
      <dgm:prSet presAssocID="{6DBEC566-BACC-4D87-9466-4818F61AC9E0}" presName="tx1" presStyleLbl="revTx" presStyleIdx="3" presStyleCnt="10"/>
      <dgm:spPr/>
    </dgm:pt>
    <dgm:pt modelId="{8727F59E-FC13-471C-A8FC-772B4EEE885E}" type="pres">
      <dgm:prSet presAssocID="{6DBEC566-BACC-4D87-9466-4818F61AC9E0}" presName="vert1" presStyleCnt="0"/>
      <dgm:spPr/>
    </dgm:pt>
    <dgm:pt modelId="{F92B4508-F425-4C28-8E0D-5FEE8E764FFB}" type="pres">
      <dgm:prSet presAssocID="{283F3B51-8072-4229-B2A3-615F0ED46274}" presName="thickLine" presStyleLbl="alignNode1" presStyleIdx="4" presStyleCnt="10"/>
      <dgm:spPr/>
    </dgm:pt>
    <dgm:pt modelId="{7790A891-A168-4D6A-943E-CCEF9C95FF0B}" type="pres">
      <dgm:prSet presAssocID="{283F3B51-8072-4229-B2A3-615F0ED46274}" presName="horz1" presStyleCnt="0"/>
      <dgm:spPr/>
    </dgm:pt>
    <dgm:pt modelId="{7F7CD2F3-133B-40FB-AD79-6B4433C088AA}" type="pres">
      <dgm:prSet presAssocID="{283F3B51-8072-4229-B2A3-615F0ED46274}" presName="tx1" presStyleLbl="revTx" presStyleIdx="4" presStyleCnt="10"/>
      <dgm:spPr/>
    </dgm:pt>
    <dgm:pt modelId="{BC11765F-45F2-4E08-95E6-F9D2018330B5}" type="pres">
      <dgm:prSet presAssocID="{283F3B51-8072-4229-B2A3-615F0ED46274}" presName="vert1" presStyleCnt="0"/>
      <dgm:spPr/>
    </dgm:pt>
    <dgm:pt modelId="{4A5343A9-DDA6-4883-B5CB-0660B4C87D82}" type="pres">
      <dgm:prSet presAssocID="{0ECCFFF9-F6FC-44B6-9AFF-73725A504876}" presName="thickLine" presStyleLbl="alignNode1" presStyleIdx="5" presStyleCnt="10"/>
      <dgm:spPr/>
    </dgm:pt>
    <dgm:pt modelId="{ADB039C3-4DE7-46F7-BE97-7E504DF8FEA7}" type="pres">
      <dgm:prSet presAssocID="{0ECCFFF9-F6FC-44B6-9AFF-73725A504876}" presName="horz1" presStyleCnt="0"/>
      <dgm:spPr/>
    </dgm:pt>
    <dgm:pt modelId="{CD9EEACC-8DC7-40A7-AB8D-44378281C0C7}" type="pres">
      <dgm:prSet presAssocID="{0ECCFFF9-F6FC-44B6-9AFF-73725A504876}" presName="tx1" presStyleLbl="revTx" presStyleIdx="5" presStyleCnt="10"/>
      <dgm:spPr/>
    </dgm:pt>
    <dgm:pt modelId="{C98E7E2B-CCA3-4674-A644-C282BEE1BAEF}" type="pres">
      <dgm:prSet presAssocID="{0ECCFFF9-F6FC-44B6-9AFF-73725A504876}" presName="vert1" presStyleCnt="0"/>
      <dgm:spPr/>
    </dgm:pt>
    <dgm:pt modelId="{78761B99-483E-4F66-825C-98114BD5420E}" type="pres">
      <dgm:prSet presAssocID="{8144C984-003D-47C7-B255-3A1961BD7663}" presName="thickLine" presStyleLbl="alignNode1" presStyleIdx="6" presStyleCnt="10"/>
      <dgm:spPr/>
    </dgm:pt>
    <dgm:pt modelId="{23A37F94-A613-4196-BC56-C4154FFBBBF7}" type="pres">
      <dgm:prSet presAssocID="{8144C984-003D-47C7-B255-3A1961BD7663}" presName="horz1" presStyleCnt="0"/>
      <dgm:spPr/>
    </dgm:pt>
    <dgm:pt modelId="{05174AA5-4008-49C0-87E0-5B35856D51A9}" type="pres">
      <dgm:prSet presAssocID="{8144C984-003D-47C7-B255-3A1961BD7663}" presName="tx1" presStyleLbl="revTx" presStyleIdx="6" presStyleCnt="10"/>
      <dgm:spPr/>
    </dgm:pt>
    <dgm:pt modelId="{96685DA3-DE74-49C0-974B-C3211594FADE}" type="pres">
      <dgm:prSet presAssocID="{8144C984-003D-47C7-B255-3A1961BD7663}" presName="vert1" presStyleCnt="0"/>
      <dgm:spPr/>
    </dgm:pt>
    <dgm:pt modelId="{BAC07A91-CCDD-4605-BAC4-71A83F9B70CF}" type="pres">
      <dgm:prSet presAssocID="{A4728759-DB6C-4A3D-9C06-1427C24FD44D}" presName="thickLine" presStyleLbl="alignNode1" presStyleIdx="7" presStyleCnt="10"/>
      <dgm:spPr/>
    </dgm:pt>
    <dgm:pt modelId="{D8FAEEE3-D9F6-47DA-8107-A602A2CD60A1}" type="pres">
      <dgm:prSet presAssocID="{A4728759-DB6C-4A3D-9C06-1427C24FD44D}" presName="horz1" presStyleCnt="0"/>
      <dgm:spPr/>
    </dgm:pt>
    <dgm:pt modelId="{07702EB5-1EF1-4574-86C1-16D92DDCC13C}" type="pres">
      <dgm:prSet presAssocID="{A4728759-DB6C-4A3D-9C06-1427C24FD44D}" presName="tx1" presStyleLbl="revTx" presStyleIdx="7" presStyleCnt="10"/>
      <dgm:spPr/>
    </dgm:pt>
    <dgm:pt modelId="{EC2D6B96-573C-4095-BD5F-D817A7A90425}" type="pres">
      <dgm:prSet presAssocID="{A4728759-DB6C-4A3D-9C06-1427C24FD44D}" presName="vert1" presStyleCnt="0"/>
      <dgm:spPr/>
    </dgm:pt>
    <dgm:pt modelId="{ABECFB98-E20F-40B0-86CC-0CA5189AE7E7}" type="pres">
      <dgm:prSet presAssocID="{7FEA9384-98D7-44C6-A708-52E134999428}" presName="thickLine" presStyleLbl="alignNode1" presStyleIdx="8" presStyleCnt="10"/>
      <dgm:spPr/>
    </dgm:pt>
    <dgm:pt modelId="{FD32DA9A-8012-4697-B557-7AD74B3887EA}" type="pres">
      <dgm:prSet presAssocID="{7FEA9384-98D7-44C6-A708-52E134999428}" presName="horz1" presStyleCnt="0"/>
      <dgm:spPr/>
    </dgm:pt>
    <dgm:pt modelId="{870454BA-3781-4DE9-A60C-5AB6726749F0}" type="pres">
      <dgm:prSet presAssocID="{7FEA9384-98D7-44C6-A708-52E134999428}" presName="tx1" presStyleLbl="revTx" presStyleIdx="8" presStyleCnt="10"/>
      <dgm:spPr/>
    </dgm:pt>
    <dgm:pt modelId="{1E9D9604-D7A6-4644-A62D-72F38A7F08F3}" type="pres">
      <dgm:prSet presAssocID="{7FEA9384-98D7-44C6-A708-52E134999428}" presName="vert1" presStyleCnt="0"/>
      <dgm:spPr/>
    </dgm:pt>
    <dgm:pt modelId="{78BDB337-F7D2-4CFA-BDB8-16C4FE779210}" type="pres">
      <dgm:prSet presAssocID="{EE8F19A2-BA28-4C8B-BA89-74CC2686D999}" presName="thickLine" presStyleLbl="alignNode1" presStyleIdx="9" presStyleCnt="10"/>
      <dgm:spPr/>
    </dgm:pt>
    <dgm:pt modelId="{AF57EC3E-6252-40CD-B2F6-D9035E96D86B}" type="pres">
      <dgm:prSet presAssocID="{EE8F19A2-BA28-4C8B-BA89-74CC2686D999}" presName="horz1" presStyleCnt="0"/>
      <dgm:spPr/>
    </dgm:pt>
    <dgm:pt modelId="{B0A7BAE3-ED92-4DE0-BA45-37049B58AF2E}" type="pres">
      <dgm:prSet presAssocID="{EE8F19A2-BA28-4C8B-BA89-74CC2686D999}" presName="tx1" presStyleLbl="revTx" presStyleIdx="9" presStyleCnt="10"/>
      <dgm:spPr/>
    </dgm:pt>
    <dgm:pt modelId="{32FFE8D4-812E-4C8B-B36B-56785D7691B2}" type="pres">
      <dgm:prSet presAssocID="{EE8F19A2-BA28-4C8B-BA89-74CC2686D999}" presName="vert1" presStyleCnt="0"/>
      <dgm:spPr/>
    </dgm:pt>
  </dgm:ptLst>
  <dgm:cxnLst>
    <dgm:cxn modelId="{86430B05-BBB3-4B09-A905-988378FF6A00}" type="presOf" srcId="{EE8F19A2-BA28-4C8B-BA89-74CC2686D999}" destId="{B0A7BAE3-ED92-4DE0-BA45-37049B58AF2E}" srcOrd="0" destOrd="0" presId="urn:microsoft.com/office/officeart/2008/layout/LinedList"/>
    <dgm:cxn modelId="{325AB30E-12CD-42AB-99DA-5497DFF3C4FA}" srcId="{E72EA5AB-3F97-4D13-85FD-AEFD68E38A0E}" destId="{7FEA9384-98D7-44C6-A708-52E134999428}" srcOrd="8" destOrd="0" parTransId="{2C65CA84-FDCE-46D4-A22B-42B08B53724D}" sibTransId="{67443E55-8DD5-42F6-941D-8F742E777A4B}"/>
    <dgm:cxn modelId="{9104DF17-EEE3-4EB5-8530-F6C285E836FF}" type="presOf" srcId="{E72EA5AB-3F97-4D13-85FD-AEFD68E38A0E}" destId="{891DF4D4-FB87-4369-8B26-8B1150BD0DAC}" srcOrd="0" destOrd="0" presId="urn:microsoft.com/office/officeart/2008/layout/LinedList"/>
    <dgm:cxn modelId="{B8C3161D-F2EE-44CF-97AD-BFB51053E6FF}" srcId="{E72EA5AB-3F97-4D13-85FD-AEFD68E38A0E}" destId="{6930E9CA-B842-408E-8D07-C49E58E7D2E2}" srcOrd="0" destOrd="0" parTransId="{83CE711D-D07B-4C4B-9613-0D666D8731B2}" sibTransId="{775EE7F9-E6F6-4074-B89B-4988D9CF30A8}"/>
    <dgm:cxn modelId="{2BC8022C-0019-443C-965B-CE9841DB1104}" type="presOf" srcId="{A4728759-DB6C-4A3D-9C06-1427C24FD44D}" destId="{07702EB5-1EF1-4574-86C1-16D92DDCC13C}" srcOrd="0" destOrd="0" presId="urn:microsoft.com/office/officeart/2008/layout/LinedList"/>
    <dgm:cxn modelId="{0B8A1B63-98CC-417A-963B-764F5B8BDD2D}" type="presOf" srcId="{8144C984-003D-47C7-B255-3A1961BD7663}" destId="{05174AA5-4008-49C0-87E0-5B35856D51A9}" srcOrd="0" destOrd="0" presId="urn:microsoft.com/office/officeart/2008/layout/LinedList"/>
    <dgm:cxn modelId="{5D1C1A6E-B480-4B57-80F5-E496D0663BCD}" srcId="{E72EA5AB-3F97-4D13-85FD-AEFD68E38A0E}" destId="{283F3B51-8072-4229-B2A3-615F0ED46274}" srcOrd="4" destOrd="0" parTransId="{84C875C4-DB44-44CF-A47A-54E970A2FAD2}" sibTransId="{D87A777F-5EA8-4B88-AF41-933794F2581A}"/>
    <dgm:cxn modelId="{5788766E-C996-43B8-8B2F-9DCD94B416AB}" srcId="{E72EA5AB-3F97-4D13-85FD-AEFD68E38A0E}" destId="{0ECCFFF9-F6FC-44B6-9AFF-73725A504876}" srcOrd="5" destOrd="0" parTransId="{DC925258-C4E9-41A9-A79B-0B109C8371C5}" sibTransId="{4E4EE786-C8A7-4386-BF26-377837B44EE1}"/>
    <dgm:cxn modelId="{A6101750-2190-43ED-A478-3255B9B96D99}" srcId="{E72EA5AB-3F97-4D13-85FD-AEFD68E38A0E}" destId="{6DBEC566-BACC-4D87-9466-4818F61AC9E0}" srcOrd="3" destOrd="0" parTransId="{ECD969CE-16F9-47C8-BA90-5F76E6F7FC7E}" sibTransId="{F3817F39-6B43-4743-9047-AA081308B6FB}"/>
    <dgm:cxn modelId="{B6924059-9EF6-4F99-BC9D-8740CF62B0FB}" type="presOf" srcId="{6930E9CA-B842-408E-8D07-C49E58E7D2E2}" destId="{BB5B3382-A051-4EEA-91E8-9D8FDC17FDB3}" srcOrd="0" destOrd="0" presId="urn:microsoft.com/office/officeart/2008/layout/LinedList"/>
    <dgm:cxn modelId="{E1305086-C722-409E-9A9C-E93E4447232D}" srcId="{E72EA5AB-3F97-4D13-85FD-AEFD68E38A0E}" destId="{46BE0DC7-3467-4C97-9026-1E890DC4E944}" srcOrd="2" destOrd="0" parTransId="{2FDD712F-2DF2-430A-81BA-63119B5E0C82}" sibTransId="{293B3452-4486-41E9-A7A2-500F2746295E}"/>
    <dgm:cxn modelId="{A54EB58C-C57E-4C63-A4E9-F81BF2FCEFA6}" type="presOf" srcId="{0ECCFFF9-F6FC-44B6-9AFF-73725A504876}" destId="{CD9EEACC-8DC7-40A7-AB8D-44378281C0C7}" srcOrd="0" destOrd="0" presId="urn:microsoft.com/office/officeart/2008/layout/LinedList"/>
    <dgm:cxn modelId="{0465988D-AB70-4D2E-A50A-94941BE081B1}" srcId="{E72EA5AB-3F97-4D13-85FD-AEFD68E38A0E}" destId="{EE8F19A2-BA28-4C8B-BA89-74CC2686D999}" srcOrd="9" destOrd="0" parTransId="{4F83B196-53D7-4117-9960-ABE1C05F23EF}" sibTransId="{99E71056-50A3-40E1-8C3C-06FEFC32898A}"/>
    <dgm:cxn modelId="{61968E93-2864-487F-BC30-156AC4E037CB}" srcId="{E72EA5AB-3F97-4D13-85FD-AEFD68E38A0E}" destId="{8144C984-003D-47C7-B255-3A1961BD7663}" srcOrd="6" destOrd="0" parTransId="{EDF70185-580C-4096-8210-F0FFDF96FE50}" sibTransId="{2DB2AB12-BDF7-4E10-BA92-B882043451D9}"/>
    <dgm:cxn modelId="{AD9DEEA2-36A9-40F1-94CF-193F80B078D2}" type="presOf" srcId="{6DBEC566-BACC-4D87-9466-4818F61AC9E0}" destId="{DB7EAA79-40D8-4458-9017-84C7D9410F81}" srcOrd="0" destOrd="0" presId="urn:microsoft.com/office/officeart/2008/layout/LinedList"/>
    <dgm:cxn modelId="{64FD20A5-5878-43FC-B7EE-79DB66C05026}" srcId="{E72EA5AB-3F97-4D13-85FD-AEFD68E38A0E}" destId="{0F056966-200C-4C2E-BA8E-63B4A62465E9}" srcOrd="1" destOrd="0" parTransId="{7112131A-45F1-40DB-B41B-A1790517C772}" sibTransId="{22D6F2F8-1B5E-4C64-A271-32E323153E3D}"/>
    <dgm:cxn modelId="{4455B8B4-BAE4-4B64-992C-A1EA4BFF04F0}" type="presOf" srcId="{0F056966-200C-4C2E-BA8E-63B4A62465E9}" destId="{BD729200-3AD5-4E34-B2FB-7A20264D1460}" srcOrd="0" destOrd="0" presId="urn:microsoft.com/office/officeart/2008/layout/LinedList"/>
    <dgm:cxn modelId="{41CAF1BD-686B-403D-8D93-A7A2BF84D56D}" type="presOf" srcId="{46BE0DC7-3467-4C97-9026-1E890DC4E944}" destId="{C3D9D9B9-30EF-4280-B3D9-3F8EE37F4381}" srcOrd="0" destOrd="0" presId="urn:microsoft.com/office/officeart/2008/layout/LinedList"/>
    <dgm:cxn modelId="{8978B9C2-5B5E-4DB1-8778-2DC079A8108B}" srcId="{E72EA5AB-3F97-4D13-85FD-AEFD68E38A0E}" destId="{A4728759-DB6C-4A3D-9C06-1427C24FD44D}" srcOrd="7" destOrd="0" parTransId="{8A8E860D-F3A0-4DC3-9B81-6CDCC0CDF0D1}" sibTransId="{F76243EA-426F-4EEE-B212-24F9210CF3C1}"/>
    <dgm:cxn modelId="{3D6DCFEC-3D33-4D28-8B93-C02A5C5C5A72}" type="presOf" srcId="{7FEA9384-98D7-44C6-A708-52E134999428}" destId="{870454BA-3781-4DE9-A60C-5AB6726749F0}" srcOrd="0" destOrd="0" presId="urn:microsoft.com/office/officeart/2008/layout/LinedList"/>
    <dgm:cxn modelId="{F01A21FE-82BD-4D37-975A-33B558C3E0BC}" type="presOf" srcId="{283F3B51-8072-4229-B2A3-615F0ED46274}" destId="{7F7CD2F3-133B-40FB-AD79-6B4433C088AA}" srcOrd="0" destOrd="0" presId="urn:microsoft.com/office/officeart/2008/layout/LinedList"/>
    <dgm:cxn modelId="{7ACF7311-1D3E-4886-A8D5-069518939FF8}" type="presParOf" srcId="{891DF4D4-FB87-4369-8B26-8B1150BD0DAC}" destId="{C898C5E5-CBB2-4DF2-A78B-F073E8571CA9}" srcOrd="0" destOrd="0" presId="urn:microsoft.com/office/officeart/2008/layout/LinedList"/>
    <dgm:cxn modelId="{9D490E66-3A58-4B39-B2CE-0C601DBF1C7E}" type="presParOf" srcId="{891DF4D4-FB87-4369-8B26-8B1150BD0DAC}" destId="{A32DE6DA-5D3E-436A-B5BA-FFF05C67D286}" srcOrd="1" destOrd="0" presId="urn:microsoft.com/office/officeart/2008/layout/LinedList"/>
    <dgm:cxn modelId="{11983E8D-8AFA-441B-935E-131969C657F7}" type="presParOf" srcId="{A32DE6DA-5D3E-436A-B5BA-FFF05C67D286}" destId="{BB5B3382-A051-4EEA-91E8-9D8FDC17FDB3}" srcOrd="0" destOrd="0" presId="urn:microsoft.com/office/officeart/2008/layout/LinedList"/>
    <dgm:cxn modelId="{4BF4425B-538E-44D9-A35E-D238B6901939}" type="presParOf" srcId="{A32DE6DA-5D3E-436A-B5BA-FFF05C67D286}" destId="{CE4EE51B-CAB0-4902-B866-37B4A4C640EF}" srcOrd="1" destOrd="0" presId="urn:microsoft.com/office/officeart/2008/layout/LinedList"/>
    <dgm:cxn modelId="{F5204F39-6681-4E99-9E5C-A6B7943BB4EA}" type="presParOf" srcId="{891DF4D4-FB87-4369-8B26-8B1150BD0DAC}" destId="{3B023891-CABC-474F-827C-53FF300210DB}" srcOrd="2" destOrd="0" presId="urn:microsoft.com/office/officeart/2008/layout/LinedList"/>
    <dgm:cxn modelId="{9212E640-3F75-4B66-B296-B10DDBCB7118}" type="presParOf" srcId="{891DF4D4-FB87-4369-8B26-8B1150BD0DAC}" destId="{3E03840C-356B-4F45-BF8A-646090597849}" srcOrd="3" destOrd="0" presId="urn:microsoft.com/office/officeart/2008/layout/LinedList"/>
    <dgm:cxn modelId="{188DB03C-72A8-47E4-9CB8-406C2BA315DE}" type="presParOf" srcId="{3E03840C-356B-4F45-BF8A-646090597849}" destId="{BD729200-3AD5-4E34-B2FB-7A20264D1460}" srcOrd="0" destOrd="0" presId="urn:microsoft.com/office/officeart/2008/layout/LinedList"/>
    <dgm:cxn modelId="{C29B965D-24FD-4B52-A1AC-454FD5B62955}" type="presParOf" srcId="{3E03840C-356B-4F45-BF8A-646090597849}" destId="{81052EDE-3799-40D1-A867-4F7A78B458A1}" srcOrd="1" destOrd="0" presId="urn:microsoft.com/office/officeart/2008/layout/LinedList"/>
    <dgm:cxn modelId="{8EDAE587-27F3-4AAC-A41A-B56CFD939CB6}" type="presParOf" srcId="{891DF4D4-FB87-4369-8B26-8B1150BD0DAC}" destId="{5B752355-7734-43B1-8698-32BE7D05C3AB}" srcOrd="4" destOrd="0" presId="urn:microsoft.com/office/officeart/2008/layout/LinedList"/>
    <dgm:cxn modelId="{58EB937A-84CD-437E-9C3D-D6FC8247A8D3}" type="presParOf" srcId="{891DF4D4-FB87-4369-8B26-8B1150BD0DAC}" destId="{497B794D-4DD7-4FA8-A3C0-E14C59041F9F}" srcOrd="5" destOrd="0" presId="urn:microsoft.com/office/officeart/2008/layout/LinedList"/>
    <dgm:cxn modelId="{7B2C87CB-416E-43AD-AAFB-2C51C3BA100B}" type="presParOf" srcId="{497B794D-4DD7-4FA8-A3C0-E14C59041F9F}" destId="{C3D9D9B9-30EF-4280-B3D9-3F8EE37F4381}" srcOrd="0" destOrd="0" presId="urn:microsoft.com/office/officeart/2008/layout/LinedList"/>
    <dgm:cxn modelId="{9DFE2549-70DB-4D00-8C48-D62CEEF54E12}" type="presParOf" srcId="{497B794D-4DD7-4FA8-A3C0-E14C59041F9F}" destId="{4D2C0C3F-0960-481A-B3E8-5610E91CBD5E}" srcOrd="1" destOrd="0" presId="urn:microsoft.com/office/officeart/2008/layout/LinedList"/>
    <dgm:cxn modelId="{1822FF93-3D75-4208-BCC4-86C91106ECDD}" type="presParOf" srcId="{891DF4D4-FB87-4369-8B26-8B1150BD0DAC}" destId="{32AE3F79-E1A3-4DE8-82F1-8CDB4CE012DA}" srcOrd="6" destOrd="0" presId="urn:microsoft.com/office/officeart/2008/layout/LinedList"/>
    <dgm:cxn modelId="{131779F9-4550-4A15-88CC-07DD1914AFA3}" type="presParOf" srcId="{891DF4D4-FB87-4369-8B26-8B1150BD0DAC}" destId="{B8A36C78-5632-475E-ADCD-0E6CDAF246B2}" srcOrd="7" destOrd="0" presId="urn:microsoft.com/office/officeart/2008/layout/LinedList"/>
    <dgm:cxn modelId="{32E8D62E-A865-4268-AED9-F21B4D8D5E87}" type="presParOf" srcId="{B8A36C78-5632-475E-ADCD-0E6CDAF246B2}" destId="{DB7EAA79-40D8-4458-9017-84C7D9410F81}" srcOrd="0" destOrd="0" presId="urn:microsoft.com/office/officeart/2008/layout/LinedList"/>
    <dgm:cxn modelId="{652F3D75-5EEF-485A-9645-FC57EC74ADEC}" type="presParOf" srcId="{B8A36C78-5632-475E-ADCD-0E6CDAF246B2}" destId="{8727F59E-FC13-471C-A8FC-772B4EEE885E}" srcOrd="1" destOrd="0" presId="urn:microsoft.com/office/officeart/2008/layout/LinedList"/>
    <dgm:cxn modelId="{69E02715-EFF4-4475-B88D-DD2F6D71B150}" type="presParOf" srcId="{891DF4D4-FB87-4369-8B26-8B1150BD0DAC}" destId="{F92B4508-F425-4C28-8E0D-5FEE8E764FFB}" srcOrd="8" destOrd="0" presId="urn:microsoft.com/office/officeart/2008/layout/LinedList"/>
    <dgm:cxn modelId="{16031B5A-5B0A-4F65-B6F2-93524A9031B8}" type="presParOf" srcId="{891DF4D4-FB87-4369-8B26-8B1150BD0DAC}" destId="{7790A891-A168-4D6A-943E-CCEF9C95FF0B}" srcOrd="9" destOrd="0" presId="urn:microsoft.com/office/officeart/2008/layout/LinedList"/>
    <dgm:cxn modelId="{F42AB0C7-DDCC-4CA0-ACFE-9AEBA1210D86}" type="presParOf" srcId="{7790A891-A168-4D6A-943E-CCEF9C95FF0B}" destId="{7F7CD2F3-133B-40FB-AD79-6B4433C088AA}" srcOrd="0" destOrd="0" presId="urn:microsoft.com/office/officeart/2008/layout/LinedList"/>
    <dgm:cxn modelId="{9C9FCEE2-905D-4148-B60C-2578C84EE2DF}" type="presParOf" srcId="{7790A891-A168-4D6A-943E-CCEF9C95FF0B}" destId="{BC11765F-45F2-4E08-95E6-F9D2018330B5}" srcOrd="1" destOrd="0" presId="urn:microsoft.com/office/officeart/2008/layout/LinedList"/>
    <dgm:cxn modelId="{96445611-9B9C-42DC-9A19-61E82654D98E}" type="presParOf" srcId="{891DF4D4-FB87-4369-8B26-8B1150BD0DAC}" destId="{4A5343A9-DDA6-4883-B5CB-0660B4C87D82}" srcOrd="10" destOrd="0" presId="urn:microsoft.com/office/officeart/2008/layout/LinedList"/>
    <dgm:cxn modelId="{AA0A40C6-619A-4EB8-BFB4-494C0811232F}" type="presParOf" srcId="{891DF4D4-FB87-4369-8B26-8B1150BD0DAC}" destId="{ADB039C3-4DE7-46F7-BE97-7E504DF8FEA7}" srcOrd="11" destOrd="0" presId="urn:microsoft.com/office/officeart/2008/layout/LinedList"/>
    <dgm:cxn modelId="{52D6DE72-9909-4AB6-B7D3-7C49D745979B}" type="presParOf" srcId="{ADB039C3-4DE7-46F7-BE97-7E504DF8FEA7}" destId="{CD9EEACC-8DC7-40A7-AB8D-44378281C0C7}" srcOrd="0" destOrd="0" presId="urn:microsoft.com/office/officeart/2008/layout/LinedList"/>
    <dgm:cxn modelId="{164A4155-377D-4B57-BBCA-6C6587A3EA24}" type="presParOf" srcId="{ADB039C3-4DE7-46F7-BE97-7E504DF8FEA7}" destId="{C98E7E2B-CCA3-4674-A644-C282BEE1BAEF}" srcOrd="1" destOrd="0" presId="urn:microsoft.com/office/officeart/2008/layout/LinedList"/>
    <dgm:cxn modelId="{6777DC57-DFD2-4A17-AC3F-9E22AF755426}" type="presParOf" srcId="{891DF4D4-FB87-4369-8B26-8B1150BD0DAC}" destId="{78761B99-483E-4F66-825C-98114BD5420E}" srcOrd="12" destOrd="0" presId="urn:microsoft.com/office/officeart/2008/layout/LinedList"/>
    <dgm:cxn modelId="{7E2A49BA-60ED-4BA9-997E-979CDEDC3B81}" type="presParOf" srcId="{891DF4D4-FB87-4369-8B26-8B1150BD0DAC}" destId="{23A37F94-A613-4196-BC56-C4154FFBBBF7}" srcOrd="13" destOrd="0" presId="urn:microsoft.com/office/officeart/2008/layout/LinedList"/>
    <dgm:cxn modelId="{3E9495D7-3D3E-4E8E-934F-4D4833095B9D}" type="presParOf" srcId="{23A37F94-A613-4196-BC56-C4154FFBBBF7}" destId="{05174AA5-4008-49C0-87E0-5B35856D51A9}" srcOrd="0" destOrd="0" presId="urn:microsoft.com/office/officeart/2008/layout/LinedList"/>
    <dgm:cxn modelId="{E05C890B-18C5-457C-90D3-C6745742744B}" type="presParOf" srcId="{23A37F94-A613-4196-BC56-C4154FFBBBF7}" destId="{96685DA3-DE74-49C0-974B-C3211594FADE}" srcOrd="1" destOrd="0" presId="urn:microsoft.com/office/officeart/2008/layout/LinedList"/>
    <dgm:cxn modelId="{447E1777-BBF6-4DD9-9937-31FFBF1E105B}" type="presParOf" srcId="{891DF4D4-FB87-4369-8B26-8B1150BD0DAC}" destId="{BAC07A91-CCDD-4605-BAC4-71A83F9B70CF}" srcOrd="14" destOrd="0" presId="urn:microsoft.com/office/officeart/2008/layout/LinedList"/>
    <dgm:cxn modelId="{2CEABDF8-3CB9-4B9C-AD76-BCBA42CBFF3E}" type="presParOf" srcId="{891DF4D4-FB87-4369-8B26-8B1150BD0DAC}" destId="{D8FAEEE3-D9F6-47DA-8107-A602A2CD60A1}" srcOrd="15" destOrd="0" presId="urn:microsoft.com/office/officeart/2008/layout/LinedList"/>
    <dgm:cxn modelId="{336404A1-7403-4185-A2AA-775A5A5CDDEF}" type="presParOf" srcId="{D8FAEEE3-D9F6-47DA-8107-A602A2CD60A1}" destId="{07702EB5-1EF1-4574-86C1-16D92DDCC13C}" srcOrd="0" destOrd="0" presId="urn:microsoft.com/office/officeart/2008/layout/LinedList"/>
    <dgm:cxn modelId="{D06C9C14-59F6-4E15-983B-6FD3CA7E4E2B}" type="presParOf" srcId="{D8FAEEE3-D9F6-47DA-8107-A602A2CD60A1}" destId="{EC2D6B96-573C-4095-BD5F-D817A7A90425}" srcOrd="1" destOrd="0" presId="urn:microsoft.com/office/officeart/2008/layout/LinedList"/>
    <dgm:cxn modelId="{3AE05915-87D5-424D-BC15-24C061A7210A}" type="presParOf" srcId="{891DF4D4-FB87-4369-8B26-8B1150BD0DAC}" destId="{ABECFB98-E20F-40B0-86CC-0CA5189AE7E7}" srcOrd="16" destOrd="0" presId="urn:microsoft.com/office/officeart/2008/layout/LinedList"/>
    <dgm:cxn modelId="{88B100A1-1802-430C-9034-A7F70FA23E32}" type="presParOf" srcId="{891DF4D4-FB87-4369-8B26-8B1150BD0DAC}" destId="{FD32DA9A-8012-4697-B557-7AD74B3887EA}" srcOrd="17" destOrd="0" presId="urn:microsoft.com/office/officeart/2008/layout/LinedList"/>
    <dgm:cxn modelId="{1D24A915-5EF2-4D9B-AED1-B19B8380DF62}" type="presParOf" srcId="{FD32DA9A-8012-4697-B557-7AD74B3887EA}" destId="{870454BA-3781-4DE9-A60C-5AB6726749F0}" srcOrd="0" destOrd="0" presId="urn:microsoft.com/office/officeart/2008/layout/LinedList"/>
    <dgm:cxn modelId="{7B5C981B-D888-4994-91AB-212EF55F9C52}" type="presParOf" srcId="{FD32DA9A-8012-4697-B557-7AD74B3887EA}" destId="{1E9D9604-D7A6-4644-A62D-72F38A7F08F3}" srcOrd="1" destOrd="0" presId="urn:microsoft.com/office/officeart/2008/layout/LinedList"/>
    <dgm:cxn modelId="{C9989740-C268-42BA-B46D-CD63BA8A118B}" type="presParOf" srcId="{891DF4D4-FB87-4369-8B26-8B1150BD0DAC}" destId="{78BDB337-F7D2-4CFA-BDB8-16C4FE779210}" srcOrd="18" destOrd="0" presId="urn:microsoft.com/office/officeart/2008/layout/LinedList"/>
    <dgm:cxn modelId="{7718E8F8-1B9A-4B77-B55E-8D109E9D271E}" type="presParOf" srcId="{891DF4D4-FB87-4369-8B26-8B1150BD0DAC}" destId="{AF57EC3E-6252-40CD-B2F6-D9035E96D86B}" srcOrd="19" destOrd="0" presId="urn:microsoft.com/office/officeart/2008/layout/LinedList"/>
    <dgm:cxn modelId="{D51FA1A5-2192-4C22-A9F6-08FD5C8C61C1}" type="presParOf" srcId="{AF57EC3E-6252-40CD-B2F6-D9035E96D86B}" destId="{B0A7BAE3-ED92-4DE0-BA45-37049B58AF2E}" srcOrd="0" destOrd="0" presId="urn:microsoft.com/office/officeart/2008/layout/LinedList"/>
    <dgm:cxn modelId="{702E30D9-051B-4A75-9F7F-A4CA01168421}" type="presParOf" srcId="{AF57EC3E-6252-40CD-B2F6-D9035E96D86B}" destId="{32FFE8D4-812E-4C8B-B36B-56785D7691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64571-684A-42A5-9935-DA62D9AC56CF}">
      <dsp:nvSpPr>
        <dsp:cNvPr id="0" name=""/>
        <dsp:cNvSpPr/>
      </dsp:nvSpPr>
      <dsp:spPr>
        <a:xfrm>
          <a:off x="1960628" y="158201"/>
          <a:ext cx="804574" cy="8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Red</a:t>
          </a:r>
        </a:p>
      </dsp:txBody>
      <dsp:txXfrm>
        <a:off x="1960628" y="158201"/>
        <a:ext cx="804574" cy="804574"/>
      </dsp:txXfrm>
    </dsp:sp>
    <dsp:sp modelId="{00EE1561-463A-4C8F-84CB-B1CA14D56D18}">
      <dsp:nvSpPr>
        <dsp:cNvPr id="0" name=""/>
        <dsp:cNvSpPr/>
      </dsp:nvSpPr>
      <dsp:spPr>
        <a:xfrm>
          <a:off x="735605" y="28"/>
          <a:ext cx="1901908" cy="1901908"/>
        </a:xfrm>
        <a:prstGeom prst="circularArrow">
          <a:avLst>
            <a:gd name="adj1" fmla="val 8249"/>
            <a:gd name="adj2" fmla="val 576179"/>
            <a:gd name="adj3" fmla="val 2963570"/>
            <a:gd name="adj4" fmla="val 51914"/>
            <a:gd name="adj5" fmla="val 9624"/>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9A5A3-9862-4AC3-8CB7-162082D488ED}">
      <dsp:nvSpPr>
        <dsp:cNvPr id="0" name=""/>
        <dsp:cNvSpPr/>
      </dsp:nvSpPr>
      <dsp:spPr>
        <a:xfrm>
          <a:off x="1284272" y="1329683"/>
          <a:ext cx="804574" cy="8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Green</a:t>
          </a:r>
        </a:p>
      </dsp:txBody>
      <dsp:txXfrm>
        <a:off x="1284272" y="1329683"/>
        <a:ext cx="804574" cy="804574"/>
      </dsp:txXfrm>
    </dsp:sp>
    <dsp:sp modelId="{1E77932C-27F9-4C02-B153-76602C32B2A9}">
      <dsp:nvSpPr>
        <dsp:cNvPr id="0" name=""/>
        <dsp:cNvSpPr/>
      </dsp:nvSpPr>
      <dsp:spPr>
        <a:xfrm>
          <a:off x="735605" y="28"/>
          <a:ext cx="1901908" cy="1901908"/>
        </a:xfrm>
        <a:prstGeom prst="circularArrow">
          <a:avLst>
            <a:gd name="adj1" fmla="val 8249"/>
            <a:gd name="adj2" fmla="val 576179"/>
            <a:gd name="adj3" fmla="val 10171907"/>
            <a:gd name="adj4" fmla="val 7260251"/>
            <a:gd name="adj5" fmla="val 9624"/>
          </a:avLst>
        </a:prstGeom>
        <a:solidFill>
          <a:srgbClr val="00530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4B7A5-05A6-4E1C-A049-71DD2C85A53E}">
      <dsp:nvSpPr>
        <dsp:cNvPr id="0" name=""/>
        <dsp:cNvSpPr/>
      </dsp:nvSpPr>
      <dsp:spPr>
        <a:xfrm>
          <a:off x="607917" y="158201"/>
          <a:ext cx="804574" cy="8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Refactor</a:t>
          </a:r>
        </a:p>
      </dsp:txBody>
      <dsp:txXfrm>
        <a:off x="607917" y="158201"/>
        <a:ext cx="804574" cy="804574"/>
      </dsp:txXfrm>
    </dsp:sp>
    <dsp:sp modelId="{C671699C-008B-4809-AEF3-BC8DC339598C}">
      <dsp:nvSpPr>
        <dsp:cNvPr id="0" name=""/>
        <dsp:cNvSpPr/>
      </dsp:nvSpPr>
      <dsp:spPr>
        <a:xfrm>
          <a:off x="735605" y="28"/>
          <a:ext cx="1901908" cy="1901908"/>
        </a:xfrm>
        <a:prstGeom prst="circularArrow">
          <a:avLst>
            <a:gd name="adj1" fmla="val 8249"/>
            <a:gd name="adj2" fmla="val 576179"/>
            <a:gd name="adj3" fmla="val 16856454"/>
            <a:gd name="adj4" fmla="val 14967366"/>
            <a:gd name="adj5" fmla="val 9624"/>
          </a:avLst>
        </a:prstGeom>
        <a:solidFill>
          <a:srgbClr val="FF912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6CC39-6C85-4DA3-8911-4F2C6F20750A}">
      <dsp:nvSpPr>
        <dsp:cNvPr id="0" name=""/>
        <dsp:cNvSpPr/>
      </dsp:nvSpPr>
      <dsp:spPr>
        <a:xfrm>
          <a:off x="0" y="0"/>
          <a:ext cx="367862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A4610A-5151-4457-B8E6-3F4D38DAF9C7}">
      <dsp:nvSpPr>
        <dsp:cNvPr id="0" name=""/>
        <dsp:cNvSpPr/>
      </dsp:nvSpPr>
      <dsp:spPr>
        <a:xfrm>
          <a:off x="0" y="0"/>
          <a:ext cx="3678621" cy="50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write a "single" unit test run the test, which should fail write</a:t>
          </a:r>
        </a:p>
      </dsp:txBody>
      <dsp:txXfrm>
        <a:off x="0" y="0"/>
        <a:ext cx="3678621" cy="501056"/>
      </dsp:txXfrm>
    </dsp:sp>
    <dsp:sp modelId="{30631BC5-FD9C-4E73-8825-572219C0BCAD}">
      <dsp:nvSpPr>
        <dsp:cNvPr id="0" name=""/>
        <dsp:cNvSpPr/>
      </dsp:nvSpPr>
      <dsp:spPr>
        <a:xfrm>
          <a:off x="0" y="501056"/>
          <a:ext cx="367862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23D8A-BF0E-4C9F-BE25-806F933950A7}">
      <dsp:nvSpPr>
        <dsp:cNvPr id="0" name=""/>
        <dsp:cNvSpPr/>
      </dsp:nvSpPr>
      <dsp:spPr>
        <a:xfrm>
          <a:off x="0" y="501056"/>
          <a:ext cx="3678621" cy="50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"just enough" code, to make the test pass</a:t>
          </a:r>
        </a:p>
      </dsp:txBody>
      <dsp:txXfrm>
        <a:off x="0" y="501056"/>
        <a:ext cx="3678621" cy="501056"/>
      </dsp:txXfrm>
    </dsp:sp>
    <dsp:sp modelId="{00569608-6182-4BBC-87AC-B74BAA4D5E33}">
      <dsp:nvSpPr>
        <dsp:cNvPr id="0" name=""/>
        <dsp:cNvSpPr/>
      </dsp:nvSpPr>
      <dsp:spPr>
        <a:xfrm>
          <a:off x="0" y="1002112"/>
          <a:ext cx="367862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58480-F2D7-4279-9CA6-827092D4CC60}">
      <dsp:nvSpPr>
        <dsp:cNvPr id="0" name=""/>
        <dsp:cNvSpPr/>
      </dsp:nvSpPr>
      <dsp:spPr>
        <a:xfrm>
          <a:off x="0" y="1002112"/>
          <a:ext cx="3678621" cy="50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"refactor" the code </a:t>
          </a:r>
        </a:p>
      </dsp:txBody>
      <dsp:txXfrm>
        <a:off x="0" y="1002112"/>
        <a:ext cx="3678621" cy="501056"/>
      </dsp:txXfrm>
    </dsp:sp>
    <dsp:sp modelId="{4E71FC38-EBD5-4787-8A42-E1DABDC1BCEA}">
      <dsp:nvSpPr>
        <dsp:cNvPr id="0" name=""/>
        <dsp:cNvSpPr/>
      </dsp:nvSpPr>
      <dsp:spPr>
        <a:xfrm>
          <a:off x="0" y="1503168"/>
          <a:ext cx="367862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B38E1-EF8D-45D7-B503-DBA7A16F0891}">
      <dsp:nvSpPr>
        <dsp:cNvPr id="0" name=""/>
        <dsp:cNvSpPr/>
      </dsp:nvSpPr>
      <dsp:spPr>
        <a:xfrm>
          <a:off x="0" y="1503168"/>
          <a:ext cx="3678621" cy="501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repeat</a:t>
          </a:r>
        </a:p>
      </dsp:txBody>
      <dsp:txXfrm>
        <a:off x="0" y="1503168"/>
        <a:ext cx="3678621" cy="50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F6539-B807-4DA1-8BAF-D679DF1A8E04}">
      <dsp:nvSpPr>
        <dsp:cNvPr id="0" name=""/>
        <dsp:cNvSpPr/>
      </dsp:nvSpPr>
      <dsp:spPr>
        <a:xfrm rot="5400000">
          <a:off x="1064090" y="393577"/>
          <a:ext cx="679133" cy="113006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55951-FB62-4F94-8DA1-84A42E91C3F0}">
      <dsp:nvSpPr>
        <dsp:cNvPr id="0" name=""/>
        <dsp:cNvSpPr/>
      </dsp:nvSpPr>
      <dsp:spPr>
        <a:xfrm>
          <a:off x="950726" y="731223"/>
          <a:ext cx="1020227" cy="89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Test Last</a:t>
          </a:r>
        </a:p>
      </dsp:txBody>
      <dsp:txXfrm>
        <a:off x="950726" y="731223"/>
        <a:ext cx="1020227" cy="894289"/>
      </dsp:txXfrm>
    </dsp:sp>
    <dsp:sp modelId="{6CC47DDC-0A0A-48C1-8307-812ADF4995D4}">
      <dsp:nvSpPr>
        <dsp:cNvPr id="0" name=""/>
        <dsp:cNvSpPr/>
      </dsp:nvSpPr>
      <dsp:spPr>
        <a:xfrm>
          <a:off x="1778458" y="310380"/>
          <a:ext cx="192495" cy="192495"/>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2FA63-B4A1-49C2-B1EC-6290C67DD3C1}">
      <dsp:nvSpPr>
        <dsp:cNvPr id="0" name=""/>
        <dsp:cNvSpPr/>
      </dsp:nvSpPr>
      <dsp:spPr>
        <a:xfrm rot="5400000">
          <a:off x="2313048" y="84521"/>
          <a:ext cx="679133" cy="113006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A97AB-7D90-45C7-84D8-1FF28B3A24F0}">
      <dsp:nvSpPr>
        <dsp:cNvPr id="0" name=""/>
        <dsp:cNvSpPr/>
      </dsp:nvSpPr>
      <dsp:spPr>
        <a:xfrm>
          <a:off x="2199684" y="422167"/>
          <a:ext cx="1020227" cy="89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Test First</a:t>
          </a:r>
        </a:p>
      </dsp:txBody>
      <dsp:txXfrm>
        <a:off x="2199684" y="422167"/>
        <a:ext cx="1020227" cy="894289"/>
      </dsp:txXfrm>
    </dsp:sp>
    <dsp:sp modelId="{43C21A67-B32E-4335-8A64-73EB47351CF8}">
      <dsp:nvSpPr>
        <dsp:cNvPr id="0" name=""/>
        <dsp:cNvSpPr/>
      </dsp:nvSpPr>
      <dsp:spPr>
        <a:xfrm>
          <a:off x="3027416" y="1324"/>
          <a:ext cx="192495" cy="192495"/>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43283-E0C7-4CFE-B182-38AAB21269F9}">
      <dsp:nvSpPr>
        <dsp:cNvPr id="0" name=""/>
        <dsp:cNvSpPr/>
      </dsp:nvSpPr>
      <dsp:spPr>
        <a:xfrm rot="5400000">
          <a:off x="3562006" y="-224534"/>
          <a:ext cx="679133" cy="113006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7839B-A269-430D-BC63-5B2F45E2823E}">
      <dsp:nvSpPr>
        <dsp:cNvPr id="0" name=""/>
        <dsp:cNvSpPr/>
      </dsp:nvSpPr>
      <dsp:spPr>
        <a:xfrm>
          <a:off x="3448642" y="113111"/>
          <a:ext cx="1020227" cy="89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Test Driven </a:t>
          </a:r>
        </a:p>
      </dsp:txBody>
      <dsp:txXfrm>
        <a:off x="3448642" y="113111"/>
        <a:ext cx="1020227" cy="894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565EB-7514-4100-8C6E-C84FBA226E81}">
      <dsp:nvSpPr>
        <dsp:cNvPr id="0" name=""/>
        <dsp:cNvSpPr/>
      </dsp:nvSpPr>
      <dsp:spPr>
        <a:xfrm>
          <a:off x="585957" y="575"/>
          <a:ext cx="1112533" cy="667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good design</a:t>
          </a:r>
        </a:p>
      </dsp:txBody>
      <dsp:txXfrm>
        <a:off x="585957" y="575"/>
        <a:ext cx="1112533" cy="667520"/>
      </dsp:txXfrm>
    </dsp:sp>
    <dsp:sp modelId="{528BE174-19A8-49E4-AFE1-83FAEFB22DAA}">
      <dsp:nvSpPr>
        <dsp:cNvPr id="0" name=""/>
        <dsp:cNvSpPr/>
      </dsp:nvSpPr>
      <dsp:spPr>
        <a:xfrm>
          <a:off x="1809744" y="575"/>
          <a:ext cx="1112533" cy="667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Less defects </a:t>
          </a:r>
        </a:p>
      </dsp:txBody>
      <dsp:txXfrm>
        <a:off x="1809744" y="575"/>
        <a:ext cx="1112533" cy="667520"/>
      </dsp:txXfrm>
    </dsp:sp>
    <dsp:sp modelId="{8F7FAE3E-EB41-40E0-AA78-C4224C49D6FF}">
      <dsp:nvSpPr>
        <dsp:cNvPr id="0" name=""/>
        <dsp:cNvSpPr/>
      </dsp:nvSpPr>
      <dsp:spPr>
        <a:xfrm>
          <a:off x="3033531" y="575"/>
          <a:ext cx="1112533" cy="667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Better test quality</a:t>
          </a:r>
        </a:p>
      </dsp:txBody>
      <dsp:txXfrm>
        <a:off x="3033531" y="575"/>
        <a:ext cx="1112533" cy="667520"/>
      </dsp:txXfrm>
    </dsp:sp>
    <dsp:sp modelId="{4DD4CC35-9102-4324-8E3B-3ABFEF74BA45}">
      <dsp:nvSpPr>
        <dsp:cNvPr id="0" name=""/>
        <dsp:cNvSpPr/>
      </dsp:nvSpPr>
      <dsp:spPr>
        <a:xfrm>
          <a:off x="585957" y="779349"/>
          <a:ext cx="1112533" cy="667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Lesser time</a:t>
          </a:r>
        </a:p>
      </dsp:txBody>
      <dsp:txXfrm>
        <a:off x="585957" y="779349"/>
        <a:ext cx="1112533" cy="667520"/>
      </dsp:txXfrm>
    </dsp:sp>
    <dsp:sp modelId="{F0F6E31B-4AE6-4F9A-A665-74E2C30D4A28}">
      <dsp:nvSpPr>
        <dsp:cNvPr id="0" name=""/>
        <dsp:cNvSpPr/>
      </dsp:nvSpPr>
      <dsp:spPr>
        <a:xfrm>
          <a:off x="1809744" y="779349"/>
          <a:ext cx="1112533" cy="667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Easy to refactor</a:t>
          </a:r>
        </a:p>
      </dsp:txBody>
      <dsp:txXfrm>
        <a:off x="1809744" y="779349"/>
        <a:ext cx="1112533" cy="667520"/>
      </dsp:txXfrm>
    </dsp:sp>
    <dsp:sp modelId="{615F7C5A-3924-4AB4-8B47-F7E723A8C1B1}">
      <dsp:nvSpPr>
        <dsp:cNvPr id="0" name=""/>
        <dsp:cNvSpPr/>
      </dsp:nvSpPr>
      <dsp:spPr>
        <a:xfrm>
          <a:off x="3033531" y="779349"/>
          <a:ext cx="1112533" cy="6675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More Focus</a:t>
          </a:r>
        </a:p>
      </dsp:txBody>
      <dsp:txXfrm>
        <a:off x="3033531" y="779349"/>
        <a:ext cx="1112533" cy="667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5F8EC-5F30-480A-93A7-553CD1D0BD29}">
      <dsp:nvSpPr>
        <dsp:cNvPr id="0" name=""/>
        <dsp:cNvSpPr/>
      </dsp:nvSpPr>
      <dsp:spPr>
        <a:xfrm>
          <a:off x="0" y="349836"/>
          <a:ext cx="1659568" cy="99574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Unit testing is not TDD</a:t>
          </a:r>
        </a:p>
        <a:p>
          <a:pPr marL="57150" lvl="1" indent="-57150" algn="l" defTabSz="444500">
            <a:lnSpc>
              <a:spcPct val="90000"/>
            </a:lnSpc>
            <a:spcBef>
              <a:spcPct val="0"/>
            </a:spcBef>
            <a:spcAft>
              <a:spcPct val="15000"/>
            </a:spcAft>
            <a:buChar char="•"/>
          </a:pPr>
          <a:r>
            <a:rPr lang="en-US" sz="1000" kern="1200" dirty="0"/>
            <a:t>Most common misunderstanding</a:t>
          </a:r>
        </a:p>
        <a:p>
          <a:pPr marL="57150" lvl="1" indent="-57150" algn="l" defTabSz="444500">
            <a:lnSpc>
              <a:spcPct val="90000"/>
            </a:lnSpc>
            <a:spcBef>
              <a:spcPct val="0"/>
            </a:spcBef>
            <a:spcAft>
              <a:spcPct val="15000"/>
            </a:spcAft>
            <a:buChar char="•"/>
          </a:pPr>
          <a:endParaRPr lang="en-US" sz="1000" kern="1200" dirty="0"/>
        </a:p>
      </dsp:txBody>
      <dsp:txXfrm>
        <a:off x="0" y="349836"/>
        <a:ext cx="1659568" cy="995740"/>
      </dsp:txXfrm>
    </dsp:sp>
    <dsp:sp modelId="{A57FDC14-34E4-4EF9-94FA-914A77EC2BE1}">
      <dsp:nvSpPr>
        <dsp:cNvPr id="0" name=""/>
        <dsp:cNvSpPr/>
      </dsp:nvSpPr>
      <dsp:spPr>
        <a:xfrm>
          <a:off x="1825524" y="349836"/>
          <a:ext cx="1659568" cy="99574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TDD is not a testing practice</a:t>
          </a:r>
        </a:p>
        <a:p>
          <a:pPr marL="57150" lvl="1" indent="-57150" algn="l" defTabSz="444500">
            <a:lnSpc>
              <a:spcPct val="90000"/>
            </a:lnSpc>
            <a:spcBef>
              <a:spcPct val="0"/>
            </a:spcBef>
            <a:spcAft>
              <a:spcPct val="15000"/>
            </a:spcAft>
            <a:buChar char="•"/>
          </a:pPr>
          <a:r>
            <a:rPr lang="en-US" sz="1000" kern="1200" dirty="0"/>
            <a:t>its to drive development </a:t>
          </a:r>
        </a:p>
        <a:p>
          <a:pPr marL="57150" lvl="1" indent="-57150" algn="l" defTabSz="444500">
            <a:lnSpc>
              <a:spcPct val="90000"/>
            </a:lnSpc>
            <a:spcBef>
              <a:spcPct val="0"/>
            </a:spcBef>
            <a:spcAft>
              <a:spcPct val="15000"/>
            </a:spcAft>
            <a:buChar char="•"/>
          </a:pPr>
          <a:r>
            <a:rPr lang="en-US" sz="1000" kern="1200" dirty="0"/>
            <a:t>Tests to drive design </a:t>
          </a:r>
        </a:p>
      </dsp:txBody>
      <dsp:txXfrm>
        <a:off x="1825524" y="349836"/>
        <a:ext cx="1659568" cy="995740"/>
      </dsp:txXfrm>
    </dsp:sp>
    <dsp:sp modelId="{7227A422-FB56-42D6-9C84-7CACFAB7B123}">
      <dsp:nvSpPr>
        <dsp:cNvPr id="0" name=""/>
        <dsp:cNvSpPr/>
      </dsp:nvSpPr>
      <dsp:spPr>
        <a:xfrm>
          <a:off x="3651049" y="349836"/>
          <a:ext cx="1659568" cy="99574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Test First is not TDD</a:t>
          </a:r>
        </a:p>
        <a:p>
          <a:pPr marL="57150" lvl="1" indent="-57150" algn="l" defTabSz="444500">
            <a:lnSpc>
              <a:spcPct val="90000"/>
            </a:lnSpc>
            <a:spcBef>
              <a:spcPct val="0"/>
            </a:spcBef>
            <a:spcAft>
              <a:spcPct val="15000"/>
            </a:spcAft>
            <a:buChar char="•"/>
          </a:pPr>
          <a:r>
            <a:rPr lang="en-US" sz="1000" kern="1200" dirty="0"/>
            <a:t>But TDD is always Test First </a:t>
          </a:r>
        </a:p>
      </dsp:txBody>
      <dsp:txXfrm>
        <a:off x="3651049" y="349836"/>
        <a:ext cx="1659568" cy="995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B810-0E6D-4192-8A95-F811B03EDD39}">
      <dsp:nvSpPr>
        <dsp:cNvPr id="0" name=""/>
        <dsp:cNvSpPr/>
      </dsp:nvSpPr>
      <dsp:spPr>
        <a:xfrm>
          <a:off x="1287313" y="230"/>
          <a:ext cx="2251366" cy="1350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Test Last </a:t>
          </a:r>
        </a:p>
      </dsp:txBody>
      <dsp:txXfrm>
        <a:off x="1287313" y="230"/>
        <a:ext cx="2251366" cy="1350819"/>
      </dsp:txXfrm>
    </dsp:sp>
    <dsp:sp modelId="{AC1B5818-6007-49D0-8B6B-C7CAF6563D86}">
      <dsp:nvSpPr>
        <dsp:cNvPr id="0" name=""/>
        <dsp:cNvSpPr/>
      </dsp:nvSpPr>
      <dsp:spPr>
        <a:xfrm>
          <a:off x="3763816" y="230"/>
          <a:ext cx="2251366" cy="1350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Test First </a:t>
          </a:r>
        </a:p>
      </dsp:txBody>
      <dsp:txXfrm>
        <a:off x="3763816" y="230"/>
        <a:ext cx="2251366" cy="1350819"/>
      </dsp:txXfrm>
    </dsp:sp>
    <dsp:sp modelId="{7FC156A7-0CF1-477C-91FE-5AE297FF8FD2}">
      <dsp:nvSpPr>
        <dsp:cNvPr id="0" name=""/>
        <dsp:cNvSpPr/>
      </dsp:nvSpPr>
      <dsp:spPr>
        <a:xfrm>
          <a:off x="6240319" y="230"/>
          <a:ext cx="2251366" cy="13508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TDD</a:t>
          </a:r>
        </a:p>
      </dsp:txBody>
      <dsp:txXfrm>
        <a:off x="6240319" y="230"/>
        <a:ext cx="2251366" cy="1350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8C5E5-CBB2-4DF2-A78B-F073E8571CA9}">
      <dsp:nvSpPr>
        <dsp:cNvPr id="0" name=""/>
        <dsp:cNvSpPr/>
      </dsp:nvSpPr>
      <dsp:spPr>
        <a:xfrm>
          <a:off x="0" y="661"/>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5B3382-A051-4EEA-91E8-9D8FDC17FDB3}">
      <dsp:nvSpPr>
        <dsp:cNvPr id="0" name=""/>
        <dsp:cNvSpPr/>
      </dsp:nvSpPr>
      <dsp:spPr>
        <a:xfrm>
          <a:off x="0" y="661"/>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Good </a:t>
          </a:r>
          <a:r>
            <a:rPr lang="en-US" sz="2300" kern="1200" dirty="0">
              <a:solidFill>
                <a:schemeClr val="tx1"/>
              </a:solidFill>
              <a:latin typeface="+mj-lt"/>
              <a:ea typeface="+mj-ea"/>
              <a:cs typeface="+mj-cs"/>
            </a:rPr>
            <a:t>design</a:t>
          </a:r>
          <a:endParaRPr lang="en-US" sz="2300" kern="1200" dirty="0"/>
        </a:p>
      </dsp:txBody>
      <dsp:txXfrm>
        <a:off x="0" y="661"/>
        <a:ext cx="8350865" cy="541734"/>
      </dsp:txXfrm>
    </dsp:sp>
    <dsp:sp modelId="{3B023891-CABC-474F-827C-53FF300210DB}">
      <dsp:nvSpPr>
        <dsp:cNvPr id="0" name=""/>
        <dsp:cNvSpPr/>
      </dsp:nvSpPr>
      <dsp:spPr>
        <a:xfrm>
          <a:off x="0" y="542395"/>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29200-3AD5-4E34-B2FB-7A20264D1460}">
      <dsp:nvSpPr>
        <dsp:cNvPr id="0" name=""/>
        <dsp:cNvSpPr/>
      </dsp:nvSpPr>
      <dsp:spPr>
        <a:xfrm>
          <a:off x="0" y="542395"/>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Enabler for </a:t>
          </a:r>
          <a:r>
            <a:rPr lang="en-US" sz="2300" kern="1200" dirty="0">
              <a:solidFill>
                <a:schemeClr val="tx1"/>
              </a:solidFill>
              <a:latin typeface="+mj-lt"/>
              <a:ea typeface="+mj-ea"/>
              <a:cs typeface="+mj-cs"/>
            </a:rPr>
            <a:t>Refactoring</a:t>
          </a:r>
          <a:endParaRPr lang="en-US" sz="2300" kern="1200" dirty="0"/>
        </a:p>
      </dsp:txBody>
      <dsp:txXfrm>
        <a:off x="0" y="542395"/>
        <a:ext cx="8350865" cy="541734"/>
      </dsp:txXfrm>
    </dsp:sp>
    <dsp:sp modelId="{5B752355-7734-43B1-8698-32BE7D05C3AB}">
      <dsp:nvSpPr>
        <dsp:cNvPr id="0" name=""/>
        <dsp:cNvSpPr/>
      </dsp:nvSpPr>
      <dsp:spPr>
        <a:xfrm>
          <a:off x="0" y="1084130"/>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9D9B9-30EF-4280-B3D9-3F8EE37F4381}">
      <dsp:nvSpPr>
        <dsp:cNvPr id="0" name=""/>
        <dsp:cNvSpPr/>
      </dsp:nvSpPr>
      <dsp:spPr>
        <a:xfrm>
          <a:off x="0" y="1084130"/>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Guarantees </a:t>
          </a:r>
          <a:r>
            <a:rPr lang="en-US" sz="2300" kern="1200" dirty="0">
              <a:solidFill>
                <a:schemeClr val="tx1"/>
              </a:solidFill>
              <a:latin typeface="+mj-lt"/>
              <a:ea typeface="+mj-ea"/>
              <a:cs typeface="+mj-cs"/>
            </a:rPr>
            <a:t>Coverage</a:t>
          </a:r>
          <a:endParaRPr lang="en-US" sz="2300" kern="1200" dirty="0"/>
        </a:p>
      </dsp:txBody>
      <dsp:txXfrm>
        <a:off x="0" y="1084130"/>
        <a:ext cx="8350865" cy="541734"/>
      </dsp:txXfrm>
    </dsp:sp>
    <dsp:sp modelId="{32AE3F79-E1A3-4DE8-82F1-8CDB4CE012DA}">
      <dsp:nvSpPr>
        <dsp:cNvPr id="0" name=""/>
        <dsp:cNvSpPr/>
      </dsp:nvSpPr>
      <dsp:spPr>
        <a:xfrm>
          <a:off x="0" y="1625864"/>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EAA79-40D8-4458-9017-84C7D9410F81}">
      <dsp:nvSpPr>
        <dsp:cNvPr id="0" name=""/>
        <dsp:cNvSpPr/>
      </dsp:nvSpPr>
      <dsp:spPr>
        <a:xfrm>
          <a:off x="0" y="1625864"/>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latin typeface="+mj-lt"/>
              <a:ea typeface="+mj-ea"/>
              <a:cs typeface="+mj-cs"/>
            </a:rPr>
            <a:t>Drives development</a:t>
          </a:r>
          <a:endParaRPr lang="en-US" sz="2300" kern="1200" dirty="0"/>
        </a:p>
      </dsp:txBody>
      <dsp:txXfrm>
        <a:off x="0" y="1625864"/>
        <a:ext cx="8350865" cy="541734"/>
      </dsp:txXfrm>
    </dsp:sp>
    <dsp:sp modelId="{F92B4508-F425-4C28-8E0D-5FEE8E764FFB}">
      <dsp:nvSpPr>
        <dsp:cNvPr id="0" name=""/>
        <dsp:cNvSpPr/>
      </dsp:nvSpPr>
      <dsp:spPr>
        <a:xfrm>
          <a:off x="0" y="2167599"/>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CD2F3-133B-40FB-AD79-6B4433C088AA}">
      <dsp:nvSpPr>
        <dsp:cNvPr id="0" name=""/>
        <dsp:cNvSpPr/>
      </dsp:nvSpPr>
      <dsp:spPr>
        <a:xfrm>
          <a:off x="0" y="2167599"/>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latin typeface="+mj-lt"/>
              <a:ea typeface="+mj-ea"/>
              <a:cs typeface="+mj-cs"/>
            </a:rPr>
            <a:t>Reduces Development time</a:t>
          </a:r>
          <a:endParaRPr lang="en-US" sz="2300" kern="1200" dirty="0"/>
        </a:p>
      </dsp:txBody>
      <dsp:txXfrm>
        <a:off x="0" y="2167599"/>
        <a:ext cx="8350865" cy="541734"/>
      </dsp:txXfrm>
    </dsp:sp>
    <dsp:sp modelId="{4A5343A9-DDA6-4883-B5CB-0660B4C87D82}">
      <dsp:nvSpPr>
        <dsp:cNvPr id="0" name=""/>
        <dsp:cNvSpPr/>
      </dsp:nvSpPr>
      <dsp:spPr>
        <a:xfrm>
          <a:off x="0" y="2709333"/>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EEACC-8DC7-40A7-AB8D-44378281C0C7}">
      <dsp:nvSpPr>
        <dsp:cNvPr id="0" name=""/>
        <dsp:cNvSpPr/>
      </dsp:nvSpPr>
      <dsp:spPr>
        <a:xfrm>
          <a:off x="0" y="2709333"/>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latin typeface="+mj-lt"/>
              <a:ea typeface="+mj-ea"/>
              <a:cs typeface="+mj-cs"/>
            </a:rPr>
            <a:t>Its Fun and Feels happier (red to green)</a:t>
          </a:r>
          <a:endParaRPr lang="en-US" sz="2300" kern="1200" dirty="0"/>
        </a:p>
      </dsp:txBody>
      <dsp:txXfrm>
        <a:off x="0" y="2709333"/>
        <a:ext cx="8350865" cy="541734"/>
      </dsp:txXfrm>
    </dsp:sp>
    <dsp:sp modelId="{78761B99-483E-4F66-825C-98114BD5420E}">
      <dsp:nvSpPr>
        <dsp:cNvPr id="0" name=""/>
        <dsp:cNvSpPr/>
      </dsp:nvSpPr>
      <dsp:spPr>
        <a:xfrm>
          <a:off x="0" y="3251067"/>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74AA5-4008-49C0-87E0-5B35856D51A9}">
      <dsp:nvSpPr>
        <dsp:cNvPr id="0" name=""/>
        <dsp:cNvSpPr/>
      </dsp:nvSpPr>
      <dsp:spPr>
        <a:xfrm>
          <a:off x="0" y="3251067"/>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Testability is high </a:t>
          </a:r>
          <a:endParaRPr lang="en-US" sz="2300" b="1" kern="1200" dirty="0"/>
        </a:p>
      </dsp:txBody>
      <dsp:txXfrm>
        <a:off x="0" y="3251067"/>
        <a:ext cx="8350865" cy="541734"/>
      </dsp:txXfrm>
    </dsp:sp>
    <dsp:sp modelId="{BAC07A91-CCDD-4605-BAC4-71A83F9B70CF}">
      <dsp:nvSpPr>
        <dsp:cNvPr id="0" name=""/>
        <dsp:cNvSpPr/>
      </dsp:nvSpPr>
      <dsp:spPr>
        <a:xfrm>
          <a:off x="0" y="3792802"/>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02EB5-1EF1-4574-86C1-16D92DDCC13C}">
      <dsp:nvSpPr>
        <dsp:cNvPr id="0" name=""/>
        <dsp:cNvSpPr/>
      </dsp:nvSpPr>
      <dsp:spPr>
        <a:xfrm>
          <a:off x="0" y="3792802"/>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Aids in emergent design</a:t>
          </a:r>
          <a:endParaRPr lang="en-US" sz="2300" b="1" kern="1200" dirty="0"/>
        </a:p>
      </dsp:txBody>
      <dsp:txXfrm>
        <a:off x="0" y="3792802"/>
        <a:ext cx="8350865" cy="541734"/>
      </dsp:txXfrm>
    </dsp:sp>
    <dsp:sp modelId="{ABECFB98-E20F-40B0-86CC-0CA5189AE7E7}">
      <dsp:nvSpPr>
        <dsp:cNvPr id="0" name=""/>
        <dsp:cNvSpPr/>
      </dsp:nvSpPr>
      <dsp:spPr>
        <a:xfrm>
          <a:off x="0" y="4334536"/>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454BA-3781-4DE9-A60C-5AB6726749F0}">
      <dsp:nvSpPr>
        <dsp:cNvPr id="0" name=""/>
        <dsp:cNvSpPr/>
      </dsp:nvSpPr>
      <dsp:spPr>
        <a:xfrm>
          <a:off x="0" y="4334536"/>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Less Time spent debugging</a:t>
          </a:r>
          <a:r>
            <a:rPr lang="en-US" sz="2300" kern="1200">
              <a:solidFill>
                <a:schemeClr val="tx1"/>
              </a:solidFill>
              <a:latin typeface="+mj-lt"/>
              <a:ea typeface="+mj-ea"/>
              <a:cs typeface="+mj-cs"/>
            </a:rPr>
            <a:t> </a:t>
          </a:r>
          <a:endParaRPr lang="en-US" sz="2300" b="1" kern="1200" dirty="0"/>
        </a:p>
      </dsp:txBody>
      <dsp:txXfrm>
        <a:off x="0" y="4334536"/>
        <a:ext cx="8350865" cy="541734"/>
      </dsp:txXfrm>
    </dsp:sp>
    <dsp:sp modelId="{78BDB337-F7D2-4CFA-BDB8-16C4FE779210}">
      <dsp:nvSpPr>
        <dsp:cNvPr id="0" name=""/>
        <dsp:cNvSpPr/>
      </dsp:nvSpPr>
      <dsp:spPr>
        <a:xfrm>
          <a:off x="0" y="4876271"/>
          <a:ext cx="83508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7BAE3-ED92-4DE0-BA45-37049B58AF2E}">
      <dsp:nvSpPr>
        <dsp:cNvPr id="0" name=""/>
        <dsp:cNvSpPr/>
      </dsp:nvSpPr>
      <dsp:spPr>
        <a:xfrm>
          <a:off x="0" y="4876271"/>
          <a:ext cx="8350865" cy="54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Quality of test is high </a:t>
          </a:r>
          <a:endParaRPr lang="en-US" sz="2300" b="1" kern="1200" dirty="0"/>
        </a:p>
      </dsp:txBody>
      <dsp:txXfrm>
        <a:off x="0" y="4876271"/>
        <a:ext cx="8350865" cy="541734"/>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5/25/2021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Adding artificial mocking into a meaningless design could create brittle and unmanageable tests – maybe more harm than good</a:t>
            </a:r>
          </a:p>
        </p:txBody>
      </p:sp>
    </p:spTree>
    <p:extLst>
      <p:ext uri="{BB962C8B-B14F-4D97-AF65-F5344CB8AC3E}">
        <p14:creationId xmlns:p14="http://schemas.microsoft.com/office/powerpoint/2010/main" val="56236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338140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6273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0289" y="5840605"/>
            <a:ext cx="4492215" cy="670364"/>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49975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FB83-4FE1-438B-92CD-290F5E3076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3DD503-A02E-4720-BFCC-78A0400F8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ABA581-89BF-4F72-8772-E545A089D443}"/>
              </a:ext>
            </a:extLst>
          </p:cNvPr>
          <p:cNvSpPr>
            <a:spLocks noGrp="1"/>
          </p:cNvSpPr>
          <p:nvPr>
            <p:ph type="dt" sz="half" idx="10"/>
          </p:nvPr>
        </p:nvSpPr>
        <p:spPr/>
        <p:txBody>
          <a:bodyPr/>
          <a:lstStyle/>
          <a:p>
            <a:fld id="{8272A755-DA3C-4D3B-9526-A3E94CAFF769}" type="datetimeFigureOut">
              <a:rPr lang="en-US" smtClean="0"/>
              <a:t>5/25/2021</a:t>
            </a:fld>
            <a:endParaRPr lang="en-US"/>
          </a:p>
        </p:txBody>
      </p:sp>
      <p:sp>
        <p:nvSpPr>
          <p:cNvPr id="5" name="Footer Placeholder 4">
            <a:extLst>
              <a:ext uri="{FF2B5EF4-FFF2-40B4-BE49-F238E27FC236}">
                <a16:creationId xmlns:a16="http://schemas.microsoft.com/office/drawing/2014/main" id="{AF2D3833-1B9A-4F4A-BA05-958860C63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D89E8-ACA2-4AD8-9AA2-16DE75118DC3}"/>
              </a:ext>
            </a:extLst>
          </p:cNvPr>
          <p:cNvSpPr>
            <a:spLocks noGrp="1"/>
          </p:cNvSpPr>
          <p:nvPr>
            <p:ph type="sldNum" sz="quarter" idx="12"/>
          </p:nvPr>
        </p:nvSpPr>
        <p:spPr/>
        <p:txBody>
          <a:bodyPr/>
          <a:lstStyle/>
          <a:p>
            <a:fld id="{37855BD5-5C68-49DC-B645-2C9426CE69F4}" type="slidenum">
              <a:rPr lang="en-US" smtClean="0"/>
              <a:t>‹#›</a:t>
            </a:fld>
            <a:endParaRPr lang="en-US"/>
          </a:p>
        </p:txBody>
      </p:sp>
    </p:spTree>
    <p:extLst>
      <p:ext uri="{BB962C8B-B14F-4D97-AF65-F5344CB8AC3E}">
        <p14:creationId xmlns:p14="http://schemas.microsoft.com/office/powerpoint/2010/main" val="3144091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5DE521DD-F869-4942-ACAE-34C787B89655}"/>
              </a:ext>
            </a:extLst>
          </p:cNvPr>
          <p:cNvSpPr>
            <a:spLocks noGrp="1"/>
          </p:cNvSpPr>
          <p:nvPr>
            <p:ph type="body" sz="quarter" idx="14" hasCustomPrompt="1"/>
          </p:nvPr>
        </p:nvSpPr>
        <p:spPr>
          <a:xfrm>
            <a:off x="381000" y="360681"/>
            <a:ext cx="11430000" cy="990600"/>
          </a:xfrm>
          <a:prstGeom prst="rect">
            <a:avLst/>
          </a:prstGeom>
        </p:spPr>
        <p:txBody>
          <a:bodyPr wrap="square" lIns="0" tIns="0" rIns="0" bIns="0" anchor="t" anchorCtr="0">
            <a:noAutofit/>
          </a:bodyPr>
          <a:lstStyle>
            <a:lvl1pPr marL="0" indent="0" algn="l">
              <a:lnSpc>
                <a:spcPct val="80000"/>
              </a:lnSpc>
              <a:spcBef>
                <a:spcPts val="0"/>
              </a:spcBef>
              <a:spcAft>
                <a:spcPct val="0"/>
              </a:spcAft>
              <a:buFontTx/>
              <a:buNone/>
              <a:defRPr sz="3997" b="0" i="0" cap="all" baseline="0">
                <a:solidFill>
                  <a:srgbClr val="000000"/>
                </a:solidFill>
                <a:latin typeface="Graphik Black" panose="020B0A03030202060203" pitchFamily="34" charset="0"/>
              </a:defRPr>
            </a:lvl1pPr>
          </a:lstStyle>
          <a:p>
            <a:pPr lvl="0" fontAlgn="base">
              <a:lnSpc>
                <a:spcPct val="80000"/>
              </a:lnSpc>
              <a:spcAft>
                <a:spcPct val="0"/>
              </a:spcAft>
              <a:defRPr/>
            </a:pPr>
            <a:r>
              <a:rPr lang="en-US">
                <a:solidFill>
                  <a:srgbClr val="000000"/>
                </a:solidFill>
                <a:latin typeface="Graphik Black" panose="020B0503030202060203" pitchFamily="34" charset="77"/>
                <a:cs typeface="Arial" panose="020B0604020202020204" pitchFamily="34" charset="0"/>
              </a:rPr>
              <a:t>INSERT MAIN TITLE AT 40PT MIN 30PT</a:t>
            </a:r>
          </a:p>
        </p:txBody>
      </p:sp>
    </p:spTree>
    <p:extLst>
      <p:ext uri="{BB962C8B-B14F-4D97-AF65-F5344CB8AC3E}">
        <p14:creationId xmlns:p14="http://schemas.microsoft.com/office/powerpoint/2010/main" val="3280408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Black">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0100862"/>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a:t>Copyright © 2017 Accenture. All rights reserved.</a:t>
            </a:r>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2017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1400" y="5836585"/>
            <a:ext cx="4581861" cy="683742"/>
          </a:xfrm>
          <a:prstGeom prst="rect">
            <a:avLst/>
          </a:prstGeom>
        </p:spPr>
      </p:pic>
      <p:grpSp>
        <p:nvGrpSpPr>
          <p:cNvPr id="9" name="Group 8"/>
          <p:cNvGrpSpPr/>
          <p:nvPr userDrawn="1"/>
        </p:nvGrpSpPr>
        <p:grpSpPr>
          <a:xfrm>
            <a:off x="7421046" y="914399"/>
            <a:ext cx="4358577" cy="4623441"/>
            <a:chOff x="3005156" y="304800"/>
            <a:chExt cx="5643543" cy="5986493"/>
          </a:xfrm>
        </p:grpSpPr>
        <p:sp>
          <p:nvSpPr>
            <p:cNvPr id="14"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Black">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2">
        <a:schemeClr val="bg2"/>
      </p:bgRef>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DF59BFE-C9BD-4A5B-B0D7-899416808DFC}"/>
              </a:ext>
            </a:extLst>
          </p:cNvPr>
          <p:cNvSpPr>
            <a:spLocks noGrp="1"/>
          </p:cNvSpPr>
          <p:nvPr>
            <p:ph type="title" hasCustomPrompt="1"/>
          </p:nvPr>
        </p:nvSpPr>
        <p:spPr>
          <a:xfrm>
            <a:off x="3626400" y="1574800"/>
            <a:ext cx="4939199" cy="1102354"/>
          </a:xfrm>
        </p:spPr>
        <p:txBody>
          <a:bodyPr/>
          <a:lstStyle>
            <a:lvl1pPr>
              <a:defRPr/>
            </a:lvl1pPr>
          </a:lstStyle>
          <a:p>
            <a:r>
              <a:rPr lang="en-US" dirty="0"/>
              <a:t>HELLO!</a:t>
            </a:r>
          </a:p>
        </p:txBody>
      </p:sp>
      <p:sp>
        <p:nvSpPr>
          <p:cNvPr id="16" name="Content Placeholder 15">
            <a:extLst>
              <a:ext uri="{FF2B5EF4-FFF2-40B4-BE49-F238E27FC236}">
                <a16:creationId xmlns:a16="http://schemas.microsoft.com/office/drawing/2014/main" id="{4FC74221-35CD-4079-A6A6-026A1298B72B}"/>
              </a:ext>
            </a:extLst>
          </p:cNvPr>
          <p:cNvSpPr>
            <a:spLocks noGrp="1"/>
          </p:cNvSpPr>
          <p:nvPr>
            <p:ph sz="quarter" idx="10" hasCustomPrompt="1"/>
          </p:nvPr>
        </p:nvSpPr>
        <p:spPr>
          <a:xfrm>
            <a:off x="3626400" y="2677154"/>
            <a:ext cx="4939199" cy="2112645"/>
          </a:xfrm>
        </p:spPr>
        <p:txBody>
          <a:bodyPr/>
          <a:lstStyle>
            <a:lvl1pPr marL="0" indent="0">
              <a:buNone/>
              <a:defRPr sz="3200"/>
            </a:lvl1pPr>
          </a:lstStyle>
          <a:p>
            <a:pPr lvl="0"/>
            <a:r>
              <a:rPr lang="en-US" dirty="0"/>
              <a:t>A Little About You Here!</a:t>
            </a:r>
          </a:p>
          <a:p>
            <a:pPr lvl="0"/>
            <a:r>
              <a:rPr lang="en-US" dirty="0"/>
              <a:t>And your contact information (Twitter?)</a:t>
            </a:r>
          </a:p>
        </p:txBody>
      </p:sp>
      <p:sp>
        <p:nvSpPr>
          <p:cNvPr id="9" name="Shape 41">
            <a:extLst>
              <a:ext uri="{FF2B5EF4-FFF2-40B4-BE49-F238E27FC236}">
                <a16:creationId xmlns:a16="http://schemas.microsoft.com/office/drawing/2014/main" id="{DB9DE0D2-D6AE-4BA9-A4FF-BD49F568F897}"/>
              </a:ext>
            </a:extLst>
          </p:cNvPr>
          <p:cNvSpPr/>
          <p:nvPr userDrawn="1"/>
        </p:nvSpPr>
        <p:spPr>
          <a:xfrm rot="5400000" flipH="1">
            <a:off x="-479615" y="1845054"/>
            <a:ext cx="2455200" cy="1495800"/>
          </a:xfrm>
          <a:prstGeom prst="parallelogram">
            <a:avLst>
              <a:gd name="adj" fmla="val 81897"/>
            </a:avLst>
          </a:prstGeom>
          <a:gradFill>
            <a:gsLst>
              <a:gs pos="52000">
                <a:srgbClr val="00FF00"/>
              </a:gs>
              <a:gs pos="9000">
                <a:srgbClr val="006353"/>
              </a:gs>
              <a:gs pos="99000">
                <a:srgbClr val="00D7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0" name="Shape 42">
            <a:extLst>
              <a:ext uri="{FF2B5EF4-FFF2-40B4-BE49-F238E27FC236}">
                <a16:creationId xmlns:a16="http://schemas.microsoft.com/office/drawing/2014/main" id="{0F2E39B9-79B9-479F-9309-090B0BC64A49}"/>
              </a:ext>
            </a:extLst>
          </p:cNvPr>
          <p:cNvSpPr/>
          <p:nvPr userDrawn="1"/>
        </p:nvSpPr>
        <p:spPr>
          <a:xfrm rot="5400000">
            <a:off x="-262151" y="1526812"/>
            <a:ext cx="1340700" cy="816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1" name="Shape 43">
            <a:extLst>
              <a:ext uri="{FF2B5EF4-FFF2-40B4-BE49-F238E27FC236}">
                <a16:creationId xmlns:a16="http://schemas.microsoft.com/office/drawing/2014/main" id="{E581D75D-6F6A-4ADC-8483-7D386ABD479F}"/>
              </a:ext>
            </a:extLst>
          </p:cNvPr>
          <p:cNvSpPr/>
          <p:nvPr userDrawn="1"/>
        </p:nvSpPr>
        <p:spPr>
          <a:xfrm rot="-5400000" flipH="1">
            <a:off x="-358985" y="3663618"/>
            <a:ext cx="1838515" cy="1120554"/>
          </a:xfrm>
          <a:prstGeom prst="parallelogram">
            <a:avLst>
              <a:gd name="adj" fmla="val 81897"/>
            </a:avLst>
          </a:prstGeom>
          <a:gradFill>
            <a:gsLst>
              <a:gs pos="0">
                <a:srgbClr val="00D7FF"/>
              </a:gs>
              <a:gs pos="100000">
                <a:srgbClr val="00530A"/>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2" name="Shape 44">
            <a:extLst>
              <a:ext uri="{FF2B5EF4-FFF2-40B4-BE49-F238E27FC236}">
                <a16:creationId xmlns:a16="http://schemas.microsoft.com/office/drawing/2014/main" id="{7DCC1BF4-931B-406E-9404-6C80569BD4C9}"/>
              </a:ext>
            </a:extLst>
          </p:cNvPr>
          <p:cNvSpPr/>
          <p:nvPr userDrawn="1"/>
        </p:nvSpPr>
        <p:spPr>
          <a:xfrm rot="-5400000">
            <a:off x="-199051" y="1206481"/>
            <a:ext cx="1018799" cy="6207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 name="Shape 45">
            <a:extLst>
              <a:ext uri="{FF2B5EF4-FFF2-40B4-BE49-F238E27FC236}">
                <a16:creationId xmlns:a16="http://schemas.microsoft.com/office/drawing/2014/main" id="{684E4ADB-03F7-4846-9B90-75F9B2EB8EBC}"/>
              </a:ext>
            </a:extLst>
          </p:cNvPr>
          <p:cNvSpPr/>
          <p:nvPr userDrawn="1"/>
        </p:nvSpPr>
        <p:spPr>
          <a:xfrm rot="-5400000" flipH="1">
            <a:off x="472233" y="3024660"/>
            <a:ext cx="1271999" cy="775199"/>
          </a:xfrm>
          <a:prstGeom prst="parallelogram">
            <a:avLst>
              <a:gd name="adj" fmla="val 81897"/>
            </a:avLst>
          </a:prstGeom>
          <a:solidFill>
            <a:srgbClr val="00FF00">
              <a:alpha val="64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48609405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5AC-FA4F-4C88-B6C0-DBDEC0263452}"/>
              </a:ext>
            </a:extLst>
          </p:cNvPr>
          <p:cNvSpPr>
            <a:spLocks noGrp="1"/>
          </p:cNvSpPr>
          <p:nvPr>
            <p:ph type="title" hasCustomPrompt="1"/>
          </p:nvPr>
        </p:nvSpPr>
        <p:spPr/>
        <p:txBody>
          <a:bodyPr/>
          <a:lstStyle>
            <a:lvl1pPr>
              <a:defRPr b="1">
                <a:latin typeface="Graphik" panose="020B0503030202060203" pitchFamily="34" charset="0"/>
              </a:defRPr>
            </a:lvl1pPr>
          </a:lstStyle>
          <a:p>
            <a:r>
              <a:rPr lang="en-US" dirty="0"/>
              <a:t>TITLE</a:t>
            </a:r>
          </a:p>
        </p:txBody>
      </p:sp>
      <p:sp>
        <p:nvSpPr>
          <p:cNvPr id="3" name="Content Placeholder 2">
            <a:extLst>
              <a:ext uri="{FF2B5EF4-FFF2-40B4-BE49-F238E27FC236}">
                <a16:creationId xmlns:a16="http://schemas.microsoft.com/office/drawing/2014/main" id="{6E92288F-22AF-48FA-9C10-5F551ABE3EAE}"/>
              </a:ext>
            </a:extLst>
          </p:cNvPr>
          <p:cNvSpPr>
            <a:spLocks noGrp="1"/>
          </p:cNvSpPr>
          <p:nvPr>
            <p:ph idx="1" hasCustomPrompt="1"/>
          </p:nvPr>
        </p:nvSpPr>
        <p:spPr/>
        <p:txBody>
          <a:bodyPr/>
          <a:lstStyle>
            <a:lvl1pPr>
              <a:defRPr/>
            </a:lvl1pPr>
          </a:lstStyle>
          <a:p>
            <a:pPr lvl="0"/>
            <a:r>
              <a:rPr lang="en-US" dirty="0"/>
              <a:t>Enter text</a:t>
            </a:r>
          </a:p>
        </p:txBody>
      </p:sp>
    </p:spTree>
    <p:extLst>
      <p:ext uri="{BB962C8B-B14F-4D97-AF65-F5344CB8AC3E}">
        <p14:creationId xmlns:p14="http://schemas.microsoft.com/office/powerpoint/2010/main" val="91211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5AC-FA4F-4C88-B6C0-DBDEC0263452}"/>
              </a:ext>
            </a:extLst>
          </p:cNvPr>
          <p:cNvSpPr>
            <a:spLocks noGrp="1"/>
          </p:cNvSpPr>
          <p:nvPr>
            <p:ph type="title" hasCustomPrompt="1"/>
          </p:nvPr>
        </p:nvSpPr>
        <p:spPr/>
        <p:txBody>
          <a:bodyPr/>
          <a:lstStyle>
            <a:lvl1pPr>
              <a:defRPr b="1">
                <a:latin typeface="Graphik" panose="020B0503030202060203" pitchFamily="34" charset="0"/>
              </a:defRPr>
            </a:lvl1pPr>
          </a:lstStyle>
          <a:p>
            <a:r>
              <a:rPr lang="en-US" dirty="0"/>
              <a:t>AGENDA</a:t>
            </a:r>
          </a:p>
        </p:txBody>
      </p:sp>
      <p:sp>
        <p:nvSpPr>
          <p:cNvPr id="6" name="Content Placeholder 2">
            <a:extLst>
              <a:ext uri="{FF2B5EF4-FFF2-40B4-BE49-F238E27FC236}">
                <a16:creationId xmlns:a16="http://schemas.microsoft.com/office/drawing/2014/main" id="{CDE1FE61-A586-426B-9E17-61FB5CE9ECCE}"/>
              </a:ext>
            </a:extLst>
          </p:cNvPr>
          <p:cNvSpPr>
            <a:spLocks noGrp="1"/>
          </p:cNvSpPr>
          <p:nvPr>
            <p:ph idx="12" hasCustomPrompt="1"/>
          </p:nvPr>
        </p:nvSpPr>
        <p:spPr>
          <a:xfrm>
            <a:off x="839768" y="3523906"/>
            <a:ext cx="10515600" cy="482486"/>
          </a:xfrm>
        </p:spPr>
        <p:txBody>
          <a:bodyPr/>
          <a:lstStyle>
            <a:lvl1pPr>
              <a:defRPr/>
            </a:lvl1pPr>
          </a:lstStyle>
          <a:p>
            <a:pPr lvl="0"/>
            <a:r>
              <a:rPr lang="en-US" dirty="0"/>
              <a:t>Point 4</a:t>
            </a:r>
          </a:p>
        </p:txBody>
      </p:sp>
      <p:sp>
        <p:nvSpPr>
          <p:cNvPr id="7" name="Content Placeholder 2">
            <a:extLst>
              <a:ext uri="{FF2B5EF4-FFF2-40B4-BE49-F238E27FC236}">
                <a16:creationId xmlns:a16="http://schemas.microsoft.com/office/drawing/2014/main" id="{15D15CD4-F47B-4589-B0F8-D089F0765677}"/>
              </a:ext>
            </a:extLst>
          </p:cNvPr>
          <p:cNvSpPr>
            <a:spLocks noGrp="1"/>
          </p:cNvSpPr>
          <p:nvPr>
            <p:ph idx="13" hasCustomPrompt="1"/>
          </p:nvPr>
        </p:nvSpPr>
        <p:spPr>
          <a:xfrm>
            <a:off x="847627" y="4056341"/>
            <a:ext cx="10515600" cy="482486"/>
          </a:xfrm>
        </p:spPr>
        <p:txBody>
          <a:bodyPr/>
          <a:lstStyle>
            <a:lvl1pPr>
              <a:defRPr/>
            </a:lvl1pPr>
          </a:lstStyle>
          <a:p>
            <a:pPr lvl="0"/>
            <a:r>
              <a:rPr lang="en-US" dirty="0"/>
              <a:t>Point 5</a:t>
            </a:r>
          </a:p>
        </p:txBody>
      </p:sp>
      <p:sp>
        <p:nvSpPr>
          <p:cNvPr id="8" name="Content Placeholder 2">
            <a:extLst>
              <a:ext uri="{FF2B5EF4-FFF2-40B4-BE49-F238E27FC236}">
                <a16:creationId xmlns:a16="http://schemas.microsoft.com/office/drawing/2014/main" id="{6989AFF6-4176-4C2A-8E15-7DA095A30A60}"/>
              </a:ext>
            </a:extLst>
          </p:cNvPr>
          <p:cNvSpPr>
            <a:spLocks noGrp="1"/>
          </p:cNvSpPr>
          <p:nvPr>
            <p:ph idx="14" hasCustomPrompt="1"/>
          </p:nvPr>
        </p:nvSpPr>
        <p:spPr>
          <a:xfrm>
            <a:off x="847627" y="4579349"/>
            <a:ext cx="10515600" cy="482486"/>
          </a:xfrm>
        </p:spPr>
        <p:txBody>
          <a:bodyPr/>
          <a:lstStyle>
            <a:lvl1pPr>
              <a:defRPr/>
            </a:lvl1pPr>
          </a:lstStyle>
          <a:p>
            <a:pPr lvl="0"/>
            <a:r>
              <a:rPr lang="en-US" dirty="0"/>
              <a:t>Point 6</a:t>
            </a:r>
          </a:p>
        </p:txBody>
      </p:sp>
      <p:sp>
        <p:nvSpPr>
          <p:cNvPr id="9" name="Content Placeholder 2">
            <a:extLst>
              <a:ext uri="{FF2B5EF4-FFF2-40B4-BE49-F238E27FC236}">
                <a16:creationId xmlns:a16="http://schemas.microsoft.com/office/drawing/2014/main" id="{AFD999EB-AB7C-441C-89DB-32CA2F0B85A3}"/>
              </a:ext>
            </a:extLst>
          </p:cNvPr>
          <p:cNvSpPr>
            <a:spLocks noGrp="1"/>
          </p:cNvSpPr>
          <p:nvPr>
            <p:ph idx="15" hasCustomPrompt="1"/>
          </p:nvPr>
        </p:nvSpPr>
        <p:spPr>
          <a:xfrm>
            <a:off x="841336" y="1951200"/>
            <a:ext cx="10515600" cy="482486"/>
          </a:xfrm>
        </p:spPr>
        <p:txBody>
          <a:bodyPr/>
          <a:lstStyle>
            <a:lvl1pPr>
              <a:defRPr/>
            </a:lvl1pPr>
          </a:lstStyle>
          <a:p>
            <a:pPr lvl="0"/>
            <a:r>
              <a:rPr lang="en-US" dirty="0"/>
              <a:t>Point 1</a:t>
            </a:r>
          </a:p>
        </p:txBody>
      </p:sp>
      <p:sp>
        <p:nvSpPr>
          <p:cNvPr id="10" name="Content Placeholder 2">
            <a:extLst>
              <a:ext uri="{FF2B5EF4-FFF2-40B4-BE49-F238E27FC236}">
                <a16:creationId xmlns:a16="http://schemas.microsoft.com/office/drawing/2014/main" id="{BA5B3D84-6F6D-4418-9368-4050BF848C3C}"/>
              </a:ext>
            </a:extLst>
          </p:cNvPr>
          <p:cNvSpPr>
            <a:spLocks noGrp="1"/>
          </p:cNvSpPr>
          <p:nvPr>
            <p:ph idx="16" hasCustomPrompt="1"/>
          </p:nvPr>
        </p:nvSpPr>
        <p:spPr>
          <a:xfrm>
            <a:off x="839768" y="2483635"/>
            <a:ext cx="10515600" cy="482486"/>
          </a:xfrm>
        </p:spPr>
        <p:txBody>
          <a:bodyPr/>
          <a:lstStyle>
            <a:lvl1pPr>
              <a:defRPr/>
            </a:lvl1pPr>
          </a:lstStyle>
          <a:p>
            <a:pPr lvl="0"/>
            <a:r>
              <a:rPr lang="en-US" dirty="0"/>
              <a:t>Point 2</a:t>
            </a:r>
          </a:p>
        </p:txBody>
      </p:sp>
      <p:sp>
        <p:nvSpPr>
          <p:cNvPr id="11" name="Content Placeholder 2">
            <a:extLst>
              <a:ext uri="{FF2B5EF4-FFF2-40B4-BE49-F238E27FC236}">
                <a16:creationId xmlns:a16="http://schemas.microsoft.com/office/drawing/2014/main" id="{B57BD846-6525-48DF-9553-71D965D0EC0A}"/>
              </a:ext>
            </a:extLst>
          </p:cNvPr>
          <p:cNvSpPr>
            <a:spLocks noGrp="1"/>
          </p:cNvSpPr>
          <p:nvPr>
            <p:ph idx="17" hasCustomPrompt="1"/>
          </p:nvPr>
        </p:nvSpPr>
        <p:spPr>
          <a:xfrm>
            <a:off x="839768" y="3006643"/>
            <a:ext cx="10515600" cy="482486"/>
          </a:xfrm>
        </p:spPr>
        <p:txBody>
          <a:bodyPr/>
          <a:lstStyle>
            <a:lvl1pPr>
              <a:defRPr/>
            </a:lvl1pPr>
          </a:lstStyle>
          <a:p>
            <a:pPr lvl="0"/>
            <a:r>
              <a:rPr lang="en-US" dirty="0"/>
              <a:t>Point 3</a:t>
            </a:r>
          </a:p>
        </p:txBody>
      </p:sp>
    </p:spTree>
    <p:extLst>
      <p:ext uri="{BB962C8B-B14F-4D97-AF65-F5344CB8AC3E}">
        <p14:creationId xmlns:p14="http://schemas.microsoft.com/office/powerpoint/2010/main" val="1461169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8D31-8526-4536-95CA-66B26A21C02C}"/>
              </a:ext>
            </a:extLst>
          </p:cNvPr>
          <p:cNvSpPr>
            <a:spLocks noGrp="1"/>
          </p:cNvSpPr>
          <p:nvPr>
            <p:ph type="title" hasCustomPrompt="1"/>
          </p:nvPr>
        </p:nvSpPr>
        <p:spPr/>
        <p:txBody>
          <a:bodyPr/>
          <a:lstStyle>
            <a:lvl1pPr>
              <a:defRPr b="1"/>
            </a:lvl1pPr>
          </a:lstStyle>
          <a:p>
            <a:r>
              <a:rPr lang="en-US" dirty="0"/>
              <a:t>TITLE</a:t>
            </a:r>
          </a:p>
        </p:txBody>
      </p:sp>
      <p:sp>
        <p:nvSpPr>
          <p:cNvPr id="3" name="Content Placeholder 2">
            <a:extLst>
              <a:ext uri="{FF2B5EF4-FFF2-40B4-BE49-F238E27FC236}">
                <a16:creationId xmlns:a16="http://schemas.microsoft.com/office/drawing/2014/main" id="{FC5073E2-816F-4683-9A52-85D87BBFD488}"/>
              </a:ext>
            </a:extLst>
          </p:cNvPr>
          <p:cNvSpPr>
            <a:spLocks noGrp="1"/>
          </p:cNvSpPr>
          <p:nvPr>
            <p:ph sz="half" idx="1" hasCustomPrompt="1"/>
          </p:nvPr>
        </p:nvSpPr>
        <p:spPr>
          <a:xfrm>
            <a:off x="838200" y="1825625"/>
            <a:ext cx="5181600" cy="4351338"/>
          </a:xfrm>
        </p:spPr>
        <p:txBody>
          <a:bodyPr/>
          <a:lstStyle>
            <a:lvl1pPr>
              <a:defRPr>
                <a:latin typeface="Graphik" panose="020B0503030202060203" pitchFamily="34" charset="0"/>
              </a:defRPr>
            </a:lvl1pPr>
          </a:lstStyle>
          <a:p>
            <a:pPr lvl="0"/>
            <a:r>
              <a:rPr lang="en-US" dirty="0"/>
              <a:t>Enter text here</a:t>
            </a:r>
          </a:p>
        </p:txBody>
      </p:sp>
      <p:sp>
        <p:nvSpPr>
          <p:cNvPr id="4" name="Content Placeholder 3">
            <a:extLst>
              <a:ext uri="{FF2B5EF4-FFF2-40B4-BE49-F238E27FC236}">
                <a16:creationId xmlns:a16="http://schemas.microsoft.com/office/drawing/2014/main" id="{C7FD371E-5806-4DB0-B582-9B6A77F3DE10}"/>
              </a:ext>
            </a:extLst>
          </p:cNvPr>
          <p:cNvSpPr>
            <a:spLocks noGrp="1"/>
          </p:cNvSpPr>
          <p:nvPr>
            <p:ph sz="half" idx="2" hasCustomPrompt="1"/>
          </p:nvPr>
        </p:nvSpPr>
        <p:spPr>
          <a:xfrm>
            <a:off x="6172200" y="1825625"/>
            <a:ext cx="5181600" cy="4351338"/>
          </a:xfrm>
        </p:spPr>
        <p:txBody>
          <a:bodyPr/>
          <a:lstStyle>
            <a:lvl1pPr>
              <a:defRPr>
                <a:latin typeface="Graphik" panose="020B0503030202060203" pitchFamily="34" charset="0"/>
              </a:defRPr>
            </a:lvl1pPr>
          </a:lstStyle>
          <a:p>
            <a:pPr lvl="0"/>
            <a:r>
              <a:rPr lang="en-US" dirty="0"/>
              <a:t>Enter text here</a:t>
            </a:r>
          </a:p>
        </p:txBody>
      </p:sp>
    </p:spTree>
    <p:extLst>
      <p:ext uri="{BB962C8B-B14F-4D97-AF65-F5344CB8AC3E}">
        <p14:creationId xmlns:p14="http://schemas.microsoft.com/office/powerpoint/2010/main" val="2166600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1D77-8032-439F-8D96-08A6ED762E51}"/>
              </a:ext>
            </a:extLst>
          </p:cNvPr>
          <p:cNvSpPr>
            <a:spLocks noGrp="1"/>
          </p:cNvSpPr>
          <p:nvPr>
            <p:ph type="title" hasCustomPrompt="1"/>
          </p:nvPr>
        </p:nvSpPr>
        <p:spPr>
          <a:xfrm>
            <a:off x="839788" y="457200"/>
            <a:ext cx="3932237" cy="1600200"/>
          </a:xfrm>
        </p:spPr>
        <p:txBody>
          <a:bodyPr anchor="b">
            <a:normAutofit/>
          </a:bodyPr>
          <a:lstStyle>
            <a:lvl1pPr>
              <a:defRPr sz="4400"/>
            </a:lvl1pPr>
          </a:lstStyle>
          <a:p>
            <a:r>
              <a:rPr lang="en-US" dirty="0"/>
              <a:t>TITLE</a:t>
            </a:r>
          </a:p>
        </p:txBody>
      </p:sp>
      <p:sp>
        <p:nvSpPr>
          <p:cNvPr id="3" name="Picture Placeholder 2">
            <a:extLst>
              <a:ext uri="{FF2B5EF4-FFF2-40B4-BE49-F238E27FC236}">
                <a16:creationId xmlns:a16="http://schemas.microsoft.com/office/drawing/2014/main" id="{82101061-347F-4DE1-811A-50FB00848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44853B-08D6-4814-86E0-AD541A66C14E}"/>
              </a:ext>
            </a:extLst>
          </p:cNvPr>
          <p:cNvSpPr>
            <a:spLocks noGrp="1"/>
          </p:cNvSpPr>
          <p:nvPr>
            <p:ph type="body" sz="half" idx="2" hasCustomPrompt="1"/>
          </p:nvPr>
        </p:nvSpPr>
        <p:spPr>
          <a:xfrm>
            <a:off x="839788" y="2057400"/>
            <a:ext cx="3932237" cy="3811588"/>
          </a:xfrm>
        </p:spPr>
        <p:txBody>
          <a:bodyPr>
            <a:normAutofit/>
          </a:bodyPr>
          <a:lstStyle>
            <a:lvl1pPr marL="0" indent="0">
              <a:buNone/>
              <a:defRPr sz="1800">
                <a:latin typeface="Graphik"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text here</a:t>
            </a:r>
          </a:p>
        </p:txBody>
      </p:sp>
    </p:spTree>
    <p:extLst>
      <p:ext uri="{BB962C8B-B14F-4D97-AF65-F5344CB8AC3E}">
        <p14:creationId xmlns:p14="http://schemas.microsoft.com/office/powerpoint/2010/main" val="1539151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1D77-8032-439F-8D96-08A6ED762E51}"/>
              </a:ext>
            </a:extLst>
          </p:cNvPr>
          <p:cNvSpPr>
            <a:spLocks noGrp="1"/>
          </p:cNvSpPr>
          <p:nvPr>
            <p:ph type="title" hasCustomPrompt="1"/>
          </p:nvPr>
        </p:nvSpPr>
        <p:spPr>
          <a:xfrm>
            <a:off x="844868" y="357822"/>
            <a:ext cx="10581957" cy="1600200"/>
          </a:xfrm>
        </p:spPr>
        <p:txBody>
          <a:bodyPr anchor="b">
            <a:normAutofit/>
          </a:bodyPr>
          <a:lstStyle>
            <a:lvl1pPr>
              <a:defRPr sz="4400"/>
            </a:lvl1pPr>
          </a:lstStyle>
          <a:p>
            <a:r>
              <a:rPr lang="en-US" dirty="0"/>
              <a:t>TITLE</a:t>
            </a:r>
          </a:p>
        </p:txBody>
      </p:sp>
      <p:sp>
        <p:nvSpPr>
          <p:cNvPr id="3" name="Picture Placeholder 2">
            <a:extLst>
              <a:ext uri="{FF2B5EF4-FFF2-40B4-BE49-F238E27FC236}">
                <a16:creationId xmlns:a16="http://schemas.microsoft.com/office/drawing/2014/main" id="{82101061-347F-4DE1-811A-50FB00848A53}"/>
              </a:ext>
            </a:extLst>
          </p:cNvPr>
          <p:cNvSpPr>
            <a:spLocks noGrp="1"/>
          </p:cNvSpPr>
          <p:nvPr>
            <p:ph type="pic" idx="1"/>
          </p:nvPr>
        </p:nvSpPr>
        <p:spPr>
          <a:xfrm>
            <a:off x="838200" y="2049462"/>
            <a:ext cx="4912360"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44853B-08D6-4814-86E0-AD541A66C14E}"/>
              </a:ext>
            </a:extLst>
          </p:cNvPr>
          <p:cNvSpPr>
            <a:spLocks noGrp="1"/>
          </p:cNvSpPr>
          <p:nvPr>
            <p:ph type="body" sz="half" idx="2" hasCustomPrompt="1"/>
          </p:nvPr>
        </p:nvSpPr>
        <p:spPr>
          <a:xfrm>
            <a:off x="5913120" y="2049462"/>
            <a:ext cx="5513705" cy="3811588"/>
          </a:xfrm>
        </p:spPr>
        <p:txBody>
          <a:bodyPr>
            <a:normAutofit/>
          </a:bodyPr>
          <a:lstStyle>
            <a:lvl1pPr marL="0" indent="0">
              <a:buNone/>
              <a:defRPr sz="1800">
                <a:latin typeface="Graphik"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text here</a:t>
            </a:r>
          </a:p>
        </p:txBody>
      </p:sp>
    </p:spTree>
    <p:extLst>
      <p:ext uri="{BB962C8B-B14F-4D97-AF65-F5344CB8AC3E}">
        <p14:creationId xmlns:p14="http://schemas.microsoft.com/office/powerpoint/2010/main" val="2498335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A9B7251-3B95-4FF7-82D4-53B72D37B3B0}"/>
              </a:ext>
            </a:extLst>
          </p:cNvPr>
          <p:cNvGrpSpPr/>
          <p:nvPr userDrawn="1"/>
        </p:nvGrpSpPr>
        <p:grpSpPr>
          <a:xfrm>
            <a:off x="7217538" y="395925"/>
            <a:ext cx="4358577" cy="4623441"/>
            <a:chOff x="3005156" y="304800"/>
            <a:chExt cx="5643543" cy="5986493"/>
          </a:xfrm>
        </p:grpSpPr>
        <p:sp>
          <p:nvSpPr>
            <p:cNvPr id="13" name="Freeform 5">
              <a:extLst>
                <a:ext uri="{FF2B5EF4-FFF2-40B4-BE49-F238E27FC236}">
                  <a16:creationId xmlns:a16="http://schemas.microsoft.com/office/drawing/2014/main" id="{704A0A22-CBA7-4112-9D3C-948A92A83AB8}"/>
                </a:ext>
              </a:extLst>
            </p:cNvPr>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raphik"/>
                <a:ea typeface="+mn-ea"/>
                <a:cs typeface="+mn-cs"/>
              </a:endParaRPr>
            </a:p>
          </p:txBody>
        </p:sp>
        <p:sp>
          <p:nvSpPr>
            <p:cNvPr id="14" name="Freeform 6">
              <a:extLst>
                <a:ext uri="{FF2B5EF4-FFF2-40B4-BE49-F238E27FC236}">
                  <a16:creationId xmlns:a16="http://schemas.microsoft.com/office/drawing/2014/main" id="{2BAFCAD0-D05F-4C22-961E-858C1365A0CD}"/>
                </a:ext>
              </a:extLst>
            </p:cNvPr>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raphik"/>
              </a:endParaRPr>
            </a:p>
          </p:txBody>
        </p:sp>
      </p:grpSp>
      <p:sp>
        <p:nvSpPr>
          <p:cNvPr id="15" name="Title 1">
            <a:extLst>
              <a:ext uri="{FF2B5EF4-FFF2-40B4-BE49-F238E27FC236}">
                <a16:creationId xmlns:a16="http://schemas.microsoft.com/office/drawing/2014/main" id="{6807140F-A5C2-430F-8727-E29EEBD65E22}"/>
              </a:ext>
            </a:extLst>
          </p:cNvPr>
          <p:cNvSpPr txBox="1">
            <a:spLocks/>
          </p:cNvSpPr>
          <p:nvPr userDrawn="1"/>
        </p:nvSpPr>
        <p:spPr>
          <a:xfrm>
            <a:off x="6934191" y="2448246"/>
            <a:ext cx="2529840" cy="1737058"/>
          </a:xfrm>
          <a:prstGeom prst="rect">
            <a:avLst/>
          </a:prstGeom>
        </p:spPr>
        <p:txBody>
          <a:bodyPr vert="horz" lIns="0" tIns="0" rIns="0" bIns="0" rtlCol="0" anchor="t" anchorCtr="0">
            <a:noAutofit/>
          </a:bodyPr>
          <a:lstStyle>
            <a:lvl1pPr marL="0" indent="0" algn="l" defTabSz="914377" rtl="0" eaLnBrk="1" latinLnBrk="0" hangingPunct="1">
              <a:lnSpc>
                <a:spcPct val="70000"/>
              </a:lnSpc>
              <a:spcBef>
                <a:spcPct val="0"/>
              </a:spcBef>
              <a:buNone/>
              <a:defRPr sz="6000" b="1" kern="1200" cap="all" baseline="0">
                <a:solidFill>
                  <a:schemeClr val="tx1"/>
                </a:solidFill>
                <a:latin typeface="Graphik Black" panose="020B0A03030202060203" pitchFamily="34" charset="0"/>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6000" b="1" i="0" u="none" strike="noStrike" kern="1200" cap="all" spc="0" normalizeH="0" baseline="0" noProof="0" dirty="0" err="1">
                <a:ln>
                  <a:noFill/>
                </a:ln>
                <a:solidFill>
                  <a:sysClr val="windowText" lastClr="000000"/>
                </a:solidFill>
                <a:effectLst/>
                <a:uLnTx/>
                <a:uFillTx/>
                <a:latin typeface="Graphik Black" panose="020B0A03030202060203" pitchFamily="34" charset="0"/>
                <a:ea typeface="+mj-ea"/>
                <a:cs typeface="+mj-cs"/>
              </a:rPr>
              <a:t>Q&amp;a</a:t>
            </a:r>
            <a:endParaRPr kumimoji="0" lang="en-US" sz="6000" b="1" i="0" u="none" strike="noStrike" kern="1200" cap="all" spc="0" normalizeH="0" baseline="0" noProof="0" dirty="0">
              <a:ln>
                <a:noFill/>
              </a:ln>
              <a:solidFill>
                <a:sysClr val="windowText" lastClr="000000"/>
              </a:solidFill>
              <a:effectLst/>
              <a:uLnTx/>
              <a:uFillTx/>
              <a:latin typeface="Graphik Black" panose="020B0A03030202060203" pitchFamily="34" charset="0"/>
              <a:ea typeface="+mj-ea"/>
              <a:cs typeface="+mj-cs"/>
            </a:endParaRPr>
          </a:p>
        </p:txBody>
      </p:sp>
      <p:sp>
        <p:nvSpPr>
          <p:cNvPr id="2" name="TextBox 1">
            <a:extLst>
              <a:ext uri="{FF2B5EF4-FFF2-40B4-BE49-F238E27FC236}">
                <a16:creationId xmlns:a16="http://schemas.microsoft.com/office/drawing/2014/main" id="{9B986752-577F-4770-95DB-79A61F66A9EB}"/>
              </a:ext>
            </a:extLst>
          </p:cNvPr>
          <p:cNvSpPr txBox="1"/>
          <p:nvPr userDrawn="1"/>
        </p:nvSpPr>
        <p:spPr>
          <a:xfrm>
            <a:off x="226243" y="5608949"/>
            <a:ext cx="6381947" cy="738664"/>
          </a:xfrm>
          <a:prstGeom prst="rect">
            <a:avLst/>
          </a:prstGeom>
          <a:noFill/>
        </p:spPr>
        <p:txBody>
          <a:bodyPr wrap="square" rtlCol="0">
            <a:spAutoFit/>
          </a:bodyPr>
          <a:lstStyle/>
          <a:p>
            <a:pPr algn="l"/>
            <a:r>
              <a:rPr lang="en-US" sz="2400" u="sng" dirty="0">
                <a:solidFill>
                  <a:srgbClr val="7E00FF"/>
                </a:solidFill>
              </a:rPr>
              <a:t>www.in.accenture.com/agile/</a:t>
            </a:r>
          </a:p>
          <a:p>
            <a:pPr algn="l"/>
            <a:r>
              <a:rPr lang="en-US" dirty="0">
                <a:solidFill>
                  <a:srgbClr val="7E00FF"/>
                </a:solidFill>
              </a:rPr>
              <a:t>Follow the Agile Community to catch the latest actions in Agile</a:t>
            </a:r>
          </a:p>
        </p:txBody>
      </p:sp>
    </p:spTree>
    <p:extLst>
      <p:ext uri="{BB962C8B-B14F-4D97-AF65-F5344CB8AC3E}">
        <p14:creationId xmlns:p14="http://schemas.microsoft.com/office/powerpoint/2010/main" val="297209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849507" y="914399"/>
            <a:ext cx="4358577" cy="4623441"/>
            <a:chOff x="3005156" y="304800"/>
            <a:chExt cx="5643543" cy="5986493"/>
          </a:xfrm>
        </p:grpSpPr>
        <p:sp>
          <p:nvSpPr>
            <p:cNvPr id="11"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0" pos="6000" userDrawn="1">
          <p15:clr>
            <a:srgbClr val="FBAE40"/>
          </p15:clr>
        </p15:guide>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1081-15A8-41B8-BEF2-BF6B5233C763}"/>
              </a:ext>
            </a:extLst>
          </p:cNvPr>
          <p:cNvSpPr>
            <a:spLocks noGrp="1"/>
          </p:cNvSpPr>
          <p:nvPr>
            <p:ph type="title" hasCustomPrompt="1"/>
          </p:nvPr>
        </p:nvSpPr>
        <p:spPr>
          <a:xfrm>
            <a:off x="3318235" y="1376313"/>
            <a:ext cx="5307291" cy="1285335"/>
          </a:xfrm>
        </p:spPr>
        <p:txBody>
          <a:bodyPr/>
          <a:lstStyle>
            <a:lvl1pPr algn="ctr">
              <a:defRPr>
                <a:solidFill>
                  <a:srgbClr val="000000"/>
                </a:solidFill>
              </a:defRPr>
            </a:lvl1pPr>
          </a:lstStyle>
          <a:p>
            <a:r>
              <a:rPr lang="en-US" dirty="0"/>
              <a:t>Thank You!</a:t>
            </a:r>
          </a:p>
        </p:txBody>
      </p:sp>
      <p:sp>
        <p:nvSpPr>
          <p:cNvPr id="11" name="Text Placeholder 10">
            <a:extLst>
              <a:ext uri="{FF2B5EF4-FFF2-40B4-BE49-F238E27FC236}">
                <a16:creationId xmlns:a16="http://schemas.microsoft.com/office/drawing/2014/main" id="{91C87E73-C664-4314-8415-6241360FE4B9}"/>
              </a:ext>
            </a:extLst>
          </p:cNvPr>
          <p:cNvSpPr>
            <a:spLocks noGrp="1"/>
          </p:cNvSpPr>
          <p:nvPr>
            <p:ph type="body" sz="quarter" idx="10" hasCustomPrompt="1"/>
          </p:nvPr>
        </p:nvSpPr>
        <p:spPr>
          <a:xfrm>
            <a:off x="3346352" y="3095674"/>
            <a:ext cx="5287963" cy="411097"/>
          </a:xfrm>
        </p:spPr>
        <p:txBody>
          <a:bodyPr/>
          <a:lstStyle>
            <a:lvl1pPr marL="0" indent="0" algn="ctr">
              <a:buNone/>
              <a:defRPr/>
            </a:lvl1pPr>
          </a:lstStyle>
          <a:p>
            <a:pPr lvl="0"/>
            <a:r>
              <a:rPr lang="en-US" dirty="0"/>
              <a:t>Your Name</a:t>
            </a:r>
          </a:p>
        </p:txBody>
      </p:sp>
      <p:sp>
        <p:nvSpPr>
          <p:cNvPr id="16" name="Text Placeholder 10">
            <a:extLst>
              <a:ext uri="{FF2B5EF4-FFF2-40B4-BE49-F238E27FC236}">
                <a16:creationId xmlns:a16="http://schemas.microsoft.com/office/drawing/2014/main" id="{BDC08A02-F7D8-4205-9A3A-809CE4983D21}"/>
              </a:ext>
            </a:extLst>
          </p:cNvPr>
          <p:cNvSpPr>
            <a:spLocks noGrp="1"/>
          </p:cNvSpPr>
          <p:nvPr>
            <p:ph type="body" sz="quarter" idx="11" hasCustomPrompt="1"/>
          </p:nvPr>
        </p:nvSpPr>
        <p:spPr>
          <a:xfrm>
            <a:off x="3346352" y="3556432"/>
            <a:ext cx="5287963" cy="411097"/>
          </a:xfrm>
        </p:spPr>
        <p:txBody>
          <a:bodyPr/>
          <a:lstStyle>
            <a:lvl1pPr marL="0" indent="0" algn="ctr">
              <a:buNone/>
              <a:defRPr/>
            </a:lvl1pPr>
          </a:lstStyle>
          <a:p>
            <a:pPr lvl="0"/>
            <a:r>
              <a:rPr lang="en-US" dirty="0"/>
              <a:t>Your E-mail</a:t>
            </a:r>
          </a:p>
        </p:txBody>
      </p:sp>
      <p:sp>
        <p:nvSpPr>
          <p:cNvPr id="17" name="TextBox 16">
            <a:extLst>
              <a:ext uri="{FF2B5EF4-FFF2-40B4-BE49-F238E27FC236}">
                <a16:creationId xmlns:a16="http://schemas.microsoft.com/office/drawing/2014/main" id="{BD8CD6E7-C16E-4739-85BF-E40BCCB06310}"/>
              </a:ext>
            </a:extLst>
          </p:cNvPr>
          <p:cNvSpPr txBox="1"/>
          <p:nvPr userDrawn="1"/>
        </p:nvSpPr>
        <p:spPr>
          <a:xfrm>
            <a:off x="1758098" y="5143153"/>
            <a:ext cx="8427563" cy="830997"/>
          </a:xfrm>
          <a:prstGeom prst="rect">
            <a:avLst/>
          </a:prstGeom>
          <a:noFill/>
        </p:spPr>
        <p:txBody>
          <a:bodyPr wrap="square" rtlCol="0">
            <a:spAutoFit/>
          </a:bodyPr>
          <a:lstStyle/>
          <a:p>
            <a:pPr algn="ctr"/>
            <a:r>
              <a:rPr lang="en-US" sz="2400" b="1" u="none" dirty="0">
                <a:solidFill>
                  <a:srgbClr val="00530A"/>
                </a:solidFill>
              </a:rPr>
              <a:t>SUBSCRIBE</a:t>
            </a:r>
            <a:r>
              <a:rPr lang="en-US" sz="2400" b="1" u="none" dirty="0">
                <a:solidFill>
                  <a:schemeClr val="tx1"/>
                </a:solidFill>
              </a:rPr>
              <a:t> to Agile Community - </a:t>
            </a:r>
            <a:r>
              <a:rPr lang="en-US" sz="2400" b="1" u="sng" dirty="0">
                <a:solidFill>
                  <a:schemeClr val="tx1"/>
                </a:solidFill>
              </a:rPr>
              <a:t>www.in.accenture.com/agile/</a:t>
            </a:r>
          </a:p>
          <a:p>
            <a:pPr algn="ctr"/>
            <a:r>
              <a:rPr lang="en-US" sz="2400" b="1" u="none" dirty="0">
                <a:solidFill>
                  <a:srgbClr val="00530A"/>
                </a:solidFill>
              </a:rPr>
              <a:t>FOLLOW</a:t>
            </a:r>
            <a:r>
              <a:rPr lang="en-US" sz="2400" b="1" u="none" dirty="0">
                <a:solidFill>
                  <a:schemeClr val="tx1"/>
                </a:solidFill>
              </a:rPr>
              <a:t> Business Agility Persona </a:t>
            </a:r>
          </a:p>
        </p:txBody>
      </p:sp>
      <p:sp>
        <p:nvSpPr>
          <p:cNvPr id="12" name="Shape 41">
            <a:extLst>
              <a:ext uri="{FF2B5EF4-FFF2-40B4-BE49-F238E27FC236}">
                <a16:creationId xmlns:a16="http://schemas.microsoft.com/office/drawing/2014/main" id="{72BF5B7A-B41D-4598-91F0-797D0740ED94}"/>
              </a:ext>
            </a:extLst>
          </p:cNvPr>
          <p:cNvSpPr/>
          <p:nvPr userDrawn="1"/>
        </p:nvSpPr>
        <p:spPr>
          <a:xfrm rot="5400000" flipH="1">
            <a:off x="-479615" y="1845054"/>
            <a:ext cx="2455200" cy="1495800"/>
          </a:xfrm>
          <a:prstGeom prst="parallelogram">
            <a:avLst>
              <a:gd name="adj" fmla="val 81897"/>
            </a:avLst>
          </a:prstGeom>
          <a:gradFill>
            <a:gsLst>
              <a:gs pos="52000">
                <a:srgbClr val="00FF00"/>
              </a:gs>
              <a:gs pos="9000">
                <a:srgbClr val="006353"/>
              </a:gs>
              <a:gs pos="99000">
                <a:srgbClr val="00D7FF"/>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3" name="Shape 42">
            <a:extLst>
              <a:ext uri="{FF2B5EF4-FFF2-40B4-BE49-F238E27FC236}">
                <a16:creationId xmlns:a16="http://schemas.microsoft.com/office/drawing/2014/main" id="{458C544E-A234-420B-982C-6053C8392A30}"/>
              </a:ext>
            </a:extLst>
          </p:cNvPr>
          <p:cNvSpPr/>
          <p:nvPr userDrawn="1"/>
        </p:nvSpPr>
        <p:spPr>
          <a:xfrm rot="5400000">
            <a:off x="-262151" y="1526812"/>
            <a:ext cx="1340700" cy="816300"/>
          </a:xfrm>
          <a:prstGeom prst="parallelogram">
            <a:avLst>
              <a:gd name="adj" fmla="val 81897"/>
            </a:avLst>
          </a:prstGeom>
          <a:gradFill>
            <a:gsLst>
              <a:gs pos="0">
                <a:srgbClr val="33CCCC"/>
              </a:gs>
              <a:gs pos="100000">
                <a:srgbClr val="66FF33"/>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4" name="Shape 43">
            <a:extLst>
              <a:ext uri="{FF2B5EF4-FFF2-40B4-BE49-F238E27FC236}">
                <a16:creationId xmlns:a16="http://schemas.microsoft.com/office/drawing/2014/main" id="{6BE1BAE0-2D74-4EEE-B562-344EE259748D}"/>
              </a:ext>
            </a:extLst>
          </p:cNvPr>
          <p:cNvSpPr/>
          <p:nvPr userDrawn="1"/>
        </p:nvSpPr>
        <p:spPr>
          <a:xfrm rot="-5400000" flipH="1">
            <a:off x="-358985" y="3663618"/>
            <a:ext cx="1838515" cy="1120554"/>
          </a:xfrm>
          <a:prstGeom prst="parallelogram">
            <a:avLst>
              <a:gd name="adj" fmla="val 81897"/>
            </a:avLst>
          </a:prstGeom>
          <a:gradFill>
            <a:gsLst>
              <a:gs pos="0">
                <a:srgbClr val="00D7FF"/>
              </a:gs>
              <a:gs pos="100000">
                <a:srgbClr val="00530A"/>
              </a:gs>
            </a:gsLst>
            <a:lin ang="5400012"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5" name="Shape 44">
            <a:extLst>
              <a:ext uri="{FF2B5EF4-FFF2-40B4-BE49-F238E27FC236}">
                <a16:creationId xmlns:a16="http://schemas.microsoft.com/office/drawing/2014/main" id="{C04D4E65-25F9-4A60-B72F-9CFB9BDB8B9E}"/>
              </a:ext>
            </a:extLst>
          </p:cNvPr>
          <p:cNvSpPr/>
          <p:nvPr userDrawn="1"/>
        </p:nvSpPr>
        <p:spPr>
          <a:xfrm rot="-5400000">
            <a:off x="-199051" y="1206481"/>
            <a:ext cx="1018799" cy="620700"/>
          </a:xfrm>
          <a:prstGeom prst="parallelogram">
            <a:avLst>
              <a:gd name="adj" fmla="val 81897"/>
            </a:avLst>
          </a:prstGeom>
          <a:solidFill>
            <a:srgbClr val="FFFFFF">
              <a:alpha val="14229"/>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8" name="Shape 45">
            <a:extLst>
              <a:ext uri="{FF2B5EF4-FFF2-40B4-BE49-F238E27FC236}">
                <a16:creationId xmlns:a16="http://schemas.microsoft.com/office/drawing/2014/main" id="{0BF74FBF-9430-44C9-9D6A-6544C15A4CE4}"/>
              </a:ext>
            </a:extLst>
          </p:cNvPr>
          <p:cNvSpPr/>
          <p:nvPr userDrawn="1"/>
        </p:nvSpPr>
        <p:spPr>
          <a:xfrm rot="-5400000" flipH="1">
            <a:off x="472233" y="3024660"/>
            <a:ext cx="1271999" cy="775199"/>
          </a:xfrm>
          <a:prstGeom prst="parallelogram">
            <a:avLst>
              <a:gd name="adj" fmla="val 81897"/>
            </a:avLst>
          </a:prstGeom>
          <a:solidFill>
            <a:srgbClr val="00FF00">
              <a:alpha val="64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43650272"/>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56908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95172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398132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endParaRPr lang="en-US" dirty="0"/>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7052891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634509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83684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3144200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13D9-869A-48AA-8F0E-B37A32379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6C5F4-6D56-4655-BF2B-DDA10ECD2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50F9E7-7568-4E71-B6FE-62F1E39715F9}"/>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5" name="Footer Placeholder 4">
            <a:extLst>
              <a:ext uri="{FF2B5EF4-FFF2-40B4-BE49-F238E27FC236}">
                <a16:creationId xmlns:a16="http://schemas.microsoft.com/office/drawing/2014/main" id="{630260DC-8C7E-4767-BA8B-734980383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1CED1-8F9B-41AE-B91F-602AFDB58449}"/>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13981982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0381-B221-4D6E-8E1A-291D88CAD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D9A24-C205-45E0-B30A-7F7FE04D10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FE57D-C828-4D88-95CA-008CA158F695}"/>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5" name="Footer Placeholder 4">
            <a:extLst>
              <a:ext uri="{FF2B5EF4-FFF2-40B4-BE49-F238E27FC236}">
                <a16:creationId xmlns:a16="http://schemas.microsoft.com/office/drawing/2014/main" id="{ED761B18-6AED-4170-9935-4B4553374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3E9CE-C154-4AE0-B88E-49F3F25393C8}"/>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142844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50679" y="902255"/>
            <a:ext cx="4378921" cy="4534596"/>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0">
                <a:srgbClr val="00FF00"/>
              </a:gs>
              <a:gs pos="100000">
                <a:srgbClr val="00530A"/>
              </a:gs>
            </a:gsLst>
            <a:lin ang="0" scaled="0"/>
          </a:gra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7276-F4D4-45C6-98D8-0C03D23F1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EA0B8-19A8-4329-90A3-C6DC77F24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00B094-A336-4CCC-80F3-ED93E161816A}"/>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5" name="Footer Placeholder 4">
            <a:extLst>
              <a:ext uri="{FF2B5EF4-FFF2-40B4-BE49-F238E27FC236}">
                <a16:creationId xmlns:a16="http://schemas.microsoft.com/office/drawing/2014/main" id="{6793CE71-203D-4DFA-B9FC-398A2814D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CF69A-040B-40E6-AF75-91F53C9D328F}"/>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1712078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1640-1EE4-4FE1-95BB-4AB10165A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8AE3FC-6131-4C60-8B65-D71DAD8FF2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77F8D6-91C5-4563-8835-4EA25480E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827CE7-12AC-4941-BDE7-B2A091B03F7A}"/>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6" name="Footer Placeholder 5">
            <a:extLst>
              <a:ext uri="{FF2B5EF4-FFF2-40B4-BE49-F238E27FC236}">
                <a16:creationId xmlns:a16="http://schemas.microsoft.com/office/drawing/2014/main" id="{4391EA37-B22B-4D16-9E25-46FB04ED4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5F2A1-38C2-4E99-9415-522CA2FF58B8}"/>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11700876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F5DD-EF1E-4895-94EA-35C40AA7B0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8D361F-971E-403C-B46A-5D55AC11C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125CF-9D4A-4E2F-90C8-8009E29AE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05F49-B3C4-4091-8BC6-687F50B5FF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F9530-93BE-4566-B241-E150913A09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462D21-096A-48E6-9FFA-C5D80CD9CF7E}"/>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8" name="Footer Placeholder 7">
            <a:extLst>
              <a:ext uri="{FF2B5EF4-FFF2-40B4-BE49-F238E27FC236}">
                <a16:creationId xmlns:a16="http://schemas.microsoft.com/office/drawing/2014/main" id="{46C059A8-8C77-4354-A46E-AF5154547E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AA971C-669D-4DF3-BE1D-03B75186D616}"/>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15074852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650B-9ED5-40D4-9508-A088F2BDA2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1CF5D-9D04-4F29-8470-0182AC8A7C47}"/>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4" name="Footer Placeholder 3">
            <a:extLst>
              <a:ext uri="{FF2B5EF4-FFF2-40B4-BE49-F238E27FC236}">
                <a16:creationId xmlns:a16="http://schemas.microsoft.com/office/drawing/2014/main" id="{F85B849B-146F-4037-9352-B1A790D28D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B3D42A-03A0-42CB-B8CC-CA2886869D71}"/>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645499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14BC5-08B4-4123-89AB-FAAEE1A4D528}"/>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3" name="Footer Placeholder 2">
            <a:extLst>
              <a:ext uri="{FF2B5EF4-FFF2-40B4-BE49-F238E27FC236}">
                <a16:creationId xmlns:a16="http://schemas.microsoft.com/office/drawing/2014/main" id="{3219FE7B-7B59-4FEB-ABED-F4B425903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274337-DED7-4A35-9388-65518EA01211}"/>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3288132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FD1C-A5FF-43D9-B17D-6F4BB5679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A8532A-501A-4507-9746-B3FDB368D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4F393-BA0C-43DB-AB31-ED56E8959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57997-255B-48E9-A51C-2932D2C11A8D}"/>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6" name="Footer Placeholder 5">
            <a:extLst>
              <a:ext uri="{FF2B5EF4-FFF2-40B4-BE49-F238E27FC236}">
                <a16:creationId xmlns:a16="http://schemas.microsoft.com/office/drawing/2014/main" id="{6061D748-5B09-4D7A-BCBE-2A2C6F1AF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883C7-C4A8-42E2-BEF9-BB084555BD42}"/>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42738499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AB27-FF00-45B6-8CF6-EC439FFAE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19AC6-B1AD-4ABE-90BD-A921B2B02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EDB046-56B0-4234-A062-A2E67DDB6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F7FB2-377C-4377-940D-D3B365C88953}"/>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6" name="Footer Placeholder 5">
            <a:extLst>
              <a:ext uri="{FF2B5EF4-FFF2-40B4-BE49-F238E27FC236}">
                <a16:creationId xmlns:a16="http://schemas.microsoft.com/office/drawing/2014/main" id="{3E2986ED-7895-4A06-A9C5-2819EBC7C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832A3-EB56-4BAF-879F-3A228303C813}"/>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1581078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2D15-DE5B-4EAC-8640-04E0021DD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87620-713C-44F3-BE9C-407E24B6DC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37497-4179-4233-B628-8C0C4944F3BE}"/>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5" name="Footer Placeholder 4">
            <a:extLst>
              <a:ext uri="{FF2B5EF4-FFF2-40B4-BE49-F238E27FC236}">
                <a16:creationId xmlns:a16="http://schemas.microsoft.com/office/drawing/2014/main" id="{B42E24F8-AC1F-4BB0-ACA2-6B7621AE1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37ADC-C016-4D6C-85F8-37B14C5F55DD}"/>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34670811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2E9F6-BBB1-46BD-AEF2-A3C1E124B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5888E-FC36-4DE6-964E-2FEF1F93F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01A61-F41B-4C76-8AC3-0237B57084A5}"/>
              </a:ext>
            </a:extLst>
          </p:cNvPr>
          <p:cNvSpPr>
            <a:spLocks noGrp="1"/>
          </p:cNvSpPr>
          <p:nvPr>
            <p:ph type="dt" sz="half" idx="10"/>
          </p:nvPr>
        </p:nvSpPr>
        <p:spPr/>
        <p:txBody>
          <a:bodyPr/>
          <a:lstStyle/>
          <a:p>
            <a:fld id="{611169D5-E212-4B2C-8451-392A9AE3F54E}" type="datetimeFigureOut">
              <a:rPr lang="en-US" smtClean="0"/>
              <a:t>5/25/2021</a:t>
            </a:fld>
            <a:endParaRPr lang="en-US"/>
          </a:p>
        </p:txBody>
      </p:sp>
      <p:sp>
        <p:nvSpPr>
          <p:cNvPr id="5" name="Footer Placeholder 4">
            <a:extLst>
              <a:ext uri="{FF2B5EF4-FFF2-40B4-BE49-F238E27FC236}">
                <a16:creationId xmlns:a16="http://schemas.microsoft.com/office/drawing/2014/main" id="{F09733E5-558E-4D3D-86E3-CABA81CBE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F4253-F9DE-49ED-8D9E-2C9B175B796D}"/>
              </a:ext>
            </a:extLst>
          </p:cNvPr>
          <p:cNvSpPr>
            <a:spLocks noGrp="1"/>
          </p:cNvSpPr>
          <p:nvPr>
            <p:ph type="sldNum" sz="quarter" idx="12"/>
          </p:nvPr>
        </p:nvSpPr>
        <p:spPr/>
        <p:txBody>
          <a:bodyPr/>
          <a:lstStyle/>
          <a:p>
            <a:fld id="{7435EE0F-B2FA-44D1-A4E8-E63C86AD0E34}" type="slidenum">
              <a:rPr lang="en-US" smtClean="0"/>
              <a:t>‹#›</a:t>
            </a:fld>
            <a:endParaRPr lang="en-US"/>
          </a:p>
        </p:txBody>
      </p:sp>
    </p:spTree>
    <p:extLst>
      <p:ext uri="{BB962C8B-B14F-4D97-AF65-F5344CB8AC3E}">
        <p14:creationId xmlns:p14="http://schemas.microsoft.com/office/powerpoint/2010/main" val="8337215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63246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397063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78470" y="913011"/>
            <a:ext cx="4361888" cy="4516957"/>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noFill/>
          <a:ln w="38100">
            <a:solidFill>
              <a:srgbClr val="00D700"/>
            </a:solid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a:t>[Section header title or quote]</a:t>
            </a:r>
          </a:p>
          <a:p>
            <a:pPr lvl="1"/>
            <a:r>
              <a:rPr lang="en-US"/>
              <a:t>Additional information, if needed</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356014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7366000" cy="4568825"/>
          </a:xfrm>
        </p:spPr>
        <p:txBody>
          <a:bodyPr>
            <a:noAutofit/>
          </a:bodyPr>
          <a:lstStyle>
            <a:lvl1pPr marL="365760" indent="-365760">
              <a:lnSpc>
                <a:spcPct val="90000"/>
              </a:lnSpc>
              <a:buFont typeface="Wells Fargo Sans Display" panose="020B0503020203020204" pitchFamily="34" charset="0"/>
              <a:buChar char="•"/>
              <a:defRPr sz="3200">
                <a:latin typeface="+mj-lt"/>
              </a:defRPr>
            </a:lvl1pPr>
            <a:lvl2pPr marL="731520" indent="-365760">
              <a:lnSpc>
                <a:spcPct val="90000"/>
              </a:lnSpc>
              <a:buFont typeface="Wells Fargo Sans Display" panose="020B0503020203020204" pitchFamily="34" charset="0"/>
              <a:buChar char="–"/>
              <a:defRPr sz="3200">
                <a:latin typeface="+mj-lt"/>
              </a:defRPr>
            </a:lvl2pPr>
            <a:lvl3pPr marL="1097280" indent="-365760">
              <a:lnSpc>
                <a:spcPct val="90000"/>
              </a:lnSpc>
              <a:buFont typeface="Wells Fargo Sans Display" panose="020B0503020203020204" pitchFamily="34" charset="0"/>
              <a:buChar char="–"/>
              <a:defRPr sz="3200">
                <a:latin typeface="+mj-lt"/>
              </a:defRPr>
            </a:lvl3pPr>
            <a:lvl4pPr marL="1463040" indent="-365760">
              <a:lnSpc>
                <a:spcPct val="90000"/>
              </a:lnSpc>
              <a:buFont typeface="Wells Fargo Sans Display" panose="020B0503020203020204" pitchFamily="34" charset="0"/>
              <a:buChar char="–"/>
              <a:defRPr sz="3200">
                <a:latin typeface="+mj-lt"/>
              </a:defRPr>
            </a:lvl4pPr>
            <a:lvl5pPr marL="1828800" indent="-365760">
              <a:lnSpc>
                <a:spcPct val="90000"/>
              </a:lnSpc>
              <a:buFont typeface="Wells Fargo Sans Display" panose="020B0503020203020204" pitchFamily="34" charset="0"/>
              <a:buChar char="–"/>
              <a:defRPr sz="3200">
                <a:latin typeface="+mj-lt"/>
              </a:defRPr>
            </a:lvl5pPr>
            <a:lvl6pPr marL="2194560" indent="-365760">
              <a:lnSpc>
                <a:spcPct val="90000"/>
              </a:lnSpc>
              <a:buFont typeface="Wells Fargo Sans Display" panose="020B0503020203020204" pitchFamily="34" charset="0"/>
              <a:buChar char="–"/>
              <a:defRPr sz="3200">
                <a:latin typeface="+mj-lt"/>
              </a:defRPr>
            </a:lvl6pPr>
            <a:lvl7pPr marL="2560320" indent="-365760">
              <a:lnSpc>
                <a:spcPct val="90000"/>
              </a:lnSpc>
              <a:buFont typeface="Wells Fargo Sans Display" panose="020B0503020203020204" pitchFamily="34" charset="0"/>
              <a:buChar char="–"/>
              <a:defRPr sz="3200">
                <a:latin typeface="+mj-lt"/>
              </a:defRPr>
            </a:lvl7pPr>
            <a:lvl8pPr marL="2926080" indent="-365760">
              <a:lnSpc>
                <a:spcPct val="90000"/>
              </a:lnSpc>
              <a:buFont typeface="Wells Fargo Sans Display" panose="020B0503020203020204" pitchFamily="34" charset="0"/>
              <a:buChar char="–"/>
              <a:defRPr sz="3200">
                <a:latin typeface="+mj-lt"/>
              </a:defRPr>
            </a:lvl8pPr>
            <a:lvl9pPr marL="3291840" indent="-365760">
              <a:lnSpc>
                <a:spcPct val="90000"/>
              </a:lnSpc>
              <a:buFont typeface="Wells Fargo Sans Display" panose="020B0503020203020204" pitchFamily="34" charset="0"/>
              <a:buChar char="–"/>
              <a:defRPr sz="32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a:p>
        </p:txBody>
      </p:sp>
    </p:spTree>
    <p:extLst>
      <p:ext uri="{BB962C8B-B14F-4D97-AF65-F5344CB8AC3E}">
        <p14:creationId xmlns:p14="http://schemas.microsoft.com/office/powerpoint/2010/main" val="67851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5DE521DD-F869-4942-ACAE-34C787B89655}"/>
              </a:ext>
            </a:extLst>
          </p:cNvPr>
          <p:cNvSpPr>
            <a:spLocks noGrp="1"/>
          </p:cNvSpPr>
          <p:nvPr>
            <p:ph type="body" sz="quarter" idx="14" hasCustomPrompt="1"/>
          </p:nvPr>
        </p:nvSpPr>
        <p:spPr>
          <a:xfrm>
            <a:off x="381000" y="360681"/>
            <a:ext cx="11430000" cy="990600"/>
          </a:xfrm>
          <a:prstGeom prst="rect">
            <a:avLst/>
          </a:prstGeom>
        </p:spPr>
        <p:txBody>
          <a:bodyPr wrap="square" lIns="0" tIns="0" rIns="0" bIns="0" anchor="t" anchorCtr="0">
            <a:noAutofit/>
          </a:bodyPr>
          <a:lstStyle>
            <a:lvl1pPr marL="0" indent="0" algn="l">
              <a:lnSpc>
                <a:spcPct val="80000"/>
              </a:lnSpc>
              <a:spcBef>
                <a:spcPts val="0"/>
              </a:spcBef>
              <a:spcAft>
                <a:spcPct val="0"/>
              </a:spcAft>
              <a:buFontTx/>
              <a:buNone/>
              <a:defRPr sz="3997" b="0" i="0" cap="all" baseline="0">
                <a:solidFill>
                  <a:srgbClr val="000000"/>
                </a:solidFill>
                <a:latin typeface="Graphik Black" panose="020B0A03030202060203" pitchFamily="34" charset="0"/>
              </a:defRPr>
            </a:lvl1pPr>
          </a:lstStyle>
          <a:p>
            <a:pPr lvl="0" fontAlgn="base">
              <a:lnSpc>
                <a:spcPct val="80000"/>
              </a:lnSpc>
              <a:spcAft>
                <a:spcPct val="0"/>
              </a:spcAft>
              <a:defRPr/>
            </a:pPr>
            <a:r>
              <a:rPr lang="en-US">
                <a:solidFill>
                  <a:srgbClr val="000000"/>
                </a:solidFill>
                <a:latin typeface="Graphik Black" panose="020B0503030202060203" pitchFamily="34" charset="77"/>
                <a:cs typeface="Arial" panose="020B0604020202020204" pitchFamily="34" charset="0"/>
              </a:rPr>
              <a:t>INSERT MAIN TITLE AT 40PT MIN 30PT</a:t>
            </a:r>
          </a:p>
        </p:txBody>
      </p:sp>
    </p:spTree>
    <p:extLst>
      <p:ext uri="{BB962C8B-B14F-4D97-AF65-F5344CB8AC3E}">
        <p14:creationId xmlns:p14="http://schemas.microsoft.com/office/powerpoint/2010/main" val="248108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2019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endParaRPr lang="en-US" dirty="0"/>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076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609600" y="1086896"/>
            <a:ext cx="109728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93375447"/>
      </p:ext>
    </p:extLst>
  </p:cSld>
  <p:clrMapOvr>
    <a:masterClrMapping/>
  </p:clrMapOvr>
  <p:extLst>
    <p:ext uri="{DCECCB84-F9BA-43D5-87BE-67443E8EF086}">
      <p15:sldGuideLst xmlns:p15="http://schemas.microsoft.com/office/powerpoint/2012/main">
        <p15:guide id="1" orient="horz" pos="4232">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609600" y="1086896"/>
            <a:ext cx="109728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76682459"/>
      </p:ext>
    </p:extLst>
  </p:cSld>
  <p:clrMapOvr>
    <a:masterClrMapping/>
  </p:clrMapOvr>
  <p:extLst>
    <p:ext uri="{DCECCB84-F9BA-43D5-87BE-67443E8EF086}">
      <p15:sldGuideLst xmlns:p15="http://schemas.microsoft.com/office/powerpoint/2012/main">
        <p15:guide id="1" orient="horz" pos="4232">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609600" y="1086896"/>
            <a:ext cx="109728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86233037"/>
      </p:ext>
    </p:extLst>
  </p:cSld>
  <p:clrMapOvr>
    <a:masterClrMapping/>
  </p:clrMapOvr>
  <p:extLst>
    <p:ext uri="{DCECCB84-F9BA-43D5-87BE-67443E8EF086}">
      <p15:sldGuideLst xmlns:p15="http://schemas.microsoft.com/office/powerpoint/2012/main">
        <p15:guide id="1" orient="horz" pos="4232">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4.png"/><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4" r:id="rId6"/>
    <p:sldLayoutId id="2147483745" r:id="rId7"/>
    <p:sldLayoutId id="2147483746" r:id="rId8"/>
    <p:sldLayoutId id="2147483747" r:id="rId9"/>
    <p:sldLayoutId id="2147483749" r:id="rId10"/>
    <p:sldLayoutId id="2147483750" r:id="rId11"/>
    <p:sldLayoutId id="2147483767" r:id="rId12"/>
    <p:sldLayoutId id="2147483768" r:id="rId13"/>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 2017 Accenture. All rights reserved.</a:t>
            </a:r>
            <a:endParaRPr lang="en-US" dirty="0"/>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 2017 Accenture. All rights reserved.</a:t>
            </a:r>
            <a:endParaRPr lang="en-US" dirty="0"/>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01769A-06E0-471C-B130-B1A53586F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ABB58A-884E-4412-9546-FB6691E3D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4B49DEB0-C993-4B5B-9443-E65C23ECE251}"/>
              </a:ext>
            </a:extLst>
          </p:cNvPr>
          <p:cNvSpPr/>
          <p:nvPr userDrawn="1"/>
        </p:nvSpPr>
        <p:spPr>
          <a:xfrm>
            <a:off x="446634" y="6520085"/>
            <a:ext cx="2023189" cy="210827"/>
          </a:xfrm>
          <a:prstGeom prst="rect">
            <a:avLst/>
          </a:prstGeom>
        </p:spPr>
        <p:txBody>
          <a:bodyPr wrap="square">
            <a:spAutoFit/>
          </a:body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Graphik" panose="020B0503030202060203" pitchFamily="34" charset="0"/>
                <a:ea typeface="+mn-ea"/>
                <a:cs typeface="+mn-cs"/>
              </a:rPr>
              <a:t>Liquid Delivery Day 2018</a:t>
            </a:r>
          </a:p>
        </p:txBody>
      </p:sp>
      <p:pic>
        <p:nvPicPr>
          <p:cNvPr id="8" name="Picture 7">
            <a:extLst>
              <a:ext uri="{FF2B5EF4-FFF2-40B4-BE49-F238E27FC236}">
                <a16:creationId xmlns:a16="http://schemas.microsoft.com/office/drawing/2014/main" id="{8D6DBC79-789F-4063-971C-A449DB9804D8}"/>
              </a:ext>
            </a:extLst>
          </p:cNvPr>
          <p:cNvPicPr>
            <a:picLocks noChangeAspect="1"/>
          </p:cNvPicPr>
          <p:nvPr userDrawn="1"/>
        </p:nvPicPr>
        <p:blipFill>
          <a:blip r:embed="rId10"/>
          <a:stretch>
            <a:fillRect/>
          </a:stretch>
        </p:blipFill>
        <p:spPr>
          <a:xfrm>
            <a:off x="9332536" y="6461288"/>
            <a:ext cx="2392633" cy="320800"/>
          </a:xfrm>
          <a:prstGeom prst="rect">
            <a:avLst/>
          </a:prstGeom>
        </p:spPr>
      </p:pic>
      <p:cxnSp>
        <p:nvCxnSpPr>
          <p:cNvPr id="10" name="Straight Connector 9">
            <a:extLst>
              <a:ext uri="{FF2B5EF4-FFF2-40B4-BE49-F238E27FC236}">
                <a16:creationId xmlns:a16="http://schemas.microsoft.com/office/drawing/2014/main" id="{788474DA-C70B-4542-9A38-95BB01416F40}"/>
              </a:ext>
            </a:extLst>
          </p:cNvPr>
          <p:cNvCxnSpPr/>
          <p:nvPr userDrawn="1"/>
        </p:nvCxnSpPr>
        <p:spPr>
          <a:xfrm>
            <a:off x="0" y="6381949"/>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27463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Lst>
  <p:txStyles>
    <p:titleStyle>
      <a:lvl1pPr algn="l" defTabSz="914400" rtl="0" eaLnBrk="1" latinLnBrk="0" hangingPunct="1">
        <a:lnSpc>
          <a:spcPct val="90000"/>
        </a:lnSpc>
        <a:spcBef>
          <a:spcPct val="0"/>
        </a:spcBef>
        <a:buNone/>
        <a:defRPr sz="4400" b="1" kern="1200">
          <a:solidFill>
            <a:schemeClr val="tx1"/>
          </a:solidFill>
          <a:latin typeface="Graphik" panose="020B050303020206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endParaRPr lang="en-US" dirty="0"/>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14949572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hf sldNum="0"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7E1FA-25DB-4297-BBDB-9568C5CE3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A2BA3-0F7C-4988-BE36-37775070A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18B1B-21B3-4612-85BA-F3A0A495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169D5-E212-4B2C-8451-392A9AE3F54E}" type="datetimeFigureOut">
              <a:rPr lang="en-US" smtClean="0"/>
              <a:t>5/25/2021</a:t>
            </a:fld>
            <a:endParaRPr lang="en-US"/>
          </a:p>
        </p:txBody>
      </p:sp>
      <p:sp>
        <p:nvSpPr>
          <p:cNvPr id="5" name="Footer Placeholder 4">
            <a:extLst>
              <a:ext uri="{FF2B5EF4-FFF2-40B4-BE49-F238E27FC236}">
                <a16:creationId xmlns:a16="http://schemas.microsoft.com/office/drawing/2014/main" id="{E32D3AD7-0BD0-4607-B5E2-28A5C6318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88D029-32A8-45CC-B104-BFE5B4FC1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5EE0F-B2FA-44D1-A4E8-E63C86AD0E34}" type="slidenum">
              <a:rPr lang="en-US" smtClean="0"/>
              <a:t>‹#›</a:t>
            </a:fld>
            <a:endParaRPr lang="en-US"/>
          </a:p>
        </p:txBody>
      </p:sp>
    </p:spTree>
    <p:extLst>
      <p:ext uri="{BB962C8B-B14F-4D97-AF65-F5344CB8AC3E}">
        <p14:creationId xmlns:p14="http://schemas.microsoft.com/office/powerpoint/2010/main" val="126339793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494D61-6931-4CED-BDD3-DD215807EA5E}"/>
              </a:ext>
            </a:extLst>
          </p:cNvPr>
          <p:cNvSpPr>
            <a:spLocks noGrp="1"/>
          </p:cNvSpPr>
          <p:nvPr>
            <p:ph type="ctrTitle"/>
          </p:nvPr>
        </p:nvSpPr>
        <p:spPr>
          <a:xfrm>
            <a:off x="1941922" y="1670644"/>
            <a:ext cx="9150625" cy="3086100"/>
          </a:xfrm>
        </p:spPr>
        <p:txBody>
          <a:bodyPr anchor="ctr">
            <a:normAutofit/>
          </a:bodyPr>
          <a:lstStyle/>
          <a:p>
            <a:r>
              <a:rPr lang="en-US" b="1" dirty="0">
                <a:latin typeface="Graphik" panose="020B0503030202060203" pitchFamily="34" charset="0"/>
              </a:rPr>
              <a:t>Unlock </a:t>
            </a:r>
            <a:br>
              <a:rPr lang="en-US" b="1" dirty="0">
                <a:solidFill>
                  <a:srgbClr val="00D700"/>
                </a:solidFill>
                <a:latin typeface="Graphik" panose="020B0503030202060203" pitchFamily="34" charset="0"/>
              </a:rPr>
            </a:br>
            <a:r>
              <a:rPr lang="en-US" b="1" dirty="0">
                <a:solidFill>
                  <a:schemeClr val="accent5">
                    <a:lumMod val="50000"/>
                  </a:schemeClr>
                </a:solidFill>
                <a:latin typeface="Graphik" panose="020B0503030202060203" pitchFamily="34" charset="0"/>
              </a:rPr>
              <a:t>TEST DRIVEN DEVELOPMENT</a:t>
            </a:r>
            <a:r>
              <a:rPr lang="en-US" sz="5400" b="1" dirty="0">
                <a:solidFill>
                  <a:schemeClr val="accent5">
                    <a:lumMod val="50000"/>
                  </a:schemeClr>
                </a:solidFill>
                <a:latin typeface="Graphik" panose="020B0503030202060203" pitchFamily="34" charset="0"/>
              </a:rPr>
              <a:t> </a:t>
            </a:r>
            <a:br>
              <a:rPr lang="en-US" sz="5400" b="1" dirty="0">
                <a:solidFill>
                  <a:schemeClr val="accent5">
                    <a:lumMod val="50000"/>
                  </a:schemeClr>
                </a:solidFill>
                <a:latin typeface="Graphik" panose="020B0503030202060203" pitchFamily="34" charset="0"/>
              </a:rPr>
            </a:br>
            <a:endParaRPr lang="en-US" sz="5400" b="1" dirty="0">
              <a:latin typeface="Graphik" panose="020B0503030202060203" pitchFamily="34" charset="0"/>
            </a:endParaRPr>
          </a:p>
        </p:txBody>
      </p:sp>
      <p:pic>
        <p:nvPicPr>
          <p:cNvPr id="3" name="Graphic 2" descr="Unlock">
            <a:extLst>
              <a:ext uri="{FF2B5EF4-FFF2-40B4-BE49-F238E27FC236}">
                <a16:creationId xmlns:a16="http://schemas.microsoft.com/office/drawing/2014/main" id="{42A6904E-201B-4131-BADB-156F7C209C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1551" y="1252003"/>
            <a:ext cx="2921306" cy="2921306"/>
          </a:xfrm>
          <a:prstGeom prst="rect">
            <a:avLst/>
          </a:prstGeom>
        </p:spPr>
      </p:pic>
    </p:spTree>
    <p:extLst>
      <p:ext uri="{BB962C8B-B14F-4D97-AF65-F5344CB8AC3E}">
        <p14:creationId xmlns:p14="http://schemas.microsoft.com/office/powerpoint/2010/main" val="340850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67B00B-DD48-4B0C-B494-87B7B3A1818A}"/>
              </a:ext>
            </a:extLst>
          </p:cNvPr>
          <p:cNvSpPr>
            <a:spLocks noGrp="1"/>
          </p:cNvSpPr>
          <p:nvPr>
            <p:ph idx="1"/>
          </p:nvPr>
        </p:nvSpPr>
        <p:spPr>
          <a:xfrm>
            <a:off x="457200" y="1412912"/>
            <a:ext cx="11277600" cy="323849"/>
          </a:xfrm>
        </p:spPr>
        <p:txBody>
          <a:bodyPr>
            <a:normAutofit fontScale="70000" lnSpcReduction="20000"/>
          </a:bodyPr>
          <a:lstStyle/>
          <a:p>
            <a:pPr marL="0" indent="0">
              <a:lnSpc>
                <a:spcPct val="90000"/>
              </a:lnSpc>
              <a:spcBef>
                <a:spcPct val="0"/>
              </a:spcBef>
              <a:buNone/>
            </a:pPr>
            <a:r>
              <a:rPr lang="en-GB" dirty="0"/>
              <a:t>“</a:t>
            </a:r>
            <a:r>
              <a:rPr lang="en-GB" i="1" dirty="0"/>
              <a:t>Code without tests.</a:t>
            </a:r>
            <a:r>
              <a:rPr lang="en-GB" dirty="0"/>
              <a:t>” – Michael Feathers, Working Effectively with Legacy Code</a:t>
            </a:r>
          </a:p>
          <a:p>
            <a:pPr marL="0" indent="0">
              <a:lnSpc>
                <a:spcPct val="90000"/>
              </a:lnSpc>
              <a:spcBef>
                <a:spcPct val="0"/>
              </a:spcBef>
              <a:buNone/>
            </a:pPr>
            <a:endParaRPr lang="en-GB" dirty="0"/>
          </a:p>
        </p:txBody>
      </p:sp>
      <p:sp>
        <p:nvSpPr>
          <p:cNvPr id="7" name="TextBox 6">
            <a:extLst>
              <a:ext uri="{FF2B5EF4-FFF2-40B4-BE49-F238E27FC236}">
                <a16:creationId xmlns:a16="http://schemas.microsoft.com/office/drawing/2014/main" id="{5D5A5C81-EE96-42DF-B937-6B86D5F584FA}"/>
              </a:ext>
            </a:extLst>
          </p:cNvPr>
          <p:cNvSpPr txBox="1"/>
          <p:nvPr/>
        </p:nvSpPr>
        <p:spPr>
          <a:xfrm>
            <a:off x="380867" y="902115"/>
            <a:ext cx="11422892" cy="499731"/>
          </a:xfrm>
          <a:prstGeom prst="rect">
            <a:avLst/>
          </a:prstGeom>
        </p:spPr>
        <p:txBody>
          <a:bodyPr vert="horz" wrap="square" lIns="0" tIns="0" rIns="0" bIns="0" rtlCol="0">
            <a:noAutofit/>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raphik Black"/>
              <a:ea typeface="+mn-ea"/>
              <a:cs typeface="Arial" charset="0"/>
            </a:endParaRPr>
          </a:p>
        </p:txBody>
      </p:sp>
      <p:sp>
        <p:nvSpPr>
          <p:cNvPr id="14" name="Slide Number Placeholder 13">
            <a:extLst>
              <a:ext uri="{FF2B5EF4-FFF2-40B4-BE49-F238E27FC236}">
                <a16:creationId xmlns:a16="http://schemas.microsoft.com/office/drawing/2014/main" id="{C2537E1B-C20E-4352-8074-973438855FEB}"/>
              </a:ext>
            </a:extLst>
          </p:cNvPr>
          <p:cNvSpPr>
            <a:spLocks noGrp="1"/>
          </p:cNvSpPr>
          <p:nvPr>
            <p:ph type="sldNum" sz="quarter" idx="10"/>
          </p:nvPr>
        </p:nvSpPr>
        <p:spPr>
          <a:xfrm>
            <a:off x="838200" y="616906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5A90400F-CFEF-465E-AB2B-AF963E41BD92}"/>
              </a:ext>
            </a:extLst>
          </p:cNvPr>
          <p:cNvSpPr txBox="1">
            <a:spLocks/>
          </p:cNvSpPr>
          <p:nvPr/>
        </p:nvSpPr>
        <p:spPr>
          <a:xfrm>
            <a:off x="457200" y="2168964"/>
            <a:ext cx="11277600" cy="3952874"/>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600"/>
              </a:spcBef>
              <a:spcAft>
                <a:spcPts val="600"/>
              </a:spcAft>
              <a:buClrTx/>
              <a:buSzTx/>
              <a:buFont typeface="Wells Fargo Sans" panose="020B0503020203020204" pitchFamily="34" charset="0"/>
              <a:buNone/>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rPr>
              <a:t>Useful approaches:</a:t>
            </a:r>
          </a:p>
          <a:p>
            <a:pPr marL="176213" marR="0" lvl="0" indent="-176213" algn="l" defTabSz="914400" rtl="0" eaLnBrk="1" fontAlgn="base" latinLnBrk="0" hangingPunct="1">
              <a:lnSpc>
                <a:spcPct val="90000"/>
              </a:lnSpc>
              <a:spcBef>
                <a:spcPts val="600"/>
              </a:spcBef>
              <a:spcAft>
                <a:spcPts val="600"/>
              </a:spcAft>
              <a:buClrTx/>
              <a:buSzTx/>
              <a:buFont typeface="Arial" pitchFamily="34" charset="0"/>
              <a:buChar char="•"/>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rPr>
              <a:t>Divide and Conquer </a:t>
            </a: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 Brute force (or bulldozer) approach, relying on the test you have to test sub-part in isolation. Slowly add new tests to speed up the feedback loop – repeat until happy</a:t>
            </a:r>
          </a:p>
          <a:p>
            <a:pPr marL="176213" marR="0" lvl="0" indent="-176213" algn="l" defTabSz="914400" rtl="0" eaLnBrk="1" fontAlgn="base" latinLnBrk="0" hangingPunct="1">
              <a:lnSpc>
                <a:spcPct val="90000"/>
              </a:lnSpc>
              <a:spcBef>
                <a:spcPts val="600"/>
              </a:spcBef>
              <a:spcAft>
                <a:spcPts val="600"/>
              </a:spcAft>
              <a:buClrTx/>
              <a:buSzTx/>
              <a:buFont typeface="Arial" pitchFamily="34" charset="0"/>
              <a:buChar char="•"/>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rPr>
              <a:t>Software Seams </a:t>
            </a: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 Several ways to inject new functionality into existing code base. Most common: object seams(polymorphism), others: file linking seams, pre-processing seams (facilitates unit testing)</a:t>
            </a:r>
          </a:p>
          <a:p>
            <a:pPr marL="176213" marR="0" lvl="0" indent="-176213" algn="l" defTabSz="914400" rtl="0" eaLnBrk="1" fontAlgn="base" latinLnBrk="0" hangingPunct="1">
              <a:lnSpc>
                <a:spcPct val="90000"/>
              </a:lnSpc>
              <a:spcBef>
                <a:spcPts val="600"/>
              </a:spcBef>
              <a:spcAft>
                <a:spcPts val="600"/>
              </a:spcAft>
              <a:buClrTx/>
              <a:buSzTx/>
              <a:buFont typeface="Arial" pitchFamily="34" charset="0"/>
              <a:buChar char="•"/>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rPr>
              <a:t>Strangler</a:t>
            </a: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 – Develop new functionality aside and revert to the old functionality when the new functionality fails. Keep updating new functionality till the old functionality is irrelevant</a:t>
            </a:r>
          </a:p>
          <a:p>
            <a:pPr marL="457200" marR="0" lvl="1" indent="-228600" algn="l" defTabSz="914400" rtl="0" eaLnBrk="1" fontAlgn="base" latinLnBrk="0" hangingPunct="1">
              <a:lnSpc>
                <a:spcPct val="90000"/>
              </a:lnSpc>
              <a:spcBef>
                <a:spcPts val="600"/>
              </a:spcBef>
              <a:spcAft>
                <a:spcPts val="60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Sprout functions: encapsulate new functionality you need to make into a new method and only test that new method</a:t>
            </a:r>
          </a:p>
          <a:p>
            <a:pPr marL="457200" marR="0" lvl="1" indent="-228600" algn="l" defTabSz="914400" rtl="0" eaLnBrk="1" fontAlgn="base" latinLnBrk="0" hangingPunct="1">
              <a:lnSpc>
                <a:spcPct val="90000"/>
              </a:lnSpc>
              <a:spcBef>
                <a:spcPts val="600"/>
              </a:spcBef>
              <a:spcAft>
                <a:spcPts val="60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Sprout classes: like functions, but the new logic is encapsulated within a new class</a:t>
            </a:r>
          </a:p>
          <a:p>
            <a:pPr marL="176213" marR="0" lvl="0" indent="-176213" algn="l" defTabSz="914400" rtl="0" eaLnBrk="1" fontAlgn="base" latinLnBrk="0" hangingPunct="1">
              <a:lnSpc>
                <a:spcPct val="90000"/>
              </a:lnSpc>
              <a:spcBef>
                <a:spcPts val="600"/>
              </a:spcBef>
              <a:spcAft>
                <a:spcPts val="600"/>
              </a:spcAft>
              <a:buClrTx/>
              <a:buSzTx/>
              <a:buFont typeface="Arial" pitchFamily="34" charset="0"/>
              <a:buChar char="•"/>
              <a:tabLst/>
              <a:defRPr/>
            </a:pPr>
            <a:r>
              <a:rPr kumimoji="0" lang="en-US" sz="1800" b="1" i="0" u="none" strike="noStrike" kern="1200" cap="none" spc="0" normalizeH="0" baseline="0" noProof="0" dirty="0">
                <a:ln>
                  <a:noFill/>
                </a:ln>
                <a:solidFill>
                  <a:prstClr val="black"/>
                </a:solidFill>
                <a:effectLst/>
                <a:uLnTx/>
                <a:uFillTx/>
                <a:latin typeface="Graphik" panose="020B0503030202060203" pitchFamily="34" charset="0"/>
              </a:rPr>
              <a:t>Parallel run </a:t>
            </a:r>
            <a:r>
              <a:rPr kumimoji="0" lang="en-US" sz="1800" b="0" i="0" u="none" strike="noStrike" kern="1200" cap="none" spc="0" normalizeH="0" baseline="0" noProof="0" dirty="0">
                <a:ln>
                  <a:noFill/>
                </a:ln>
                <a:solidFill>
                  <a:prstClr val="black"/>
                </a:solidFill>
                <a:effectLst/>
                <a:uLnTx/>
                <a:uFillTx/>
                <a:latin typeface="Graphik" panose="020B0503030202060203" pitchFamily="34" charset="0"/>
              </a:rPr>
              <a:t>– Add a new service that runs parallel to the existing (similar to strangler but not quite). With parallel run, you’re leveraging production output logs to ensure both services are computing the same thing</a:t>
            </a:r>
            <a:endParaRPr kumimoji="0" lang="en-US" sz="3200" b="0" i="0" u="none" strike="noStrike" kern="1200" cap="none" spc="0" normalizeH="0" baseline="0" noProof="0" dirty="0">
              <a:ln>
                <a:noFill/>
              </a:ln>
              <a:solidFill>
                <a:srgbClr val="44546A"/>
              </a:solidFill>
              <a:effectLst/>
              <a:uLnTx/>
              <a:uFillTx/>
              <a:latin typeface="Graphik" panose="020B0503030202060203" pitchFamily="34" charset="0"/>
            </a:endParaRPr>
          </a:p>
        </p:txBody>
      </p:sp>
      <p:sp>
        <p:nvSpPr>
          <p:cNvPr id="8" name="Text Placeholder 1">
            <a:extLst>
              <a:ext uri="{FF2B5EF4-FFF2-40B4-BE49-F238E27FC236}">
                <a16:creationId xmlns:a16="http://schemas.microsoft.com/office/drawing/2014/main" id="{B036B418-75DF-4F58-BA3C-45AFF327A031}"/>
              </a:ext>
            </a:extLst>
          </p:cNvPr>
          <p:cNvSpPr txBox="1">
            <a:spLocks/>
          </p:cNvSpPr>
          <p:nvPr/>
        </p:nvSpPr>
        <p:spPr>
          <a:xfrm>
            <a:off x="457200" y="1824391"/>
            <a:ext cx="2562225" cy="344573"/>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Wells Fargo Sans" panose="020B0503020203020204" pitchFamily="34" charset="0"/>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Thoughts on approaches? </a:t>
            </a:r>
          </a:p>
        </p:txBody>
      </p:sp>
      <p:sp>
        <p:nvSpPr>
          <p:cNvPr id="10" name="Text Placeholder 1">
            <a:extLst>
              <a:ext uri="{FF2B5EF4-FFF2-40B4-BE49-F238E27FC236}">
                <a16:creationId xmlns:a16="http://schemas.microsoft.com/office/drawing/2014/main" id="{B66446D2-C789-43E3-96D8-67916376EC6B}"/>
              </a:ext>
            </a:extLst>
          </p:cNvPr>
          <p:cNvSpPr txBox="1">
            <a:spLocks/>
          </p:cNvSpPr>
          <p:nvPr/>
        </p:nvSpPr>
        <p:spPr>
          <a:xfrm>
            <a:off x="3019425" y="1824391"/>
            <a:ext cx="1152526" cy="344573"/>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Wells Fargo Sans" panose="020B0503020203020204" pitchFamily="34" charset="0"/>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Mocking? </a:t>
            </a:r>
          </a:p>
        </p:txBody>
      </p:sp>
      <p:sp>
        <p:nvSpPr>
          <p:cNvPr id="11" name="Text Placeholder 1">
            <a:extLst>
              <a:ext uri="{FF2B5EF4-FFF2-40B4-BE49-F238E27FC236}">
                <a16:creationId xmlns:a16="http://schemas.microsoft.com/office/drawing/2014/main" id="{247A94F3-2B08-4E17-B02F-1995E2B0DC74}"/>
              </a:ext>
            </a:extLst>
          </p:cNvPr>
          <p:cNvSpPr txBox="1">
            <a:spLocks/>
          </p:cNvSpPr>
          <p:nvPr/>
        </p:nvSpPr>
        <p:spPr>
          <a:xfrm>
            <a:off x="4171951" y="1824391"/>
            <a:ext cx="3108960" cy="344573"/>
          </a:xfrm>
          <a:prstGeom prst="rect">
            <a:avLst/>
          </a:prstGeom>
        </p:spPr>
        <p:txBody>
          <a:bodyPr vert="horz" lIns="0" tIns="0" rIns="0" bIns="0" spcCol="457200" rtlCol="0">
            <a:noAutofit/>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Wells Fargo Sans" panose="020B0503020203020204" pitchFamily="34" charset="0"/>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Maybe more harm than good</a:t>
            </a:r>
          </a:p>
        </p:txBody>
      </p:sp>
      <p:sp>
        <p:nvSpPr>
          <p:cNvPr id="15" name="Title 1">
            <a:extLst>
              <a:ext uri="{FF2B5EF4-FFF2-40B4-BE49-F238E27FC236}">
                <a16:creationId xmlns:a16="http://schemas.microsoft.com/office/drawing/2014/main" id="{677740A6-98E8-4791-BD5C-484B8AF7A728}"/>
              </a:ext>
            </a:extLst>
          </p:cNvPr>
          <p:cNvSpPr txBox="1">
            <a:spLocks/>
          </p:cNvSpPr>
          <p:nvPr/>
        </p:nvSpPr>
        <p:spPr>
          <a:xfrm>
            <a:off x="381000" y="381001"/>
            <a:ext cx="11430000" cy="1295401"/>
          </a:xfrm>
          <a:prstGeom prst="rect">
            <a:avLst/>
          </a:prstGeom>
        </p:spPr>
        <p:txBody>
          <a:bodyPr vert="horz" lIns="0" tIns="45720" rIns="0" bIns="0" rtlCol="0" anchor="t" anchorCtr="0">
            <a:norm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2800" b="1" i="0" u="none" strike="noStrike" kern="1200" cap="all" spc="0" normalizeH="0" baseline="0" noProof="0" dirty="0">
                <a:ln>
                  <a:noFill/>
                </a:ln>
                <a:solidFill>
                  <a:sysClr val="windowText" lastClr="000000"/>
                </a:solidFill>
                <a:effectLst/>
                <a:uLnTx/>
                <a:uFillTx/>
                <a:latin typeface="Graphik"/>
                <a:ea typeface="+mj-ea"/>
                <a:cs typeface="+mj-cs"/>
              </a:rPr>
              <a:t>LEGACY CODE AND TDD</a:t>
            </a:r>
          </a:p>
          <a:p>
            <a:r>
              <a:rPr lang="en-US" sz="2800" b="0" cap="none" dirty="0">
                <a:solidFill>
                  <a:prstClr val="black"/>
                </a:solidFill>
                <a:latin typeface="Wells Fargo Sans SemiBold" panose="020B0703020203020204" pitchFamily="34" charset="0"/>
              </a:rPr>
              <a:t>First things first… what is legacy code?</a:t>
            </a:r>
          </a:p>
          <a:p>
            <a:pPr marL="0" marR="0" lvl="0" indent="0" algn="l" defTabSz="914377" rtl="0" eaLnBrk="1" fontAlgn="auto" latinLnBrk="0" hangingPunct="1">
              <a:lnSpc>
                <a:spcPct val="70000"/>
              </a:lnSpc>
              <a:spcBef>
                <a:spcPct val="0"/>
              </a:spcBef>
              <a:spcAft>
                <a:spcPts val="0"/>
              </a:spcAft>
              <a:buClrTx/>
              <a:buSzTx/>
              <a:buFontTx/>
              <a:buNone/>
              <a:tabLst/>
              <a:defRPr/>
            </a:pPr>
            <a:endParaRPr kumimoji="0" lang="en-US" sz="2800" b="1" i="0" u="none" strike="noStrike" kern="1200" cap="all" spc="0" normalizeH="0" baseline="0" noProof="0" dirty="0">
              <a:ln>
                <a:noFill/>
              </a:ln>
              <a:solidFill>
                <a:sysClr val="windowText" lastClr="000000"/>
              </a:solidFill>
              <a:effectLst/>
              <a:uLnTx/>
              <a:uFillTx/>
              <a:latin typeface="Graphik"/>
              <a:ea typeface="+mj-ea"/>
              <a:cs typeface="+mj-cs"/>
            </a:endParaRPr>
          </a:p>
        </p:txBody>
      </p:sp>
    </p:spTree>
    <p:extLst>
      <p:ext uri="{BB962C8B-B14F-4D97-AF65-F5344CB8AC3E}">
        <p14:creationId xmlns:p14="http://schemas.microsoft.com/office/powerpoint/2010/main" val="3144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7E9B3D4D-669B-42D2-83A3-1BFE4703E1C9}"/>
              </a:ext>
            </a:extLst>
          </p:cNvPr>
          <p:cNvSpPr txBox="1">
            <a:spLocks/>
          </p:cNvSpPr>
          <p:nvPr/>
        </p:nvSpPr>
        <p:spPr>
          <a:xfrm>
            <a:off x="457200" y="1600201"/>
            <a:ext cx="11277600" cy="1457324"/>
          </a:xfrm>
          <a:prstGeom prst="rect">
            <a:avLst/>
          </a:prstGeom>
        </p:spPr>
        <p:txBody>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0"/>
              </a:spcBef>
              <a:spcAft>
                <a:spcPts val="600"/>
              </a:spcAft>
              <a:buClrTx/>
              <a:buSzTx/>
              <a:buFont typeface="Wells Fargo Sans" panose="020B0503020203020204" pitchFamily="34" charset="0"/>
              <a:buNone/>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Test cases should be written for all non-private methods. This includes:</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Public scoped methods</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Protected scoped methods</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 Default */ scoped methods</a:t>
            </a:r>
          </a:p>
        </p:txBody>
      </p:sp>
      <p:sp>
        <p:nvSpPr>
          <p:cNvPr id="7" name="TextBox 6">
            <a:extLst>
              <a:ext uri="{FF2B5EF4-FFF2-40B4-BE49-F238E27FC236}">
                <a16:creationId xmlns:a16="http://schemas.microsoft.com/office/drawing/2014/main" id="{5D5A5C81-EE96-42DF-B937-6B86D5F584FA}"/>
              </a:ext>
            </a:extLst>
          </p:cNvPr>
          <p:cNvSpPr txBox="1"/>
          <p:nvPr/>
        </p:nvSpPr>
        <p:spPr>
          <a:xfrm>
            <a:off x="380867" y="902115"/>
            <a:ext cx="11422892" cy="499731"/>
          </a:xfrm>
          <a:prstGeom prst="rect">
            <a:avLst/>
          </a:prstGeom>
        </p:spPr>
        <p:txBody>
          <a:bodyPr vert="horz" wrap="square" lIns="0" tIns="0" rIns="0" bIns="0" rtlCol="0">
            <a:noAutofit/>
          </a:bodyPr>
          <a:lstStyle/>
          <a:p>
            <a:pPr marL="0" marR="0" lvl="0" indent="0" algn="l" defTabSz="914217"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raphik" panose="020B0503030202060203" pitchFamily="34" charset="0"/>
              <a:cs typeface="Arial" charset="0"/>
            </a:endParaRPr>
          </a:p>
        </p:txBody>
      </p:sp>
      <p:sp>
        <p:nvSpPr>
          <p:cNvPr id="14" name="Slide Number Placeholder 3">
            <a:extLst>
              <a:ext uri="{FF2B5EF4-FFF2-40B4-BE49-F238E27FC236}">
                <a16:creationId xmlns:a16="http://schemas.microsoft.com/office/drawing/2014/main" id="{09585C4D-5C9D-48D6-ADD6-01E9DB84D4A5}"/>
              </a:ext>
            </a:extLst>
          </p:cNvPr>
          <p:cNvSpPr txBox="1">
            <a:spLocks/>
          </p:cNvSpPr>
          <p:nvPr/>
        </p:nvSpPr>
        <p:spPr>
          <a:xfrm>
            <a:off x="11277600" y="6400800"/>
            <a:ext cx="4572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prstClr val="black"/>
                </a:solidFill>
                <a:effectLst/>
                <a:uLnTx/>
                <a:uFillTx/>
                <a:latin typeface="Graphik" panose="020B050303020206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prstClr val="black"/>
              </a:solidFill>
              <a:effectLst/>
              <a:uLnTx/>
              <a:uFillTx/>
              <a:latin typeface="Graphik" panose="020B0503030202060203" pitchFamily="34" charset="0"/>
            </a:endParaRPr>
          </a:p>
        </p:txBody>
      </p:sp>
      <p:sp>
        <p:nvSpPr>
          <p:cNvPr id="6" name="Text Placeholder 1">
            <a:extLst>
              <a:ext uri="{FF2B5EF4-FFF2-40B4-BE49-F238E27FC236}">
                <a16:creationId xmlns:a16="http://schemas.microsoft.com/office/drawing/2014/main" id="{FDE45C2F-36B9-45DE-AD4B-AE48EDA100AB}"/>
              </a:ext>
            </a:extLst>
          </p:cNvPr>
          <p:cNvSpPr txBox="1">
            <a:spLocks/>
          </p:cNvSpPr>
          <p:nvPr/>
        </p:nvSpPr>
        <p:spPr>
          <a:xfrm>
            <a:off x="453513" y="3108960"/>
            <a:ext cx="11277600" cy="477918"/>
          </a:xfrm>
          <a:prstGeom prst="rect">
            <a:avLst/>
          </a:prstGeom>
        </p:spPr>
        <p:txBody>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0"/>
              </a:spcBef>
              <a:spcAft>
                <a:spcPts val="600"/>
              </a:spcAft>
              <a:buClrTx/>
              <a:buSzTx/>
              <a:buFont typeface="Wells Fargo Sans" panose="020B0503020203020204" pitchFamily="34" charset="0"/>
              <a:buNone/>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You should not create test for “</a:t>
            </a:r>
            <a:r>
              <a:rPr kumimoji="0" lang="en-US" sz="1800" b="1" i="0" u="none" strike="noStrike" kern="1200" cap="none" spc="0" normalizeH="0" baseline="0" noProof="0">
                <a:ln>
                  <a:noFill/>
                </a:ln>
                <a:solidFill>
                  <a:prstClr val="black"/>
                </a:solidFill>
                <a:effectLst/>
                <a:uLnTx/>
                <a:uFillTx/>
                <a:latin typeface="Graphik" panose="020B0503030202060203" pitchFamily="34" charset="0"/>
              </a:rPr>
              <a:t>Private</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 methods </a:t>
            </a:r>
            <a:r>
              <a:rPr kumimoji="0" lang="en-US" sz="1800" b="0" i="0" u="none" strike="noStrike" kern="1200" cap="none" spc="0" normalizeH="0" baseline="0" noProof="0">
                <a:ln>
                  <a:noFill/>
                </a:ln>
                <a:solidFill>
                  <a:srgbClr val="D71E28"/>
                </a:solidFill>
                <a:effectLst/>
                <a:uLnTx/>
                <a:uFillTx/>
                <a:latin typeface="Graphik" panose="020B0503030202060203" pitchFamily="34" charset="0"/>
              </a:rPr>
              <a:t>BUT</a:t>
            </a:r>
            <a:r>
              <a:rPr kumimoji="0" lang="en-US" sz="1800" b="1" i="0" u="none" strike="noStrike" kern="1200" cap="none" spc="0" normalizeH="0" baseline="0" noProof="0">
                <a:ln>
                  <a:noFill/>
                </a:ln>
                <a:solidFill>
                  <a:prstClr val="black"/>
                </a:solidFill>
                <a:effectLst/>
                <a:uLnTx/>
                <a:uFillTx/>
                <a:latin typeface="Graphik" panose="020B0503030202060203" pitchFamily="34" charset="0"/>
              </a:rPr>
              <a:t>….</a:t>
            </a:r>
          </a:p>
          <a:p>
            <a:pPr marL="0" marR="0" lvl="0" indent="0" algn="l" defTabSz="914400" rtl="0" eaLnBrk="1" fontAlgn="base" latinLnBrk="0" hangingPunct="1">
              <a:lnSpc>
                <a:spcPct val="90000"/>
              </a:lnSpc>
              <a:spcBef>
                <a:spcPts val="0"/>
              </a:spcBef>
              <a:spcAft>
                <a:spcPts val="600"/>
              </a:spcAft>
              <a:buClrTx/>
              <a:buSzTx/>
              <a:buFont typeface="Wells Fargo Sans" panose="020B0503020203020204" pitchFamily="34" charset="0"/>
              <a:buNone/>
              <a:tabLst/>
              <a:defRPr/>
            </a:pPr>
            <a:endParaRPr kumimoji="0" lang="en-US" sz="1800" b="1" i="0" u="none" strike="noStrike" kern="1200" cap="none" spc="0" normalizeH="0" baseline="0" noProof="0">
              <a:ln>
                <a:noFill/>
              </a:ln>
              <a:solidFill>
                <a:prstClr val="black"/>
              </a:solidFill>
              <a:effectLst/>
              <a:uLnTx/>
              <a:uFillTx/>
              <a:latin typeface="Graphik" panose="020B0503030202060203" pitchFamily="34" charset="0"/>
            </a:endParaRPr>
          </a:p>
        </p:txBody>
      </p:sp>
      <p:sp>
        <p:nvSpPr>
          <p:cNvPr id="8" name="Text Placeholder 1">
            <a:extLst>
              <a:ext uri="{FF2B5EF4-FFF2-40B4-BE49-F238E27FC236}">
                <a16:creationId xmlns:a16="http://schemas.microsoft.com/office/drawing/2014/main" id="{C5C12F72-61DA-44E9-B2E2-BE075BF70AE0}"/>
              </a:ext>
            </a:extLst>
          </p:cNvPr>
          <p:cNvSpPr txBox="1">
            <a:spLocks/>
          </p:cNvSpPr>
          <p:nvPr/>
        </p:nvSpPr>
        <p:spPr>
          <a:xfrm>
            <a:off x="457200" y="3657600"/>
            <a:ext cx="11277600" cy="477918"/>
          </a:xfrm>
          <a:prstGeom prst="rect">
            <a:avLst/>
          </a:prstGeom>
        </p:spPr>
        <p:txBody>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0"/>
              </a:spcBef>
              <a:spcAft>
                <a:spcPts val="600"/>
              </a:spcAft>
              <a:buClrTx/>
              <a:buSzTx/>
              <a:buFont typeface="Wells Fargo Sans" panose="020B0503020203020204" pitchFamily="34" charset="0"/>
              <a:buNone/>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If you must, updated the access to “</a:t>
            </a:r>
            <a:r>
              <a:rPr kumimoji="0" lang="en-US" sz="1800" b="1" i="0" u="none" strike="noStrike" kern="1200" cap="none" spc="0" normalizeH="0" baseline="0" noProof="0">
                <a:ln>
                  <a:noFill/>
                </a:ln>
                <a:solidFill>
                  <a:prstClr val="black"/>
                </a:solidFill>
                <a:effectLst/>
                <a:uLnTx/>
                <a:uFillTx/>
                <a:latin typeface="Graphik" panose="020B0503030202060203" pitchFamily="34" charset="0"/>
              </a:rPr>
              <a:t>Protected</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a:t>
            </a:r>
          </a:p>
        </p:txBody>
      </p:sp>
      <p:sp>
        <p:nvSpPr>
          <p:cNvPr id="9" name="Text Placeholder 1">
            <a:extLst>
              <a:ext uri="{FF2B5EF4-FFF2-40B4-BE49-F238E27FC236}">
                <a16:creationId xmlns:a16="http://schemas.microsoft.com/office/drawing/2014/main" id="{538740E2-979F-4CE1-B234-0595B2EEE8C7}"/>
              </a:ext>
            </a:extLst>
          </p:cNvPr>
          <p:cNvSpPr txBox="1">
            <a:spLocks/>
          </p:cNvSpPr>
          <p:nvPr/>
        </p:nvSpPr>
        <p:spPr>
          <a:xfrm>
            <a:off x="453513" y="4257675"/>
            <a:ext cx="11277600" cy="2019300"/>
          </a:xfrm>
          <a:prstGeom prst="rect">
            <a:avLst/>
          </a:prstGeom>
        </p:spPr>
        <p:txBody>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ts val="0"/>
              </a:spcBef>
              <a:spcAft>
                <a:spcPts val="600"/>
              </a:spcAft>
              <a:buClrTx/>
              <a:buSzTx/>
              <a:buFont typeface="Wells Fargo Sans" panose="020B0503020203020204" pitchFamily="34" charset="0"/>
              <a:buNone/>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When in doubt, remember </a:t>
            </a:r>
            <a:r>
              <a:rPr kumimoji="0" lang="en-US" sz="1800" b="1" i="0" u="none" strike="noStrike" kern="1200" cap="none" spc="0" normalizeH="0" baseline="0" noProof="0">
                <a:ln>
                  <a:noFill/>
                </a:ln>
                <a:solidFill>
                  <a:prstClr val="black"/>
                </a:solidFill>
                <a:effectLst/>
                <a:uLnTx/>
                <a:uFillTx/>
                <a:latin typeface="Graphik" panose="020B0503030202060203" pitchFamily="34" charset="0"/>
              </a:rPr>
              <a:t>F.I.R.S.T TDD</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rPr>
              <a:t>Fast: </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you want to run them frequently</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rPr>
              <a:t>Independent: </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should not depend on each other</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rPr>
              <a:t>Repeatable: </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in any environment, in your laptop, without network…</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rPr>
              <a:t>Self-validating: </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should have a Boolean output… not a log that you have to read to know the result.</a:t>
            </a:r>
          </a:p>
          <a:p>
            <a:pPr marL="228600" marR="0" lvl="0" indent="-228600" algn="l" defTabSz="914400" rtl="0" eaLnBrk="1" fontAlgn="base" latinLnBrk="0" hangingPunct="1">
              <a:lnSpc>
                <a:spcPct val="90000"/>
              </a:lnSpc>
              <a:spcBef>
                <a:spcPts val="0"/>
              </a:spcBef>
              <a:spcAft>
                <a:spcPts val="600"/>
              </a:spcAft>
              <a:buClrTx/>
              <a:buSzTx/>
              <a:buFont typeface="Wells Fargo Sans" panose="020B0503020203020204" pitchFamily="34" charset="0"/>
              <a:buChar char="•"/>
              <a:tabLst/>
              <a:defRPr/>
            </a:pPr>
            <a:r>
              <a:rPr kumimoji="0" lang="en-US" sz="1800" b="1" i="0" u="none" strike="noStrike" kern="1200" cap="none" spc="0" normalizeH="0" baseline="0" noProof="0">
                <a:ln>
                  <a:noFill/>
                </a:ln>
                <a:solidFill>
                  <a:prstClr val="black"/>
                </a:solidFill>
                <a:effectLst/>
                <a:uLnTx/>
                <a:uFillTx/>
                <a:latin typeface="Graphik" panose="020B0503030202060203" pitchFamily="34" charset="0"/>
              </a:rPr>
              <a:t>Timely: </a:t>
            </a:r>
            <a:r>
              <a:rPr kumimoji="0" lang="en-US" sz="1800" b="0" i="0" u="none" strike="noStrike" kern="1200" cap="none" spc="0" normalizeH="0" baseline="0" noProof="0">
                <a:ln>
                  <a:noFill/>
                </a:ln>
                <a:solidFill>
                  <a:prstClr val="black"/>
                </a:solidFill>
                <a:effectLst/>
                <a:uLnTx/>
                <a:uFillTx/>
                <a:latin typeface="Graphik" panose="020B0503030202060203" pitchFamily="34" charset="0"/>
              </a:rPr>
              <a:t>Write them before the code is in a production state – it will be more difficult if you wait</a:t>
            </a:r>
          </a:p>
        </p:txBody>
      </p:sp>
      <p:sp>
        <p:nvSpPr>
          <p:cNvPr id="10" name="Title 1">
            <a:extLst>
              <a:ext uri="{FF2B5EF4-FFF2-40B4-BE49-F238E27FC236}">
                <a16:creationId xmlns:a16="http://schemas.microsoft.com/office/drawing/2014/main" id="{D34A8351-5E0F-4412-B941-17474EC549A9}"/>
              </a:ext>
            </a:extLst>
          </p:cNvPr>
          <p:cNvSpPr txBox="1">
            <a:spLocks/>
          </p:cNvSpPr>
          <p:nvPr/>
        </p:nvSpPr>
        <p:spPr>
          <a:xfrm>
            <a:off x="381000" y="381001"/>
            <a:ext cx="11430000" cy="1295401"/>
          </a:xfrm>
          <a:prstGeom prst="rect">
            <a:avLst/>
          </a:prstGeom>
        </p:spPr>
        <p:txBody>
          <a:bodyPr vert="horz" lIns="0" tIns="45720" rIns="0" bIns="0" rtlCol="0" anchor="t" anchorCtr="0">
            <a:norm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2800" b="1" i="0" u="none" strike="noStrike" kern="1200" cap="all" spc="0" normalizeH="0" baseline="0" noProof="0" dirty="0">
                <a:ln>
                  <a:noFill/>
                </a:ln>
                <a:solidFill>
                  <a:sysClr val="windowText" lastClr="000000"/>
                </a:solidFill>
                <a:effectLst/>
                <a:uLnTx/>
                <a:uFillTx/>
                <a:latin typeface="Graphik"/>
                <a:ea typeface="+mj-ea"/>
                <a:cs typeface="+mj-cs"/>
              </a:rPr>
              <a:t>LEGACY CODE AND TDD</a:t>
            </a:r>
          </a:p>
          <a:p>
            <a:pPr lvl="0" defTabSz="914400">
              <a:lnSpc>
                <a:spcPct val="90000"/>
              </a:lnSpc>
              <a:defRPr/>
            </a:pPr>
            <a:r>
              <a:rPr lang="en-US" sz="2800" b="0" cap="none" dirty="0">
                <a:solidFill>
                  <a:prstClr val="black"/>
                </a:solidFill>
                <a:latin typeface="Graphik" panose="020B0503030202060203" pitchFamily="34" charset="0"/>
              </a:rPr>
              <a:t>When refactoring, consider the following</a:t>
            </a:r>
          </a:p>
          <a:p>
            <a:pPr marL="0" marR="0" lvl="0" indent="0" algn="l" defTabSz="914377" rtl="0" eaLnBrk="1" fontAlgn="auto" latinLnBrk="0" hangingPunct="1">
              <a:lnSpc>
                <a:spcPct val="70000"/>
              </a:lnSpc>
              <a:spcBef>
                <a:spcPct val="0"/>
              </a:spcBef>
              <a:spcAft>
                <a:spcPts val="0"/>
              </a:spcAft>
              <a:buClrTx/>
              <a:buSzTx/>
              <a:buFontTx/>
              <a:buNone/>
              <a:tabLst/>
              <a:defRPr/>
            </a:pPr>
            <a:endParaRPr kumimoji="0" lang="en-US" sz="2800" b="1" i="0" u="none" strike="noStrike" kern="1200" cap="all" spc="0" normalizeH="0" baseline="0" noProof="0" dirty="0">
              <a:ln>
                <a:noFill/>
              </a:ln>
              <a:solidFill>
                <a:sysClr val="windowText" lastClr="000000"/>
              </a:solidFill>
              <a:effectLst/>
              <a:uLnTx/>
              <a:uFillTx/>
              <a:latin typeface="Graphik"/>
              <a:ea typeface="+mj-ea"/>
              <a:cs typeface="+mj-cs"/>
            </a:endParaRPr>
          </a:p>
        </p:txBody>
      </p:sp>
    </p:spTree>
    <p:extLst>
      <p:ext uri="{BB962C8B-B14F-4D97-AF65-F5344CB8AC3E}">
        <p14:creationId xmlns:p14="http://schemas.microsoft.com/office/powerpoint/2010/main" val="149356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F2CF8E67-3E09-4F43-BB1E-25142CD194A6}"/>
              </a:ext>
            </a:extLst>
          </p:cNvPr>
          <p:cNvSpPr txBox="1">
            <a:spLocks/>
          </p:cNvSpPr>
          <p:nvPr/>
        </p:nvSpPr>
        <p:spPr>
          <a:xfrm>
            <a:off x="11277600" y="6400800"/>
            <a:ext cx="4572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F85C7-EC28-5C4D-9577-C5634B07539F}" type="slidenum">
              <a:rPr lang="en-US" sz="800" smtClean="0">
                <a:latin typeface="+mj-lt"/>
              </a:rPr>
              <a:pPr algn="r"/>
              <a:t>12</a:t>
            </a:fld>
            <a:endParaRPr lang="en-US" sz="800">
              <a:latin typeface="+mj-lt"/>
            </a:endParaRPr>
          </a:p>
        </p:txBody>
      </p:sp>
      <p:graphicFrame>
        <p:nvGraphicFramePr>
          <p:cNvPr id="15" name="Content Placeholder 1">
            <a:extLst>
              <a:ext uri="{FF2B5EF4-FFF2-40B4-BE49-F238E27FC236}">
                <a16:creationId xmlns:a16="http://schemas.microsoft.com/office/drawing/2014/main" id="{F0543055-55E6-4B33-BCB1-A707AA341708}"/>
              </a:ext>
            </a:extLst>
          </p:cNvPr>
          <p:cNvGraphicFramePr>
            <a:graphicFrameLocks/>
          </p:cNvGraphicFramePr>
          <p:nvPr/>
        </p:nvGraphicFramePr>
        <p:xfrm>
          <a:off x="457200" y="1600200"/>
          <a:ext cx="2588289" cy="2383536"/>
        </p:xfrm>
        <a:graphic>
          <a:graphicData uri="http://schemas.openxmlformats.org/drawingml/2006/table">
            <a:tbl>
              <a:tblPr>
                <a:tableStyleId>{2D5ABB26-0587-4C30-8999-92F81FD0307C}</a:tableStyleId>
              </a:tblPr>
              <a:tblGrid>
                <a:gridCol w="2588289">
                  <a:extLst>
                    <a:ext uri="{9D8B030D-6E8A-4147-A177-3AD203B41FA5}">
                      <a16:colId xmlns:a16="http://schemas.microsoft.com/office/drawing/2014/main" val="3186509856"/>
                    </a:ext>
                  </a:extLst>
                </a:gridCol>
              </a:tblGrid>
              <a:tr h="1746738">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dirty="0">
                          <a:solidFill>
                            <a:schemeClr val="tx2"/>
                          </a:solidFill>
                          <a:latin typeface="+mn-lt"/>
                        </a:rPr>
                        <a:t>Stub</a:t>
                      </a:r>
                      <a:endParaRPr lang="en-US" sz="1800" b="1" i="1" dirty="0">
                        <a:solidFill>
                          <a:schemeClr val="tx2"/>
                        </a:solidFill>
                        <a:latin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en-US" sz="1800" b="0" i="0" dirty="0">
                          <a:solidFill>
                            <a:schemeClr val="tx1"/>
                          </a:solidFill>
                          <a:latin typeface="+mn-lt"/>
                        </a:rPr>
                        <a:t>Provides hard coded values to calls made during the test; usually does not respond to anything outside what is programmed in for the test</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graphicFrame>
        <p:nvGraphicFramePr>
          <p:cNvPr id="16" name="Content Placeholder 1">
            <a:extLst>
              <a:ext uri="{FF2B5EF4-FFF2-40B4-BE49-F238E27FC236}">
                <a16:creationId xmlns:a16="http://schemas.microsoft.com/office/drawing/2014/main" id="{8219DA2A-E20D-4622-9549-0CCC190BF5F6}"/>
              </a:ext>
            </a:extLst>
          </p:cNvPr>
          <p:cNvGraphicFramePr>
            <a:graphicFrameLocks/>
          </p:cNvGraphicFramePr>
          <p:nvPr/>
        </p:nvGraphicFramePr>
        <p:xfrm>
          <a:off x="3341174" y="1600200"/>
          <a:ext cx="2588289" cy="2383536"/>
        </p:xfrm>
        <a:graphic>
          <a:graphicData uri="http://schemas.openxmlformats.org/drawingml/2006/table">
            <a:tbl>
              <a:tblPr>
                <a:tableStyleId>{2D5ABB26-0587-4C30-8999-92F81FD0307C}</a:tableStyleId>
              </a:tblPr>
              <a:tblGrid>
                <a:gridCol w="2588289">
                  <a:extLst>
                    <a:ext uri="{9D8B030D-6E8A-4147-A177-3AD203B41FA5}">
                      <a16:colId xmlns:a16="http://schemas.microsoft.com/office/drawing/2014/main" val="3186509856"/>
                    </a:ext>
                  </a:extLst>
                </a:gridCol>
              </a:tblGrid>
              <a:tr h="1746738">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a:solidFill>
                            <a:schemeClr val="tx2"/>
                          </a:solidFill>
                          <a:latin typeface="+mn-lt"/>
                        </a:rPr>
                        <a:t>Spy</a:t>
                      </a:r>
                      <a:endParaRPr lang="en-US" sz="1800" b="1" i="1">
                        <a:solidFill>
                          <a:schemeClr val="tx2"/>
                        </a:solidFill>
                        <a:latin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en-US" sz="1800" b="0" i="0">
                          <a:solidFill>
                            <a:schemeClr val="tx1"/>
                          </a:solidFill>
                          <a:latin typeface="+mn-lt"/>
                        </a:rPr>
                        <a:t>Stubs that also record information based on what they are called (for e.g. an email service that tracks how many messages were sent).</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graphicFrame>
        <p:nvGraphicFramePr>
          <p:cNvPr id="17" name="Content Placeholder 1">
            <a:extLst>
              <a:ext uri="{FF2B5EF4-FFF2-40B4-BE49-F238E27FC236}">
                <a16:creationId xmlns:a16="http://schemas.microsoft.com/office/drawing/2014/main" id="{71ADDF58-4418-4CBD-86C4-75FBF45E30C4}"/>
              </a:ext>
            </a:extLst>
          </p:cNvPr>
          <p:cNvGraphicFramePr>
            <a:graphicFrameLocks/>
          </p:cNvGraphicFramePr>
          <p:nvPr/>
        </p:nvGraphicFramePr>
        <p:xfrm>
          <a:off x="6217994" y="1600200"/>
          <a:ext cx="2588289" cy="2630424"/>
        </p:xfrm>
        <a:graphic>
          <a:graphicData uri="http://schemas.openxmlformats.org/drawingml/2006/table">
            <a:tbl>
              <a:tblPr>
                <a:tableStyleId>{2D5ABB26-0587-4C30-8999-92F81FD0307C}</a:tableStyleId>
              </a:tblPr>
              <a:tblGrid>
                <a:gridCol w="2588289">
                  <a:extLst>
                    <a:ext uri="{9D8B030D-6E8A-4147-A177-3AD203B41FA5}">
                      <a16:colId xmlns:a16="http://schemas.microsoft.com/office/drawing/2014/main" val="3186509856"/>
                    </a:ext>
                  </a:extLst>
                </a:gridCol>
              </a:tblGrid>
              <a:tr h="1746738">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a:solidFill>
                            <a:schemeClr val="tx2"/>
                          </a:solidFill>
                          <a:latin typeface="+mn-lt"/>
                        </a:rPr>
                        <a:t>Fake</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800" b="0" i="0">
                          <a:solidFill>
                            <a:schemeClr val="tx1"/>
                          </a:solidFill>
                          <a:latin typeface="+mn-lt"/>
                        </a:rPr>
                        <a:t>Objects that have working implementations but take a shortcut which makes them unsuitable for production (for e.g. an in memory test database).</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graphicFrame>
        <p:nvGraphicFramePr>
          <p:cNvPr id="18" name="Content Placeholder 1">
            <a:extLst>
              <a:ext uri="{FF2B5EF4-FFF2-40B4-BE49-F238E27FC236}">
                <a16:creationId xmlns:a16="http://schemas.microsoft.com/office/drawing/2014/main" id="{B4B637F3-488A-4E16-9064-058826D4CCAB}"/>
              </a:ext>
            </a:extLst>
          </p:cNvPr>
          <p:cNvGraphicFramePr>
            <a:graphicFrameLocks/>
          </p:cNvGraphicFramePr>
          <p:nvPr/>
        </p:nvGraphicFramePr>
        <p:xfrm>
          <a:off x="9109125" y="1600200"/>
          <a:ext cx="2588289" cy="1746738"/>
        </p:xfrm>
        <a:graphic>
          <a:graphicData uri="http://schemas.openxmlformats.org/drawingml/2006/table">
            <a:tbl>
              <a:tblPr>
                <a:tableStyleId>{2D5ABB26-0587-4C30-8999-92F81FD0307C}</a:tableStyleId>
              </a:tblPr>
              <a:tblGrid>
                <a:gridCol w="2588289">
                  <a:extLst>
                    <a:ext uri="{9D8B030D-6E8A-4147-A177-3AD203B41FA5}">
                      <a16:colId xmlns:a16="http://schemas.microsoft.com/office/drawing/2014/main" val="3186509856"/>
                    </a:ext>
                  </a:extLst>
                </a:gridCol>
              </a:tblGrid>
              <a:tr h="1746738">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a:solidFill>
                            <a:schemeClr val="tx2"/>
                          </a:solidFill>
                          <a:latin typeface="+mn-lt"/>
                        </a:rPr>
                        <a:t>Dummy</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800" b="0" i="0">
                          <a:solidFill>
                            <a:schemeClr val="tx1"/>
                          </a:solidFill>
                          <a:latin typeface="+mn-lt"/>
                        </a:rPr>
                        <a:t>Objects that are passed around but never used. They exist to fill parameter lists.</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graphicFrame>
        <p:nvGraphicFramePr>
          <p:cNvPr id="19" name="Content Placeholder 1">
            <a:extLst>
              <a:ext uri="{FF2B5EF4-FFF2-40B4-BE49-F238E27FC236}">
                <a16:creationId xmlns:a16="http://schemas.microsoft.com/office/drawing/2014/main" id="{8CE280B1-09D4-4AAC-AF61-75E0DA7A7BC3}"/>
              </a:ext>
            </a:extLst>
          </p:cNvPr>
          <p:cNvGraphicFramePr>
            <a:graphicFrameLocks/>
          </p:cNvGraphicFramePr>
          <p:nvPr/>
        </p:nvGraphicFramePr>
        <p:xfrm>
          <a:off x="475893" y="4201075"/>
          <a:ext cx="11240214" cy="1437725"/>
        </p:xfrm>
        <a:graphic>
          <a:graphicData uri="http://schemas.openxmlformats.org/drawingml/2006/table">
            <a:tbl>
              <a:tblPr>
                <a:tableStyleId>{2D5ABB26-0587-4C30-8999-92F81FD0307C}</a:tableStyleId>
              </a:tblPr>
              <a:tblGrid>
                <a:gridCol w="11240214">
                  <a:extLst>
                    <a:ext uri="{9D8B030D-6E8A-4147-A177-3AD203B41FA5}">
                      <a16:colId xmlns:a16="http://schemas.microsoft.com/office/drawing/2014/main" val="3186509856"/>
                    </a:ext>
                  </a:extLst>
                </a:gridCol>
              </a:tblGrid>
              <a:tr h="1437725">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a:solidFill>
                            <a:schemeClr val="tx2"/>
                          </a:solidFill>
                          <a:latin typeface="+mn-lt"/>
                        </a:rPr>
                        <a:t>Mock</a:t>
                      </a:r>
                      <a:endParaRPr lang="en-US" sz="1800" b="1" i="1">
                        <a:solidFill>
                          <a:schemeClr val="tx2"/>
                        </a:solidFill>
                        <a:latin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en-US" sz="1800" b="0" i="0">
                          <a:solidFill>
                            <a:schemeClr val="tx1"/>
                          </a:solidFill>
                          <a:latin typeface="+mn-lt"/>
                        </a:rPr>
                        <a:t>Simulates the behavior of real objects in controlled ways. Mock objects register calls they receive so we can verify that all expected actions were performed. It’s created using a mocking library: </a:t>
                      </a:r>
                      <a:r>
                        <a:rPr lang="en-US" sz="1800" b="0" i="0" err="1">
                          <a:solidFill>
                            <a:schemeClr val="tx1"/>
                          </a:solidFill>
                          <a:latin typeface="+mn-lt"/>
                        </a:rPr>
                        <a:t>EasyMock</a:t>
                      </a:r>
                      <a:r>
                        <a:rPr lang="en-US" sz="1800" b="0" i="0">
                          <a:solidFill>
                            <a:schemeClr val="tx1"/>
                          </a:solidFill>
                          <a:latin typeface="+mn-lt"/>
                        </a:rPr>
                        <a:t>, </a:t>
                      </a:r>
                      <a:r>
                        <a:rPr lang="en-US" sz="1800" b="0" i="0" err="1">
                          <a:solidFill>
                            <a:schemeClr val="tx1"/>
                          </a:solidFill>
                          <a:latin typeface="+mn-lt"/>
                        </a:rPr>
                        <a:t>jMock</a:t>
                      </a:r>
                      <a:r>
                        <a:rPr lang="en-US" sz="1800" b="0" i="0">
                          <a:solidFill>
                            <a:schemeClr val="tx1"/>
                          </a:solidFill>
                          <a:latin typeface="+mn-lt"/>
                        </a:rPr>
                        <a:t>, Mockito, etc.</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sp>
        <p:nvSpPr>
          <p:cNvPr id="9" name="Text Placeholder 1">
            <a:extLst>
              <a:ext uri="{FF2B5EF4-FFF2-40B4-BE49-F238E27FC236}">
                <a16:creationId xmlns:a16="http://schemas.microsoft.com/office/drawing/2014/main" id="{CFAEBF19-FAE5-4AD8-9C4F-2132950C5DD3}"/>
              </a:ext>
            </a:extLst>
          </p:cNvPr>
          <p:cNvSpPr txBox="1">
            <a:spLocks/>
          </p:cNvSpPr>
          <p:nvPr/>
        </p:nvSpPr>
        <p:spPr>
          <a:xfrm>
            <a:off x="568938" y="575114"/>
            <a:ext cx="9630864" cy="564771"/>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fontAlgn="auto">
              <a:lnSpc>
                <a:spcPct val="70000"/>
              </a:lnSpc>
              <a:spcBef>
                <a:spcPct val="0"/>
              </a:spcBef>
              <a:spcAft>
                <a:spcPts val="1200"/>
              </a:spcAft>
              <a:buClrTx/>
              <a:buSzTx/>
              <a:tabLst/>
              <a:defRPr/>
            </a:pPr>
            <a:r>
              <a:rPr lang="en-US" sz="4000" cap="all" dirty="0">
                <a:ea typeface="+mj-ea"/>
                <a:cs typeface="+mj-cs"/>
              </a:rPr>
              <a:t>TEST Doubles</a:t>
            </a:r>
          </a:p>
        </p:txBody>
      </p:sp>
    </p:spTree>
    <p:extLst>
      <p:ext uri="{BB962C8B-B14F-4D97-AF65-F5344CB8AC3E}">
        <p14:creationId xmlns:p14="http://schemas.microsoft.com/office/powerpoint/2010/main" val="81244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DA0F23-77B8-44D7-B20E-9493BB124F5E}"/>
              </a:ext>
            </a:extLst>
          </p:cNvPr>
          <p:cNvSpPr>
            <a:spLocks noGrp="1"/>
          </p:cNvSpPr>
          <p:nvPr>
            <p:ph type="body" sz="quarter" idx="13"/>
          </p:nvPr>
        </p:nvSpPr>
        <p:spPr>
          <a:xfrm>
            <a:off x="777606" y="833150"/>
            <a:ext cx="8572501" cy="3162300"/>
          </a:xfrm>
        </p:spPr>
        <p:txBody>
          <a:bodyPr/>
          <a:lstStyle/>
          <a:p>
            <a:r>
              <a:rPr lang="en-US" dirty="0">
                <a:solidFill>
                  <a:schemeClr val="accent5">
                    <a:lumMod val="75000"/>
                  </a:schemeClr>
                </a:solidFill>
              </a:rPr>
              <a:t>TEST DOUBLES</a:t>
            </a:r>
          </a:p>
        </p:txBody>
      </p:sp>
    </p:spTree>
    <p:extLst>
      <p:ext uri="{BB962C8B-B14F-4D97-AF65-F5344CB8AC3E}">
        <p14:creationId xmlns:p14="http://schemas.microsoft.com/office/powerpoint/2010/main" val="273715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B8BED48-4618-4A6C-AC43-CBEEBF7C6EA9}"/>
              </a:ext>
            </a:extLst>
          </p:cNvPr>
          <p:cNvGraphicFramePr>
            <a:graphicFrameLocks noGrp="1"/>
          </p:cNvGraphicFramePr>
          <p:nvPr/>
        </p:nvGraphicFramePr>
        <p:xfrm>
          <a:off x="1527439" y="760719"/>
          <a:ext cx="6094590" cy="370754"/>
        </p:xfrm>
        <a:graphic>
          <a:graphicData uri="http://schemas.openxmlformats.org/drawingml/2006/table">
            <a:tbl>
              <a:tblPr firstRow="1" bandRow="1">
                <a:tableStyleId>{2D5ABB26-0587-4C30-8999-92F81FD0307C}</a:tableStyleId>
              </a:tblPr>
              <a:tblGrid>
                <a:gridCol w="2031530">
                  <a:extLst>
                    <a:ext uri="{9D8B030D-6E8A-4147-A177-3AD203B41FA5}">
                      <a16:colId xmlns:a16="http://schemas.microsoft.com/office/drawing/2014/main" val="20000"/>
                    </a:ext>
                  </a:extLst>
                </a:gridCol>
                <a:gridCol w="2031530">
                  <a:extLst>
                    <a:ext uri="{9D8B030D-6E8A-4147-A177-3AD203B41FA5}">
                      <a16:colId xmlns:a16="http://schemas.microsoft.com/office/drawing/2014/main" val="20001"/>
                    </a:ext>
                  </a:extLst>
                </a:gridCol>
                <a:gridCol w="2031530">
                  <a:extLst>
                    <a:ext uri="{9D8B030D-6E8A-4147-A177-3AD203B41FA5}">
                      <a16:colId xmlns:a16="http://schemas.microsoft.com/office/drawing/2014/main" val="20002"/>
                    </a:ext>
                  </a:extLst>
                </a:gridCol>
              </a:tblGrid>
              <a:tr h="370754">
                <a:tc>
                  <a:txBody>
                    <a:bodyPr/>
                    <a:lstStyle/>
                    <a:p>
                      <a:endParaRPr lang="en-GB" sz="1800"/>
                    </a:p>
                  </a:txBody>
                  <a:tcPr marL="91419" marR="91419" marT="45709" marB="45709"/>
                </a:tc>
                <a:tc>
                  <a:txBody>
                    <a:bodyPr/>
                    <a:lstStyle/>
                    <a:p>
                      <a:endParaRPr lang="en-GB" sz="1800"/>
                    </a:p>
                  </a:txBody>
                  <a:tcPr marL="91419" marR="91419" marT="45709" marB="45709"/>
                </a:tc>
                <a:tc>
                  <a:txBody>
                    <a:bodyPr/>
                    <a:lstStyle/>
                    <a:p>
                      <a:endParaRPr lang="en-GB" sz="1800"/>
                    </a:p>
                  </a:txBody>
                  <a:tcPr marL="91419" marR="91419" marT="45709" marB="45709"/>
                </a:tc>
                <a:extLst>
                  <a:ext uri="{0D108BD9-81ED-4DB2-BD59-A6C34878D82A}">
                    <a16:rowId xmlns:a16="http://schemas.microsoft.com/office/drawing/2014/main" val="10000"/>
                  </a:ext>
                </a:extLst>
              </a:tr>
            </a:tbl>
          </a:graphicData>
        </a:graphic>
      </p:graphicFrame>
      <p:sp>
        <p:nvSpPr>
          <p:cNvPr id="11" name="Content Placeholder 1">
            <a:extLst>
              <a:ext uri="{FF2B5EF4-FFF2-40B4-BE49-F238E27FC236}">
                <a16:creationId xmlns:a16="http://schemas.microsoft.com/office/drawing/2014/main" id="{C2981D1A-61A8-4454-ABB2-8296C28352B3}"/>
              </a:ext>
            </a:extLst>
          </p:cNvPr>
          <p:cNvSpPr txBox="1">
            <a:spLocks/>
          </p:cNvSpPr>
          <p:nvPr/>
        </p:nvSpPr>
        <p:spPr>
          <a:xfrm>
            <a:off x="457200" y="1600200"/>
            <a:ext cx="5638800" cy="3224893"/>
          </a:xfrm>
          <a:prstGeom prst="rect">
            <a:avLst/>
          </a:prstGeom>
        </p:spPr>
        <p:txBody>
          <a:bodyPr/>
          <a:lst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Wells Fargo Sans" panose="020B0503020203020204" pitchFamily="34" charset="0"/>
              <a:buNone/>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The real object: </a:t>
            </a:r>
          </a:p>
          <a:p>
            <a:pPr marL="228600" marR="0" lvl="0" indent="-228600" algn="l" defTabSz="914400" rtl="0" eaLnBrk="1" fontAlgn="auto" latinLnBrk="0" hangingPunct="1">
              <a:lnSpc>
                <a:spcPct val="100000"/>
              </a:lnSpc>
              <a:spcBef>
                <a:spcPts val="1200"/>
              </a:spcBef>
              <a:spcAft>
                <a:spcPts val="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Has non-deterministic behavior, e.g. random, unpredictable</a:t>
            </a:r>
          </a:p>
          <a:p>
            <a:pPr marL="228600" marR="0" lvl="0" indent="-228600" algn="l" defTabSz="914400" rtl="0" eaLnBrk="1" fontAlgn="auto" latinLnBrk="0" hangingPunct="1">
              <a:lnSpc>
                <a:spcPct val="100000"/>
              </a:lnSpc>
              <a:spcBef>
                <a:spcPts val="1200"/>
              </a:spcBef>
              <a:spcAft>
                <a:spcPts val="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Is slow and difficult to set up</a:t>
            </a:r>
          </a:p>
          <a:p>
            <a:pPr marL="228600" marR="0" lvl="0" indent="-228600" algn="l" defTabSz="914400" rtl="0" eaLnBrk="1" fontAlgn="auto" latinLnBrk="0" hangingPunct="1">
              <a:lnSpc>
                <a:spcPct val="100000"/>
              </a:lnSpc>
              <a:spcBef>
                <a:spcPts val="1200"/>
              </a:spcBef>
              <a:spcAft>
                <a:spcPts val="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Has behavior that is hard to trigger (a network error)</a:t>
            </a:r>
          </a:p>
          <a:p>
            <a:pPr marL="228600" marR="0" lvl="0" indent="-228600" algn="l" defTabSz="914400" rtl="0" eaLnBrk="1" fontAlgn="auto" latinLnBrk="0" hangingPunct="1">
              <a:lnSpc>
                <a:spcPct val="100000"/>
              </a:lnSpc>
              <a:spcBef>
                <a:spcPts val="1200"/>
              </a:spcBef>
              <a:spcAft>
                <a:spcPts val="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Has (or is) a user interface</a:t>
            </a:r>
          </a:p>
          <a:p>
            <a:pPr marL="228600" marR="0" lvl="0" indent="-228600" algn="l" defTabSz="914400" rtl="0" eaLnBrk="1" fontAlgn="auto" latinLnBrk="0" hangingPunct="1">
              <a:lnSpc>
                <a:spcPct val="100000"/>
              </a:lnSpc>
              <a:spcBef>
                <a:spcPts val="1200"/>
              </a:spcBef>
              <a:spcAft>
                <a:spcPts val="0"/>
              </a:spcAft>
              <a:buClrTx/>
              <a:buSzTx/>
              <a:buFont typeface="Wells Fargo Sans" panose="020B0503020203020204" pitchFamily="34" charset="0"/>
              <a:buChar char="•"/>
              <a:tabLst/>
              <a:defRPr/>
            </a:pPr>
            <a:r>
              <a:rPr kumimoji="0" lang="en-US" sz="1800" b="0" i="0" u="none" strike="noStrike" kern="1200" cap="none" spc="0" normalizeH="0" baseline="0" noProof="0">
                <a:ln>
                  <a:noFill/>
                </a:ln>
                <a:solidFill>
                  <a:prstClr val="black"/>
                </a:solidFill>
                <a:effectLst/>
                <a:uLnTx/>
                <a:uFillTx/>
                <a:latin typeface="Graphik" panose="020B0503030202060203" pitchFamily="34" charset="0"/>
              </a:rPr>
              <a:t>Does not exist (a common problem with interfacing with other teams or new hardware systems)</a:t>
            </a:r>
          </a:p>
          <a:p>
            <a:pPr marL="0" marR="0" lvl="0" indent="0" algn="l" defTabSz="914400" rtl="0" eaLnBrk="1" fontAlgn="auto" latinLnBrk="0" hangingPunct="1">
              <a:lnSpc>
                <a:spcPct val="100000"/>
              </a:lnSpc>
              <a:spcBef>
                <a:spcPts val="1200"/>
              </a:spcBef>
              <a:spcAft>
                <a:spcPts val="0"/>
              </a:spcAft>
              <a:buClrTx/>
              <a:buSzTx/>
              <a:buFont typeface="Wells Fargo Sans" panose="020B0503020203020204" pitchFamily="34" charset="0"/>
              <a:buNone/>
              <a:tabLst/>
              <a:defRPr/>
            </a:pPr>
            <a:endParaRPr kumimoji="0" lang="en-US" sz="1800" b="0" i="0" u="none" strike="noStrike" kern="1200" cap="none" spc="0" normalizeH="0" baseline="0" noProof="0">
              <a:ln>
                <a:noFill/>
              </a:ln>
              <a:solidFill>
                <a:prstClr val="black"/>
              </a:solidFill>
              <a:effectLst/>
              <a:uLnTx/>
              <a:uFillTx/>
              <a:latin typeface="Graphik" panose="020B0503030202060203" pitchFamily="34" charset="0"/>
            </a:endParaRPr>
          </a:p>
        </p:txBody>
      </p:sp>
      <p:sp>
        <p:nvSpPr>
          <p:cNvPr id="12" name="Slide Number Placeholder 3">
            <a:extLst>
              <a:ext uri="{FF2B5EF4-FFF2-40B4-BE49-F238E27FC236}">
                <a16:creationId xmlns:a16="http://schemas.microsoft.com/office/drawing/2014/main" id="{5ADDB128-D4F6-46BF-A39F-C78329823CB6}"/>
              </a:ext>
            </a:extLst>
          </p:cNvPr>
          <p:cNvSpPr txBox="1">
            <a:spLocks/>
          </p:cNvSpPr>
          <p:nvPr/>
        </p:nvSpPr>
        <p:spPr>
          <a:xfrm>
            <a:off x="11277600" y="6400800"/>
            <a:ext cx="4572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F85C7-EC28-5C4D-9577-C5634B07539F}" type="slidenum">
              <a:rPr kumimoji="0" lang="en-US" sz="800" b="0" i="0" u="none" strike="noStrike" kern="1200" cap="none" spc="0" normalizeH="0" baseline="0" noProof="0" smtClean="0">
                <a:ln>
                  <a:noFill/>
                </a:ln>
                <a:solidFill>
                  <a:prstClr val="black"/>
                </a:solidFill>
                <a:effectLst/>
                <a:uLnTx/>
                <a:uFillTx/>
                <a:latin typeface="Graphik" panose="020B050303020206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prstClr val="black"/>
              </a:solidFill>
              <a:effectLst/>
              <a:uLnTx/>
              <a:uFillTx/>
              <a:latin typeface="Graphik" panose="020B0503030202060203" pitchFamily="34" charset="0"/>
            </a:endParaRPr>
          </a:p>
        </p:txBody>
      </p:sp>
      <p:graphicFrame>
        <p:nvGraphicFramePr>
          <p:cNvPr id="9" name="Content Placeholder 1">
            <a:extLst>
              <a:ext uri="{FF2B5EF4-FFF2-40B4-BE49-F238E27FC236}">
                <a16:creationId xmlns:a16="http://schemas.microsoft.com/office/drawing/2014/main" id="{8924DCA1-825F-4EA0-9E8D-0106699AF36D}"/>
              </a:ext>
            </a:extLst>
          </p:cNvPr>
          <p:cNvGraphicFramePr>
            <a:graphicFrameLocks/>
          </p:cNvGraphicFramePr>
          <p:nvPr/>
        </p:nvGraphicFramePr>
        <p:xfrm>
          <a:off x="6413550" y="1600200"/>
          <a:ext cx="3959175" cy="2651760"/>
        </p:xfrm>
        <a:graphic>
          <a:graphicData uri="http://schemas.openxmlformats.org/drawingml/2006/table">
            <a:tbl>
              <a:tblPr>
                <a:tableStyleId>{2D5ABB26-0587-4C30-8999-92F81FD0307C}</a:tableStyleId>
              </a:tblPr>
              <a:tblGrid>
                <a:gridCol w="3959175">
                  <a:extLst>
                    <a:ext uri="{9D8B030D-6E8A-4147-A177-3AD203B41FA5}">
                      <a16:colId xmlns:a16="http://schemas.microsoft.com/office/drawing/2014/main" val="3186509856"/>
                    </a:ext>
                  </a:extLst>
                </a:gridCol>
              </a:tblGrid>
              <a:tr h="1746738">
                <a:tc>
                  <a:txBody>
                    <a:bodyPr/>
                    <a:lstStyle/>
                    <a:p>
                      <a:pPr marL="0" marR="0" lvl="0" indent="0" algn="l" defTabSz="914400" rtl="0" eaLnBrk="1" fontAlgn="auto" latinLnBrk="0" hangingPunct="1">
                        <a:lnSpc>
                          <a:spcPct val="90000"/>
                        </a:lnSpc>
                        <a:spcBef>
                          <a:spcPts val="0"/>
                        </a:spcBef>
                        <a:spcAft>
                          <a:spcPts val="1200"/>
                        </a:spcAft>
                        <a:buClrTx/>
                        <a:buSzTx/>
                        <a:buFontTx/>
                        <a:buNone/>
                        <a:tabLst/>
                        <a:defRPr/>
                      </a:pPr>
                      <a:r>
                        <a:rPr lang="en-US" sz="2000" b="1" i="1">
                          <a:solidFill>
                            <a:schemeClr val="tx2"/>
                          </a:solidFill>
                          <a:latin typeface="+mn-lt"/>
                        </a:rPr>
                        <a:t>Common Mock Frameworks</a:t>
                      </a:r>
                    </a:p>
                    <a:p>
                      <a:pPr marL="285750" marR="0" lvl="0" indent="-285750" algn="l" defTabSz="914400" rtl="0" eaLnBrk="1" fontAlgn="auto" latinLnBrk="0" hangingPunct="1">
                        <a:lnSpc>
                          <a:spcPct val="90000"/>
                        </a:lnSpc>
                        <a:spcBef>
                          <a:spcPts val="1200"/>
                        </a:spcBef>
                        <a:spcAft>
                          <a:spcPts val="0"/>
                        </a:spcAft>
                        <a:buClrTx/>
                        <a:buSzTx/>
                        <a:buFont typeface="Arial" panose="020B0604020202020204" pitchFamily="34" charset="0"/>
                        <a:buChar char="•"/>
                        <a:tabLst/>
                        <a:defRPr/>
                      </a:pPr>
                      <a:r>
                        <a:rPr lang="en-US" sz="1800" b="0" i="0" err="1">
                          <a:solidFill>
                            <a:schemeClr val="tx1"/>
                          </a:solidFill>
                          <a:latin typeface="+mn-lt"/>
                        </a:rPr>
                        <a:t>jMock</a:t>
                      </a:r>
                      <a:r>
                        <a:rPr lang="en-US" sz="1800" b="0" i="0">
                          <a:solidFill>
                            <a:schemeClr val="tx1"/>
                          </a:solidFill>
                          <a:latin typeface="+mn-lt"/>
                        </a:rPr>
                        <a:t> – Java</a:t>
                      </a:r>
                    </a:p>
                    <a:p>
                      <a:pPr marL="285750" marR="0" lvl="0" indent="-285750" algn="l" defTabSz="914400" rtl="0" eaLnBrk="1" fontAlgn="auto" latinLnBrk="0" hangingPunct="1">
                        <a:lnSpc>
                          <a:spcPct val="90000"/>
                        </a:lnSpc>
                        <a:spcBef>
                          <a:spcPts val="1200"/>
                        </a:spcBef>
                        <a:spcAft>
                          <a:spcPts val="0"/>
                        </a:spcAft>
                        <a:buClrTx/>
                        <a:buSzTx/>
                        <a:buFont typeface="Arial" panose="020B0604020202020204" pitchFamily="34" charset="0"/>
                        <a:buChar char="•"/>
                        <a:tabLst/>
                        <a:defRPr/>
                      </a:pPr>
                      <a:r>
                        <a:rPr lang="en-US" sz="1800" b="0" i="0">
                          <a:solidFill>
                            <a:schemeClr val="tx1"/>
                          </a:solidFill>
                          <a:latin typeface="+mn-lt"/>
                        </a:rPr>
                        <a:t>Mockito – Java</a:t>
                      </a:r>
                    </a:p>
                    <a:p>
                      <a:pPr marL="285750" marR="0" lvl="0" indent="-285750" algn="l" defTabSz="914400" rtl="0" eaLnBrk="1" fontAlgn="auto" latinLnBrk="0" hangingPunct="1">
                        <a:lnSpc>
                          <a:spcPct val="90000"/>
                        </a:lnSpc>
                        <a:spcBef>
                          <a:spcPts val="1200"/>
                        </a:spcBef>
                        <a:spcAft>
                          <a:spcPts val="0"/>
                        </a:spcAft>
                        <a:buClrTx/>
                        <a:buSzTx/>
                        <a:buFont typeface="Arial" panose="020B0604020202020204" pitchFamily="34" charset="0"/>
                        <a:buChar char="•"/>
                        <a:tabLst/>
                        <a:defRPr/>
                      </a:pPr>
                      <a:r>
                        <a:rPr lang="en-US" sz="1800" b="0" i="0" err="1">
                          <a:solidFill>
                            <a:schemeClr val="tx1"/>
                          </a:solidFill>
                          <a:latin typeface="+mn-lt"/>
                        </a:rPr>
                        <a:t>EasyMock</a:t>
                      </a:r>
                      <a:r>
                        <a:rPr lang="en-US" sz="1800" b="0" i="0">
                          <a:solidFill>
                            <a:schemeClr val="tx1"/>
                          </a:solidFill>
                          <a:latin typeface="+mn-lt"/>
                        </a:rPr>
                        <a:t> – Java/.NET</a:t>
                      </a:r>
                    </a:p>
                    <a:p>
                      <a:pPr marL="285750" marR="0" lvl="0" indent="-285750" algn="l" defTabSz="914400" rtl="0" eaLnBrk="1" fontAlgn="auto" latinLnBrk="0" hangingPunct="1">
                        <a:lnSpc>
                          <a:spcPct val="90000"/>
                        </a:lnSpc>
                        <a:spcBef>
                          <a:spcPts val="1200"/>
                        </a:spcBef>
                        <a:spcAft>
                          <a:spcPts val="0"/>
                        </a:spcAft>
                        <a:buClrTx/>
                        <a:buSzTx/>
                        <a:buFont typeface="Arial" panose="020B0604020202020204" pitchFamily="34" charset="0"/>
                        <a:buChar char="•"/>
                        <a:tabLst/>
                        <a:defRPr/>
                      </a:pPr>
                      <a:r>
                        <a:rPr lang="en-US" sz="1800" b="0" i="0" err="1">
                          <a:solidFill>
                            <a:schemeClr val="tx1"/>
                          </a:solidFill>
                          <a:latin typeface="+mn-lt"/>
                        </a:rPr>
                        <a:t>Jasmie</a:t>
                      </a:r>
                      <a:r>
                        <a:rPr lang="en-US" sz="1800" b="0" i="0">
                          <a:solidFill>
                            <a:schemeClr val="tx1"/>
                          </a:solidFill>
                          <a:latin typeface="+mn-lt"/>
                        </a:rPr>
                        <a:t> – </a:t>
                      </a:r>
                      <a:r>
                        <a:rPr lang="en-US" sz="1800" b="0" i="0" err="1">
                          <a:solidFill>
                            <a:schemeClr val="tx1"/>
                          </a:solidFill>
                          <a:latin typeface="+mn-lt"/>
                        </a:rPr>
                        <a:t>Javascript</a:t>
                      </a:r>
                      <a:endParaRPr lang="en-US" sz="1800" b="0" i="0">
                        <a:solidFill>
                          <a:schemeClr val="tx1"/>
                        </a:solidFill>
                        <a:latin typeface="+mn-lt"/>
                      </a:endParaRPr>
                    </a:p>
                    <a:p>
                      <a:pPr marL="285750" marR="0" lvl="0" indent="-285750" algn="l" defTabSz="914400" rtl="0" eaLnBrk="1" fontAlgn="auto" latinLnBrk="0" hangingPunct="1">
                        <a:lnSpc>
                          <a:spcPct val="90000"/>
                        </a:lnSpc>
                        <a:spcBef>
                          <a:spcPts val="1200"/>
                        </a:spcBef>
                        <a:spcAft>
                          <a:spcPts val="0"/>
                        </a:spcAft>
                        <a:buClrTx/>
                        <a:buSzTx/>
                        <a:buFont typeface="Arial" panose="020B0604020202020204" pitchFamily="34" charset="0"/>
                        <a:buChar char="•"/>
                        <a:tabLst/>
                        <a:defRPr/>
                      </a:pPr>
                      <a:r>
                        <a:rPr lang="en-US" sz="1800" b="0" i="0" err="1">
                          <a:solidFill>
                            <a:schemeClr val="tx1"/>
                          </a:solidFill>
                          <a:latin typeface="+mn-lt"/>
                        </a:rPr>
                        <a:t>Moq</a:t>
                      </a:r>
                      <a:r>
                        <a:rPr lang="en-US" sz="1800" b="0" i="0">
                          <a:solidFill>
                            <a:schemeClr val="tx1"/>
                          </a:solidFill>
                          <a:latin typeface="+mn-lt"/>
                        </a:rPr>
                        <a:t> - .NET</a:t>
                      </a:r>
                    </a:p>
                  </a:txBody>
                  <a:tcPr marL="0" marR="0" marT="228600" marB="0">
                    <a:lnT w="19050" cap="flat" cmpd="sng" algn="ctr">
                      <a:solidFill>
                        <a:srgbClr val="FFD100"/>
                      </a:solidFill>
                      <a:prstDash val="solid"/>
                      <a:round/>
                      <a:headEnd type="none" w="med" len="med"/>
                      <a:tailEnd type="none" w="med" len="med"/>
                    </a:lnT>
                  </a:tcPr>
                </a:tc>
                <a:extLst>
                  <a:ext uri="{0D108BD9-81ED-4DB2-BD59-A6C34878D82A}">
                    <a16:rowId xmlns:a16="http://schemas.microsoft.com/office/drawing/2014/main" val="607378841"/>
                  </a:ext>
                </a:extLst>
              </a:tr>
            </a:tbl>
          </a:graphicData>
        </a:graphic>
      </p:graphicFrame>
      <p:sp>
        <p:nvSpPr>
          <p:cNvPr id="10" name="Title 1">
            <a:extLst>
              <a:ext uri="{FF2B5EF4-FFF2-40B4-BE49-F238E27FC236}">
                <a16:creationId xmlns:a16="http://schemas.microsoft.com/office/drawing/2014/main" id="{B6E94D66-CF1C-492C-A826-764C3EE7467A}"/>
              </a:ext>
            </a:extLst>
          </p:cNvPr>
          <p:cNvSpPr txBox="1">
            <a:spLocks/>
          </p:cNvSpPr>
          <p:nvPr/>
        </p:nvSpPr>
        <p:spPr>
          <a:xfrm>
            <a:off x="381000" y="381001"/>
            <a:ext cx="11430000" cy="1295401"/>
          </a:xfrm>
          <a:prstGeom prst="rect">
            <a:avLst/>
          </a:prstGeom>
        </p:spPr>
        <p:txBody>
          <a:bodyPr vert="horz" lIns="0" tIns="45720" rIns="0" bIns="0" rtlCol="0" anchor="t" anchorCtr="0">
            <a:norm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2800" b="1" i="0" u="none" strike="noStrike" kern="1200" cap="all" spc="0" normalizeH="0" baseline="0" noProof="0" dirty="0">
                <a:ln>
                  <a:noFill/>
                </a:ln>
                <a:solidFill>
                  <a:sysClr val="windowText" lastClr="000000"/>
                </a:solidFill>
                <a:effectLst/>
                <a:uLnTx/>
                <a:uFillTx/>
                <a:latin typeface="Graphik"/>
                <a:ea typeface="+mj-ea"/>
                <a:cs typeface="+mj-cs"/>
              </a:rPr>
              <a:t>WHY DO WE NEED TEST DOUBLES?</a:t>
            </a:r>
          </a:p>
          <a:p>
            <a:pPr lvl="0" defTabSz="914400">
              <a:lnSpc>
                <a:spcPct val="90000"/>
              </a:lnSpc>
              <a:defRPr/>
            </a:pPr>
            <a:r>
              <a:rPr lang="en-US" sz="2800" b="0" cap="none" dirty="0">
                <a:solidFill>
                  <a:prstClr val="black"/>
                </a:solidFill>
                <a:latin typeface="Graphik" panose="020B0503030202060203" pitchFamily="34" charset="0"/>
              </a:rPr>
              <a:t>What if that method depends on other things?</a:t>
            </a:r>
          </a:p>
          <a:p>
            <a:pPr marL="0" marR="0" lvl="0" indent="0" algn="l" defTabSz="914377" rtl="0" eaLnBrk="1" fontAlgn="auto" latinLnBrk="0" hangingPunct="1">
              <a:lnSpc>
                <a:spcPct val="70000"/>
              </a:lnSpc>
              <a:spcBef>
                <a:spcPct val="0"/>
              </a:spcBef>
              <a:spcAft>
                <a:spcPts val="0"/>
              </a:spcAft>
              <a:buClrTx/>
              <a:buSzTx/>
              <a:buFontTx/>
              <a:buNone/>
              <a:tabLst/>
              <a:defRPr/>
            </a:pPr>
            <a:endParaRPr kumimoji="0" lang="en-US" sz="2800" b="1" i="0" u="none" strike="noStrike" kern="1200" cap="all" spc="0" normalizeH="0" baseline="0" noProof="0" dirty="0">
              <a:ln>
                <a:noFill/>
              </a:ln>
              <a:solidFill>
                <a:sysClr val="windowText" lastClr="000000"/>
              </a:solidFill>
              <a:effectLst/>
              <a:uLnTx/>
              <a:uFillTx/>
              <a:latin typeface="Graphik"/>
              <a:ea typeface="+mj-ea"/>
              <a:cs typeface="+mj-cs"/>
            </a:endParaRPr>
          </a:p>
        </p:txBody>
      </p:sp>
    </p:spTree>
    <p:extLst>
      <p:ext uri="{BB962C8B-B14F-4D97-AF65-F5344CB8AC3E}">
        <p14:creationId xmlns:p14="http://schemas.microsoft.com/office/powerpoint/2010/main" val="266556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Metrics - Test Run Trend</a:t>
            </a:r>
          </a:p>
        </p:txBody>
      </p:sp>
      <p:sp>
        <p:nvSpPr>
          <p:cNvPr id="3" name="Text Placeholder 2"/>
          <p:cNvSpPr>
            <a:spLocks noGrp="1"/>
          </p:cNvSpPr>
          <p:nvPr>
            <p:ph type="body" idx="12"/>
          </p:nvPr>
        </p:nvSpPr>
        <p:spPr>
          <a:xfrm>
            <a:off x="1981200" y="1086896"/>
            <a:ext cx="8229600" cy="5698368"/>
          </a:xfrm>
        </p:spPr>
        <p:txBody>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Test Run Trend with every CI Build</a:t>
            </a:r>
          </a:p>
          <a:p>
            <a:pPr marL="285750" indent="-285750">
              <a:buFont typeface="Wingdings" panose="05000000000000000000" pitchFamily="2" charset="2"/>
              <a:buChar char="q"/>
            </a:pPr>
            <a:endParaRPr lang="en-US" sz="1800" dirty="0"/>
          </a:p>
          <a:p>
            <a:endParaRPr lang="en-US" sz="1800" dirty="0"/>
          </a:p>
          <a:p>
            <a:endParaRPr lang="en-US" sz="1800" dirty="0"/>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800" dirty="0"/>
          </a:p>
          <a:p>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pic>
        <p:nvPicPr>
          <p:cNvPr id="5" name="Picture 4"/>
          <p:cNvPicPr>
            <a:picLocks noChangeAspect="1"/>
          </p:cNvPicPr>
          <p:nvPr/>
        </p:nvPicPr>
        <p:blipFill>
          <a:blip r:embed="rId2"/>
          <a:stretch>
            <a:fillRect/>
          </a:stretch>
        </p:blipFill>
        <p:spPr>
          <a:xfrm>
            <a:off x="2328863" y="1861495"/>
            <a:ext cx="7331973" cy="4288928"/>
          </a:xfrm>
          <a:prstGeom prst="rect">
            <a:avLst/>
          </a:prstGeom>
          <a:ln>
            <a:solidFill>
              <a:schemeClr val="accent1"/>
            </a:solidFill>
          </a:ln>
        </p:spPr>
      </p:pic>
    </p:spTree>
    <p:extLst>
      <p:ext uri="{BB962C8B-B14F-4D97-AF65-F5344CB8AC3E}">
        <p14:creationId xmlns:p14="http://schemas.microsoft.com/office/powerpoint/2010/main" val="217407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DA0F23-77B8-44D7-B20E-9493BB124F5E}"/>
              </a:ext>
            </a:extLst>
          </p:cNvPr>
          <p:cNvSpPr>
            <a:spLocks noGrp="1"/>
          </p:cNvSpPr>
          <p:nvPr>
            <p:ph type="body" sz="quarter" idx="13"/>
          </p:nvPr>
        </p:nvSpPr>
        <p:spPr>
          <a:xfrm>
            <a:off x="777606" y="833150"/>
            <a:ext cx="8572501" cy="3162300"/>
          </a:xfrm>
        </p:spPr>
        <p:txBody>
          <a:bodyPr/>
          <a:lstStyle/>
          <a:p>
            <a:r>
              <a:rPr lang="en-US" dirty="0">
                <a:solidFill>
                  <a:schemeClr val="accent5">
                    <a:lumMod val="75000"/>
                  </a:schemeClr>
                </a:solidFill>
              </a:rPr>
              <a:t>METRICS</a:t>
            </a:r>
          </a:p>
        </p:txBody>
      </p:sp>
    </p:spTree>
    <p:extLst>
      <p:ext uri="{BB962C8B-B14F-4D97-AF65-F5344CB8AC3E}">
        <p14:creationId xmlns:p14="http://schemas.microsoft.com/office/powerpoint/2010/main" val="291633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Metrics - Test Balance</a:t>
            </a:r>
            <a:endParaRPr lang="en-US" dirty="0"/>
          </a:p>
        </p:txBody>
      </p:sp>
      <p:sp>
        <p:nvSpPr>
          <p:cNvPr id="3" name="Text Placeholder 2"/>
          <p:cNvSpPr>
            <a:spLocks noGrp="1"/>
          </p:cNvSpPr>
          <p:nvPr>
            <p:ph type="body" idx="12"/>
          </p:nvPr>
        </p:nvSpPr>
        <p:spPr>
          <a:xfrm>
            <a:off x="1981200" y="1086896"/>
            <a:ext cx="8229600" cy="5698368"/>
          </a:xfrm>
        </p:spPr>
        <p:txBody>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Number of commits that include Tests over time (weekly)</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800" dirty="0"/>
          </a:p>
          <a:p>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pic>
        <p:nvPicPr>
          <p:cNvPr id="4" name="Picture 3"/>
          <p:cNvPicPr>
            <a:picLocks noChangeAspect="1"/>
          </p:cNvPicPr>
          <p:nvPr/>
        </p:nvPicPr>
        <p:blipFill>
          <a:blip r:embed="rId2"/>
          <a:stretch>
            <a:fillRect/>
          </a:stretch>
        </p:blipFill>
        <p:spPr>
          <a:xfrm>
            <a:off x="2306178" y="1925708"/>
            <a:ext cx="7297755" cy="4037771"/>
          </a:xfrm>
          <a:prstGeom prst="rect">
            <a:avLst/>
          </a:prstGeom>
          <a:ln>
            <a:solidFill>
              <a:schemeClr val="accent1"/>
            </a:solidFill>
          </a:ln>
        </p:spPr>
      </p:pic>
    </p:spTree>
    <p:extLst>
      <p:ext uri="{BB962C8B-B14F-4D97-AF65-F5344CB8AC3E}">
        <p14:creationId xmlns:p14="http://schemas.microsoft.com/office/powerpoint/2010/main" val="3966477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97" y="3120528"/>
            <a:ext cx="11430000" cy="1295401"/>
          </a:xfrm>
        </p:spPr>
        <p:txBody>
          <a:bodyPr>
            <a:normAutofit/>
          </a:bodyPr>
          <a:lstStyle/>
          <a:p>
            <a:pPr algn="ctr"/>
            <a:r>
              <a:rPr lang="en-US" sz="6000" dirty="0"/>
              <a:t>THANK YOU</a:t>
            </a:r>
            <a:endParaRPr lang="en-US" sz="8000" dirty="0"/>
          </a:p>
        </p:txBody>
      </p:sp>
    </p:spTree>
    <p:extLst>
      <p:ext uri="{BB962C8B-B14F-4D97-AF65-F5344CB8AC3E}">
        <p14:creationId xmlns:p14="http://schemas.microsoft.com/office/powerpoint/2010/main" val="82654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0999"/>
            <a:ext cx="11963400" cy="990601"/>
          </a:xfrm>
        </p:spPr>
        <p:txBody>
          <a:bodyPr>
            <a:normAutofit/>
          </a:bodyPr>
          <a:lstStyle/>
          <a:p>
            <a:r>
              <a:rPr lang="en-US" dirty="0"/>
              <a:t>Test driven development , </a:t>
            </a:r>
            <a:r>
              <a:rPr lang="en-US" dirty="0">
                <a:solidFill>
                  <a:srgbClr val="00FF00"/>
                </a:solidFill>
              </a:rPr>
              <a:t>TDD</a:t>
            </a:r>
          </a:p>
        </p:txBody>
      </p:sp>
      <p:sp>
        <p:nvSpPr>
          <p:cNvPr id="4" name="Footer Placeholder 3"/>
          <p:cNvSpPr>
            <a:spLocks noGrp="1"/>
          </p:cNvSpPr>
          <p:nvPr>
            <p:ph type="ftr" sz="quarter" idx="20"/>
          </p:nvPr>
        </p:nvSpPr>
        <p:spPr/>
        <p:txBody>
          <a:bodyPr/>
          <a:lstStyle/>
          <a:p>
            <a:endParaRPr lang="en-US" dirty="0"/>
          </a:p>
        </p:txBody>
      </p:sp>
      <p:sp>
        <p:nvSpPr>
          <p:cNvPr id="5" name="Slide Number Placeholder 4"/>
          <p:cNvSpPr>
            <a:spLocks noGrp="1"/>
          </p:cNvSpPr>
          <p:nvPr>
            <p:ph type="sldNum" sz="quarter" idx="21"/>
          </p:nvPr>
        </p:nvSpPr>
        <p:spPr/>
        <p:txBody>
          <a:bodyPr/>
          <a:lstStyle/>
          <a:p>
            <a:fld id="{4F9AC08D-23A9-440E-BCB9-AA1E9877CC38}" type="slidenum">
              <a:rPr lang="en-US" smtClean="0"/>
              <a:pPr/>
              <a:t>2</a:t>
            </a:fld>
            <a:endParaRPr lang="en-US" dirty="0"/>
          </a:p>
        </p:txBody>
      </p:sp>
      <p:sp>
        <p:nvSpPr>
          <p:cNvPr id="10" name="TextBox 9">
            <a:extLst>
              <a:ext uri="{FF2B5EF4-FFF2-40B4-BE49-F238E27FC236}">
                <a16:creationId xmlns:a16="http://schemas.microsoft.com/office/drawing/2014/main" id="{5AB2DFA2-A386-42CF-A06A-CF7926F31A0E}"/>
              </a:ext>
            </a:extLst>
          </p:cNvPr>
          <p:cNvSpPr txBox="1"/>
          <p:nvPr/>
        </p:nvSpPr>
        <p:spPr>
          <a:xfrm>
            <a:off x="271779" y="1102295"/>
            <a:ext cx="5508911" cy="784830"/>
          </a:xfrm>
          <a:prstGeom prst="rect">
            <a:avLst/>
          </a:prstGeom>
          <a:noFill/>
          <a:ln w="12700">
            <a:noFill/>
            <a:prstDash val="sysDash"/>
          </a:ln>
        </p:spPr>
        <p:txBody>
          <a:bodyPr wrap="square" lIns="0" tIns="0" rIns="0" bIns="45720" rtlCol="0">
            <a:spAutoFit/>
          </a:bodyPr>
          <a:lstStyle/>
          <a:p>
            <a:r>
              <a:rPr lang="en-US" sz="1600" b="1" dirty="0">
                <a:latin typeface="+mj-lt"/>
              </a:rPr>
              <a:t>WHAT</a:t>
            </a:r>
            <a:r>
              <a:rPr lang="en-US" sz="1600" dirty="0"/>
              <a:t>: "Test-driven development" refers to a style of programming in which three activities are tightly interwoven: coding, testing and design.</a:t>
            </a:r>
          </a:p>
        </p:txBody>
      </p:sp>
      <p:graphicFrame>
        <p:nvGraphicFramePr>
          <p:cNvPr id="16" name="Diagram 15">
            <a:extLst>
              <a:ext uri="{FF2B5EF4-FFF2-40B4-BE49-F238E27FC236}">
                <a16:creationId xmlns:a16="http://schemas.microsoft.com/office/drawing/2014/main" id="{B3082B9C-B647-4BF8-A8D5-F113599CEFFE}"/>
              </a:ext>
            </a:extLst>
          </p:cNvPr>
          <p:cNvGraphicFramePr/>
          <p:nvPr/>
        </p:nvGraphicFramePr>
        <p:xfrm>
          <a:off x="-336331" y="2519008"/>
          <a:ext cx="3373120" cy="2135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3A94D74A-6912-470E-93A3-ECAB351C0062}"/>
              </a:ext>
            </a:extLst>
          </p:cNvPr>
          <p:cNvGraphicFramePr/>
          <p:nvPr/>
        </p:nvGraphicFramePr>
        <p:xfrm>
          <a:off x="2417378" y="2519007"/>
          <a:ext cx="3678621" cy="20042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ectangle 18">
            <a:extLst>
              <a:ext uri="{FF2B5EF4-FFF2-40B4-BE49-F238E27FC236}">
                <a16:creationId xmlns:a16="http://schemas.microsoft.com/office/drawing/2014/main" id="{0AF6DC96-72B1-44C9-AD91-CCABF04B3835}"/>
              </a:ext>
            </a:extLst>
          </p:cNvPr>
          <p:cNvSpPr/>
          <p:nvPr/>
        </p:nvSpPr>
        <p:spPr>
          <a:xfrm>
            <a:off x="249922" y="2173096"/>
            <a:ext cx="790601" cy="369332"/>
          </a:xfrm>
          <a:prstGeom prst="rect">
            <a:avLst/>
          </a:prstGeom>
        </p:spPr>
        <p:txBody>
          <a:bodyPr wrap="none">
            <a:spAutoFit/>
          </a:bodyPr>
          <a:lstStyle/>
          <a:p>
            <a:r>
              <a:rPr lang="en-US" b="1" dirty="0"/>
              <a:t>HOW</a:t>
            </a:r>
          </a:p>
        </p:txBody>
      </p:sp>
      <p:graphicFrame>
        <p:nvGraphicFramePr>
          <p:cNvPr id="20" name="Diagram 19">
            <a:extLst>
              <a:ext uri="{FF2B5EF4-FFF2-40B4-BE49-F238E27FC236}">
                <a16:creationId xmlns:a16="http://schemas.microsoft.com/office/drawing/2014/main" id="{1A5CB202-85E5-408D-8AF7-242275155BEF}"/>
              </a:ext>
            </a:extLst>
          </p:cNvPr>
          <p:cNvGraphicFramePr/>
          <p:nvPr/>
        </p:nvGraphicFramePr>
        <p:xfrm>
          <a:off x="372486" y="5098282"/>
          <a:ext cx="5307496" cy="162644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 name="Rectangle 20">
            <a:extLst>
              <a:ext uri="{FF2B5EF4-FFF2-40B4-BE49-F238E27FC236}">
                <a16:creationId xmlns:a16="http://schemas.microsoft.com/office/drawing/2014/main" id="{53BE0EF6-B201-4B4D-AA12-B2BF1C933367}"/>
              </a:ext>
            </a:extLst>
          </p:cNvPr>
          <p:cNvSpPr/>
          <p:nvPr/>
        </p:nvSpPr>
        <p:spPr>
          <a:xfrm>
            <a:off x="271780" y="4626421"/>
            <a:ext cx="2238113" cy="369332"/>
          </a:xfrm>
          <a:prstGeom prst="rect">
            <a:avLst/>
          </a:prstGeom>
        </p:spPr>
        <p:txBody>
          <a:bodyPr wrap="none">
            <a:spAutoFit/>
          </a:bodyPr>
          <a:lstStyle/>
          <a:p>
            <a:r>
              <a:rPr lang="en-US" b="1" dirty="0"/>
              <a:t>HOW TO MATURE</a:t>
            </a:r>
          </a:p>
        </p:txBody>
      </p:sp>
      <p:sp>
        <p:nvSpPr>
          <p:cNvPr id="22" name="Rectangle 21">
            <a:extLst>
              <a:ext uri="{FF2B5EF4-FFF2-40B4-BE49-F238E27FC236}">
                <a16:creationId xmlns:a16="http://schemas.microsoft.com/office/drawing/2014/main" id="{CF32A6F9-DD79-40A2-AEA4-9BD6575BD249}"/>
              </a:ext>
            </a:extLst>
          </p:cNvPr>
          <p:cNvSpPr/>
          <p:nvPr/>
        </p:nvSpPr>
        <p:spPr>
          <a:xfrm>
            <a:off x="6511173" y="1002268"/>
            <a:ext cx="758541" cy="369332"/>
          </a:xfrm>
          <a:prstGeom prst="rect">
            <a:avLst/>
          </a:prstGeom>
        </p:spPr>
        <p:txBody>
          <a:bodyPr wrap="none">
            <a:spAutoFit/>
          </a:bodyPr>
          <a:lstStyle/>
          <a:p>
            <a:r>
              <a:rPr lang="en-US" b="1" dirty="0"/>
              <a:t>WHY</a:t>
            </a:r>
          </a:p>
        </p:txBody>
      </p:sp>
      <p:graphicFrame>
        <p:nvGraphicFramePr>
          <p:cNvPr id="24" name="Diagram 23">
            <a:extLst>
              <a:ext uri="{FF2B5EF4-FFF2-40B4-BE49-F238E27FC236}">
                <a16:creationId xmlns:a16="http://schemas.microsoft.com/office/drawing/2014/main" id="{9CD0636C-19A3-436E-9610-154A3FEFB5F6}"/>
              </a:ext>
            </a:extLst>
          </p:cNvPr>
          <p:cNvGraphicFramePr/>
          <p:nvPr/>
        </p:nvGraphicFramePr>
        <p:xfrm>
          <a:off x="7078978" y="1371600"/>
          <a:ext cx="4732022" cy="144744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5" name="Rectangle 24">
            <a:extLst>
              <a:ext uri="{FF2B5EF4-FFF2-40B4-BE49-F238E27FC236}">
                <a16:creationId xmlns:a16="http://schemas.microsoft.com/office/drawing/2014/main" id="{66FAF719-551E-4BBB-A1ED-2431B1720A8C}"/>
              </a:ext>
            </a:extLst>
          </p:cNvPr>
          <p:cNvSpPr/>
          <p:nvPr/>
        </p:nvSpPr>
        <p:spPr>
          <a:xfrm>
            <a:off x="6511173" y="4580172"/>
            <a:ext cx="2706190" cy="369332"/>
          </a:xfrm>
          <a:prstGeom prst="rect">
            <a:avLst/>
          </a:prstGeom>
        </p:spPr>
        <p:txBody>
          <a:bodyPr wrap="none">
            <a:spAutoFit/>
          </a:bodyPr>
          <a:lstStyle/>
          <a:p>
            <a:r>
              <a:rPr lang="en-US" b="1" dirty="0"/>
              <a:t>TYPICAL CHALLENGE</a:t>
            </a:r>
          </a:p>
        </p:txBody>
      </p:sp>
      <p:sp>
        <p:nvSpPr>
          <p:cNvPr id="26" name="TextBox 25">
            <a:extLst>
              <a:ext uri="{FF2B5EF4-FFF2-40B4-BE49-F238E27FC236}">
                <a16:creationId xmlns:a16="http://schemas.microsoft.com/office/drawing/2014/main" id="{2246E09F-9A5A-4374-A510-3B7D61598B30}"/>
              </a:ext>
            </a:extLst>
          </p:cNvPr>
          <p:cNvSpPr txBox="1"/>
          <p:nvPr/>
        </p:nvSpPr>
        <p:spPr>
          <a:xfrm>
            <a:off x="6511173" y="4769407"/>
            <a:ext cx="6094114" cy="2015936"/>
          </a:xfrm>
          <a:prstGeom prst="rect">
            <a:avLst/>
          </a:prstGeom>
          <a:noFill/>
        </p:spPr>
        <p:txBody>
          <a:bodyPr wrap="square" lIns="0" tIns="0" rIns="0" bIns="45720" rtlCol="0">
            <a:spAutoFit/>
          </a:bodyPr>
          <a:lstStyle/>
          <a:p>
            <a:pPr marL="342900" indent="-342900">
              <a:buFont typeface="+mj-lt"/>
              <a:buAutoNum type="arabicPeriod"/>
            </a:pPr>
            <a:endParaRPr lang="en-US" sz="1600" dirty="0"/>
          </a:p>
          <a:p>
            <a:pPr marL="342900" indent="-342900">
              <a:buFont typeface="Arial" panose="020B0604020202020204" pitchFamily="34" charset="0"/>
              <a:buChar char="•"/>
            </a:pPr>
            <a:r>
              <a:rPr lang="en-US" sz="1600" dirty="0"/>
              <a:t>Skill , difficult  to find  only &lt; 5% developers </a:t>
            </a:r>
          </a:p>
          <a:p>
            <a:pPr marL="800100" lvl="1" indent="-342900">
              <a:buFont typeface="Arial" panose="020B0604020202020204" pitchFamily="34" charset="0"/>
              <a:buChar char="•"/>
            </a:pPr>
            <a:r>
              <a:rPr lang="en-US" sz="1600" dirty="0"/>
              <a:t>TDD is counter intuitive , needs practice </a:t>
            </a:r>
          </a:p>
          <a:p>
            <a:pPr marL="800100" lvl="1" indent="-342900">
              <a:buFont typeface="Arial" panose="020B0604020202020204" pitchFamily="34" charset="0"/>
              <a:buChar char="•"/>
            </a:pPr>
            <a:r>
              <a:rPr lang="en-US" sz="1600" dirty="0"/>
              <a:t>Advanced knowledge in on test patters</a:t>
            </a:r>
          </a:p>
          <a:p>
            <a:pPr marL="1257300" lvl="2" indent="-342900">
              <a:buFont typeface="Arial" panose="020B0604020202020204" pitchFamily="34" charset="0"/>
              <a:buChar char="•"/>
            </a:pPr>
            <a:r>
              <a:rPr lang="en-US" sz="1600" dirty="0"/>
              <a:t>Test doubles and Mocking </a:t>
            </a:r>
          </a:p>
          <a:p>
            <a:pPr marL="1257300" lvl="2" indent="-342900">
              <a:buFont typeface="Arial" panose="020B0604020202020204" pitchFamily="34" charset="0"/>
              <a:buChar char="•"/>
            </a:pPr>
            <a:r>
              <a:rPr lang="en-US" sz="1600" dirty="0"/>
              <a:t>TDD strategies </a:t>
            </a:r>
          </a:p>
          <a:p>
            <a:pPr marL="1257300" lvl="2" indent="-342900">
              <a:buFont typeface="Arial" panose="020B0604020202020204" pitchFamily="34" charset="0"/>
              <a:buChar char="•"/>
            </a:pPr>
            <a:r>
              <a:rPr lang="en-US" sz="1600" dirty="0"/>
              <a:t>Refactoring </a:t>
            </a:r>
          </a:p>
          <a:p>
            <a:r>
              <a:rPr lang="en-US" sz="1600" dirty="0"/>
              <a:t> </a:t>
            </a:r>
          </a:p>
        </p:txBody>
      </p:sp>
      <p:sp>
        <p:nvSpPr>
          <p:cNvPr id="27" name="Rectangle 26">
            <a:extLst>
              <a:ext uri="{FF2B5EF4-FFF2-40B4-BE49-F238E27FC236}">
                <a16:creationId xmlns:a16="http://schemas.microsoft.com/office/drawing/2014/main" id="{AEC59FD0-A0AA-4318-9CDD-CF25F3716CB5}"/>
              </a:ext>
            </a:extLst>
          </p:cNvPr>
          <p:cNvSpPr/>
          <p:nvPr/>
        </p:nvSpPr>
        <p:spPr>
          <a:xfrm>
            <a:off x="6535261" y="2922034"/>
            <a:ext cx="2023311" cy="369332"/>
          </a:xfrm>
          <a:prstGeom prst="rect">
            <a:avLst/>
          </a:prstGeom>
        </p:spPr>
        <p:txBody>
          <a:bodyPr wrap="none">
            <a:spAutoFit/>
          </a:bodyPr>
          <a:lstStyle/>
          <a:p>
            <a:r>
              <a:rPr lang="en-US" b="1" dirty="0"/>
              <a:t>MYTH BUSTERS</a:t>
            </a:r>
          </a:p>
        </p:txBody>
      </p:sp>
      <p:graphicFrame>
        <p:nvGraphicFramePr>
          <p:cNvPr id="29" name="Diagram 28">
            <a:extLst>
              <a:ext uri="{FF2B5EF4-FFF2-40B4-BE49-F238E27FC236}">
                <a16:creationId xmlns:a16="http://schemas.microsoft.com/office/drawing/2014/main" id="{B7DD0F01-E998-402E-B8D6-F62F21F87C40}"/>
              </a:ext>
            </a:extLst>
          </p:cNvPr>
          <p:cNvGraphicFramePr/>
          <p:nvPr>
            <p:extLst>
              <p:ext uri="{D42A27DB-BD31-4B8C-83A1-F6EECF244321}">
                <p14:modId xmlns:p14="http://schemas.microsoft.com/office/powerpoint/2010/main" val="694490982"/>
              </p:ext>
            </p:extLst>
          </p:nvPr>
        </p:nvGraphicFramePr>
        <p:xfrm>
          <a:off x="6609964" y="3053707"/>
          <a:ext cx="5310618" cy="169541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274752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BE9479-00E0-4719-A1F7-1BC3A598AC40}"/>
              </a:ext>
            </a:extLst>
          </p:cNvPr>
          <p:cNvSpPr>
            <a:spLocks noGrp="1"/>
          </p:cNvSpPr>
          <p:nvPr>
            <p:ph type="title"/>
          </p:nvPr>
        </p:nvSpPr>
        <p:spPr>
          <a:xfrm>
            <a:off x="513080" y="380999"/>
            <a:ext cx="11678920" cy="990601"/>
          </a:xfrm>
        </p:spPr>
        <p:txBody>
          <a:bodyPr>
            <a:normAutofit/>
          </a:bodyPr>
          <a:lstStyle/>
          <a:p>
            <a:r>
              <a:rPr lang="en-US" dirty="0"/>
              <a:t>Test last ,test first and test driven</a:t>
            </a:r>
          </a:p>
        </p:txBody>
      </p:sp>
      <p:graphicFrame>
        <p:nvGraphicFramePr>
          <p:cNvPr id="7" name="Diagram 6">
            <a:extLst>
              <a:ext uri="{FF2B5EF4-FFF2-40B4-BE49-F238E27FC236}">
                <a16:creationId xmlns:a16="http://schemas.microsoft.com/office/drawing/2014/main" id="{3A5D2CD9-453A-4B55-A793-20AFE0F6AB12}"/>
              </a:ext>
            </a:extLst>
          </p:cNvPr>
          <p:cNvGraphicFramePr/>
          <p:nvPr/>
        </p:nvGraphicFramePr>
        <p:xfrm>
          <a:off x="1206500" y="1371600"/>
          <a:ext cx="9779000" cy="1351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Brace 8">
            <a:extLst>
              <a:ext uri="{FF2B5EF4-FFF2-40B4-BE49-F238E27FC236}">
                <a16:creationId xmlns:a16="http://schemas.microsoft.com/office/drawing/2014/main" id="{6BF1D88C-C13C-4666-AF24-B789607C97A3}"/>
              </a:ext>
            </a:extLst>
          </p:cNvPr>
          <p:cNvSpPr/>
          <p:nvPr/>
        </p:nvSpPr>
        <p:spPr>
          <a:xfrm rot="5400000">
            <a:off x="6014720" y="-231986"/>
            <a:ext cx="162560" cy="6360160"/>
          </a:xfrm>
          <a:prstGeom prst="righ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6DC832FC-D326-423C-98C7-CFC5123BACE1}"/>
              </a:ext>
            </a:extLst>
          </p:cNvPr>
          <p:cNvSpPr txBox="1"/>
          <p:nvPr/>
        </p:nvSpPr>
        <p:spPr>
          <a:xfrm>
            <a:off x="4036060" y="3098140"/>
            <a:ext cx="4632960" cy="661720"/>
          </a:xfrm>
          <a:prstGeom prst="rect">
            <a:avLst/>
          </a:prstGeom>
          <a:noFill/>
        </p:spPr>
        <p:txBody>
          <a:bodyPr wrap="square" lIns="0" tIns="0" rIns="0" bIns="45720" rtlCol="0">
            <a:spAutoFit/>
          </a:bodyPr>
          <a:lstStyle/>
          <a:p>
            <a:r>
              <a:rPr lang="en-US" sz="4000" dirty="0"/>
              <a:t>Automated  Test </a:t>
            </a:r>
          </a:p>
        </p:txBody>
      </p:sp>
      <p:sp>
        <p:nvSpPr>
          <p:cNvPr id="11" name="TextBox 10">
            <a:extLst>
              <a:ext uri="{FF2B5EF4-FFF2-40B4-BE49-F238E27FC236}">
                <a16:creationId xmlns:a16="http://schemas.microsoft.com/office/drawing/2014/main" id="{DCFECBFD-1830-4D93-8483-903D3C6C4DC5}"/>
              </a:ext>
            </a:extLst>
          </p:cNvPr>
          <p:cNvSpPr txBox="1"/>
          <p:nvPr/>
        </p:nvSpPr>
        <p:spPr>
          <a:xfrm>
            <a:off x="3639820" y="6241437"/>
            <a:ext cx="4912360" cy="415498"/>
          </a:xfrm>
          <a:prstGeom prst="rect">
            <a:avLst/>
          </a:prstGeom>
          <a:noFill/>
        </p:spPr>
        <p:txBody>
          <a:bodyPr wrap="square" lIns="0" tIns="0" rIns="0" bIns="45720" rtlCol="0">
            <a:spAutoFit/>
          </a:bodyPr>
          <a:lstStyle/>
          <a:p>
            <a:r>
              <a:rPr lang="en-US" sz="2400" dirty="0"/>
              <a:t>Test First  is not as same as TDD</a:t>
            </a:r>
          </a:p>
        </p:txBody>
      </p:sp>
      <p:sp>
        <p:nvSpPr>
          <p:cNvPr id="12" name="Oval 11">
            <a:extLst>
              <a:ext uri="{FF2B5EF4-FFF2-40B4-BE49-F238E27FC236}">
                <a16:creationId xmlns:a16="http://schemas.microsoft.com/office/drawing/2014/main" id="{756DBFDF-A723-4DE7-A024-FA459680376B}"/>
              </a:ext>
            </a:extLst>
          </p:cNvPr>
          <p:cNvSpPr/>
          <p:nvPr/>
        </p:nvSpPr>
        <p:spPr>
          <a:xfrm>
            <a:off x="4612640" y="3939795"/>
            <a:ext cx="2438400" cy="21590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Automated  test </a:t>
            </a:r>
          </a:p>
        </p:txBody>
      </p:sp>
      <p:sp>
        <p:nvSpPr>
          <p:cNvPr id="13" name="Oval 12">
            <a:extLst>
              <a:ext uri="{FF2B5EF4-FFF2-40B4-BE49-F238E27FC236}">
                <a16:creationId xmlns:a16="http://schemas.microsoft.com/office/drawing/2014/main" id="{6478BBBF-BA0F-4904-97AD-785B636AC082}"/>
              </a:ext>
            </a:extLst>
          </p:cNvPr>
          <p:cNvSpPr/>
          <p:nvPr/>
        </p:nvSpPr>
        <p:spPr>
          <a:xfrm>
            <a:off x="5577840" y="4670281"/>
            <a:ext cx="1786890" cy="157115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Test  First </a:t>
            </a:r>
          </a:p>
        </p:txBody>
      </p:sp>
      <p:sp>
        <p:nvSpPr>
          <p:cNvPr id="14" name="Oval 13">
            <a:extLst>
              <a:ext uri="{FF2B5EF4-FFF2-40B4-BE49-F238E27FC236}">
                <a16:creationId xmlns:a16="http://schemas.microsoft.com/office/drawing/2014/main" id="{280F6705-54DB-4841-A9C8-9BFFF3E9071D}"/>
              </a:ext>
            </a:extLst>
          </p:cNvPr>
          <p:cNvSpPr/>
          <p:nvPr/>
        </p:nvSpPr>
        <p:spPr>
          <a:xfrm>
            <a:off x="5788024" y="5265714"/>
            <a:ext cx="866775" cy="7456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TDD</a:t>
            </a:r>
          </a:p>
        </p:txBody>
      </p:sp>
    </p:spTree>
    <p:extLst>
      <p:ext uri="{BB962C8B-B14F-4D97-AF65-F5344CB8AC3E}">
        <p14:creationId xmlns:p14="http://schemas.microsoft.com/office/powerpoint/2010/main" val="306560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154B3-8F70-4DA9-AE86-1FAB78BAF23B}"/>
              </a:ext>
            </a:extLst>
          </p:cNvPr>
          <p:cNvSpPr>
            <a:spLocks noGrp="1"/>
          </p:cNvSpPr>
          <p:nvPr>
            <p:ph type="title"/>
          </p:nvPr>
        </p:nvSpPr>
        <p:spPr>
          <a:xfrm>
            <a:off x="381000" y="380999"/>
            <a:ext cx="9328608" cy="990601"/>
          </a:xfrm>
        </p:spPr>
        <p:txBody>
          <a:bodyPr>
            <a:normAutofit fontScale="90000"/>
          </a:bodyPr>
          <a:lstStyle/>
          <a:p>
            <a:r>
              <a:rPr lang="en-US" dirty="0"/>
              <a:t>Traditional Development vs. TDD</a:t>
            </a:r>
            <a:br>
              <a:rPr lang="en-US" dirty="0"/>
            </a:br>
            <a:endParaRPr lang="en-US" dirty="0"/>
          </a:p>
        </p:txBody>
      </p:sp>
      <p:sp>
        <p:nvSpPr>
          <p:cNvPr id="5" name="TextBox 4">
            <a:extLst>
              <a:ext uri="{FF2B5EF4-FFF2-40B4-BE49-F238E27FC236}">
                <a16:creationId xmlns:a16="http://schemas.microsoft.com/office/drawing/2014/main" id="{DDD83008-2118-400B-98ED-73D8D2CA19F1}"/>
              </a:ext>
            </a:extLst>
          </p:cNvPr>
          <p:cNvSpPr txBox="1"/>
          <p:nvPr/>
        </p:nvSpPr>
        <p:spPr>
          <a:xfrm>
            <a:off x="2275002" y="1543650"/>
            <a:ext cx="7924800" cy="523220"/>
          </a:xfrm>
          <a:prstGeom prst="rect">
            <a:avLst/>
          </a:prstGeom>
          <a:noFill/>
        </p:spPr>
        <p:txBody>
          <a:bodyPr wrap="square" rtlCol="0">
            <a:spAutoFit/>
          </a:bodyPr>
          <a:lstStyle/>
          <a:p>
            <a:pPr algn="l"/>
            <a:r>
              <a:rPr lang="en-US" sz="2800" dirty="0">
                <a:solidFill>
                  <a:srgbClr val="8EC6D7"/>
                </a:solidFill>
                <a:latin typeface="Calibri" pitchFamily="34" charset="0"/>
              </a:rPr>
              <a:t>Traditional Development Process</a:t>
            </a:r>
          </a:p>
        </p:txBody>
      </p:sp>
      <p:sp>
        <p:nvSpPr>
          <p:cNvPr id="6" name="Trapezoid 5">
            <a:extLst>
              <a:ext uri="{FF2B5EF4-FFF2-40B4-BE49-F238E27FC236}">
                <a16:creationId xmlns:a16="http://schemas.microsoft.com/office/drawing/2014/main" id="{1F0A9CF2-EA98-45F4-88C5-9793B63A4918}"/>
              </a:ext>
            </a:extLst>
          </p:cNvPr>
          <p:cNvSpPr/>
          <p:nvPr/>
        </p:nvSpPr>
        <p:spPr bwMode="auto">
          <a:xfrm>
            <a:off x="4712417" y="3103776"/>
            <a:ext cx="2439385" cy="1828800"/>
          </a:xfrm>
          <a:prstGeom prst="trapezoid">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38100"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spcBef>
                <a:spcPts val="1200"/>
              </a:spcBef>
            </a:pPr>
            <a:r>
              <a:rPr lang="en-US" sz="2800" dirty="0">
                <a:solidFill>
                  <a:srgbClr val="4D4D4D"/>
                </a:solidFill>
                <a:latin typeface="Calibri" pitchFamily="34" charset="0"/>
              </a:rPr>
              <a:t>Code</a:t>
            </a:r>
          </a:p>
        </p:txBody>
      </p:sp>
      <p:sp>
        <p:nvSpPr>
          <p:cNvPr id="7" name="Flowchart: Multidocument 6">
            <a:extLst>
              <a:ext uri="{FF2B5EF4-FFF2-40B4-BE49-F238E27FC236}">
                <a16:creationId xmlns:a16="http://schemas.microsoft.com/office/drawing/2014/main" id="{8E1034DB-D1ED-491A-BC0B-69CDB7C13559}"/>
              </a:ext>
            </a:extLst>
          </p:cNvPr>
          <p:cNvSpPr/>
          <p:nvPr/>
        </p:nvSpPr>
        <p:spPr bwMode="auto">
          <a:xfrm>
            <a:off x="1436802" y="3122169"/>
            <a:ext cx="2716924" cy="1886607"/>
          </a:xfrm>
          <a:prstGeom prst="flowChartMultidocumen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28575"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z="2400" dirty="0">
              <a:solidFill>
                <a:srgbClr val="4D4D4D"/>
              </a:solidFill>
              <a:latin typeface="+mn-lt"/>
            </a:endParaRPr>
          </a:p>
          <a:p>
            <a:pPr algn="ctr"/>
            <a:r>
              <a:rPr lang="en-US" sz="2800" dirty="0">
                <a:solidFill>
                  <a:srgbClr val="4D4D4D"/>
                </a:solidFill>
                <a:latin typeface="Calibri" pitchFamily="34" charset="0"/>
              </a:rPr>
              <a:t>Design</a:t>
            </a:r>
          </a:p>
        </p:txBody>
      </p:sp>
      <p:sp>
        <p:nvSpPr>
          <p:cNvPr id="8" name="Cube 7">
            <a:extLst>
              <a:ext uri="{FF2B5EF4-FFF2-40B4-BE49-F238E27FC236}">
                <a16:creationId xmlns:a16="http://schemas.microsoft.com/office/drawing/2014/main" id="{4066BBCE-15D1-4069-BE98-C5B0FACBE30B}"/>
              </a:ext>
            </a:extLst>
          </p:cNvPr>
          <p:cNvSpPr/>
          <p:nvPr/>
        </p:nvSpPr>
        <p:spPr bwMode="auto">
          <a:xfrm>
            <a:off x="7789183" y="3103776"/>
            <a:ext cx="2334419" cy="1905000"/>
          </a:xfrm>
          <a:prstGeom prst="cube">
            <a:avLst>
              <a:gd name="adj" fmla="val 12501"/>
            </a:avLst>
          </a:prstGeom>
          <a:gradFill>
            <a:gsLst>
              <a:gs pos="0">
                <a:srgbClr val="36843F"/>
              </a:gs>
              <a:gs pos="51000">
                <a:srgbClr val="85CD8E"/>
              </a:gs>
              <a:gs pos="100000">
                <a:schemeClr val="bg1"/>
              </a:gs>
            </a:gsLst>
            <a:lin ang="18900000" scaled="1"/>
          </a:gradFill>
          <a:ln w="38100"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en-US" sz="2800" b="0" i="0" u="none" strike="noStrike" cap="none" normalizeH="0" baseline="0" dirty="0">
                <a:ln>
                  <a:noFill/>
                </a:ln>
                <a:solidFill>
                  <a:srgbClr val="4D4D4D"/>
                </a:solidFill>
                <a:effectLst/>
                <a:latin typeface="Calibri" pitchFamily="34" charset="0"/>
                <a:sym typeface="Gill Sans" charset="0"/>
              </a:rPr>
              <a:t>Test</a:t>
            </a:r>
          </a:p>
        </p:txBody>
      </p:sp>
      <p:sp>
        <p:nvSpPr>
          <p:cNvPr id="9" name="TextBox 8">
            <a:extLst>
              <a:ext uri="{FF2B5EF4-FFF2-40B4-BE49-F238E27FC236}">
                <a16:creationId xmlns:a16="http://schemas.microsoft.com/office/drawing/2014/main" id="{46D26B9C-0189-4CCB-87B0-B7F4AE45E8ED}"/>
              </a:ext>
            </a:extLst>
          </p:cNvPr>
          <p:cNvSpPr txBox="1"/>
          <p:nvPr/>
        </p:nvSpPr>
        <p:spPr>
          <a:xfrm>
            <a:off x="1813861" y="2341776"/>
            <a:ext cx="2362200" cy="369332"/>
          </a:xfrm>
          <a:prstGeom prst="rect">
            <a:avLst/>
          </a:prstGeom>
          <a:noFill/>
        </p:spPr>
        <p:txBody>
          <a:bodyPr wrap="square" rtlCol="0">
            <a:spAutoFit/>
          </a:bodyPr>
          <a:lstStyle/>
          <a:p>
            <a:r>
              <a:rPr lang="en-US" sz="1800" dirty="0">
                <a:latin typeface="+mn-lt"/>
              </a:rPr>
              <a:t>3 – 36 months</a:t>
            </a:r>
          </a:p>
        </p:txBody>
      </p:sp>
      <p:sp>
        <p:nvSpPr>
          <p:cNvPr id="10" name="TextBox 9">
            <a:extLst>
              <a:ext uri="{FF2B5EF4-FFF2-40B4-BE49-F238E27FC236}">
                <a16:creationId xmlns:a16="http://schemas.microsoft.com/office/drawing/2014/main" id="{DBC1A75D-33E1-4C39-9052-8F1C9631CE5E}"/>
              </a:ext>
            </a:extLst>
          </p:cNvPr>
          <p:cNvSpPr txBox="1"/>
          <p:nvPr/>
        </p:nvSpPr>
        <p:spPr>
          <a:xfrm>
            <a:off x="4636218" y="2341776"/>
            <a:ext cx="2287970" cy="369332"/>
          </a:xfrm>
          <a:prstGeom prst="rect">
            <a:avLst/>
          </a:prstGeom>
          <a:noFill/>
        </p:spPr>
        <p:txBody>
          <a:bodyPr wrap="square" rtlCol="0">
            <a:spAutoFit/>
          </a:bodyPr>
          <a:lstStyle/>
          <a:p>
            <a:r>
              <a:rPr lang="en-US" sz="1800" dirty="0">
                <a:latin typeface="+mn-lt"/>
              </a:rPr>
              <a:t>1 – 24 months</a:t>
            </a:r>
          </a:p>
        </p:txBody>
      </p:sp>
      <p:sp>
        <p:nvSpPr>
          <p:cNvPr id="11" name="TextBox 10">
            <a:extLst>
              <a:ext uri="{FF2B5EF4-FFF2-40B4-BE49-F238E27FC236}">
                <a16:creationId xmlns:a16="http://schemas.microsoft.com/office/drawing/2014/main" id="{5FA01CFF-78A9-49BC-AF50-4A2C4EEEF053}"/>
              </a:ext>
            </a:extLst>
          </p:cNvPr>
          <p:cNvSpPr txBox="1"/>
          <p:nvPr/>
        </p:nvSpPr>
        <p:spPr>
          <a:xfrm>
            <a:off x="8065216" y="2341776"/>
            <a:ext cx="1676400" cy="369332"/>
          </a:xfrm>
          <a:prstGeom prst="rect">
            <a:avLst/>
          </a:prstGeom>
          <a:noFill/>
        </p:spPr>
        <p:txBody>
          <a:bodyPr wrap="square" rtlCol="0">
            <a:spAutoFit/>
          </a:bodyPr>
          <a:lstStyle/>
          <a:p>
            <a:r>
              <a:rPr lang="en-US" sz="1800" dirty="0">
                <a:latin typeface="+mn-lt"/>
              </a:rPr>
              <a:t>1 – 3 months</a:t>
            </a:r>
          </a:p>
        </p:txBody>
      </p:sp>
      <p:sp>
        <p:nvSpPr>
          <p:cNvPr id="12" name="Right Arrow 11">
            <a:extLst>
              <a:ext uri="{FF2B5EF4-FFF2-40B4-BE49-F238E27FC236}">
                <a16:creationId xmlns:a16="http://schemas.microsoft.com/office/drawing/2014/main" id="{20059112-BC87-4C33-8244-510390DC273E}"/>
              </a:ext>
            </a:extLst>
          </p:cNvPr>
          <p:cNvSpPr/>
          <p:nvPr/>
        </p:nvSpPr>
        <p:spPr bwMode="auto">
          <a:xfrm>
            <a:off x="6770802" y="3789576"/>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3" name="Pentagon 12">
            <a:extLst>
              <a:ext uri="{FF2B5EF4-FFF2-40B4-BE49-F238E27FC236}">
                <a16:creationId xmlns:a16="http://schemas.microsoft.com/office/drawing/2014/main" id="{1F173EC7-2FF5-45DD-92EC-F730139A57CE}"/>
              </a:ext>
            </a:extLst>
          </p:cNvPr>
          <p:cNvSpPr/>
          <p:nvPr/>
        </p:nvSpPr>
        <p:spPr bwMode="auto">
          <a:xfrm>
            <a:off x="1589202" y="2265576"/>
            <a:ext cx="8610600" cy="533400"/>
          </a:xfrm>
          <a:prstGeom prst="homePlate">
            <a:avLst/>
          </a:prstGeom>
          <a:solidFill>
            <a:schemeClr val="tx1">
              <a:lumMod val="25000"/>
              <a:lumOff val="75000"/>
            </a:schemeClr>
          </a:solidFill>
          <a:ln w="38100" cap="flat" cmpd="sng" algn="ctr">
            <a:solidFill>
              <a:schemeClr val="tx1">
                <a:lumMod val="10000"/>
                <a:lumOff val="9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4" name="TextBox 13">
            <a:extLst>
              <a:ext uri="{FF2B5EF4-FFF2-40B4-BE49-F238E27FC236}">
                <a16:creationId xmlns:a16="http://schemas.microsoft.com/office/drawing/2014/main" id="{A6B61F71-D315-44CE-8004-514D7702D303}"/>
              </a:ext>
            </a:extLst>
          </p:cNvPr>
          <p:cNvSpPr txBox="1"/>
          <p:nvPr/>
        </p:nvSpPr>
        <p:spPr>
          <a:xfrm>
            <a:off x="1894002" y="2265576"/>
            <a:ext cx="2590800" cy="523220"/>
          </a:xfrm>
          <a:prstGeom prst="rect">
            <a:avLst/>
          </a:prstGeom>
          <a:noFill/>
        </p:spPr>
        <p:txBody>
          <a:bodyPr wrap="square" rtlCol="0">
            <a:spAutoFit/>
          </a:bodyPr>
          <a:lstStyle/>
          <a:p>
            <a:r>
              <a:rPr lang="en-US" sz="2800" dirty="0">
                <a:solidFill>
                  <a:srgbClr val="292929"/>
                </a:solidFill>
                <a:latin typeface="Calibri" pitchFamily="34" charset="0"/>
              </a:rPr>
              <a:t>3-36 months</a:t>
            </a:r>
          </a:p>
        </p:txBody>
      </p:sp>
      <p:sp>
        <p:nvSpPr>
          <p:cNvPr id="15" name="TextBox 14">
            <a:extLst>
              <a:ext uri="{FF2B5EF4-FFF2-40B4-BE49-F238E27FC236}">
                <a16:creationId xmlns:a16="http://schemas.microsoft.com/office/drawing/2014/main" id="{250B01D7-092F-47E0-A8E8-6CC5477CFBC5}"/>
              </a:ext>
            </a:extLst>
          </p:cNvPr>
          <p:cNvSpPr txBox="1"/>
          <p:nvPr/>
        </p:nvSpPr>
        <p:spPr>
          <a:xfrm>
            <a:off x="4713402" y="2265576"/>
            <a:ext cx="2590800" cy="523220"/>
          </a:xfrm>
          <a:prstGeom prst="rect">
            <a:avLst/>
          </a:prstGeom>
          <a:noFill/>
        </p:spPr>
        <p:txBody>
          <a:bodyPr wrap="square" rtlCol="0">
            <a:spAutoFit/>
          </a:bodyPr>
          <a:lstStyle/>
          <a:p>
            <a:r>
              <a:rPr lang="en-US" sz="2800" dirty="0">
                <a:solidFill>
                  <a:srgbClr val="292929"/>
                </a:solidFill>
                <a:latin typeface="Calibri" pitchFamily="34" charset="0"/>
              </a:rPr>
              <a:t>1-24 months</a:t>
            </a:r>
          </a:p>
        </p:txBody>
      </p:sp>
      <p:sp>
        <p:nvSpPr>
          <p:cNvPr id="16" name="TextBox 15">
            <a:extLst>
              <a:ext uri="{FF2B5EF4-FFF2-40B4-BE49-F238E27FC236}">
                <a16:creationId xmlns:a16="http://schemas.microsoft.com/office/drawing/2014/main" id="{A8EB1496-9B72-4F16-A603-AC56D2CA7FBD}"/>
              </a:ext>
            </a:extLst>
          </p:cNvPr>
          <p:cNvSpPr txBox="1"/>
          <p:nvPr/>
        </p:nvSpPr>
        <p:spPr>
          <a:xfrm>
            <a:off x="7685202" y="2265576"/>
            <a:ext cx="2590800" cy="523220"/>
          </a:xfrm>
          <a:prstGeom prst="rect">
            <a:avLst/>
          </a:prstGeom>
          <a:noFill/>
        </p:spPr>
        <p:txBody>
          <a:bodyPr wrap="square" rtlCol="0">
            <a:spAutoFit/>
          </a:bodyPr>
          <a:lstStyle/>
          <a:p>
            <a:r>
              <a:rPr lang="en-US" sz="2800" dirty="0">
                <a:solidFill>
                  <a:srgbClr val="292929"/>
                </a:solidFill>
                <a:latin typeface="Calibri" pitchFamily="34" charset="0"/>
              </a:rPr>
              <a:t>1-3 months</a:t>
            </a:r>
          </a:p>
        </p:txBody>
      </p:sp>
      <p:sp>
        <p:nvSpPr>
          <p:cNvPr id="17" name="Right Arrow 16">
            <a:extLst>
              <a:ext uri="{FF2B5EF4-FFF2-40B4-BE49-F238E27FC236}">
                <a16:creationId xmlns:a16="http://schemas.microsoft.com/office/drawing/2014/main" id="{76407A7D-5B07-4102-88CC-249DCD539623}"/>
              </a:ext>
            </a:extLst>
          </p:cNvPr>
          <p:cNvSpPr/>
          <p:nvPr/>
        </p:nvSpPr>
        <p:spPr bwMode="auto">
          <a:xfrm>
            <a:off x="3951402" y="4018176"/>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8" name="Right Arrow 17">
            <a:extLst>
              <a:ext uri="{FF2B5EF4-FFF2-40B4-BE49-F238E27FC236}">
                <a16:creationId xmlns:a16="http://schemas.microsoft.com/office/drawing/2014/main" id="{0AA3D96B-4BE7-451D-9D03-19AB058A3112}"/>
              </a:ext>
            </a:extLst>
          </p:cNvPr>
          <p:cNvSpPr/>
          <p:nvPr/>
        </p:nvSpPr>
        <p:spPr bwMode="auto">
          <a:xfrm rot="10800000">
            <a:off x="3901329" y="3332375"/>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5878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0"/>
                                        </p:tgtEl>
                                      </p:cBhvr>
                                    </p:animEffect>
                                    <p:set>
                                      <p:cBhvr>
                                        <p:cTn id="10" dur="1" fill="hold">
                                          <p:stCondLst>
                                            <p:cond delay="1999"/>
                                          </p:stCondLst>
                                        </p:cTn>
                                        <p:tgtEl>
                                          <p:spTgt spid="1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1"/>
                                        </p:tgtEl>
                                      </p:cBhvr>
                                    </p:animEffect>
                                    <p:set>
                                      <p:cBhvr>
                                        <p:cTn id="13" dur="1" fill="hold">
                                          <p:stCondLst>
                                            <p:cond delay="19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path" presetSubtype="0" accel="50000" decel="50000" fill="hold" grpId="0" nodeType="clickEffect">
                                  <p:stCondLst>
                                    <p:cond delay="0"/>
                                  </p:stCondLst>
                                  <p:childTnLst>
                                    <p:animMotion origin="layout" path="M 0.64687 -0.00046 L 0.47465 -0.13125 C 0.43854 -0.16088 0.3842 -0.17685 0.32812 -0.17685 C 0.26371 -0.17685 0.21232 -0.16088 0.17604 -0.13125 L 0.00347 -0.00046 " pathEditMode="relative" rAng="10800000" ptsTypes="FffFF">
                                      <p:cBhvr>
                                        <p:cTn id="30" dur="2000" spd="-100000" fill="hold"/>
                                        <p:tgtEl>
                                          <p:spTgt spid="7"/>
                                        </p:tgtEl>
                                        <p:attrNameLst>
                                          <p:attrName>ppt_x</p:attrName>
                                          <p:attrName>ppt_y</p:attrName>
                                        </p:attrNameLst>
                                      </p:cBhvr>
                                      <p:rCtr x="-32170" y="-8819"/>
                                    </p:animMotion>
                                  </p:childTnLst>
                                </p:cTn>
                              </p:par>
                              <p:par>
                                <p:cTn id="31" presetID="37" presetClass="path" presetSubtype="0" accel="50000" decel="50000" fill="hold" grpId="0" nodeType="withEffect">
                                  <p:stCondLst>
                                    <p:cond delay="0"/>
                                  </p:stCondLst>
                                  <p:childTnLst>
                                    <p:animMotion origin="layout" path="M -0.67414 0.00093 L -0.50139 0.13241 C -0.46476 0.1625 -0.41042 0.1787 -0.354 0.1787 C -0.28907 0.1787 -0.23733 0.1625 -0.20087 0.13241 L -0.02691 0.00093 " pathEditMode="relative" rAng="0" ptsTypes="FffFF">
                                      <p:cBhvr>
                                        <p:cTn id="32" dur="2000" spd="-100000" fill="hold"/>
                                        <p:tgtEl>
                                          <p:spTgt spid="8"/>
                                        </p:tgtEl>
                                        <p:attrNameLst>
                                          <p:attrName>ppt_x</p:attrName>
                                          <p:attrName>ppt_y</p:attrName>
                                        </p:attrNameLst>
                                      </p:cBhvr>
                                      <p:rCtr x="3236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p:bldP spid="12"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154B3-8F70-4DA9-AE86-1FAB78BAF23B}"/>
              </a:ext>
            </a:extLst>
          </p:cNvPr>
          <p:cNvSpPr>
            <a:spLocks noGrp="1"/>
          </p:cNvSpPr>
          <p:nvPr>
            <p:ph type="title"/>
          </p:nvPr>
        </p:nvSpPr>
        <p:spPr>
          <a:xfrm>
            <a:off x="381000" y="380999"/>
            <a:ext cx="9328608" cy="990601"/>
          </a:xfrm>
        </p:spPr>
        <p:txBody>
          <a:bodyPr>
            <a:normAutofit fontScale="90000"/>
          </a:bodyPr>
          <a:lstStyle/>
          <a:p>
            <a:r>
              <a:rPr lang="en-US" dirty="0"/>
              <a:t>Traditional Development vs. TDD</a:t>
            </a:r>
            <a:br>
              <a:rPr lang="en-US" dirty="0"/>
            </a:br>
            <a:endParaRPr lang="en-US" dirty="0"/>
          </a:p>
        </p:txBody>
      </p:sp>
      <p:sp>
        <p:nvSpPr>
          <p:cNvPr id="19" name="TextBox 18">
            <a:extLst>
              <a:ext uri="{FF2B5EF4-FFF2-40B4-BE49-F238E27FC236}">
                <a16:creationId xmlns:a16="http://schemas.microsoft.com/office/drawing/2014/main" id="{B54ED452-50D5-466A-9D30-4A7672B9A09A}"/>
              </a:ext>
            </a:extLst>
          </p:cNvPr>
          <p:cNvSpPr txBox="1"/>
          <p:nvPr/>
        </p:nvSpPr>
        <p:spPr>
          <a:xfrm>
            <a:off x="2272645" y="1563634"/>
            <a:ext cx="7924800" cy="523220"/>
          </a:xfrm>
          <a:prstGeom prst="rect">
            <a:avLst/>
          </a:prstGeom>
          <a:noFill/>
        </p:spPr>
        <p:txBody>
          <a:bodyPr wrap="square" rtlCol="0">
            <a:spAutoFit/>
          </a:bodyPr>
          <a:lstStyle/>
          <a:p>
            <a:pPr algn="l"/>
            <a:r>
              <a:rPr lang="en-US" sz="2800" dirty="0">
                <a:solidFill>
                  <a:srgbClr val="8EC6D7"/>
                </a:solidFill>
                <a:latin typeface="Calibri" pitchFamily="34" charset="0"/>
              </a:rPr>
              <a:t>TDD Process</a:t>
            </a:r>
          </a:p>
        </p:txBody>
      </p:sp>
      <p:sp>
        <p:nvSpPr>
          <p:cNvPr id="20" name="Trapezoid 19">
            <a:extLst>
              <a:ext uri="{FF2B5EF4-FFF2-40B4-BE49-F238E27FC236}">
                <a16:creationId xmlns:a16="http://schemas.microsoft.com/office/drawing/2014/main" id="{61AA3E89-7CCB-4724-872B-EA6AF6DE1A6A}"/>
              </a:ext>
            </a:extLst>
          </p:cNvPr>
          <p:cNvSpPr/>
          <p:nvPr/>
        </p:nvSpPr>
        <p:spPr bwMode="auto">
          <a:xfrm>
            <a:off x="4710060" y="3141483"/>
            <a:ext cx="2439385" cy="1828800"/>
          </a:xfrm>
          <a:prstGeom prst="trapezoid">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38100"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spcBef>
                <a:spcPts val="1200"/>
              </a:spcBef>
            </a:pPr>
            <a:r>
              <a:rPr lang="en-US" sz="2800" dirty="0">
                <a:solidFill>
                  <a:srgbClr val="4D4D4D"/>
                </a:solidFill>
                <a:latin typeface="Calibri" pitchFamily="34" charset="0"/>
              </a:rPr>
              <a:t>Code</a:t>
            </a:r>
          </a:p>
        </p:txBody>
      </p:sp>
      <p:sp>
        <p:nvSpPr>
          <p:cNvPr id="21" name="Flowchart: Multidocument 20">
            <a:extLst>
              <a:ext uri="{FF2B5EF4-FFF2-40B4-BE49-F238E27FC236}">
                <a16:creationId xmlns:a16="http://schemas.microsoft.com/office/drawing/2014/main" id="{59019CB5-9E85-48C4-A147-5EA083B22B0F}"/>
              </a:ext>
            </a:extLst>
          </p:cNvPr>
          <p:cNvSpPr/>
          <p:nvPr/>
        </p:nvSpPr>
        <p:spPr bwMode="auto">
          <a:xfrm>
            <a:off x="7366592" y="3159876"/>
            <a:ext cx="2716924" cy="1886607"/>
          </a:xfrm>
          <a:prstGeom prst="flowChartMultidocumen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28575"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sz="2400" dirty="0">
              <a:solidFill>
                <a:srgbClr val="4D4D4D"/>
              </a:solidFill>
            </a:endParaRPr>
          </a:p>
          <a:p>
            <a:pPr algn="ctr"/>
            <a:r>
              <a:rPr lang="en-US" sz="2400" dirty="0">
                <a:solidFill>
                  <a:srgbClr val="4D4D4D"/>
                </a:solidFill>
              </a:rPr>
              <a:t>Design</a:t>
            </a:r>
          </a:p>
        </p:txBody>
      </p:sp>
      <p:sp>
        <p:nvSpPr>
          <p:cNvPr id="22" name="Cube 21">
            <a:extLst>
              <a:ext uri="{FF2B5EF4-FFF2-40B4-BE49-F238E27FC236}">
                <a16:creationId xmlns:a16="http://schemas.microsoft.com/office/drawing/2014/main" id="{8005ED12-C106-4408-B7A4-40CC722119D0}"/>
              </a:ext>
            </a:extLst>
          </p:cNvPr>
          <p:cNvSpPr/>
          <p:nvPr/>
        </p:nvSpPr>
        <p:spPr bwMode="auto">
          <a:xfrm>
            <a:off x="1815445" y="3141483"/>
            <a:ext cx="2334419" cy="1905000"/>
          </a:xfrm>
          <a:prstGeom prst="cube">
            <a:avLst>
              <a:gd name="adj" fmla="val 12501"/>
            </a:avLst>
          </a:prstGeom>
          <a:gradFill>
            <a:gsLst>
              <a:gs pos="0">
                <a:srgbClr val="36843F"/>
              </a:gs>
              <a:gs pos="51000">
                <a:srgbClr val="85CD8E"/>
              </a:gs>
              <a:gs pos="100000">
                <a:schemeClr val="bg1"/>
              </a:gs>
            </a:gsLst>
            <a:lin ang="18900000" scaled="1"/>
          </a:gradFill>
          <a:ln w="38100"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en-US" sz="2800" b="0" i="0" u="none" strike="noStrike" cap="none" normalizeH="0" baseline="0" dirty="0">
                <a:ln>
                  <a:noFill/>
                </a:ln>
                <a:solidFill>
                  <a:srgbClr val="4D4D4D"/>
                </a:solidFill>
                <a:effectLst/>
                <a:latin typeface="Calibri" pitchFamily="34" charset="0"/>
                <a:sym typeface="Gill Sans" charset="0"/>
              </a:rPr>
              <a:t>Test</a:t>
            </a:r>
          </a:p>
        </p:txBody>
      </p:sp>
      <p:sp>
        <p:nvSpPr>
          <p:cNvPr id="23" name="Right Arrow 9">
            <a:extLst>
              <a:ext uri="{FF2B5EF4-FFF2-40B4-BE49-F238E27FC236}">
                <a16:creationId xmlns:a16="http://schemas.microsoft.com/office/drawing/2014/main" id="{9D21FB02-6002-451E-94C4-D58A8F891058}"/>
              </a:ext>
            </a:extLst>
          </p:cNvPr>
          <p:cNvSpPr/>
          <p:nvPr/>
        </p:nvSpPr>
        <p:spPr bwMode="auto">
          <a:xfrm>
            <a:off x="6768445" y="3827283"/>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sp>
        <p:nvSpPr>
          <p:cNvPr id="24" name="Pentagon 10">
            <a:extLst>
              <a:ext uri="{FF2B5EF4-FFF2-40B4-BE49-F238E27FC236}">
                <a16:creationId xmlns:a16="http://schemas.microsoft.com/office/drawing/2014/main" id="{FFE21846-2D7A-4576-929B-98AF877E0BD7}"/>
              </a:ext>
            </a:extLst>
          </p:cNvPr>
          <p:cNvSpPr/>
          <p:nvPr/>
        </p:nvSpPr>
        <p:spPr bwMode="auto">
          <a:xfrm>
            <a:off x="1586845" y="2303283"/>
            <a:ext cx="8610600" cy="533400"/>
          </a:xfrm>
          <a:prstGeom prst="homePlate">
            <a:avLst/>
          </a:prstGeom>
          <a:solidFill>
            <a:schemeClr val="tx1">
              <a:lumMod val="25000"/>
              <a:lumOff val="75000"/>
            </a:schemeClr>
          </a:solidFill>
          <a:ln w="38100" cap="flat" cmpd="sng" algn="ctr">
            <a:solidFill>
              <a:schemeClr val="tx1">
                <a:lumMod val="10000"/>
                <a:lumOff val="9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25" name="TextBox 24">
            <a:extLst>
              <a:ext uri="{FF2B5EF4-FFF2-40B4-BE49-F238E27FC236}">
                <a16:creationId xmlns:a16="http://schemas.microsoft.com/office/drawing/2014/main" id="{D9D08158-5CFD-41FA-A696-ED92416C91B4}"/>
              </a:ext>
            </a:extLst>
          </p:cNvPr>
          <p:cNvSpPr txBox="1"/>
          <p:nvPr/>
        </p:nvSpPr>
        <p:spPr>
          <a:xfrm>
            <a:off x="1891645" y="2303283"/>
            <a:ext cx="2590800" cy="523220"/>
          </a:xfrm>
          <a:prstGeom prst="rect">
            <a:avLst/>
          </a:prstGeom>
          <a:noFill/>
        </p:spPr>
        <p:txBody>
          <a:bodyPr wrap="square" rtlCol="0">
            <a:spAutoFit/>
          </a:bodyPr>
          <a:lstStyle/>
          <a:p>
            <a:r>
              <a:rPr lang="en-US" sz="2800" dirty="0">
                <a:solidFill>
                  <a:srgbClr val="292929"/>
                </a:solidFill>
                <a:latin typeface="Calibri" pitchFamily="34" charset="0"/>
              </a:rPr>
              <a:t>3-36 months</a:t>
            </a:r>
          </a:p>
        </p:txBody>
      </p:sp>
      <p:sp>
        <p:nvSpPr>
          <p:cNvPr id="26" name="TextBox 25">
            <a:extLst>
              <a:ext uri="{FF2B5EF4-FFF2-40B4-BE49-F238E27FC236}">
                <a16:creationId xmlns:a16="http://schemas.microsoft.com/office/drawing/2014/main" id="{801E4545-EC6E-4B50-8205-A1E061938468}"/>
              </a:ext>
            </a:extLst>
          </p:cNvPr>
          <p:cNvSpPr txBox="1"/>
          <p:nvPr/>
        </p:nvSpPr>
        <p:spPr>
          <a:xfrm>
            <a:off x="4711045" y="2303283"/>
            <a:ext cx="2590800" cy="523220"/>
          </a:xfrm>
          <a:prstGeom prst="rect">
            <a:avLst/>
          </a:prstGeom>
          <a:noFill/>
        </p:spPr>
        <p:txBody>
          <a:bodyPr wrap="square" rtlCol="0">
            <a:spAutoFit/>
          </a:bodyPr>
          <a:lstStyle/>
          <a:p>
            <a:r>
              <a:rPr lang="en-US" sz="2800" dirty="0">
                <a:solidFill>
                  <a:srgbClr val="292929"/>
                </a:solidFill>
                <a:latin typeface="Calibri" pitchFamily="34" charset="0"/>
              </a:rPr>
              <a:t>1-24 months</a:t>
            </a:r>
          </a:p>
        </p:txBody>
      </p:sp>
      <p:sp>
        <p:nvSpPr>
          <p:cNvPr id="27" name="TextBox 26">
            <a:extLst>
              <a:ext uri="{FF2B5EF4-FFF2-40B4-BE49-F238E27FC236}">
                <a16:creationId xmlns:a16="http://schemas.microsoft.com/office/drawing/2014/main" id="{178D6523-8A3A-4EF3-842A-CA23ABC0634B}"/>
              </a:ext>
            </a:extLst>
          </p:cNvPr>
          <p:cNvSpPr txBox="1"/>
          <p:nvPr/>
        </p:nvSpPr>
        <p:spPr>
          <a:xfrm>
            <a:off x="7682845" y="2303283"/>
            <a:ext cx="2590800" cy="523220"/>
          </a:xfrm>
          <a:prstGeom prst="rect">
            <a:avLst/>
          </a:prstGeom>
          <a:noFill/>
        </p:spPr>
        <p:txBody>
          <a:bodyPr wrap="square" rtlCol="0">
            <a:spAutoFit/>
          </a:bodyPr>
          <a:lstStyle/>
          <a:p>
            <a:r>
              <a:rPr lang="en-US" sz="2800" dirty="0">
                <a:solidFill>
                  <a:srgbClr val="292929"/>
                </a:solidFill>
                <a:latin typeface="Calibri" pitchFamily="34" charset="0"/>
              </a:rPr>
              <a:t>1-3 months</a:t>
            </a:r>
          </a:p>
        </p:txBody>
      </p:sp>
      <p:sp>
        <p:nvSpPr>
          <p:cNvPr id="28" name="Right Arrow 14">
            <a:extLst>
              <a:ext uri="{FF2B5EF4-FFF2-40B4-BE49-F238E27FC236}">
                <a16:creationId xmlns:a16="http://schemas.microsoft.com/office/drawing/2014/main" id="{1BBA8DCA-173F-4D54-9943-3A7A35297BDE}"/>
              </a:ext>
            </a:extLst>
          </p:cNvPr>
          <p:cNvSpPr/>
          <p:nvPr/>
        </p:nvSpPr>
        <p:spPr bwMode="auto">
          <a:xfrm>
            <a:off x="3949045" y="4055883"/>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sp>
        <p:nvSpPr>
          <p:cNvPr id="29" name="Right Arrow 15">
            <a:extLst>
              <a:ext uri="{FF2B5EF4-FFF2-40B4-BE49-F238E27FC236}">
                <a16:creationId xmlns:a16="http://schemas.microsoft.com/office/drawing/2014/main" id="{C9C03C48-D531-46EB-AECB-FD41A89A74ED}"/>
              </a:ext>
            </a:extLst>
          </p:cNvPr>
          <p:cNvSpPr/>
          <p:nvPr/>
        </p:nvSpPr>
        <p:spPr bwMode="auto">
          <a:xfrm rot="10800000">
            <a:off x="3898972" y="3370082"/>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sp>
        <p:nvSpPr>
          <p:cNvPr id="30" name="TextBox 29">
            <a:extLst>
              <a:ext uri="{FF2B5EF4-FFF2-40B4-BE49-F238E27FC236}">
                <a16:creationId xmlns:a16="http://schemas.microsoft.com/office/drawing/2014/main" id="{F331D805-8B82-4F11-9AFB-44EF29A37B35}"/>
              </a:ext>
            </a:extLst>
          </p:cNvPr>
          <p:cNvSpPr txBox="1"/>
          <p:nvPr/>
        </p:nvSpPr>
        <p:spPr>
          <a:xfrm>
            <a:off x="1739245" y="2303283"/>
            <a:ext cx="2590800" cy="523220"/>
          </a:xfrm>
          <a:prstGeom prst="rect">
            <a:avLst/>
          </a:prstGeom>
          <a:noFill/>
        </p:spPr>
        <p:txBody>
          <a:bodyPr wrap="square" rtlCol="0">
            <a:spAutoFit/>
          </a:bodyPr>
          <a:lstStyle/>
          <a:p>
            <a:r>
              <a:rPr lang="en-US" sz="2800" dirty="0">
                <a:solidFill>
                  <a:srgbClr val="292929"/>
                </a:solidFill>
                <a:latin typeface="Calibri" pitchFamily="34" charset="0"/>
              </a:rPr>
              <a:t>&lt; 10 min.</a:t>
            </a:r>
          </a:p>
        </p:txBody>
      </p:sp>
      <p:sp>
        <p:nvSpPr>
          <p:cNvPr id="31" name="TextBox 30">
            <a:extLst>
              <a:ext uri="{FF2B5EF4-FFF2-40B4-BE49-F238E27FC236}">
                <a16:creationId xmlns:a16="http://schemas.microsoft.com/office/drawing/2014/main" id="{BCFEEEFE-73FC-460F-B759-409153FD7132}"/>
              </a:ext>
            </a:extLst>
          </p:cNvPr>
          <p:cNvSpPr txBox="1"/>
          <p:nvPr/>
        </p:nvSpPr>
        <p:spPr>
          <a:xfrm>
            <a:off x="4558645" y="2303283"/>
            <a:ext cx="2590800" cy="523220"/>
          </a:xfrm>
          <a:prstGeom prst="rect">
            <a:avLst/>
          </a:prstGeom>
          <a:noFill/>
        </p:spPr>
        <p:txBody>
          <a:bodyPr wrap="square" rtlCol="0">
            <a:spAutoFit/>
          </a:bodyPr>
          <a:lstStyle/>
          <a:p>
            <a:r>
              <a:rPr lang="en-US" sz="2800" dirty="0">
                <a:solidFill>
                  <a:srgbClr val="292929"/>
                </a:solidFill>
                <a:latin typeface="Calibri" pitchFamily="34" charset="0"/>
              </a:rPr>
              <a:t>&lt; 10 min.</a:t>
            </a:r>
          </a:p>
        </p:txBody>
      </p:sp>
      <p:sp>
        <p:nvSpPr>
          <p:cNvPr id="32" name="TextBox 31">
            <a:extLst>
              <a:ext uri="{FF2B5EF4-FFF2-40B4-BE49-F238E27FC236}">
                <a16:creationId xmlns:a16="http://schemas.microsoft.com/office/drawing/2014/main" id="{BA48253C-52B4-4478-AE99-5B3B7F62AC67}"/>
              </a:ext>
            </a:extLst>
          </p:cNvPr>
          <p:cNvSpPr txBox="1"/>
          <p:nvPr/>
        </p:nvSpPr>
        <p:spPr>
          <a:xfrm>
            <a:off x="7530445" y="2303283"/>
            <a:ext cx="2590800" cy="523220"/>
          </a:xfrm>
          <a:prstGeom prst="rect">
            <a:avLst/>
          </a:prstGeom>
          <a:noFill/>
        </p:spPr>
        <p:txBody>
          <a:bodyPr wrap="square" rtlCol="0">
            <a:spAutoFit/>
          </a:bodyPr>
          <a:lstStyle/>
          <a:p>
            <a:r>
              <a:rPr lang="en-US" sz="2800" dirty="0">
                <a:solidFill>
                  <a:srgbClr val="292929"/>
                </a:solidFill>
                <a:latin typeface="Calibri" pitchFamily="34" charset="0"/>
              </a:rPr>
              <a:t>&lt; 10 min.</a:t>
            </a:r>
          </a:p>
        </p:txBody>
      </p:sp>
    </p:spTree>
    <p:extLst>
      <p:ext uri="{BB962C8B-B14F-4D97-AF65-F5344CB8AC3E}">
        <p14:creationId xmlns:p14="http://schemas.microsoft.com/office/powerpoint/2010/main" val="36702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par>
                                <p:cTn id="8" presetID="6" presetClass="emph" presetSubtype="0" fill="hold" grpId="0" nodeType="withEffect">
                                  <p:stCondLst>
                                    <p:cond delay="1000"/>
                                  </p:stCondLst>
                                  <p:childTnLst>
                                    <p:animScale>
                                      <p:cBhvr>
                                        <p:cTn id="9" dur="2000" fill="hold"/>
                                        <p:tgtEl>
                                          <p:spTgt spid="22"/>
                                        </p:tgtEl>
                                      </p:cBhvr>
                                      <p:by x="50000" y="50000"/>
                                    </p:animScale>
                                  </p:childTnLst>
                                </p:cTn>
                              </p:par>
                              <p:par>
                                <p:cTn id="10" presetID="6" presetClass="emph" presetSubtype="0" fill="hold" grpId="0" nodeType="withEffect">
                                  <p:stCondLst>
                                    <p:cond delay="1000"/>
                                  </p:stCondLst>
                                  <p:childTnLst>
                                    <p:animScale>
                                      <p:cBhvr>
                                        <p:cTn id="11" dur="2000" fill="hold"/>
                                        <p:tgtEl>
                                          <p:spTgt spid="20"/>
                                        </p:tgtEl>
                                      </p:cBhvr>
                                      <p:by x="50000" y="50000"/>
                                    </p:animScale>
                                  </p:childTnLst>
                                </p:cTn>
                              </p:par>
                              <p:par>
                                <p:cTn id="12" presetID="6" presetClass="emph" presetSubtype="0" fill="hold" grpId="0" nodeType="withEffect">
                                  <p:stCondLst>
                                    <p:cond delay="1000"/>
                                  </p:stCondLst>
                                  <p:childTnLst>
                                    <p:animScale>
                                      <p:cBhvr>
                                        <p:cTn id="13" dur="1900" fill="hold"/>
                                        <p:tgtEl>
                                          <p:spTgt spid="21"/>
                                        </p:tgtEl>
                                      </p:cBhvr>
                                      <p:by x="50000" y="50000"/>
                                    </p:animScale>
                                  </p:childTnLst>
                                </p:cTn>
                              </p:par>
                            </p:childTnLst>
                          </p:cTn>
                        </p:par>
                        <p:par>
                          <p:cTn id="14" fill="hold">
                            <p:stCondLst>
                              <p:cond delay="3000"/>
                            </p:stCondLst>
                            <p:childTnLst>
                              <p:par>
                                <p:cTn id="15" presetID="10" presetClass="exit" presetSubtype="0" fill="hold" grpId="0" nodeType="afterEffect">
                                  <p:stCondLst>
                                    <p:cond delay="0"/>
                                  </p:stCondLst>
                                  <p:childTnLst>
                                    <p:animEffect transition="out" filter="fade">
                                      <p:cBhvr>
                                        <p:cTn id="16" dur="500"/>
                                        <p:tgtEl>
                                          <p:spTgt spid="25"/>
                                        </p:tgtEl>
                                      </p:cBhvr>
                                    </p:animEffect>
                                    <p:set>
                                      <p:cBhvr>
                                        <p:cTn id="17" dur="1" fill="hold">
                                          <p:stCondLst>
                                            <p:cond delay="499"/>
                                          </p:stCondLst>
                                        </p:cTn>
                                        <p:tgtEl>
                                          <p:spTgt spid="25"/>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6"/>
                                        </p:tgtEl>
                                      </p:cBhvr>
                                    </p:animEffect>
                                    <p:set>
                                      <p:cBhvr>
                                        <p:cTn id="20" dur="1" fill="hold">
                                          <p:stCondLst>
                                            <p:cond delay="499"/>
                                          </p:stCondLst>
                                        </p:cTn>
                                        <p:tgtEl>
                                          <p:spTgt spid="2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7"/>
                                        </p:tgtEl>
                                      </p:cBhvr>
                                    </p:animEffect>
                                    <p:set>
                                      <p:cBhvr>
                                        <p:cTn id="23" dur="1" fill="hold">
                                          <p:stCondLst>
                                            <p:cond delay="499"/>
                                          </p:stCondLst>
                                        </p:cTn>
                                        <p:tgtEl>
                                          <p:spTgt spid="27"/>
                                        </p:tgtEl>
                                        <p:attrNameLst>
                                          <p:attrName>style.visibility</p:attrName>
                                        </p:attrNameLst>
                                      </p:cBhvr>
                                      <p:to>
                                        <p:strVal val="hidden"/>
                                      </p:to>
                                    </p:set>
                                  </p:childTnLst>
                                </p:cTn>
                              </p:par>
                            </p:childTnLst>
                          </p:cTn>
                        </p:par>
                        <p:par>
                          <p:cTn id="24" fill="hold">
                            <p:stCondLst>
                              <p:cond delay="3500"/>
                            </p:stCondLst>
                            <p:childTnLst>
                              <p:par>
                                <p:cTn id="25" presetID="9"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dissolve">
                                      <p:cBhvr>
                                        <p:cTn id="30" dur="500"/>
                                        <p:tgtEl>
                                          <p:spTgt spid="3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dissolve">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5" grpId="0"/>
      <p:bldP spid="26" grpId="0"/>
      <p:bldP spid="27"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154B3-8F70-4DA9-AE86-1FAB78BAF23B}"/>
              </a:ext>
            </a:extLst>
          </p:cNvPr>
          <p:cNvSpPr>
            <a:spLocks noGrp="1"/>
          </p:cNvSpPr>
          <p:nvPr>
            <p:ph type="title"/>
          </p:nvPr>
        </p:nvSpPr>
        <p:spPr>
          <a:xfrm>
            <a:off x="381000" y="380999"/>
            <a:ext cx="9328608" cy="990601"/>
          </a:xfrm>
        </p:spPr>
        <p:txBody>
          <a:bodyPr>
            <a:normAutofit fontScale="90000"/>
          </a:bodyPr>
          <a:lstStyle/>
          <a:p>
            <a:r>
              <a:rPr lang="en-US" dirty="0"/>
              <a:t>Traditional Development vs. TDD</a:t>
            </a:r>
            <a:br>
              <a:rPr lang="en-US" dirty="0"/>
            </a:br>
            <a:endParaRPr lang="en-US" dirty="0"/>
          </a:p>
        </p:txBody>
      </p:sp>
      <p:sp>
        <p:nvSpPr>
          <p:cNvPr id="17" name="TextBox 16">
            <a:extLst>
              <a:ext uri="{FF2B5EF4-FFF2-40B4-BE49-F238E27FC236}">
                <a16:creationId xmlns:a16="http://schemas.microsoft.com/office/drawing/2014/main" id="{4B3F4921-D44E-4A40-ABD7-82BFE25E8D3C}"/>
              </a:ext>
            </a:extLst>
          </p:cNvPr>
          <p:cNvSpPr txBox="1"/>
          <p:nvPr/>
        </p:nvSpPr>
        <p:spPr>
          <a:xfrm>
            <a:off x="2527168" y="1371600"/>
            <a:ext cx="7924800" cy="523220"/>
          </a:xfrm>
          <a:prstGeom prst="rect">
            <a:avLst/>
          </a:prstGeom>
          <a:noFill/>
        </p:spPr>
        <p:txBody>
          <a:bodyPr wrap="square" rtlCol="0">
            <a:spAutoFit/>
          </a:bodyPr>
          <a:lstStyle/>
          <a:p>
            <a:pPr algn="l"/>
            <a:r>
              <a:rPr lang="en-US" sz="2800" dirty="0" err="1">
                <a:solidFill>
                  <a:srgbClr val="8EC6D7"/>
                </a:solidFill>
                <a:latin typeface="Calibri" pitchFamily="34" charset="0"/>
              </a:rPr>
              <a:t>TDD</a:t>
            </a:r>
            <a:r>
              <a:rPr lang="en-US" sz="2800" dirty="0">
                <a:solidFill>
                  <a:srgbClr val="8EC6D7"/>
                </a:solidFill>
                <a:latin typeface="Calibri" pitchFamily="34" charset="0"/>
              </a:rPr>
              <a:t> Process</a:t>
            </a:r>
          </a:p>
        </p:txBody>
      </p:sp>
      <p:sp>
        <p:nvSpPr>
          <p:cNvPr id="18" name="TextBox 17">
            <a:extLst>
              <a:ext uri="{FF2B5EF4-FFF2-40B4-BE49-F238E27FC236}">
                <a16:creationId xmlns:a16="http://schemas.microsoft.com/office/drawing/2014/main" id="{C09254DD-0B71-42C5-8BF4-6D0184EB1858}"/>
              </a:ext>
            </a:extLst>
          </p:cNvPr>
          <p:cNvSpPr txBox="1"/>
          <p:nvPr/>
        </p:nvSpPr>
        <p:spPr>
          <a:xfrm>
            <a:off x="2066027" y="2171177"/>
            <a:ext cx="2362200" cy="369332"/>
          </a:xfrm>
          <a:prstGeom prst="rect">
            <a:avLst/>
          </a:prstGeom>
          <a:noFill/>
        </p:spPr>
        <p:txBody>
          <a:bodyPr wrap="square" rtlCol="0">
            <a:spAutoFit/>
          </a:bodyPr>
          <a:lstStyle/>
          <a:p>
            <a:r>
              <a:rPr lang="en-US" sz="1800" dirty="0">
                <a:latin typeface="+mn-lt"/>
              </a:rPr>
              <a:t>3 – 36 months</a:t>
            </a:r>
          </a:p>
        </p:txBody>
      </p:sp>
      <p:sp>
        <p:nvSpPr>
          <p:cNvPr id="33" name="TextBox 32">
            <a:extLst>
              <a:ext uri="{FF2B5EF4-FFF2-40B4-BE49-F238E27FC236}">
                <a16:creationId xmlns:a16="http://schemas.microsoft.com/office/drawing/2014/main" id="{F6571365-718B-43D3-828E-7EC6C14D79CC}"/>
              </a:ext>
            </a:extLst>
          </p:cNvPr>
          <p:cNvSpPr txBox="1"/>
          <p:nvPr/>
        </p:nvSpPr>
        <p:spPr>
          <a:xfrm>
            <a:off x="4888384" y="2171177"/>
            <a:ext cx="2287970" cy="369332"/>
          </a:xfrm>
          <a:prstGeom prst="rect">
            <a:avLst/>
          </a:prstGeom>
          <a:noFill/>
        </p:spPr>
        <p:txBody>
          <a:bodyPr wrap="square" rtlCol="0">
            <a:spAutoFit/>
          </a:bodyPr>
          <a:lstStyle/>
          <a:p>
            <a:r>
              <a:rPr lang="en-US" sz="1800" dirty="0">
                <a:latin typeface="+mn-lt"/>
              </a:rPr>
              <a:t>1 – 24 months</a:t>
            </a:r>
          </a:p>
        </p:txBody>
      </p:sp>
      <p:sp>
        <p:nvSpPr>
          <p:cNvPr id="34" name="TextBox 33">
            <a:extLst>
              <a:ext uri="{FF2B5EF4-FFF2-40B4-BE49-F238E27FC236}">
                <a16:creationId xmlns:a16="http://schemas.microsoft.com/office/drawing/2014/main" id="{FF552F1B-BFCA-41BB-A229-C3743017CF7B}"/>
              </a:ext>
            </a:extLst>
          </p:cNvPr>
          <p:cNvSpPr txBox="1"/>
          <p:nvPr/>
        </p:nvSpPr>
        <p:spPr>
          <a:xfrm>
            <a:off x="8317382" y="2171177"/>
            <a:ext cx="1676400" cy="369332"/>
          </a:xfrm>
          <a:prstGeom prst="rect">
            <a:avLst/>
          </a:prstGeom>
          <a:noFill/>
        </p:spPr>
        <p:txBody>
          <a:bodyPr wrap="square" rtlCol="0">
            <a:spAutoFit/>
          </a:bodyPr>
          <a:lstStyle/>
          <a:p>
            <a:r>
              <a:rPr lang="en-US" sz="1800" dirty="0">
                <a:latin typeface="+mn-lt"/>
              </a:rPr>
              <a:t>1 – 3 months</a:t>
            </a:r>
          </a:p>
        </p:txBody>
      </p:sp>
      <p:sp>
        <p:nvSpPr>
          <p:cNvPr id="35" name="Pentagon 9">
            <a:extLst>
              <a:ext uri="{FF2B5EF4-FFF2-40B4-BE49-F238E27FC236}">
                <a16:creationId xmlns:a16="http://schemas.microsoft.com/office/drawing/2014/main" id="{FB394957-A535-4FF4-98D7-FA70EFD16755}"/>
              </a:ext>
            </a:extLst>
          </p:cNvPr>
          <p:cNvSpPr/>
          <p:nvPr/>
        </p:nvSpPr>
        <p:spPr bwMode="auto">
          <a:xfrm>
            <a:off x="1765168" y="2094977"/>
            <a:ext cx="8610600" cy="533400"/>
          </a:xfrm>
          <a:prstGeom prst="homePlate">
            <a:avLst/>
          </a:prstGeom>
          <a:solidFill>
            <a:schemeClr val="tx1">
              <a:lumMod val="25000"/>
              <a:lumOff val="75000"/>
            </a:schemeClr>
          </a:solidFill>
          <a:ln w="38100" cap="flat" cmpd="sng" algn="ctr">
            <a:solidFill>
              <a:schemeClr val="tx1">
                <a:lumMod val="10000"/>
                <a:lumOff val="9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36" name="TextBox 35">
            <a:extLst>
              <a:ext uri="{FF2B5EF4-FFF2-40B4-BE49-F238E27FC236}">
                <a16:creationId xmlns:a16="http://schemas.microsoft.com/office/drawing/2014/main" id="{8FEA2DC6-D0A4-4188-968D-527B7AF7D5DA}"/>
              </a:ext>
            </a:extLst>
          </p:cNvPr>
          <p:cNvSpPr txBox="1"/>
          <p:nvPr/>
        </p:nvSpPr>
        <p:spPr>
          <a:xfrm>
            <a:off x="2069968" y="2094977"/>
            <a:ext cx="2590800" cy="523220"/>
          </a:xfrm>
          <a:prstGeom prst="rect">
            <a:avLst/>
          </a:prstGeom>
          <a:noFill/>
        </p:spPr>
        <p:txBody>
          <a:bodyPr wrap="square" rtlCol="0">
            <a:spAutoFit/>
          </a:bodyPr>
          <a:lstStyle/>
          <a:p>
            <a:r>
              <a:rPr lang="en-US" sz="2800" dirty="0">
                <a:solidFill>
                  <a:srgbClr val="292929"/>
                </a:solidFill>
                <a:latin typeface="Calibri" pitchFamily="34" charset="0"/>
              </a:rPr>
              <a:t>&lt; 10 min.</a:t>
            </a:r>
          </a:p>
        </p:txBody>
      </p:sp>
      <p:sp>
        <p:nvSpPr>
          <p:cNvPr id="37" name="TextBox 36">
            <a:extLst>
              <a:ext uri="{FF2B5EF4-FFF2-40B4-BE49-F238E27FC236}">
                <a16:creationId xmlns:a16="http://schemas.microsoft.com/office/drawing/2014/main" id="{FDBF624B-B734-4A01-94CE-C56E9B638E10}"/>
              </a:ext>
            </a:extLst>
          </p:cNvPr>
          <p:cNvSpPr txBox="1"/>
          <p:nvPr/>
        </p:nvSpPr>
        <p:spPr>
          <a:xfrm>
            <a:off x="4889368" y="2094977"/>
            <a:ext cx="2590800" cy="523220"/>
          </a:xfrm>
          <a:prstGeom prst="rect">
            <a:avLst/>
          </a:prstGeom>
          <a:noFill/>
        </p:spPr>
        <p:txBody>
          <a:bodyPr wrap="square" rtlCol="0">
            <a:spAutoFit/>
          </a:bodyPr>
          <a:lstStyle/>
          <a:p>
            <a:r>
              <a:rPr lang="en-US" sz="2800" dirty="0">
                <a:solidFill>
                  <a:srgbClr val="292929"/>
                </a:solidFill>
                <a:latin typeface="Calibri" pitchFamily="34" charset="0"/>
              </a:rPr>
              <a:t>&lt; 10 min.</a:t>
            </a:r>
          </a:p>
        </p:txBody>
      </p:sp>
      <p:sp>
        <p:nvSpPr>
          <p:cNvPr id="38" name="TextBox 37">
            <a:extLst>
              <a:ext uri="{FF2B5EF4-FFF2-40B4-BE49-F238E27FC236}">
                <a16:creationId xmlns:a16="http://schemas.microsoft.com/office/drawing/2014/main" id="{C1A4B2AB-2D40-4FE4-AF44-A4F4AB140427}"/>
              </a:ext>
            </a:extLst>
          </p:cNvPr>
          <p:cNvSpPr txBox="1"/>
          <p:nvPr/>
        </p:nvSpPr>
        <p:spPr>
          <a:xfrm>
            <a:off x="7861168" y="2094977"/>
            <a:ext cx="2590800" cy="523220"/>
          </a:xfrm>
          <a:prstGeom prst="rect">
            <a:avLst/>
          </a:prstGeom>
          <a:noFill/>
        </p:spPr>
        <p:txBody>
          <a:bodyPr wrap="square" rtlCol="0">
            <a:spAutoFit/>
          </a:bodyPr>
          <a:lstStyle/>
          <a:p>
            <a:r>
              <a:rPr lang="en-US" sz="2800" dirty="0">
                <a:solidFill>
                  <a:srgbClr val="292929"/>
                </a:solidFill>
                <a:latin typeface="Calibri" pitchFamily="34" charset="0"/>
              </a:rPr>
              <a:t>&lt; 10 min.</a:t>
            </a:r>
          </a:p>
        </p:txBody>
      </p:sp>
      <p:sp>
        <p:nvSpPr>
          <p:cNvPr id="39" name="Trapezoid 38">
            <a:extLst>
              <a:ext uri="{FF2B5EF4-FFF2-40B4-BE49-F238E27FC236}">
                <a16:creationId xmlns:a16="http://schemas.microsoft.com/office/drawing/2014/main" id="{E89A9364-97A5-4D85-90D0-91F95A90E5DF}"/>
              </a:ext>
            </a:extLst>
          </p:cNvPr>
          <p:cNvSpPr/>
          <p:nvPr/>
        </p:nvSpPr>
        <p:spPr bwMode="auto">
          <a:xfrm>
            <a:off x="5575168" y="3390377"/>
            <a:ext cx="1371600" cy="990600"/>
          </a:xfrm>
          <a:prstGeom prst="trapezoid">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38100"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spcBef>
                <a:spcPts val="1200"/>
              </a:spcBef>
            </a:pPr>
            <a:r>
              <a:rPr lang="en-US" sz="2800" dirty="0">
                <a:solidFill>
                  <a:srgbClr val="4D4D4D"/>
                </a:solidFill>
                <a:latin typeface="Calibri" pitchFamily="34" charset="0"/>
              </a:rPr>
              <a:t>Code</a:t>
            </a:r>
          </a:p>
        </p:txBody>
      </p:sp>
      <p:sp>
        <p:nvSpPr>
          <p:cNvPr id="40" name="Flowchart: Multidocument 39">
            <a:extLst>
              <a:ext uri="{FF2B5EF4-FFF2-40B4-BE49-F238E27FC236}">
                <a16:creationId xmlns:a16="http://schemas.microsoft.com/office/drawing/2014/main" id="{1986F33D-BACE-454D-85C3-FEB8FC3ECEDC}"/>
              </a:ext>
            </a:extLst>
          </p:cNvPr>
          <p:cNvSpPr/>
          <p:nvPr/>
        </p:nvSpPr>
        <p:spPr bwMode="auto">
          <a:xfrm>
            <a:off x="8451378" y="3466577"/>
            <a:ext cx="1390990" cy="893229"/>
          </a:xfrm>
          <a:prstGeom prst="flowChartMultidocumen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28575" cap="flat" cmpd="sng" algn="ctr">
            <a:solidFill>
              <a:schemeClr val="tx1">
                <a:lumMod val="25000"/>
                <a:lumOff val="75000"/>
              </a:schemeClr>
            </a:solidFill>
            <a:prstDash val="solid"/>
            <a:round/>
            <a:headEnd type="none" w="med" len="med"/>
            <a:tailEnd type="none" w="med" len="med"/>
          </a:ln>
          <a:effectLst>
            <a:glow rad="63500">
              <a:schemeClr val="accent4">
                <a:satMod val="175000"/>
                <a:alpha val="40000"/>
              </a:schemeClr>
            </a:glow>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sz="2400" dirty="0">
                <a:solidFill>
                  <a:srgbClr val="4D4D4D"/>
                </a:solidFill>
              </a:rPr>
              <a:t>Design</a:t>
            </a:r>
          </a:p>
        </p:txBody>
      </p:sp>
      <p:sp>
        <p:nvSpPr>
          <p:cNvPr id="41" name="Cube 40">
            <a:extLst>
              <a:ext uri="{FF2B5EF4-FFF2-40B4-BE49-F238E27FC236}">
                <a16:creationId xmlns:a16="http://schemas.microsoft.com/office/drawing/2014/main" id="{3E872D2A-484B-4E96-8B21-FBA9F4F21692}"/>
              </a:ext>
            </a:extLst>
          </p:cNvPr>
          <p:cNvSpPr/>
          <p:nvPr/>
        </p:nvSpPr>
        <p:spPr bwMode="auto">
          <a:xfrm>
            <a:off x="2450969" y="3390377"/>
            <a:ext cx="1333500" cy="1109854"/>
          </a:xfrm>
          <a:prstGeom prst="cube">
            <a:avLst>
              <a:gd name="adj" fmla="val 12501"/>
            </a:avLst>
          </a:prstGeom>
          <a:gradFill>
            <a:gsLst>
              <a:gs pos="0">
                <a:srgbClr val="36843F"/>
              </a:gs>
              <a:gs pos="51000">
                <a:srgbClr val="85CD8E"/>
              </a:gs>
              <a:gs pos="100000">
                <a:schemeClr val="bg1"/>
              </a:gs>
            </a:gsLst>
            <a:lin ang="18900000" scaled="1"/>
          </a:gradFill>
          <a:ln w="38100" cap="flat" cmpd="sng" algn="ctr">
            <a:solidFill>
              <a:schemeClr val="bg1">
                <a:lumMod val="85000"/>
              </a:schemeClr>
            </a:solidFill>
            <a:prstDash val="solid"/>
            <a:round/>
            <a:headEnd type="none" w="med" len="med"/>
            <a:tailEnd type="none" w="med" len="med"/>
          </a:ln>
          <a:effectLst>
            <a:glow rad="63500">
              <a:schemeClr val="accent4">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rgbClr val="4D4D4D"/>
                </a:solidFill>
                <a:effectLst/>
                <a:latin typeface="Calibri" pitchFamily="34" charset="0"/>
                <a:sym typeface="Gill Sans" charset="0"/>
              </a:rPr>
              <a:t>Test</a:t>
            </a:r>
          </a:p>
        </p:txBody>
      </p:sp>
      <p:sp>
        <p:nvSpPr>
          <p:cNvPr id="42" name="Left-Right Arrow 16">
            <a:extLst>
              <a:ext uri="{FF2B5EF4-FFF2-40B4-BE49-F238E27FC236}">
                <a16:creationId xmlns:a16="http://schemas.microsoft.com/office/drawing/2014/main" id="{2677D9DA-8DBF-4A10-A079-5479D452C366}"/>
              </a:ext>
            </a:extLst>
          </p:cNvPr>
          <p:cNvSpPr/>
          <p:nvPr/>
        </p:nvSpPr>
        <p:spPr bwMode="auto">
          <a:xfrm>
            <a:off x="3974968" y="3618977"/>
            <a:ext cx="1524000" cy="609600"/>
          </a:xfrm>
          <a:prstGeom prst="lef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sp>
        <p:nvSpPr>
          <p:cNvPr id="43" name="Right Arrow 17">
            <a:extLst>
              <a:ext uri="{FF2B5EF4-FFF2-40B4-BE49-F238E27FC236}">
                <a16:creationId xmlns:a16="http://schemas.microsoft.com/office/drawing/2014/main" id="{E025A541-E341-4FE6-95CE-5778F8D242A3}"/>
              </a:ext>
            </a:extLst>
          </p:cNvPr>
          <p:cNvSpPr/>
          <p:nvPr/>
        </p:nvSpPr>
        <p:spPr bwMode="auto">
          <a:xfrm>
            <a:off x="7175368" y="3542777"/>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sp>
        <p:nvSpPr>
          <p:cNvPr id="44" name="Right Arrow 18">
            <a:extLst>
              <a:ext uri="{FF2B5EF4-FFF2-40B4-BE49-F238E27FC236}">
                <a16:creationId xmlns:a16="http://schemas.microsoft.com/office/drawing/2014/main" id="{E92B38AD-B450-4D9A-BA4B-F8F1A5700155}"/>
              </a:ext>
            </a:extLst>
          </p:cNvPr>
          <p:cNvSpPr/>
          <p:nvPr/>
        </p:nvSpPr>
        <p:spPr bwMode="auto">
          <a:xfrm rot="1905525">
            <a:off x="7073877" y="3967256"/>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sp>
        <p:nvSpPr>
          <p:cNvPr id="45" name="Right Arrow 19">
            <a:extLst>
              <a:ext uri="{FF2B5EF4-FFF2-40B4-BE49-F238E27FC236}">
                <a16:creationId xmlns:a16="http://schemas.microsoft.com/office/drawing/2014/main" id="{231D88AC-7380-4D29-9ACA-99F2E60344E5}"/>
              </a:ext>
            </a:extLst>
          </p:cNvPr>
          <p:cNvSpPr/>
          <p:nvPr/>
        </p:nvSpPr>
        <p:spPr bwMode="auto">
          <a:xfrm rot="19966533">
            <a:off x="4119163" y="3945179"/>
            <a:ext cx="1219200" cy="685800"/>
          </a:xfrm>
          <a:prstGeom prst="rightArrow">
            <a:avLst/>
          </a:prstGeom>
          <a:solidFill>
            <a:schemeClr val="accent1">
              <a:lumMod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endParaRPr lang="en-US" sz="4200">
              <a:solidFill>
                <a:srgbClr val="000000"/>
              </a:solidFill>
              <a:latin typeface="Gill Sans" charset="0"/>
              <a:ea typeface="Heiti SC Light" charset="0"/>
              <a:cs typeface="Heiti SC Light" charset="0"/>
              <a:sym typeface="Gill Sans" charset="0"/>
            </a:endParaRPr>
          </a:p>
        </p:txBody>
      </p:sp>
      <p:pic>
        <p:nvPicPr>
          <p:cNvPr id="46" name="Picture 2" descr="C:\Users\KBurson\AppData\Local\Microsoft\Windows\Temporary Internet Files\Content.IE5\SLL3M380\MC900303689[1].wmf">
            <a:extLst>
              <a:ext uri="{FF2B5EF4-FFF2-40B4-BE49-F238E27FC236}">
                <a16:creationId xmlns:a16="http://schemas.microsoft.com/office/drawing/2014/main" id="{2DE8B1A7-DDA1-401B-8100-7C5E343508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308" y="4310156"/>
            <a:ext cx="1752600" cy="178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a:extLst>
              <a:ext uri="{FF2B5EF4-FFF2-40B4-BE49-F238E27FC236}">
                <a16:creationId xmlns:a16="http://schemas.microsoft.com/office/drawing/2014/main" id="{3212767A-F81D-4755-9400-D5211FCABDD8}"/>
              </a:ext>
            </a:extLst>
          </p:cNvPr>
          <p:cNvSpPr txBox="1"/>
          <p:nvPr/>
        </p:nvSpPr>
        <p:spPr>
          <a:xfrm>
            <a:off x="8546968" y="5447777"/>
            <a:ext cx="1244340" cy="461665"/>
          </a:xfrm>
          <a:prstGeom prst="rect">
            <a:avLst/>
          </a:prstGeom>
          <a:noFill/>
        </p:spPr>
        <p:txBody>
          <a:bodyPr wrap="square" rtlCol="0">
            <a:spAutoFit/>
          </a:bodyPr>
          <a:lstStyle/>
          <a:p>
            <a:pPr algn="l"/>
            <a:r>
              <a:rPr lang="en-US" sz="2400" dirty="0">
                <a:solidFill>
                  <a:srgbClr val="4D4D4D"/>
                </a:solidFill>
                <a:latin typeface="Calibri" pitchFamily="34" charset="0"/>
              </a:rPr>
              <a:t>Refactor</a:t>
            </a:r>
          </a:p>
        </p:txBody>
      </p:sp>
      <p:sp>
        <p:nvSpPr>
          <p:cNvPr id="48" name="Left Arrow 22">
            <a:extLst>
              <a:ext uri="{FF2B5EF4-FFF2-40B4-BE49-F238E27FC236}">
                <a16:creationId xmlns:a16="http://schemas.microsoft.com/office/drawing/2014/main" id="{C22491DE-60A8-46BA-BECC-1525EB065CB7}"/>
              </a:ext>
            </a:extLst>
          </p:cNvPr>
          <p:cNvSpPr/>
          <p:nvPr/>
        </p:nvSpPr>
        <p:spPr bwMode="auto">
          <a:xfrm>
            <a:off x="4838459" y="5030102"/>
            <a:ext cx="2565509" cy="722475"/>
          </a:xfrm>
          <a:prstGeom prst="leftArrow">
            <a:avLst/>
          </a:prstGeom>
          <a:solidFill>
            <a:schemeClr val="tx1">
              <a:lumMod val="25000"/>
              <a:lumOff val="75000"/>
            </a:schemeClr>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D4D4D"/>
                </a:solidFill>
                <a:effectLst/>
                <a:latin typeface="Gill Sans" charset="0"/>
                <a:ea typeface="Heiti SC Light" charset="0"/>
                <a:cs typeface="Heiti SC Light" charset="0"/>
                <a:sym typeface="Gill Sans" charset="0"/>
              </a:rPr>
              <a:t>Rinse and Repeat</a:t>
            </a:r>
          </a:p>
        </p:txBody>
      </p:sp>
    </p:spTree>
    <p:extLst>
      <p:ext uri="{BB962C8B-B14F-4D97-AF65-F5344CB8AC3E}">
        <p14:creationId xmlns:p14="http://schemas.microsoft.com/office/powerpoint/2010/main" val="310885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2.96296E-6 L 0.00208 0.17477 " pathEditMode="relative" rAng="0" ptsTypes="AA">
                                      <p:cBhvr>
                                        <p:cTn id="6" dur="2000" fill="hold"/>
                                        <p:tgtEl>
                                          <p:spTgt spid="41"/>
                                        </p:tgtEl>
                                        <p:attrNameLst>
                                          <p:attrName>ppt_x</p:attrName>
                                          <p:attrName>ppt_y</p:attrName>
                                        </p:attrNameLst>
                                      </p:cBhvr>
                                      <p:rCtr x="104" y="8727"/>
                                    </p:animMotion>
                                  </p:childTnLst>
                                </p:cTn>
                              </p:par>
                              <p:par>
                                <p:cTn id="7" presetID="42" presetClass="path" presetSubtype="0" accel="50000" decel="50000" fill="hold" grpId="0" nodeType="withEffect">
                                  <p:stCondLst>
                                    <p:cond delay="0"/>
                                  </p:stCondLst>
                                  <p:childTnLst>
                                    <p:animMotion origin="layout" path="M -1.66667E-6 2.59259E-6 L 0.00104 0.1794 " pathEditMode="relative" rAng="0" ptsTypes="AA">
                                      <p:cBhvr>
                                        <p:cTn id="8" dur="2000" fill="hold"/>
                                        <p:tgtEl>
                                          <p:spTgt spid="40"/>
                                        </p:tgtEl>
                                        <p:attrNameLst>
                                          <p:attrName>ppt_x</p:attrName>
                                          <p:attrName>ppt_y</p:attrName>
                                        </p:attrNameLst>
                                      </p:cBhvr>
                                      <p:rCtr x="52" y="8958"/>
                                    </p:animMotion>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999"/>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99"/>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right)">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7" grpId="0"/>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8E256C-66BE-4675-BEFD-F63ED8D1A098}"/>
              </a:ext>
            </a:extLst>
          </p:cNvPr>
          <p:cNvSpPr txBox="1">
            <a:spLocks/>
          </p:cNvSpPr>
          <p:nvPr/>
        </p:nvSpPr>
        <p:spPr>
          <a:xfrm>
            <a:off x="516117" y="431253"/>
            <a:ext cx="8229600" cy="620712"/>
          </a:xfrm>
          <a:prstGeom prst="rect">
            <a:avLst/>
          </a:prstGeom>
        </p:spPr>
        <p:txBody>
          <a:bodyPr vert="horz" lIns="0" tIns="45720" rIns="0" bIns="0" rtlCol="0" anchor="t" anchorCtr="0">
            <a:norm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dirty="0"/>
              <a:t>Red-Green-Refactor Cycle </a:t>
            </a:r>
          </a:p>
        </p:txBody>
      </p:sp>
      <p:grpSp>
        <p:nvGrpSpPr>
          <p:cNvPr id="6" name="Group 23">
            <a:extLst>
              <a:ext uri="{FF2B5EF4-FFF2-40B4-BE49-F238E27FC236}">
                <a16:creationId xmlns:a16="http://schemas.microsoft.com/office/drawing/2014/main" id="{CF19BD05-6AEC-4460-B5EB-1C80BCED4AFA}"/>
              </a:ext>
            </a:extLst>
          </p:cNvPr>
          <p:cNvGrpSpPr>
            <a:grpSpLocks/>
          </p:cNvGrpSpPr>
          <p:nvPr/>
        </p:nvGrpSpPr>
        <p:grpSpPr bwMode="auto">
          <a:xfrm>
            <a:off x="2516956" y="4722568"/>
            <a:ext cx="4564063" cy="853912"/>
            <a:chOff x="1008" y="3295"/>
            <a:chExt cx="2875" cy="301"/>
          </a:xfrm>
          <a:gradFill>
            <a:gsLst>
              <a:gs pos="0">
                <a:srgbClr val="FC931D"/>
              </a:gs>
              <a:gs pos="51000">
                <a:schemeClr val="bg1"/>
              </a:gs>
              <a:gs pos="100000">
                <a:srgbClr val="FC931D"/>
              </a:gs>
            </a:gsLst>
            <a:lin ang="18900000" scaled="1"/>
          </a:gradFill>
        </p:grpSpPr>
        <p:sp>
          <p:nvSpPr>
            <p:cNvPr id="7" name="AutoShape 15">
              <a:extLst>
                <a:ext uri="{FF2B5EF4-FFF2-40B4-BE49-F238E27FC236}">
                  <a16:creationId xmlns:a16="http://schemas.microsoft.com/office/drawing/2014/main" id="{14F814A7-E879-4BCF-9960-DC085E22EE59}"/>
                </a:ext>
              </a:extLst>
            </p:cNvPr>
            <p:cNvSpPr>
              <a:spLocks/>
            </p:cNvSpPr>
            <p:nvPr/>
          </p:nvSpPr>
          <p:spPr bwMode="auto">
            <a:xfrm>
              <a:off x="1008" y="3317"/>
              <a:ext cx="2875" cy="279"/>
            </a:xfrm>
            <a:prstGeom prst="roundRect">
              <a:avLst>
                <a:gd name="adj"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w="38100">
              <a:solidFill>
                <a:schemeClr val="accent1">
                  <a:lumMod val="40000"/>
                  <a:lumOff val="60000"/>
                </a:schemeClr>
              </a:solidFill>
              <a:round/>
              <a:headEnd/>
              <a:tailEnd/>
            </a:ln>
          </p:spPr>
          <p:txBody>
            <a:bodyPr/>
            <a:lstStyle/>
            <a:p>
              <a:pPr algn="l"/>
              <a:endParaRPr lang="en-US">
                <a:solidFill>
                  <a:srgbClr val="4D4D4D"/>
                </a:solidFill>
              </a:endParaRPr>
            </a:p>
          </p:txBody>
        </p:sp>
        <p:sp>
          <p:nvSpPr>
            <p:cNvPr id="8" name="Rectangle 16">
              <a:extLst>
                <a:ext uri="{FF2B5EF4-FFF2-40B4-BE49-F238E27FC236}">
                  <a16:creationId xmlns:a16="http://schemas.microsoft.com/office/drawing/2014/main" id="{DC901C97-64C4-4958-9B26-77F0F0DE2EFB}"/>
                </a:ext>
              </a:extLst>
            </p:cNvPr>
            <p:cNvSpPr>
              <a:spLocks/>
            </p:cNvSpPr>
            <p:nvPr/>
          </p:nvSpPr>
          <p:spPr bwMode="auto">
            <a:xfrm>
              <a:off x="1104" y="3295"/>
              <a:ext cx="2256" cy="233"/>
            </a:xfrm>
            <a:prstGeom prst="rect">
              <a:avLst/>
            </a:prstGeom>
            <a:noFill/>
            <a:ln w="38100">
              <a:noFill/>
              <a:miter lim="800000"/>
              <a:headEnd/>
              <a:tailEnd/>
            </a:ln>
          </p:spPr>
          <p:txBody>
            <a:bodyPr wrap="square" lIns="0" tIns="0" rIns="0" bIns="0" anchor="ctr">
              <a:spAutoFit/>
            </a:bodyPr>
            <a:lstStyle/>
            <a:p>
              <a:pPr algn="l"/>
              <a:r>
                <a:rPr lang="en-US" sz="2400" dirty="0">
                  <a:solidFill>
                    <a:srgbClr val="4D4D4D"/>
                  </a:solidFill>
                  <a:latin typeface="+mn-lt"/>
                </a:rPr>
                <a:t>5: Refactor the code </a:t>
              </a:r>
            </a:p>
          </p:txBody>
        </p:sp>
      </p:grpSp>
      <p:grpSp>
        <p:nvGrpSpPr>
          <p:cNvPr id="9" name="Group 24">
            <a:extLst>
              <a:ext uri="{FF2B5EF4-FFF2-40B4-BE49-F238E27FC236}">
                <a16:creationId xmlns:a16="http://schemas.microsoft.com/office/drawing/2014/main" id="{8016A897-6C03-47AF-8DAD-B7608ED4D8AD}"/>
              </a:ext>
            </a:extLst>
          </p:cNvPr>
          <p:cNvGrpSpPr>
            <a:grpSpLocks/>
          </p:cNvGrpSpPr>
          <p:nvPr/>
        </p:nvGrpSpPr>
        <p:grpSpPr bwMode="auto">
          <a:xfrm>
            <a:off x="2524228" y="3880090"/>
            <a:ext cx="4563603" cy="809612"/>
            <a:chOff x="1008" y="2594"/>
            <a:chExt cx="2705" cy="250"/>
          </a:xfrm>
          <a:gradFill>
            <a:gsLst>
              <a:gs pos="0">
                <a:srgbClr val="FC931D"/>
              </a:gs>
              <a:gs pos="51000">
                <a:schemeClr val="bg1"/>
              </a:gs>
              <a:gs pos="100000">
                <a:srgbClr val="FC931D"/>
              </a:gs>
            </a:gsLst>
            <a:lin ang="18900000" scaled="1"/>
          </a:gradFill>
        </p:grpSpPr>
        <p:sp>
          <p:nvSpPr>
            <p:cNvPr id="10" name="AutoShape 12">
              <a:extLst>
                <a:ext uri="{FF2B5EF4-FFF2-40B4-BE49-F238E27FC236}">
                  <a16:creationId xmlns:a16="http://schemas.microsoft.com/office/drawing/2014/main" id="{FA744C76-ED7F-4CC3-9105-31B5B1AF1DE2}"/>
                </a:ext>
              </a:extLst>
            </p:cNvPr>
            <p:cNvSpPr>
              <a:spLocks/>
            </p:cNvSpPr>
            <p:nvPr/>
          </p:nvSpPr>
          <p:spPr bwMode="auto">
            <a:xfrm>
              <a:off x="1008" y="2605"/>
              <a:ext cx="2705" cy="239"/>
            </a:xfrm>
            <a:prstGeom prst="roundRect">
              <a:avLst>
                <a:gd name="adj"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w="38100">
              <a:solidFill>
                <a:schemeClr val="accent1">
                  <a:lumMod val="40000"/>
                  <a:lumOff val="60000"/>
                </a:schemeClr>
              </a:solidFill>
              <a:round/>
              <a:headEnd/>
              <a:tailEnd/>
            </a:ln>
          </p:spPr>
          <p:txBody>
            <a:bodyPr/>
            <a:lstStyle/>
            <a:p>
              <a:pPr algn="l"/>
              <a:endParaRPr lang="en-US">
                <a:solidFill>
                  <a:srgbClr val="4D4D4D"/>
                </a:solidFill>
              </a:endParaRPr>
            </a:p>
          </p:txBody>
        </p:sp>
        <p:sp>
          <p:nvSpPr>
            <p:cNvPr id="11" name="Rectangle 13">
              <a:extLst>
                <a:ext uri="{FF2B5EF4-FFF2-40B4-BE49-F238E27FC236}">
                  <a16:creationId xmlns:a16="http://schemas.microsoft.com/office/drawing/2014/main" id="{2714B220-20EC-47C5-8AEA-78FC23D899BD}"/>
                </a:ext>
              </a:extLst>
            </p:cNvPr>
            <p:cNvSpPr>
              <a:spLocks/>
            </p:cNvSpPr>
            <p:nvPr/>
          </p:nvSpPr>
          <p:spPr bwMode="auto">
            <a:xfrm>
              <a:off x="1083" y="2594"/>
              <a:ext cx="2495" cy="228"/>
            </a:xfrm>
            <a:prstGeom prst="rect">
              <a:avLst/>
            </a:prstGeom>
            <a:noFill/>
            <a:ln w="38100">
              <a:noFill/>
              <a:miter lim="800000"/>
              <a:headEnd/>
              <a:tailEnd/>
            </a:ln>
          </p:spPr>
          <p:txBody>
            <a:bodyPr wrap="square" lIns="0" tIns="0" rIns="0" bIns="0" anchor="ctr">
              <a:spAutoFit/>
            </a:bodyPr>
            <a:lstStyle/>
            <a:p>
              <a:pPr algn="l"/>
              <a:r>
                <a:rPr lang="en-US" sz="2400" dirty="0">
                  <a:solidFill>
                    <a:srgbClr val="4D4D4D"/>
                  </a:solidFill>
                  <a:latin typeface="+mn-lt"/>
                </a:rPr>
                <a:t>4: Write code to make test pass (all tests must pass) </a:t>
              </a:r>
            </a:p>
          </p:txBody>
        </p:sp>
      </p:grpSp>
      <p:grpSp>
        <p:nvGrpSpPr>
          <p:cNvPr id="12" name="Group 25">
            <a:extLst>
              <a:ext uri="{FF2B5EF4-FFF2-40B4-BE49-F238E27FC236}">
                <a16:creationId xmlns:a16="http://schemas.microsoft.com/office/drawing/2014/main" id="{E63C9DC4-5B1C-44BD-A519-24A649CB8469}"/>
              </a:ext>
            </a:extLst>
          </p:cNvPr>
          <p:cNvGrpSpPr>
            <a:grpSpLocks/>
          </p:cNvGrpSpPr>
          <p:nvPr/>
        </p:nvGrpSpPr>
        <p:grpSpPr bwMode="auto">
          <a:xfrm>
            <a:off x="2516956" y="3029618"/>
            <a:ext cx="4570875" cy="794262"/>
            <a:chOff x="1008" y="2083"/>
            <a:chExt cx="2487" cy="279"/>
          </a:xfr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p:grpSpPr>
        <p:sp>
          <p:nvSpPr>
            <p:cNvPr id="13" name="AutoShape 9">
              <a:extLst>
                <a:ext uri="{FF2B5EF4-FFF2-40B4-BE49-F238E27FC236}">
                  <a16:creationId xmlns:a16="http://schemas.microsoft.com/office/drawing/2014/main" id="{3A02C4F0-79FB-407E-B212-A45C975DE2F8}"/>
                </a:ext>
              </a:extLst>
            </p:cNvPr>
            <p:cNvSpPr>
              <a:spLocks/>
            </p:cNvSpPr>
            <p:nvPr/>
          </p:nvSpPr>
          <p:spPr bwMode="auto">
            <a:xfrm>
              <a:off x="1008" y="2083"/>
              <a:ext cx="2487" cy="279"/>
            </a:xfrm>
            <a:prstGeom prst="roundRect">
              <a:avLst>
                <a:gd name="adj" fmla="val 16667"/>
              </a:avLst>
            </a:prstGeom>
            <a:grpFill/>
            <a:ln w="38100">
              <a:solidFill>
                <a:schemeClr val="accent1">
                  <a:lumMod val="40000"/>
                  <a:lumOff val="60000"/>
                </a:schemeClr>
              </a:solidFill>
              <a:round/>
              <a:headEnd/>
              <a:tailEnd/>
            </a:ln>
          </p:spPr>
          <p:txBody>
            <a:bodyPr/>
            <a:lstStyle/>
            <a:p>
              <a:pPr algn="l"/>
              <a:endParaRPr lang="en-US">
                <a:solidFill>
                  <a:srgbClr val="4D4D4D"/>
                </a:solidFill>
              </a:endParaRPr>
            </a:p>
          </p:txBody>
        </p:sp>
        <p:sp>
          <p:nvSpPr>
            <p:cNvPr id="14" name="Rectangle 13">
              <a:extLst>
                <a:ext uri="{FF2B5EF4-FFF2-40B4-BE49-F238E27FC236}">
                  <a16:creationId xmlns:a16="http://schemas.microsoft.com/office/drawing/2014/main" id="{38BDDD20-6685-443C-9102-93355EF5855A}"/>
                </a:ext>
              </a:extLst>
            </p:cNvPr>
            <p:cNvSpPr>
              <a:spLocks/>
            </p:cNvSpPr>
            <p:nvPr/>
          </p:nvSpPr>
          <p:spPr bwMode="auto">
            <a:xfrm>
              <a:off x="1092" y="2092"/>
              <a:ext cx="2268" cy="233"/>
            </a:xfrm>
            <a:prstGeom prst="rect">
              <a:avLst/>
            </a:prstGeom>
            <a:grpFill/>
            <a:ln w="38100">
              <a:noFill/>
              <a:miter lim="800000"/>
              <a:headEnd/>
              <a:tailEnd/>
            </a:ln>
          </p:spPr>
          <p:txBody>
            <a:bodyPr wrap="square" lIns="0" tIns="0" rIns="0" bIns="0" anchor="ctr">
              <a:spAutoFit/>
            </a:bodyPr>
            <a:lstStyle/>
            <a:p>
              <a:pPr algn="l"/>
              <a:r>
                <a:rPr lang="en-US" sz="2400" dirty="0">
                  <a:solidFill>
                    <a:srgbClr val="4D4D4D"/>
                  </a:solidFill>
                  <a:latin typeface="+mn-lt"/>
                </a:rPr>
                <a:t>3: Run test, ensure it fails      </a:t>
              </a:r>
            </a:p>
          </p:txBody>
        </p:sp>
      </p:grpSp>
      <p:grpSp>
        <p:nvGrpSpPr>
          <p:cNvPr id="15" name="Group 26">
            <a:extLst>
              <a:ext uri="{FF2B5EF4-FFF2-40B4-BE49-F238E27FC236}">
                <a16:creationId xmlns:a16="http://schemas.microsoft.com/office/drawing/2014/main" id="{62F01F85-6CC1-481A-907A-04401EA1E089}"/>
              </a:ext>
            </a:extLst>
          </p:cNvPr>
          <p:cNvGrpSpPr>
            <a:grpSpLocks/>
          </p:cNvGrpSpPr>
          <p:nvPr/>
        </p:nvGrpSpPr>
        <p:grpSpPr bwMode="auto">
          <a:xfrm>
            <a:off x="2516956" y="2223680"/>
            <a:ext cx="4564063" cy="720521"/>
            <a:chOff x="1008" y="1603"/>
            <a:chExt cx="2240" cy="279"/>
          </a:xfr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p:grpSpPr>
        <p:sp>
          <p:nvSpPr>
            <p:cNvPr id="16" name="AutoShape 6">
              <a:extLst>
                <a:ext uri="{FF2B5EF4-FFF2-40B4-BE49-F238E27FC236}">
                  <a16:creationId xmlns:a16="http://schemas.microsoft.com/office/drawing/2014/main" id="{713D2D4A-FCC1-4071-AE72-F09CDAFF1B3D}"/>
                </a:ext>
              </a:extLst>
            </p:cNvPr>
            <p:cNvSpPr>
              <a:spLocks/>
            </p:cNvSpPr>
            <p:nvPr/>
          </p:nvSpPr>
          <p:spPr bwMode="auto">
            <a:xfrm>
              <a:off x="1008" y="1603"/>
              <a:ext cx="2240" cy="279"/>
            </a:xfrm>
            <a:prstGeom prst="roundRect">
              <a:avLst>
                <a:gd name="adj" fmla="val 16667"/>
              </a:avLst>
            </a:prstGeom>
            <a:grpFill/>
            <a:ln w="38100">
              <a:solidFill>
                <a:schemeClr val="accent1">
                  <a:lumMod val="40000"/>
                  <a:lumOff val="60000"/>
                </a:schemeClr>
              </a:solidFill>
              <a:round/>
              <a:headEnd/>
              <a:tailEnd/>
            </a:ln>
          </p:spPr>
          <p:txBody>
            <a:bodyPr/>
            <a:lstStyle/>
            <a:p>
              <a:pPr algn="l"/>
              <a:endParaRPr lang="en-US">
                <a:solidFill>
                  <a:srgbClr val="4D4D4D"/>
                </a:solidFill>
              </a:endParaRPr>
            </a:p>
          </p:txBody>
        </p:sp>
        <p:sp>
          <p:nvSpPr>
            <p:cNvPr id="17" name="Rectangle 7">
              <a:extLst>
                <a:ext uri="{FF2B5EF4-FFF2-40B4-BE49-F238E27FC236}">
                  <a16:creationId xmlns:a16="http://schemas.microsoft.com/office/drawing/2014/main" id="{F36EF86B-82F1-46BB-94B6-E8B844507CD3}"/>
                </a:ext>
              </a:extLst>
            </p:cNvPr>
            <p:cNvSpPr>
              <a:spLocks/>
            </p:cNvSpPr>
            <p:nvPr/>
          </p:nvSpPr>
          <p:spPr bwMode="auto">
            <a:xfrm>
              <a:off x="1087" y="1612"/>
              <a:ext cx="1911" cy="233"/>
            </a:xfrm>
            <a:prstGeom prst="rect">
              <a:avLst/>
            </a:prstGeom>
            <a:grpFill/>
            <a:ln w="38100">
              <a:noFill/>
              <a:miter lim="800000"/>
              <a:headEnd/>
              <a:tailEnd/>
            </a:ln>
          </p:spPr>
          <p:txBody>
            <a:bodyPr wrap="square" lIns="0" tIns="0" rIns="0" bIns="0" anchor="ctr">
              <a:spAutoFit/>
            </a:bodyPr>
            <a:lstStyle/>
            <a:p>
              <a:pPr algn="l"/>
              <a:r>
                <a:rPr lang="en-US" sz="2400" dirty="0">
                  <a:solidFill>
                    <a:srgbClr val="4D4D4D"/>
                  </a:solidFill>
                  <a:latin typeface="+mn-lt"/>
                </a:rPr>
                <a:t>2: Make test compile</a:t>
              </a:r>
            </a:p>
          </p:txBody>
        </p:sp>
      </p:grpSp>
      <p:grpSp>
        <p:nvGrpSpPr>
          <p:cNvPr id="18" name="Group 27">
            <a:extLst>
              <a:ext uri="{FF2B5EF4-FFF2-40B4-BE49-F238E27FC236}">
                <a16:creationId xmlns:a16="http://schemas.microsoft.com/office/drawing/2014/main" id="{6D34C435-E8D4-4FF3-9DD3-19A4329F7962}"/>
              </a:ext>
            </a:extLst>
          </p:cNvPr>
          <p:cNvGrpSpPr>
            <a:grpSpLocks/>
          </p:cNvGrpSpPr>
          <p:nvPr/>
        </p:nvGrpSpPr>
        <p:grpSpPr bwMode="auto">
          <a:xfrm>
            <a:off x="2516956" y="1418969"/>
            <a:ext cx="4570875" cy="728511"/>
            <a:chOff x="1008" y="1152"/>
            <a:chExt cx="1990" cy="279"/>
          </a:xfrm>
          <a:gradFill>
            <a:gsLst>
              <a:gs pos="0">
                <a:srgbClr val="FC931D"/>
              </a:gs>
              <a:gs pos="51000">
                <a:schemeClr val="bg1"/>
              </a:gs>
              <a:gs pos="100000">
                <a:srgbClr val="FC931D"/>
              </a:gs>
            </a:gsLst>
            <a:lin ang="18900000" scaled="1"/>
          </a:gradFill>
        </p:grpSpPr>
        <p:sp>
          <p:nvSpPr>
            <p:cNvPr id="19" name="AutoShape 3">
              <a:extLst>
                <a:ext uri="{FF2B5EF4-FFF2-40B4-BE49-F238E27FC236}">
                  <a16:creationId xmlns:a16="http://schemas.microsoft.com/office/drawing/2014/main" id="{A7146E90-84E9-447C-8D26-81589BC6C622}"/>
                </a:ext>
              </a:extLst>
            </p:cNvPr>
            <p:cNvSpPr>
              <a:spLocks/>
            </p:cNvSpPr>
            <p:nvPr/>
          </p:nvSpPr>
          <p:spPr bwMode="auto">
            <a:xfrm>
              <a:off x="1008" y="1152"/>
              <a:ext cx="1990" cy="279"/>
            </a:xfrm>
            <a:prstGeom prst="roundRect">
              <a:avLst>
                <a:gd name="adj"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t="100000" r="100000"/>
              </a:path>
              <a:tileRect l="-100000" b="-100000"/>
            </a:gradFill>
            <a:ln w="38100">
              <a:solidFill>
                <a:schemeClr val="accent1">
                  <a:lumMod val="40000"/>
                  <a:lumOff val="60000"/>
                </a:schemeClr>
              </a:solidFill>
              <a:round/>
              <a:headEnd/>
              <a:tailEnd/>
            </a:ln>
          </p:spPr>
          <p:txBody>
            <a:bodyPr/>
            <a:lstStyle/>
            <a:p>
              <a:pPr algn="l"/>
              <a:endParaRPr lang="en-US">
                <a:solidFill>
                  <a:srgbClr val="4D4D4D"/>
                </a:solidFill>
              </a:endParaRPr>
            </a:p>
          </p:txBody>
        </p:sp>
        <p:sp>
          <p:nvSpPr>
            <p:cNvPr id="20" name="Rectangle 4">
              <a:extLst>
                <a:ext uri="{FF2B5EF4-FFF2-40B4-BE49-F238E27FC236}">
                  <a16:creationId xmlns:a16="http://schemas.microsoft.com/office/drawing/2014/main" id="{9F473739-DD8A-4E69-B479-EB8D7AAF41C6}"/>
                </a:ext>
              </a:extLst>
            </p:cNvPr>
            <p:cNvSpPr>
              <a:spLocks/>
            </p:cNvSpPr>
            <p:nvPr/>
          </p:nvSpPr>
          <p:spPr bwMode="auto">
            <a:xfrm>
              <a:off x="1032" y="1180"/>
              <a:ext cx="1877" cy="233"/>
            </a:xfrm>
            <a:prstGeom prst="rect">
              <a:avLst/>
            </a:prstGeom>
            <a:noFill/>
            <a:ln w="38100">
              <a:noFill/>
              <a:miter lim="800000"/>
              <a:headEnd/>
              <a:tailEnd/>
            </a:ln>
          </p:spPr>
          <p:txBody>
            <a:bodyPr wrap="none" lIns="0" tIns="0" rIns="0" bIns="0" anchor="ctr">
              <a:spAutoFit/>
            </a:bodyPr>
            <a:lstStyle/>
            <a:p>
              <a:pPr algn="l"/>
              <a:r>
                <a:rPr lang="en-US" sz="2400" dirty="0">
                  <a:solidFill>
                    <a:srgbClr val="4D4D4D"/>
                  </a:solidFill>
                  <a:latin typeface="+mn-lt"/>
                </a:rPr>
                <a:t> 1: Write a new test       </a:t>
              </a:r>
            </a:p>
          </p:txBody>
        </p:sp>
      </p:grpSp>
      <p:grpSp>
        <p:nvGrpSpPr>
          <p:cNvPr id="21" name="Group 23">
            <a:extLst>
              <a:ext uri="{FF2B5EF4-FFF2-40B4-BE49-F238E27FC236}">
                <a16:creationId xmlns:a16="http://schemas.microsoft.com/office/drawing/2014/main" id="{DA878A3E-93B0-41D9-903B-9174C3F76E1C}"/>
              </a:ext>
            </a:extLst>
          </p:cNvPr>
          <p:cNvGrpSpPr>
            <a:grpSpLocks/>
          </p:cNvGrpSpPr>
          <p:nvPr/>
        </p:nvGrpSpPr>
        <p:grpSpPr bwMode="auto">
          <a:xfrm>
            <a:off x="2516956" y="5881280"/>
            <a:ext cx="4564063" cy="609600"/>
            <a:chOff x="1008" y="3273"/>
            <a:chExt cx="2875" cy="304"/>
          </a:xfr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p:grpSpPr>
        <p:sp>
          <p:nvSpPr>
            <p:cNvPr id="22" name="AutoShape 15">
              <a:extLst>
                <a:ext uri="{FF2B5EF4-FFF2-40B4-BE49-F238E27FC236}">
                  <a16:creationId xmlns:a16="http://schemas.microsoft.com/office/drawing/2014/main" id="{06AC159D-8810-4B33-880D-FB67A9FA2BB7}"/>
                </a:ext>
              </a:extLst>
            </p:cNvPr>
            <p:cNvSpPr>
              <a:spLocks/>
            </p:cNvSpPr>
            <p:nvPr/>
          </p:nvSpPr>
          <p:spPr bwMode="auto">
            <a:xfrm>
              <a:off x="1008" y="3273"/>
              <a:ext cx="2875" cy="304"/>
            </a:xfrm>
            <a:prstGeom prst="roundRect">
              <a:avLst>
                <a:gd name="adj" fmla="val 16667"/>
              </a:avLst>
            </a:prstGeom>
            <a:grpFill/>
            <a:ln w="38100">
              <a:solidFill>
                <a:schemeClr val="accent1">
                  <a:lumMod val="40000"/>
                  <a:lumOff val="60000"/>
                </a:schemeClr>
              </a:solidFill>
              <a:round/>
              <a:headEnd/>
              <a:tailEnd/>
            </a:ln>
          </p:spPr>
          <p:txBody>
            <a:bodyPr/>
            <a:lstStyle/>
            <a:p>
              <a:pPr algn="l"/>
              <a:endParaRPr lang="en-US">
                <a:solidFill>
                  <a:srgbClr val="4D4D4D"/>
                </a:solidFill>
              </a:endParaRPr>
            </a:p>
          </p:txBody>
        </p:sp>
        <p:sp>
          <p:nvSpPr>
            <p:cNvPr id="23" name="Rectangle 16">
              <a:extLst>
                <a:ext uri="{FF2B5EF4-FFF2-40B4-BE49-F238E27FC236}">
                  <a16:creationId xmlns:a16="http://schemas.microsoft.com/office/drawing/2014/main" id="{0BBC4651-C61C-40A8-942C-25AB9650E4D7}"/>
                </a:ext>
              </a:extLst>
            </p:cNvPr>
            <p:cNvSpPr>
              <a:spLocks/>
            </p:cNvSpPr>
            <p:nvPr/>
          </p:nvSpPr>
          <p:spPr bwMode="auto">
            <a:xfrm>
              <a:off x="1104" y="3319"/>
              <a:ext cx="2256" cy="184"/>
            </a:xfrm>
            <a:prstGeom prst="rect">
              <a:avLst/>
            </a:prstGeom>
            <a:grpFill/>
            <a:ln w="38100">
              <a:noFill/>
              <a:miter lim="800000"/>
              <a:headEnd/>
              <a:tailEnd/>
            </a:ln>
          </p:spPr>
          <p:txBody>
            <a:bodyPr wrap="square" lIns="0" tIns="0" rIns="0" bIns="0" anchor="ctr">
              <a:spAutoFit/>
            </a:bodyPr>
            <a:lstStyle/>
            <a:p>
              <a:pPr algn="l"/>
              <a:r>
                <a:rPr lang="en-US" sz="2400" dirty="0">
                  <a:solidFill>
                    <a:srgbClr val="4D4D4D"/>
                  </a:solidFill>
                  <a:latin typeface="+mn-lt"/>
                </a:rPr>
                <a:t>6: Go To “1”</a:t>
              </a:r>
            </a:p>
          </p:txBody>
        </p:sp>
      </p:grpSp>
      <p:grpSp>
        <p:nvGrpSpPr>
          <p:cNvPr id="24" name="Group 46">
            <a:extLst>
              <a:ext uri="{FF2B5EF4-FFF2-40B4-BE49-F238E27FC236}">
                <a16:creationId xmlns:a16="http://schemas.microsoft.com/office/drawing/2014/main" id="{2222B9CF-6E18-431A-9FFD-789453EC2C13}"/>
              </a:ext>
            </a:extLst>
          </p:cNvPr>
          <p:cNvGrpSpPr/>
          <p:nvPr/>
        </p:nvGrpSpPr>
        <p:grpSpPr>
          <a:xfrm>
            <a:off x="7469956" y="1525973"/>
            <a:ext cx="1516887" cy="2069307"/>
            <a:chOff x="5867400" y="1283493"/>
            <a:chExt cx="1516887" cy="2069307"/>
          </a:xfrm>
        </p:grpSpPr>
        <p:sp>
          <p:nvSpPr>
            <p:cNvPr id="25" name="Right Brace 24">
              <a:extLst>
                <a:ext uri="{FF2B5EF4-FFF2-40B4-BE49-F238E27FC236}">
                  <a16:creationId xmlns:a16="http://schemas.microsoft.com/office/drawing/2014/main" id="{4533FEDA-713A-40EE-BD3D-ADD1E20E2755}"/>
                </a:ext>
              </a:extLst>
            </p:cNvPr>
            <p:cNvSpPr/>
            <p:nvPr/>
          </p:nvSpPr>
          <p:spPr bwMode="auto">
            <a:xfrm>
              <a:off x="5867400" y="1283493"/>
              <a:ext cx="304800" cy="2069307"/>
            </a:xfrm>
            <a:prstGeom prst="rightBrace">
              <a:avLst/>
            </a:prstGeom>
            <a:noFill/>
            <a:ln w="25400" cap="flat" cmpd="sng" algn="ctr">
              <a:solidFill>
                <a:srgbClr val="4D4D4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26" name="TextBox 25">
              <a:extLst>
                <a:ext uri="{FF2B5EF4-FFF2-40B4-BE49-F238E27FC236}">
                  <a16:creationId xmlns:a16="http://schemas.microsoft.com/office/drawing/2014/main" id="{501981CA-9701-49D5-8BEC-9C84533AF767}"/>
                </a:ext>
              </a:extLst>
            </p:cNvPr>
            <p:cNvSpPr txBox="1"/>
            <p:nvPr/>
          </p:nvSpPr>
          <p:spPr>
            <a:xfrm>
              <a:off x="6629400" y="2067580"/>
              <a:ext cx="754887" cy="523220"/>
            </a:xfrm>
            <a:prstGeom prst="rect">
              <a:avLst/>
            </a:prstGeom>
            <a:noFill/>
          </p:spPr>
          <p:txBody>
            <a:bodyPr wrap="none" rtlCol="0">
              <a:spAutoFit/>
            </a:bodyPr>
            <a:lstStyle/>
            <a:p>
              <a:r>
                <a:rPr lang="en-US" sz="2800" b="1" dirty="0">
                  <a:solidFill>
                    <a:srgbClr val="FF0000"/>
                  </a:solidFill>
                  <a:latin typeface="+mn-lt"/>
                </a:rPr>
                <a:t>Red</a:t>
              </a:r>
            </a:p>
          </p:txBody>
        </p:sp>
      </p:grpSp>
      <p:grpSp>
        <p:nvGrpSpPr>
          <p:cNvPr id="27" name="Group 49">
            <a:extLst>
              <a:ext uri="{FF2B5EF4-FFF2-40B4-BE49-F238E27FC236}">
                <a16:creationId xmlns:a16="http://schemas.microsoft.com/office/drawing/2014/main" id="{41DBFE6E-B596-4324-9A5E-0A2B77864011}"/>
              </a:ext>
            </a:extLst>
          </p:cNvPr>
          <p:cNvGrpSpPr/>
          <p:nvPr/>
        </p:nvGrpSpPr>
        <p:grpSpPr>
          <a:xfrm>
            <a:off x="7469956" y="3982576"/>
            <a:ext cx="1778535" cy="666441"/>
            <a:chOff x="5867400" y="3740096"/>
            <a:chExt cx="1778535" cy="666441"/>
          </a:xfrm>
        </p:grpSpPr>
        <p:sp>
          <p:nvSpPr>
            <p:cNvPr id="28" name="Right Brace 27">
              <a:extLst>
                <a:ext uri="{FF2B5EF4-FFF2-40B4-BE49-F238E27FC236}">
                  <a16:creationId xmlns:a16="http://schemas.microsoft.com/office/drawing/2014/main" id="{C1341C4D-9909-416B-86C6-1791436B7312}"/>
                </a:ext>
              </a:extLst>
            </p:cNvPr>
            <p:cNvSpPr/>
            <p:nvPr/>
          </p:nvSpPr>
          <p:spPr bwMode="auto">
            <a:xfrm>
              <a:off x="5867400" y="3793485"/>
              <a:ext cx="304800" cy="613052"/>
            </a:xfrm>
            <a:prstGeom prst="rightBrace">
              <a:avLst/>
            </a:prstGeom>
            <a:noFill/>
            <a:ln w="25400" cap="flat" cmpd="sng" algn="ctr">
              <a:solidFill>
                <a:srgbClr val="4D4D4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29" name="TextBox 28">
              <a:extLst>
                <a:ext uri="{FF2B5EF4-FFF2-40B4-BE49-F238E27FC236}">
                  <a16:creationId xmlns:a16="http://schemas.microsoft.com/office/drawing/2014/main" id="{15BF193B-2BDC-49DE-96B1-C17DB68D98D3}"/>
                </a:ext>
              </a:extLst>
            </p:cNvPr>
            <p:cNvSpPr txBox="1"/>
            <p:nvPr/>
          </p:nvSpPr>
          <p:spPr>
            <a:xfrm>
              <a:off x="6553200" y="3740096"/>
              <a:ext cx="1092735" cy="523220"/>
            </a:xfrm>
            <a:prstGeom prst="rect">
              <a:avLst/>
            </a:prstGeom>
            <a:noFill/>
          </p:spPr>
          <p:txBody>
            <a:bodyPr wrap="none" rtlCol="0">
              <a:spAutoFit/>
            </a:bodyPr>
            <a:lstStyle/>
            <a:p>
              <a:r>
                <a:rPr lang="en-US" sz="2800" b="1" dirty="0">
                  <a:solidFill>
                    <a:srgbClr val="36843F"/>
                  </a:solidFill>
                  <a:latin typeface="+mn-lt"/>
                </a:rPr>
                <a:t>Green</a:t>
              </a:r>
            </a:p>
          </p:txBody>
        </p:sp>
      </p:grpSp>
      <p:grpSp>
        <p:nvGrpSpPr>
          <p:cNvPr id="30" name="Group 52">
            <a:extLst>
              <a:ext uri="{FF2B5EF4-FFF2-40B4-BE49-F238E27FC236}">
                <a16:creationId xmlns:a16="http://schemas.microsoft.com/office/drawing/2014/main" id="{D3B9365F-D905-4B4D-8E0E-A8676CCC794C}"/>
              </a:ext>
            </a:extLst>
          </p:cNvPr>
          <p:cNvGrpSpPr/>
          <p:nvPr/>
        </p:nvGrpSpPr>
        <p:grpSpPr>
          <a:xfrm>
            <a:off x="7469956" y="4886149"/>
            <a:ext cx="2141730" cy="614131"/>
            <a:chOff x="5867400" y="4643669"/>
            <a:chExt cx="2141730" cy="614131"/>
          </a:xfrm>
        </p:grpSpPr>
        <p:sp>
          <p:nvSpPr>
            <p:cNvPr id="31" name="Right Brace 30">
              <a:extLst>
                <a:ext uri="{FF2B5EF4-FFF2-40B4-BE49-F238E27FC236}">
                  <a16:creationId xmlns:a16="http://schemas.microsoft.com/office/drawing/2014/main" id="{CACBCB25-D63B-4F57-A8A0-124C85707D29}"/>
                </a:ext>
              </a:extLst>
            </p:cNvPr>
            <p:cNvSpPr/>
            <p:nvPr/>
          </p:nvSpPr>
          <p:spPr bwMode="auto">
            <a:xfrm>
              <a:off x="5867400" y="4643669"/>
              <a:ext cx="304800" cy="614131"/>
            </a:xfrm>
            <a:prstGeom prst="rightBrace">
              <a:avLst/>
            </a:prstGeom>
            <a:noFill/>
            <a:ln w="25400" cap="flat" cmpd="sng" algn="ctr">
              <a:solidFill>
                <a:srgbClr val="4D4D4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32" name="TextBox 31">
              <a:extLst>
                <a:ext uri="{FF2B5EF4-FFF2-40B4-BE49-F238E27FC236}">
                  <a16:creationId xmlns:a16="http://schemas.microsoft.com/office/drawing/2014/main" id="{BB486BA1-3401-4A86-B0F5-D52744856159}"/>
                </a:ext>
              </a:extLst>
            </p:cNvPr>
            <p:cNvSpPr txBox="1"/>
            <p:nvPr/>
          </p:nvSpPr>
          <p:spPr>
            <a:xfrm>
              <a:off x="6570467" y="4648200"/>
              <a:ext cx="1438663" cy="523220"/>
            </a:xfrm>
            <a:prstGeom prst="rect">
              <a:avLst/>
            </a:prstGeom>
            <a:noFill/>
          </p:spPr>
          <p:txBody>
            <a:bodyPr wrap="none" rtlCol="0">
              <a:spAutoFit/>
            </a:bodyPr>
            <a:lstStyle/>
            <a:p>
              <a:r>
                <a:rPr lang="en-US" sz="2800" b="1" dirty="0">
                  <a:solidFill>
                    <a:srgbClr val="4D4D4D"/>
                  </a:solidFill>
                  <a:latin typeface="+mn-lt"/>
                </a:rPr>
                <a:t>Refactor</a:t>
              </a:r>
            </a:p>
          </p:txBody>
        </p:sp>
      </p:grpSp>
      <p:cxnSp>
        <p:nvCxnSpPr>
          <p:cNvPr id="33" name="Straight Connector 32">
            <a:extLst>
              <a:ext uri="{FF2B5EF4-FFF2-40B4-BE49-F238E27FC236}">
                <a16:creationId xmlns:a16="http://schemas.microsoft.com/office/drawing/2014/main" id="{ADF9FE08-20D3-4853-9D82-04A6DC595EC7}"/>
              </a:ext>
            </a:extLst>
          </p:cNvPr>
          <p:cNvCxnSpPr/>
          <p:nvPr/>
        </p:nvCxnSpPr>
        <p:spPr bwMode="auto">
          <a:xfrm>
            <a:off x="2288356" y="5728880"/>
            <a:ext cx="5541850" cy="0"/>
          </a:xfrm>
          <a:prstGeom prst="line">
            <a:avLst/>
          </a:prstGeom>
          <a:solidFill>
            <a:schemeClr val="accent1"/>
          </a:solidFill>
          <a:ln w="25400" cap="flat" cmpd="sng" algn="ctr">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155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par>
                                <p:cTn id="52" presetID="2" presetClass="entr" presetSubtype="4"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0999"/>
            <a:ext cx="11430000" cy="990601"/>
          </a:xfrm>
        </p:spPr>
        <p:txBody>
          <a:bodyPr/>
          <a:lstStyle/>
          <a:p>
            <a:r>
              <a:rPr lang="en-US"/>
              <a:t>Why TDD?</a:t>
            </a:r>
            <a:endParaRPr lang="en-US" dirty="0"/>
          </a:p>
        </p:txBody>
      </p:sp>
      <p:sp>
        <p:nvSpPr>
          <p:cNvPr id="3" name="Text Placeholder 2"/>
          <p:cNvSpPr>
            <a:spLocks noGrp="1"/>
          </p:cNvSpPr>
          <p:nvPr>
            <p:ph type="body" idx="12"/>
          </p:nvPr>
        </p:nvSpPr>
        <p:spPr>
          <a:xfrm>
            <a:off x="1981200" y="1086896"/>
            <a:ext cx="8229600" cy="5698368"/>
          </a:xfrm>
        </p:spPr>
        <p:txBody>
          <a:bodyPr>
            <a:normAutofit/>
          </a:bodyPr>
          <a:lstStyle/>
          <a:p>
            <a:endParaRPr lang="en-US" sz="1800"/>
          </a:p>
          <a:p>
            <a:endParaRPr lang="en-US" sz="1800"/>
          </a:p>
          <a:p>
            <a:pPr marL="285750" indent="-285750">
              <a:buFont typeface="Wingdings" panose="05000000000000000000" pitchFamily="2" charset="2"/>
              <a:buChar char="q"/>
            </a:pPr>
            <a:endParaRPr lang="en-US" sz="1800"/>
          </a:p>
          <a:p>
            <a:pPr marL="285750" indent="-285750">
              <a:buFont typeface="Wingdings" panose="05000000000000000000" pitchFamily="2" charset="2"/>
              <a:buChar char="q"/>
            </a:pPr>
            <a:endParaRPr lang="en-US" sz="1800"/>
          </a:p>
          <a:p>
            <a:endParaRPr lang="en-US" sz="1600"/>
          </a:p>
          <a:p>
            <a:pPr marL="342900" indent="-342900">
              <a:buFont typeface="Arial" panose="020B0604020202020204" pitchFamily="34" charset="0"/>
              <a:buChar char="•"/>
            </a:pPr>
            <a:endParaRPr lang="en-US" sz="1600"/>
          </a:p>
          <a:p>
            <a:pPr marL="342900" indent="-342900">
              <a:buFont typeface="Arial" panose="020B0604020202020204" pitchFamily="34" charset="0"/>
              <a:buChar char="•"/>
            </a:pPr>
            <a:endParaRPr lang="en-US" sz="1600" dirty="0"/>
          </a:p>
        </p:txBody>
      </p:sp>
      <p:graphicFrame>
        <p:nvGraphicFramePr>
          <p:cNvPr id="4" name="Diagram 3">
            <a:extLst>
              <a:ext uri="{FF2B5EF4-FFF2-40B4-BE49-F238E27FC236}">
                <a16:creationId xmlns:a16="http://schemas.microsoft.com/office/drawing/2014/main" id="{3B6171E7-28C0-4A91-B86B-29539E58061C}"/>
              </a:ext>
            </a:extLst>
          </p:cNvPr>
          <p:cNvGraphicFramePr/>
          <p:nvPr/>
        </p:nvGraphicFramePr>
        <p:xfrm>
          <a:off x="1707534" y="1058334"/>
          <a:ext cx="835086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DA0F23-77B8-44D7-B20E-9493BB124F5E}"/>
              </a:ext>
            </a:extLst>
          </p:cNvPr>
          <p:cNvSpPr>
            <a:spLocks noGrp="1"/>
          </p:cNvSpPr>
          <p:nvPr>
            <p:ph type="body" sz="quarter" idx="13"/>
          </p:nvPr>
        </p:nvSpPr>
        <p:spPr>
          <a:xfrm>
            <a:off x="777606" y="833150"/>
            <a:ext cx="8572501" cy="3162300"/>
          </a:xfrm>
        </p:spPr>
        <p:txBody>
          <a:bodyPr/>
          <a:lstStyle/>
          <a:p>
            <a:r>
              <a:rPr lang="en-US" dirty="0">
                <a:solidFill>
                  <a:schemeClr val="accent5">
                    <a:lumMod val="75000"/>
                  </a:schemeClr>
                </a:solidFill>
              </a:rPr>
              <a:t>LEGACY AND TDD</a:t>
            </a:r>
          </a:p>
        </p:txBody>
      </p:sp>
    </p:spTree>
    <p:extLst>
      <p:ext uri="{BB962C8B-B14F-4D97-AF65-F5344CB8AC3E}">
        <p14:creationId xmlns:p14="http://schemas.microsoft.com/office/powerpoint/2010/main" val="845063942"/>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21E809DD-C6ED-4282-AEB0-21D1F7555B8B}"/>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58542956-8B0E-464A-B451-F0B6B703C4E0}"/>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21E809DD-C6ED-4282-AEB0-21D1F7555B8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6C99616BDB75940B50FF0F0E9157A0A" ma:contentTypeVersion="2" ma:contentTypeDescription="Create a new document." ma:contentTypeScope="" ma:versionID="0aa79b47fadfede35dce684439a53c39">
  <xsd:schema xmlns:xsd="http://www.w3.org/2001/XMLSchema" xmlns:xs="http://www.w3.org/2001/XMLSchema" xmlns:p="http://schemas.microsoft.com/office/2006/metadata/properties" xmlns:ns2="e3a93143-08d7-4351-95e1-e0ee64ca98ca" targetNamespace="http://schemas.microsoft.com/office/2006/metadata/properties" ma:root="true" ma:fieldsID="b4af5062cb8d206b14255ae0f3069c6a" ns2:_="">
    <xsd:import namespace="e3a93143-08d7-4351-95e1-e0ee64ca9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a93143-08d7-4351-95e1-e0ee64ca9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30658-A6EB-49F3-98E9-A897B0EB4293}">
  <ds:schemaRefs>
    <ds:schemaRef ds:uri="http://purl.org/dc/elements/1.1/"/>
    <ds:schemaRef ds:uri="http://schemas.microsoft.com/office/2006/documentManagement/types"/>
    <ds:schemaRef ds:uri="http://schemas.microsoft.com/office/2006/metadata/properties"/>
    <ds:schemaRef ds:uri="http://www.w3.org/XML/1998/namespace"/>
    <ds:schemaRef ds:uri="e3a93143-08d7-4351-95e1-e0ee64ca98ca"/>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4CAE8CE-0CA3-44BD-9ED2-3935D8E2A6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a93143-08d7-4351-95e1-e0ee64ca9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D9B490-07D4-408B-A942-117A029582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TotalTime>
  <Words>1044</Words>
  <Application>Microsoft Office PowerPoint</Application>
  <PresentationFormat>Widescreen</PresentationFormat>
  <Paragraphs>193</Paragraphs>
  <Slides>18</Slides>
  <Notes>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18</vt:i4>
      </vt:variant>
    </vt:vector>
  </HeadingPairs>
  <TitlesOfParts>
    <vt:vector size="34" baseType="lpstr">
      <vt:lpstr>Arial</vt:lpstr>
      <vt:lpstr>Calibri</vt:lpstr>
      <vt:lpstr>Calibri Light</vt:lpstr>
      <vt:lpstr>Gill Sans</vt:lpstr>
      <vt:lpstr>Graphik</vt:lpstr>
      <vt:lpstr>Graphik Black</vt:lpstr>
      <vt:lpstr>Wells Fargo Sans</vt:lpstr>
      <vt:lpstr>Wells Fargo Sans Display</vt:lpstr>
      <vt:lpstr>Wells Fargo Sans SemiBold</vt:lpstr>
      <vt:lpstr>Wingdings</vt:lpstr>
      <vt:lpstr>Titles</vt:lpstr>
      <vt:lpstr>Content Layouts</vt:lpstr>
      <vt:lpstr>Specialty Slides</vt:lpstr>
      <vt:lpstr>Custom Design</vt:lpstr>
      <vt:lpstr>1_Content Layouts</vt:lpstr>
      <vt:lpstr>Office Theme</vt:lpstr>
      <vt:lpstr>Unlock  TEST DRIVEN DEVELOPMENT  </vt:lpstr>
      <vt:lpstr>Test driven development , TDD</vt:lpstr>
      <vt:lpstr>Test last ,test first and test driven</vt:lpstr>
      <vt:lpstr>Traditional Development vs. TDD </vt:lpstr>
      <vt:lpstr>Traditional Development vs. TDD </vt:lpstr>
      <vt:lpstr>Traditional Development vs. TDD </vt:lpstr>
      <vt:lpstr>PowerPoint Presentation</vt:lpstr>
      <vt:lpstr>Why TDD?</vt:lpstr>
      <vt:lpstr>PowerPoint Presentation</vt:lpstr>
      <vt:lpstr>PowerPoint Presentation</vt:lpstr>
      <vt:lpstr>PowerPoint Presentation</vt:lpstr>
      <vt:lpstr>PowerPoint Presentation</vt:lpstr>
      <vt:lpstr>PowerPoint Presentation</vt:lpstr>
      <vt:lpstr>PowerPoint Presentation</vt:lpstr>
      <vt:lpstr>Metrics - Test Run Trend</vt:lpstr>
      <vt:lpstr>PowerPoint Presentation</vt:lpstr>
      <vt:lpstr>Metrics - Test Balance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  Technical  Agility   The Accenture way</dc:title>
  <dc:creator>Tharayil, Ranjith</dc:creator>
  <cp:lastModifiedBy>Khatri, Amish</cp:lastModifiedBy>
  <cp:revision>13</cp:revision>
  <dcterms:created xsi:type="dcterms:W3CDTF">2019-02-27T15:22:15Z</dcterms:created>
  <dcterms:modified xsi:type="dcterms:W3CDTF">2021-05-25T06:13:45Z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0x010100A6C99616BDB75940B50FF0F0E9157A0A</vt:lpwstr>
  </property>
</Properties>
</file>