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A268-C0A5-4F83-A5C9-475039792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9A734-630E-4E13-9048-7F0281BC6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655C-7F62-4749-BD72-97F61EF2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19C97-F518-4A00-9EE4-11DB1B78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2B62-FF4E-4256-B779-730774E2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2C60-F664-498D-A711-248D7019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D7B39-9C6B-47FB-A5B9-9856A4FAC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ECB6-44EC-427F-AE5A-5F84DADC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7C46F-720D-4636-B6BE-0389ACA2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CB848-2C21-4DAE-BFD1-4E6CBB11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7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B4A6B-C385-4583-9EE4-84279B6B6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8DF4B-E3A6-46CB-85D8-BD1E5A952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43C27-0152-4FA0-BA99-4C00A7D3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F6ED8-531B-466C-A827-EDAEF6F4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F27E-4FC3-4F54-880B-ED1EB4CB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F852-C3A2-4F83-84AB-7370EDA4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F516-E4D5-4E04-94BC-720B2F8D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88E75-575B-4C4E-855E-1679B944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A4583-BAF8-4067-BD6A-4EC75B61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64C2-15C2-4442-AF2E-C345FB54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1FCB-489B-4601-B7EC-96CEA68C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884E9-8EEA-44EB-9E18-EAA2EC9B4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15F46-E747-49D4-A6DE-8FE35B58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29F3-AE65-4ECD-A554-C62FC00C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4A86C-E925-4954-ABB9-E3E6A570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8885-D94C-457A-A90C-0B001148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B361-68CA-4AF1-A0E4-6705FB6B5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A48A1-1158-4F22-B7B9-EB664B2D7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6901B-F24A-4020-9DD9-ACCE95EF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E3831-B3CC-48C4-A1C4-8093417D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24CCF-3336-4D56-9060-98FD1E94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6408-DF88-4F16-92CD-595B9064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C77DF-B6EE-4B50-BA2A-F4FA27D07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6E556-A365-4411-85C8-24602EE31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AC1F6-02BD-40AF-AC5E-232999BC5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1A3B3-1B5C-4728-9FCC-8D070F7AA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3A11B-F888-434F-83DA-D20C3D10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84EB6-B091-4426-8941-C16993D4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7AC36-E7A8-4564-9035-E7B3144D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2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5C80-74C1-43EA-BA9D-66F07A03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43F58-4FEF-4910-946A-BA32B736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84DE3-8911-4599-BF4E-59B19EF5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CA774-2813-4B78-9641-93AA7A0E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F786B-1C46-49F9-87C2-C35398DC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CDFA8-1226-4DFA-AC63-E1B00535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8F14B-56D9-4092-909A-511A3AD7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28CB-504A-4D82-9DC8-7FE303E8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34C1-2443-4EF1-96C3-7A84AADB6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EA89B-CAF0-4043-A8BF-BB7278416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A49D3-99B2-4B3D-8D2C-DBDAF3B5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5D2FC-FA16-47D9-B98C-6EB1F550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C13C7-A63E-467F-8CF0-14208A79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5866-3BCB-4331-8041-3893B327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DC41A-BE2D-4CBF-B1F4-BA2B900BB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9F4AD-0B40-4373-A723-EF454E3D4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D1D06-2427-4648-A0EE-7F6EF6D6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5C284-124D-42E2-BC67-D93D07CA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DE588-FA50-4934-BE87-CE77313A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4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0C2DE-8465-4327-99A0-E93BF78B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65EF1-507B-4D13-933A-6E42F6858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443D-D7C2-41C1-89C6-F02826BD0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A8F15-9CD6-46B1-97AD-D2864B8516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93B0C-5382-4184-B9A0-FEB0A2661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1ABB-FFCA-4090-AF85-10949E324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7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5963-969A-4DEF-8D2F-6440EF831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locations for new 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F1E12-0E4D-4F6D-9D03-208591D9D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comprehensive analysis</a:t>
            </a:r>
          </a:p>
        </p:txBody>
      </p:sp>
    </p:spTree>
    <p:extLst>
      <p:ext uri="{BB962C8B-B14F-4D97-AF65-F5344CB8AC3E}">
        <p14:creationId xmlns:p14="http://schemas.microsoft.com/office/powerpoint/2010/main" val="215602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B749-5F1F-46B7-8439-7AB1E506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your life as a data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A4A92-2D9E-4545-A073-FF63579F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best place to live?</a:t>
            </a:r>
          </a:p>
          <a:p>
            <a:r>
              <a:rPr lang="en-US" dirty="0"/>
              <a:t>Top 124 ranked cities.</a:t>
            </a:r>
          </a:p>
          <a:p>
            <a:r>
              <a:rPr lang="en-US" dirty="0"/>
              <a:t>Where is the most opportunity?</a:t>
            </a:r>
          </a:p>
          <a:p>
            <a:r>
              <a:rPr lang="en-US" dirty="0"/>
              <a:t>Available positions.</a:t>
            </a:r>
          </a:p>
          <a:p>
            <a:r>
              <a:rPr lang="en-US" dirty="0"/>
              <a:t>Where can I make money?</a:t>
            </a:r>
          </a:p>
          <a:p>
            <a:r>
              <a:rPr lang="en-US" dirty="0"/>
              <a:t>Average entry level salary.</a:t>
            </a:r>
          </a:p>
        </p:txBody>
      </p:sp>
    </p:spTree>
    <p:extLst>
      <p:ext uri="{BB962C8B-B14F-4D97-AF65-F5344CB8AC3E}">
        <p14:creationId xmlns:p14="http://schemas.microsoft.com/office/powerpoint/2010/main" val="152025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1C16-48CB-448B-9497-7E63FDB0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places to live in the United States.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3873-EE3B-4045-9FDD-A726FC10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U.S. News &amp; World Report's Best Places to Live rankings </a:t>
            </a:r>
          </a:p>
          <a:p>
            <a:pPr marL="0" indent="0">
              <a:buNone/>
            </a:pPr>
            <a:r>
              <a:rPr lang="en-US" dirty="0"/>
              <a:t>Job Market Index</a:t>
            </a:r>
          </a:p>
          <a:p>
            <a:pPr marL="0" indent="0">
              <a:buNone/>
            </a:pPr>
            <a:r>
              <a:rPr lang="en-US" dirty="0"/>
              <a:t>Value Index</a:t>
            </a:r>
          </a:p>
          <a:p>
            <a:pPr marL="0" indent="0">
              <a:buNone/>
            </a:pPr>
            <a:r>
              <a:rPr lang="en-US" dirty="0"/>
              <a:t>Quality of Life Index</a:t>
            </a:r>
          </a:p>
          <a:p>
            <a:pPr marL="0" indent="0">
              <a:buNone/>
            </a:pPr>
            <a:r>
              <a:rPr lang="en-US" dirty="0"/>
              <a:t>Desirability Index</a:t>
            </a:r>
          </a:p>
          <a:p>
            <a:pPr marL="0" indent="0">
              <a:buNone/>
            </a:pPr>
            <a:r>
              <a:rPr lang="en-US" dirty="0"/>
              <a:t>Net Migration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3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C36E-B02F-4E55-B717-000143E2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951D-F389-468E-8DDC-D457A977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scrapping indeed</a:t>
            </a:r>
          </a:p>
          <a:p>
            <a:r>
              <a:rPr lang="en-US" dirty="0"/>
              <a:t>Available positions</a:t>
            </a:r>
          </a:p>
          <a:p>
            <a:r>
              <a:rPr lang="en-US" dirty="0"/>
              <a:t>Average entry level salary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6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1FBB-D942-497A-A651-D4151DE8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money!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C1D1-D492-4ACF-81C8-C4E1FD423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 verses housing</a:t>
            </a:r>
          </a:p>
          <a:p>
            <a:r>
              <a:rPr lang="en-US" dirty="0"/>
              <a:t>Standardized housing prices</a:t>
            </a:r>
          </a:p>
          <a:p>
            <a:r>
              <a:rPr lang="en-US" dirty="0" err="1"/>
              <a:t>zillow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1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AA10-2843-45C3-BE7E-62217D89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08CC-AF58-4566-801E-4CFAD245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Housing prices-csv</a:t>
            </a:r>
          </a:p>
          <a:p>
            <a:r>
              <a:rPr lang="en-US" dirty="0"/>
              <a:t>Indeed </a:t>
            </a:r>
            <a:r>
              <a:rPr lang="en-US" dirty="0" err="1"/>
              <a:t>webscrap</a:t>
            </a:r>
            <a:r>
              <a:rPr lang="en-US" dirty="0"/>
              <a:t> csv</a:t>
            </a:r>
          </a:p>
          <a:p>
            <a:r>
              <a:rPr lang="en-US" dirty="0"/>
              <a:t>Rankings csv</a:t>
            </a:r>
          </a:p>
          <a:p>
            <a:r>
              <a:rPr lang="en-US" dirty="0"/>
              <a:t>Coordinates csv</a:t>
            </a:r>
          </a:p>
          <a:p>
            <a:r>
              <a:rPr lang="en-US" dirty="0"/>
              <a:t>Use </a:t>
            </a:r>
            <a:r>
              <a:rPr lang="en-US" dirty="0" err="1"/>
              <a:t>sql</a:t>
            </a:r>
            <a:r>
              <a:rPr lang="en-US" dirty="0"/>
              <a:t> to combine based on city and state</a:t>
            </a:r>
          </a:p>
        </p:txBody>
      </p:sp>
    </p:spTree>
    <p:extLst>
      <p:ext uri="{BB962C8B-B14F-4D97-AF65-F5344CB8AC3E}">
        <p14:creationId xmlns:p14="http://schemas.microsoft.com/office/powerpoint/2010/main" val="401208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02A6-9063-4EDC-9765-102755E5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B4453-406F-40B8-B68C-7F90E3C0E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Mortgage cost verses income per year</a:t>
            </a:r>
          </a:p>
          <a:p>
            <a:r>
              <a:rPr lang="en-US" dirty="0"/>
              <a:t>Rental cost verses income per year</a:t>
            </a:r>
          </a:p>
          <a:p>
            <a:r>
              <a:rPr lang="en-US" dirty="0"/>
              <a:t>Number of positions available</a:t>
            </a:r>
          </a:p>
          <a:p>
            <a:r>
              <a:rPr lang="en-US" dirty="0"/>
              <a:t>Best cities to live in</a:t>
            </a:r>
          </a:p>
        </p:txBody>
      </p:sp>
    </p:spTree>
    <p:extLst>
      <p:ext uri="{BB962C8B-B14F-4D97-AF65-F5344CB8AC3E}">
        <p14:creationId xmlns:p14="http://schemas.microsoft.com/office/powerpoint/2010/main" val="256572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8611-1FC8-4D0F-A6C1-6E287F3D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EA16-C900-4361-878D-B9C03DD2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Baltimore to get mugged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0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859-D0E0-47A8-A98F-93068F8F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want to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6387-2667-469E-9B07-5C3DD7AA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worth it to move? Richmond is ranked 53</a:t>
            </a:r>
            <a:r>
              <a:rPr lang="en-US" baseline="30000" dirty="0"/>
              <a:t>rd</a:t>
            </a:r>
            <a:r>
              <a:rPr lang="en-US" dirty="0"/>
              <a:t> best place to live. </a:t>
            </a:r>
          </a:p>
        </p:txBody>
      </p:sp>
    </p:spTree>
    <p:extLst>
      <p:ext uri="{BB962C8B-B14F-4D97-AF65-F5344CB8AC3E}">
        <p14:creationId xmlns:p14="http://schemas.microsoft.com/office/powerpoint/2010/main" val="414586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Best locations for new coders</vt:lpstr>
      <vt:lpstr>Starting your life as a data analyst</vt:lpstr>
      <vt:lpstr>Top places to live in the United States.</vt:lpstr>
      <vt:lpstr>Job Boards</vt:lpstr>
      <vt:lpstr>Where’s the money!</vt:lpstr>
      <vt:lpstr>Bringing it together</vt:lpstr>
      <vt:lpstr>Focal points</vt:lpstr>
      <vt:lpstr>And the winners are!</vt:lpstr>
      <vt:lpstr>Where do you want to go?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locations for new coders</dc:title>
  <dc:creator>Shane Stoddard</dc:creator>
  <cp:lastModifiedBy>Shane Stoddard</cp:lastModifiedBy>
  <cp:revision>6</cp:revision>
  <dcterms:created xsi:type="dcterms:W3CDTF">2020-03-10T00:12:39Z</dcterms:created>
  <dcterms:modified xsi:type="dcterms:W3CDTF">2020-03-10T01:11:51Z</dcterms:modified>
</cp:coreProperties>
</file>