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15.png"/><Relationship Id="rId6" Type="http://schemas.openxmlformats.org/officeDocument/2006/relationships/image" Target="../media/image10.svg"/><Relationship Id="rId5" Type="http://schemas.openxmlformats.org/officeDocument/2006/relationships/image" Target="../media/image17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svg"/><Relationship Id="rId1" Type="http://schemas.openxmlformats.org/officeDocument/2006/relationships/image" Target="../media/image25.png"/><Relationship Id="rId6" Type="http://schemas.openxmlformats.org/officeDocument/2006/relationships/image" Target="../media/image24.svg"/><Relationship Id="rId5" Type="http://schemas.openxmlformats.org/officeDocument/2006/relationships/image" Target="../media/image27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AFD4D-DF86-45DD-858A-E4C66D721A99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F4530F1-5336-432F-AF62-CD5421602AC2}">
      <dgm:prSet/>
      <dgm:spPr/>
      <dgm:t>
        <a:bodyPr/>
        <a:lstStyle/>
        <a:p>
          <a:r>
            <a:rPr lang="en-US"/>
            <a:t>What’s the best place to live?</a:t>
          </a:r>
        </a:p>
      </dgm:t>
    </dgm:pt>
    <dgm:pt modelId="{104C7033-D77A-4890-B913-0BC4223AB3F7}" type="parTrans" cxnId="{2890A203-5A50-4C96-AA4A-0E4957EB811F}">
      <dgm:prSet/>
      <dgm:spPr/>
      <dgm:t>
        <a:bodyPr/>
        <a:lstStyle/>
        <a:p>
          <a:endParaRPr lang="en-US"/>
        </a:p>
      </dgm:t>
    </dgm:pt>
    <dgm:pt modelId="{512CB0BB-6FF5-4415-BF8A-3A4EFC5920C5}" type="sibTrans" cxnId="{2890A203-5A50-4C96-AA4A-0E4957EB811F}">
      <dgm:prSet/>
      <dgm:spPr/>
      <dgm:t>
        <a:bodyPr/>
        <a:lstStyle/>
        <a:p>
          <a:endParaRPr lang="en-US"/>
        </a:p>
      </dgm:t>
    </dgm:pt>
    <dgm:pt modelId="{354E8A41-AC97-4F20-A21B-96FDFC77C2CA}">
      <dgm:prSet/>
      <dgm:spPr/>
      <dgm:t>
        <a:bodyPr/>
        <a:lstStyle/>
        <a:p>
          <a:r>
            <a:rPr lang="en-US"/>
            <a:t>Top 124 ranked cities.</a:t>
          </a:r>
        </a:p>
      </dgm:t>
    </dgm:pt>
    <dgm:pt modelId="{30A7A47A-FBDF-4705-9B35-47D8B562F26C}" type="parTrans" cxnId="{69931BC2-AD8B-42CD-BB06-9E9D1A1D6C85}">
      <dgm:prSet/>
      <dgm:spPr/>
      <dgm:t>
        <a:bodyPr/>
        <a:lstStyle/>
        <a:p>
          <a:endParaRPr lang="en-US"/>
        </a:p>
      </dgm:t>
    </dgm:pt>
    <dgm:pt modelId="{74813197-E728-4C05-A18D-2C48EFC38B0E}" type="sibTrans" cxnId="{69931BC2-AD8B-42CD-BB06-9E9D1A1D6C85}">
      <dgm:prSet/>
      <dgm:spPr/>
      <dgm:t>
        <a:bodyPr/>
        <a:lstStyle/>
        <a:p>
          <a:endParaRPr lang="en-US"/>
        </a:p>
      </dgm:t>
    </dgm:pt>
    <dgm:pt modelId="{B7817275-36A1-4894-B208-FB9D46D7177B}">
      <dgm:prSet/>
      <dgm:spPr/>
      <dgm:t>
        <a:bodyPr/>
        <a:lstStyle/>
        <a:p>
          <a:r>
            <a:rPr lang="en-US"/>
            <a:t>Where is the most opportunity?</a:t>
          </a:r>
        </a:p>
      </dgm:t>
    </dgm:pt>
    <dgm:pt modelId="{37026521-52EC-416E-A529-71C725629DF3}" type="parTrans" cxnId="{60444ACF-62EF-4E04-BE0F-0E9F2B5362EC}">
      <dgm:prSet/>
      <dgm:spPr/>
      <dgm:t>
        <a:bodyPr/>
        <a:lstStyle/>
        <a:p>
          <a:endParaRPr lang="en-US"/>
        </a:p>
      </dgm:t>
    </dgm:pt>
    <dgm:pt modelId="{39F65BB2-050A-4A73-AAAC-4691D4B91DDC}" type="sibTrans" cxnId="{60444ACF-62EF-4E04-BE0F-0E9F2B5362EC}">
      <dgm:prSet/>
      <dgm:spPr/>
      <dgm:t>
        <a:bodyPr/>
        <a:lstStyle/>
        <a:p>
          <a:endParaRPr lang="en-US"/>
        </a:p>
      </dgm:t>
    </dgm:pt>
    <dgm:pt modelId="{189F097C-63C8-416E-B0BB-351C2DE4F827}">
      <dgm:prSet/>
      <dgm:spPr/>
      <dgm:t>
        <a:bodyPr/>
        <a:lstStyle/>
        <a:p>
          <a:r>
            <a:rPr lang="en-US"/>
            <a:t>Available positions.</a:t>
          </a:r>
        </a:p>
      </dgm:t>
    </dgm:pt>
    <dgm:pt modelId="{837D977E-A750-4C78-B1F6-244604E763F5}" type="parTrans" cxnId="{D5730568-CB70-481A-8ED0-001FEC4D3C41}">
      <dgm:prSet/>
      <dgm:spPr/>
      <dgm:t>
        <a:bodyPr/>
        <a:lstStyle/>
        <a:p>
          <a:endParaRPr lang="en-US"/>
        </a:p>
      </dgm:t>
    </dgm:pt>
    <dgm:pt modelId="{4E5FECEC-8566-4A98-85A7-27B142E6BD75}" type="sibTrans" cxnId="{D5730568-CB70-481A-8ED0-001FEC4D3C41}">
      <dgm:prSet/>
      <dgm:spPr/>
      <dgm:t>
        <a:bodyPr/>
        <a:lstStyle/>
        <a:p>
          <a:endParaRPr lang="en-US"/>
        </a:p>
      </dgm:t>
    </dgm:pt>
    <dgm:pt modelId="{891A5A79-8A30-4590-8771-3E0853EAD6EF}">
      <dgm:prSet/>
      <dgm:spPr/>
      <dgm:t>
        <a:bodyPr/>
        <a:lstStyle/>
        <a:p>
          <a:r>
            <a:rPr lang="en-US"/>
            <a:t>Where can I make money?</a:t>
          </a:r>
        </a:p>
      </dgm:t>
    </dgm:pt>
    <dgm:pt modelId="{026A0400-F694-4679-82DA-E6ED500997EA}" type="parTrans" cxnId="{ECDEE5D2-85F0-4FC1-8070-3AC0B1D80246}">
      <dgm:prSet/>
      <dgm:spPr/>
      <dgm:t>
        <a:bodyPr/>
        <a:lstStyle/>
        <a:p>
          <a:endParaRPr lang="en-US"/>
        </a:p>
      </dgm:t>
    </dgm:pt>
    <dgm:pt modelId="{1B923EAF-2A07-40AE-9FBC-8AEBC8210231}" type="sibTrans" cxnId="{ECDEE5D2-85F0-4FC1-8070-3AC0B1D80246}">
      <dgm:prSet/>
      <dgm:spPr/>
      <dgm:t>
        <a:bodyPr/>
        <a:lstStyle/>
        <a:p>
          <a:endParaRPr lang="en-US"/>
        </a:p>
      </dgm:t>
    </dgm:pt>
    <dgm:pt modelId="{B0B92565-9E68-4F33-B81A-E3AD19EBE1BB}">
      <dgm:prSet/>
      <dgm:spPr/>
      <dgm:t>
        <a:bodyPr/>
        <a:lstStyle/>
        <a:p>
          <a:r>
            <a:rPr lang="en-US"/>
            <a:t>Average entry level salary.</a:t>
          </a:r>
        </a:p>
      </dgm:t>
    </dgm:pt>
    <dgm:pt modelId="{55E13091-8689-42F4-83B7-912D146B842A}" type="parTrans" cxnId="{E4B20384-59F7-4935-8F56-5DC259348576}">
      <dgm:prSet/>
      <dgm:spPr/>
      <dgm:t>
        <a:bodyPr/>
        <a:lstStyle/>
        <a:p>
          <a:endParaRPr lang="en-US"/>
        </a:p>
      </dgm:t>
    </dgm:pt>
    <dgm:pt modelId="{AC2A879A-E97D-4C2C-906F-E47BEA1024DB}" type="sibTrans" cxnId="{E4B20384-59F7-4935-8F56-5DC259348576}">
      <dgm:prSet/>
      <dgm:spPr/>
      <dgm:t>
        <a:bodyPr/>
        <a:lstStyle/>
        <a:p>
          <a:endParaRPr lang="en-US"/>
        </a:p>
      </dgm:t>
    </dgm:pt>
    <dgm:pt modelId="{04978A17-8521-44BB-9D00-837D34762AAA}" type="pres">
      <dgm:prSet presAssocID="{3D6AFD4D-DF86-45DD-858A-E4C66D721A99}" presName="vert0" presStyleCnt="0">
        <dgm:presLayoutVars>
          <dgm:dir/>
          <dgm:animOne val="branch"/>
          <dgm:animLvl val="lvl"/>
        </dgm:presLayoutVars>
      </dgm:prSet>
      <dgm:spPr/>
    </dgm:pt>
    <dgm:pt modelId="{47BC682B-0BC6-4C73-8625-3B759CBBCA07}" type="pres">
      <dgm:prSet presAssocID="{3F4530F1-5336-432F-AF62-CD5421602AC2}" presName="thickLine" presStyleLbl="alignNode1" presStyleIdx="0" presStyleCnt="6"/>
      <dgm:spPr/>
    </dgm:pt>
    <dgm:pt modelId="{44D307A1-19D0-4DFB-AB41-AE181C3B89AD}" type="pres">
      <dgm:prSet presAssocID="{3F4530F1-5336-432F-AF62-CD5421602AC2}" presName="horz1" presStyleCnt="0"/>
      <dgm:spPr/>
    </dgm:pt>
    <dgm:pt modelId="{F64DC6D1-B044-4E7F-9FB3-4EF0A25B929A}" type="pres">
      <dgm:prSet presAssocID="{3F4530F1-5336-432F-AF62-CD5421602AC2}" presName="tx1" presStyleLbl="revTx" presStyleIdx="0" presStyleCnt="6"/>
      <dgm:spPr/>
    </dgm:pt>
    <dgm:pt modelId="{5EC7D884-9A06-4A26-8F2E-6BB73E5285A1}" type="pres">
      <dgm:prSet presAssocID="{3F4530F1-5336-432F-AF62-CD5421602AC2}" presName="vert1" presStyleCnt="0"/>
      <dgm:spPr/>
    </dgm:pt>
    <dgm:pt modelId="{919F40CC-DEB1-4787-A87B-1D049C311C0A}" type="pres">
      <dgm:prSet presAssocID="{354E8A41-AC97-4F20-A21B-96FDFC77C2CA}" presName="thickLine" presStyleLbl="alignNode1" presStyleIdx="1" presStyleCnt="6"/>
      <dgm:spPr/>
    </dgm:pt>
    <dgm:pt modelId="{FA758B90-E004-4826-9735-A659B3826FD7}" type="pres">
      <dgm:prSet presAssocID="{354E8A41-AC97-4F20-A21B-96FDFC77C2CA}" presName="horz1" presStyleCnt="0"/>
      <dgm:spPr/>
    </dgm:pt>
    <dgm:pt modelId="{6CF35E2A-4A48-4E5B-A177-7E7C37704B59}" type="pres">
      <dgm:prSet presAssocID="{354E8A41-AC97-4F20-A21B-96FDFC77C2CA}" presName="tx1" presStyleLbl="revTx" presStyleIdx="1" presStyleCnt="6"/>
      <dgm:spPr/>
    </dgm:pt>
    <dgm:pt modelId="{1FE69217-CEE8-4777-AF09-19924DAA9A19}" type="pres">
      <dgm:prSet presAssocID="{354E8A41-AC97-4F20-A21B-96FDFC77C2CA}" presName="vert1" presStyleCnt="0"/>
      <dgm:spPr/>
    </dgm:pt>
    <dgm:pt modelId="{26147FC2-1299-4D8B-86FA-878A119A805F}" type="pres">
      <dgm:prSet presAssocID="{B7817275-36A1-4894-B208-FB9D46D7177B}" presName="thickLine" presStyleLbl="alignNode1" presStyleIdx="2" presStyleCnt="6"/>
      <dgm:spPr/>
    </dgm:pt>
    <dgm:pt modelId="{4C281CE3-F4EA-4D26-B981-158399E990C1}" type="pres">
      <dgm:prSet presAssocID="{B7817275-36A1-4894-B208-FB9D46D7177B}" presName="horz1" presStyleCnt="0"/>
      <dgm:spPr/>
    </dgm:pt>
    <dgm:pt modelId="{607099F7-18F2-469A-BE5C-4B6013A7F5D6}" type="pres">
      <dgm:prSet presAssocID="{B7817275-36A1-4894-B208-FB9D46D7177B}" presName="tx1" presStyleLbl="revTx" presStyleIdx="2" presStyleCnt="6"/>
      <dgm:spPr/>
    </dgm:pt>
    <dgm:pt modelId="{CDCE788D-D69A-4CDF-A262-3F6AF2A57B5E}" type="pres">
      <dgm:prSet presAssocID="{B7817275-36A1-4894-B208-FB9D46D7177B}" presName="vert1" presStyleCnt="0"/>
      <dgm:spPr/>
    </dgm:pt>
    <dgm:pt modelId="{1322AB7F-0250-4F1D-9D0F-7C2915C59A3E}" type="pres">
      <dgm:prSet presAssocID="{189F097C-63C8-416E-B0BB-351C2DE4F827}" presName="thickLine" presStyleLbl="alignNode1" presStyleIdx="3" presStyleCnt="6"/>
      <dgm:spPr/>
    </dgm:pt>
    <dgm:pt modelId="{6A2740A0-6CBD-4F5C-B22F-788088B14DAF}" type="pres">
      <dgm:prSet presAssocID="{189F097C-63C8-416E-B0BB-351C2DE4F827}" presName="horz1" presStyleCnt="0"/>
      <dgm:spPr/>
    </dgm:pt>
    <dgm:pt modelId="{A6002177-90A7-4309-9E48-C7B95D12612C}" type="pres">
      <dgm:prSet presAssocID="{189F097C-63C8-416E-B0BB-351C2DE4F827}" presName="tx1" presStyleLbl="revTx" presStyleIdx="3" presStyleCnt="6"/>
      <dgm:spPr/>
    </dgm:pt>
    <dgm:pt modelId="{9941E928-719F-430E-BF8F-C75AE8DEFED5}" type="pres">
      <dgm:prSet presAssocID="{189F097C-63C8-416E-B0BB-351C2DE4F827}" presName="vert1" presStyleCnt="0"/>
      <dgm:spPr/>
    </dgm:pt>
    <dgm:pt modelId="{0BC36D46-579B-484A-9906-221E46DDC6AB}" type="pres">
      <dgm:prSet presAssocID="{891A5A79-8A30-4590-8771-3E0853EAD6EF}" presName="thickLine" presStyleLbl="alignNode1" presStyleIdx="4" presStyleCnt="6"/>
      <dgm:spPr/>
    </dgm:pt>
    <dgm:pt modelId="{842FB408-E906-42ED-9018-E833C330C104}" type="pres">
      <dgm:prSet presAssocID="{891A5A79-8A30-4590-8771-3E0853EAD6EF}" presName="horz1" presStyleCnt="0"/>
      <dgm:spPr/>
    </dgm:pt>
    <dgm:pt modelId="{BC1EB60A-1C7E-48FB-8BEB-ADE41D4428CD}" type="pres">
      <dgm:prSet presAssocID="{891A5A79-8A30-4590-8771-3E0853EAD6EF}" presName="tx1" presStyleLbl="revTx" presStyleIdx="4" presStyleCnt="6"/>
      <dgm:spPr/>
    </dgm:pt>
    <dgm:pt modelId="{7BCB87F8-25AE-4C38-B6A2-7E3C4AA24E15}" type="pres">
      <dgm:prSet presAssocID="{891A5A79-8A30-4590-8771-3E0853EAD6EF}" presName="vert1" presStyleCnt="0"/>
      <dgm:spPr/>
    </dgm:pt>
    <dgm:pt modelId="{8EE60F80-CFDF-4BBA-AE87-5D7CF9076E8E}" type="pres">
      <dgm:prSet presAssocID="{B0B92565-9E68-4F33-B81A-E3AD19EBE1BB}" presName="thickLine" presStyleLbl="alignNode1" presStyleIdx="5" presStyleCnt="6"/>
      <dgm:spPr/>
    </dgm:pt>
    <dgm:pt modelId="{419C03EF-1795-4B44-81CE-E66F053651BF}" type="pres">
      <dgm:prSet presAssocID="{B0B92565-9E68-4F33-B81A-E3AD19EBE1BB}" presName="horz1" presStyleCnt="0"/>
      <dgm:spPr/>
    </dgm:pt>
    <dgm:pt modelId="{DF9E6F65-C4FE-429F-85CD-32BD41AA07AC}" type="pres">
      <dgm:prSet presAssocID="{B0B92565-9E68-4F33-B81A-E3AD19EBE1BB}" presName="tx1" presStyleLbl="revTx" presStyleIdx="5" presStyleCnt="6"/>
      <dgm:spPr/>
    </dgm:pt>
    <dgm:pt modelId="{FEE01C40-2306-4EBF-B554-36FF5CB27816}" type="pres">
      <dgm:prSet presAssocID="{B0B92565-9E68-4F33-B81A-E3AD19EBE1BB}" presName="vert1" presStyleCnt="0"/>
      <dgm:spPr/>
    </dgm:pt>
  </dgm:ptLst>
  <dgm:cxnLst>
    <dgm:cxn modelId="{B584E300-5846-4DBC-8750-0E2664C41C69}" type="presOf" srcId="{3D6AFD4D-DF86-45DD-858A-E4C66D721A99}" destId="{04978A17-8521-44BB-9D00-837D34762AAA}" srcOrd="0" destOrd="0" presId="urn:microsoft.com/office/officeart/2008/layout/LinedList"/>
    <dgm:cxn modelId="{2890A203-5A50-4C96-AA4A-0E4957EB811F}" srcId="{3D6AFD4D-DF86-45DD-858A-E4C66D721A99}" destId="{3F4530F1-5336-432F-AF62-CD5421602AC2}" srcOrd="0" destOrd="0" parTransId="{104C7033-D77A-4890-B913-0BC4223AB3F7}" sibTransId="{512CB0BB-6FF5-4415-BF8A-3A4EFC5920C5}"/>
    <dgm:cxn modelId="{2653B807-A089-4BEC-9507-1A96B2971B8E}" type="presOf" srcId="{B7817275-36A1-4894-B208-FB9D46D7177B}" destId="{607099F7-18F2-469A-BE5C-4B6013A7F5D6}" srcOrd="0" destOrd="0" presId="urn:microsoft.com/office/officeart/2008/layout/LinedList"/>
    <dgm:cxn modelId="{39389311-E93B-44EC-9C84-6CF01E0DBC52}" type="presOf" srcId="{189F097C-63C8-416E-B0BB-351C2DE4F827}" destId="{A6002177-90A7-4309-9E48-C7B95D12612C}" srcOrd="0" destOrd="0" presId="urn:microsoft.com/office/officeart/2008/layout/LinedList"/>
    <dgm:cxn modelId="{5AF65345-A40B-4348-894C-9EB98243D162}" type="presOf" srcId="{354E8A41-AC97-4F20-A21B-96FDFC77C2CA}" destId="{6CF35E2A-4A48-4E5B-A177-7E7C37704B59}" srcOrd="0" destOrd="0" presId="urn:microsoft.com/office/officeart/2008/layout/LinedList"/>
    <dgm:cxn modelId="{D5730568-CB70-481A-8ED0-001FEC4D3C41}" srcId="{3D6AFD4D-DF86-45DD-858A-E4C66D721A99}" destId="{189F097C-63C8-416E-B0BB-351C2DE4F827}" srcOrd="3" destOrd="0" parTransId="{837D977E-A750-4C78-B1F6-244604E763F5}" sibTransId="{4E5FECEC-8566-4A98-85A7-27B142E6BD75}"/>
    <dgm:cxn modelId="{7002356E-AFFC-4E9A-8D20-5D107E43FC7A}" type="presOf" srcId="{B0B92565-9E68-4F33-B81A-E3AD19EBE1BB}" destId="{DF9E6F65-C4FE-429F-85CD-32BD41AA07AC}" srcOrd="0" destOrd="0" presId="urn:microsoft.com/office/officeart/2008/layout/LinedList"/>
    <dgm:cxn modelId="{E4B20384-59F7-4935-8F56-5DC259348576}" srcId="{3D6AFD4D-DF86-45DD-858A-E4C66D721A99}" destId="{B0B92565-9E68-4F33-B81A-E3AD19EBE1BB}" srcOrd="5" destOrd="0" parTransId="{55E13091-8689-42F4-83B7-912D146B842A}" sibTransId="{AC2A879A-E97D-4C2C-906F-E47BEA1024DB}"/>
    <dgm:cxn modelId="{69931BC2-AD8B-42CD-BB06-9E9D1A1D6C85}" srcId="{3D6AFD4D-DF86-45DD-858A-E4C66D721A99}" destId="{354E8A41-AC97-4F20-A21B-96FDFC77C2CA}" srcOrd="1" destOrd="0" parTransId="{30A7A47A-FBDF-4705-9B35-47D8B562F26C}" sibTransId="{74813197-E728-4C05-A18D-2C48EFC38B0E}"/>
    <dgm:cxn modelId="{FCF75DCE-67B7-4154-9BB5-6A84AC9204BF}" type="presOf" srcId="{3F4530F1-5336-432F-AF62-CD5421602AC2}" destId="{F64DC6D1-B044-4E7F-9FB3-4EF0A25B929A}" srcOrd="0" destOrd="0" presId="urn:microsoft.com/office/officeart/2008/layout/LinedList"/>
    <dgm:cxn modelId="{60444ACF-62EF-4E04-BE0F-0E9F2B5362EC}" srcId="{3D6AFD4D-DF86-45DD-858A-E4C66D721A99}" destId="{B7817275-36A1-4894-B208-FB9D46D7177B}" srcOrd="2" destOrd="0" parTransId="{37026521-52EC-416E-A529-71C725629DF3}" sibTransId="{39F65BB2-050A-4A73-AAAC-4691D4B91DDC}"/>
    <dgm:cxn modelId="{ECDEE5D2-85F0-4FC1-8070-3AC0B1D80246}" srcId="{3D6AFD4D-DF86-45DD-858A-E4C66D721A99}" destId="{891A5A79-8A30-4590-8771-3E0853EAD6EF}" srcOrd="4" destOrd="0" parTransId="{026A0400-F694-4679-82DA-E6ED500997EA}" sibTransId="{1B923EAF-2A07-40AE-9FBC-8AEBC8210231}"/>
    <dgm:cxn modelId="{1F4A9DE2-2BBB-47AA-97DF-08FE75599E46}" type="presOf" srcId="{891A5A79-8A30-4590-8771-3E0853EAD6EF}" destId="{BC1EB60A-1C7E-48FB-8BEB-ADE41D4428CD}" srcOrd="0" destOrd="0" presId="urn:microsoft.com/office/officeart/2008/layout/LinedList"/>
    <dgm:cxn modelId="{82BCFAA2-B803-43E2-AF5D-39EB62DBFF9D}" type="presParOf" srcId="{04978A17-8521-44BB-9D00-837D34762AAA}" destId="{47BC682B-0BC6-4C73-8625-3B759CBBCA07}" srcOrd="0" destOrd="0" presId="urn:microsoft.com/office/officeart/2008/layout/LinedList"/>
    <dgm:cxn modelId="{242232E1-9D9F-4902-A7A2-E1A3C0400776}" type="presParOf" srcId="{04978A17-8521-44BB-9D00-837D34762AAA}" destId="{44D307A1-19D0-4DFB-AB41-AE181C3B89AD}" srcOrd="1" destOrd="0" presId="urn:microsoft.com/office/officeart/2008/layout/LinedList"/>
    <dgm:cxn modelId="{6D3D0D02-17D8-4D3E-8A64-B3BE4ED4ABDB}" type="presParOf" srcId="{44D307A1-19D0-4DFB-AB41-AE181C3B89AD}" destId="{F64DC6D1-B044-4E7F-9FB3-4EF0A25B929A}" srcOrd="0" destOrd="0" presId="urn:microsoft.com/office/officeart/2008/layout/LinedList"/>
    <dgm:cxn modelId="{8969CCE2-4448-4242-A287-4FAF2F637778}" type="presParOf" srcId="{44D307A1-19D0-4DFB-AB41-AE181C3B89AD}" destId="{5EC7D884-9A06-4A26-8F2E-6BB73E5285A1}" srcOrd="1" destOrd="0" presId="urn:microsoft.com/office/officeart/2008/layout/LinedList"/>
    <dgm:cxn modelId="{4917F605-3866-4623-820D-4943B0925482}" type="presParOf" srcId="{04978A17-8521-44BB-9D00-837D34762AAA}" destId="{919F40CC-DEB1-4787-A87B-1D049C311C0A}" srcOrd="2" destOrd="0" presId="urn:microsoft.com/office/officeart/2008/layout/LinedList"/>
    <dgm:cxn modelId="{E3A3C45E-4038-4764-AEC1-B0565E6738D4}" type="presParOf" srcId="{04978A17-8521-44BB-9D00-837D34762AAA}" destId="{FA758B90-E004-4826-9735-A659B3826FD7}" srcOrd="3" destOrd="0" presId="urn:microsoft.com/office/officeart/2008/layout/LinedList"/>
    <dgm:cxn modelId="{BCED7D0B-D8C5-4F50-BE9B-B9CB9CE2B9C6}" type="presParOf" srcId="{FA758B90-E004-4826-9735-A659B3826FD7}" destId="{6CF35E2A-4A48-4E5B-A177-7E7C37704B59}" srcOrd="0" destOrd="0" presId="urn:microsoft.com/office/officeart/2008/layout/LinedList"/>
    <dgm:cxn modelId="{A0552289-F59D-4F79-837E-FD84B6FD8F9F}" type="presParOf" srcId="{FA758B90-E004-4826-9735-A659B3826FD7}" destId="{1FE69217-CEE8-4777-AF09-19924DAA9A19}" srcOrd="1" destOrd="0" presId="urn:microsoft.com/office/officeart/2008/layout/LinedList"/>
    <dgm:cxn modelId="{F86936AA-9980-4F42-8EFC-D5BC52DA153E}" type="presParOf" srcId="{04978A17-8521-44BB-9D00-837D34762AAA}" destId="{26147FC2-1299-4D8B-86FA-878A119A805F}" srcOrd="4" destOrd="0" presId="urn:microsoft.com/office/officeart/2008/layout/LinedList"/>
    <dgm:cxn modelId="{594C9486-D2E9-4F61-80CB-94DA4B6628F5}" type="presParOf" srcId="{04978A17-8521-44BB-9D00-837D34762AAA}" destId="{4C281CE3-F4EA-4D26-B981-158399E990C1}" srcOrd="5" destOrd="0" presId="urn:microsoft.com/office/officeart/2008/layout/LinedList"/>
    <dgm:cxn modelId="{E54972A8-F13A-4A6E-A0AD-B73EAC43F573}" type="presParOf" srcId="{4C281CE3-F4EA-4D26-B981-158399E990C1}" destId="{607099F7-18F2-469A-BE5C-4B6013A7F5D6}" srcOrd="0" destOrd="0" presId="urn:microsoft.com/office/officeart/2008/layout/LinedList"/>
    <dgm:cxn modelId="{A53962BB-2F51-4600-823B-96D9597373E9}" type="presParOf" srcId="{4C281CE3-F4EA-4D26-B981-158399E990C1}" destId="{CDCE788D-D69A-4CDF-A262-3F6AF2A57B5E}" srcOrd="1" destOrd="0" presId="urn:microsoft.com/office/officeart/2008/layout/LinedList"/>
    <dgm:cxn modelId="{C8D46050-8CE9-4870-A7B2-10977ED78F11}" type="presParOf" srcId="{04978A17-8521-44BB-9D00-837D34762AAA}" destId="{1322AB7F-0250-4F1D-9D0F-7C2915C59A3E}" srcOrd="6" destOrd="0" presId="urn:microsoft.com/office/officeart/2008/layout/LinedList"/>
    <dgm:cxn modelId="{98215528-7A51-4521-8E78-2944C34E9024}" type="presParOf" srcId="{04978A17-8521-44BB-9D00-837D34762AAA}" destId="{6A2740A0-6CBD-4F5C-B22F-788088B14DAF}" srcOrd="7" destOrd="0" presId="urn:microsoft.com/office/officeart/2008/layout/LinedList"/>
    <dgm:cxn modelId="{5C5A5941-17E5-4938-8468-67CD374DBF4E}" type="presParOf" srcId="{6A2740A0-6CBD-4F5C-B22F-788088B14DAF}" destId="{A6002177-90A7-4309-9E48-C7B95D12612C}" srcOrd="0" destOrd="0" presId="urn:microsoft.com/office/officeart/2008/layout/LinedList"/>
    <dgm:cxn modelId="{6C344D61-F88C-4048-BD4C-746B9D7DF455}" type="presParOf" srcId="{6A2740A0-6CBD-4F5C-B22F-788088B14DAF}" destId="{9941E928-719F-430E-BF8F-C75AE8DEFED5}" srcOrd="1" destOrd="0" presId="urn:microsoft.com/office/officeart/2008/layout/LinedList"/>
    <dgm:cxn modelId="{8FC590EE-6E88-4501-9F37-2167C05A8862}" type="presParOf" srcId="{04978A17-8521-44BB-9D00-837D34762AAA}" destId="{0BC36D46-579B-484A-9906-221E46DDC6AB}" srcOrd="8" destOrd="0" presId="urn:microsoft.com/office/officeart/2008/layout/LinedList"/>
    <dgm:cxn modelId="{7424AC7A-E70F-43EE-8C9E-04F81F119317}" type="presParOf" srcId="{04978A17-8521-44BB-9D00-837D34762AAA}" destId="{842FB408-E906-42ED-9018-E833C330C104}" srcOrd="9" destOrd="0" presId="urn:microsoft.com/office/officeart/2008/layout/LinedList"/>
    <dgm:cxn modelId="{FEB8C453-7940-4FB3-AD3F-BC8D0A2CBE55}" type="presParOf" srcId="{842FB408-E906-42ED-9018-E833C330C104}" destId="{BC1EB60A-1C7E-48FB-8BEB-ADE41D4428CD}" srcOrd="0" destOrd="0" presId="urn:microsoft.com/office/officeart/2008/layout/LinedList"/>
    <dgm:cxn modelId="{A1491829-13B9-4F75-97EB-9ADD6042B2E3}" type="presParOf" srcId="{842FB408-E906-42ED-9018-E833C330C104}" destId="{7BCB87F8-25AE-4C38-B6A2-7E3C4AA24E15}" srcOrd="1" destOrd="0" presId="urn:microsoft.com/office/officeart/2008/layout/LinedList"/>
    <dgm:cxn modelId="{D2E4C143-1CE0-4E3D-BCE4-F0480342ABBD}" type="presParOf" srcId="{04978A17-8521-44BB-9D00-837D34762AAA}" destId="{8EE60F80-CFDF-4BBA-AE87-5D7CF9076E8E}" srcOrd="10" destOrd="0" presId="urn:microsoft.com/office/officeart/2008/layout/LinedList"/>
    <dgm:cxn modelId="{539C6B2F-C35C-4DE3-9D4B-F0E971F4B3E0}" type="presParOf" srcId="{04978A17-8521-44BB-9D00-837D34762AAA}" destId="{419C03EF-1795-4B44-81CE-E66F053651BF}" srcOrd="11" destOrd="0" presId="urn:microsoft.com/office/officeart/2008/layout/LinedList"/>
    <dgm:cxn modelId="{88B0EC46-D426-4CA3-BD21-D1BD386346ED}" type="presParOf" srcId="{419C03EF-1795-4B44-81CE-E66F053651BF}" destId="{DF9E6F65-C4FE-429F-85CD-32BD41AA07AC}" srcOrd="0" destOrd="0" presId="urn:microsoft.com/office/officeart/2008/layout/LinedList"/>
    <dgm:cxn modelId="{469394CA-8255-4E3C-8D0D-D6791BE911C2}" type="presParOf" srcId="{419C03EF-1795-4B44-81CE-E66F053651BF}" destId="{FEE01C40-2306-4EBF-B554-36FF5CB278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94F351-76D2-42CA-A85E-605EF185EA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A3A225-C5D0-4E27-AD44-FE357367B576}">
      <dgm:prSet/>
      <dgm:spPr/>
      <dgm:t>
        <a:bodyPr/>
        <a:lstStyle/>
        <a:p>
          <a:r>
            <a:rPr lang="en-US"/>
            <a:t>Job Market Index</a:t>
          </a:r>
        </a:p>
      </dgm:t>
    </dgm:pt>
    <dgm:pt modelId="{958059FA-914D-4D93-94F5-6A39C004A528}" type="parTrans" cxnId="{32264661-14E6-4FF5-ACFA-128A884EC142}">
      <dgm:prSet/>
      <dgm:spPr/>
      <dgm:t>
        <a:bodyPr/>
        <a:lstStyle/>
        <a:p>
          <a:endParaRPr lang="en-US"/>
        </a:p>
      </dgm:t>
    </dgm:pt>
    <dgm:pt modelId="{4DC1B490-445D-4C88-9417-8B786C93FCDA}" type="sibTrans" cxnId="{32264661-14E6-4FF5-ACFA-128A884EC142}">
      <dgm:prSet/>
      <dgm:spPr/>
      <dgm:t>
        <a:bodyPr/>
        <a:lstStyle/>
        <a:p>
          <a:endParaRPr lang="en-US"/>
        </a:p>
      </dgm:t>
    </dgm:pt>
    <dgm:pt modelId="{2EF2959E-B056-4CC4-A4A4-8197AECDA507}">
      <dgm:prSet/>
      <dgm:spPr/>
      <dgm:t>
        <a:bodyPr/>
        <a:lstStyle/>
        <a:p>
          <a:r>
            <a:rPr lang="en-US"/>
            <a:t>Value Index</a:t>
          </a:r>
        </a:p>
      </dgm:t>
    </dgm:pt>
    <dgm:pt modelId="{8F257146-C1EC-4937-AA94-1283DEAF9E68}" type="parTrans" cxnId="{49D58AAB-5A1E-4F80-8CA2-55C2F7E39C54}">
      <dgm:prSet/>
      <dgm:spPr/>
      <dgm:t>
        <a:bodyPr/>
        <a:lstStyle/>
        <a:p>
          <a:endParaRPr lang="en-US"/>
        </a:p>
      </dgm:t>
    </dgm:pt>
    <dgm:pt modelId="{C3F6ADA5-A6BA-4A94-AD84-9B74ED38A86E}" type="sibTrans" cxnId="{49D58AAB-5A1E-4F80-8CA2-55C2F7E39C54}">
      <dgm:prSet/>
      <dgm:spPr/>
      <dgm:t>
        <a:bodyPr/>
        <a:lstStyle/>
        <a:p>
          <a:endParaRPr lang="en-US"/>
        </a:p>
      </dgm:t>
    </dgm:pt>
    <dgm:pt modelId="{EA95EE3C-FA7B-4953-8FF6-86DBA8EAE191}">
      <dgm:prSet/>
      <dgm:spPr/>
      <dgm:t>
        <a:bodyPr/>
        <a:lstStyle/>
        <a:p>
          <a:r>
            <a:rPr lang="en-US"/>
            <a:t>Quality of Life Index</a:t>
          </a:r>
        </a:p>
      </dgm:t>
    </dgm:pt>
    <dgm:pt modelId="{A604E0DC-B80D-487F-9169-6ADACC1C4FCC}" type="parTrans" cxnId="{56FA115E-EE94-473F-979A-C9A8BA8515E3}">
      <dgm:prSet/>
      <dgm:spPr/>
      <dgm:t>
        <a:bodyPr/>
        <a:lstStyle/>
        <a:p>
          <a:endParaRPr lang="en-US"/>
        </a:p>
      </dgm:t>
    </dgm:pt>
    <dgm:pt modelId="{5E40FFFC-A542-452B-83B0-F5516B95A52D}" type="sibTrans" cxnId="{56FA115E-EE94-473F-979A-C9A8BA8515E3}">
      <dgm:prSet/>
      <dgm:spPr/>
      <dgm:t>
        <a:bodyPr/>
        <a:lstStyle/>
        <a:p>
          <a:endParaRPr lang="en-US"/>
        </a:p>
      </dgm:t>
    </dgm:pt>
    <dgm:pt modelId="{7C29767F-850C-4678-A776-CC59B025452E}">
      <dgm:prSet/>
      <dgm:spPr/>
      <dgm:t>
        <a:bodyPr/>
        <a:lstStyle/>
        <a:p>
          <a:r>
            <a:rPr lang="en-US"/>
            <a:t>Desirability Index</a:t>
          </a:r>
        </a:p>
      </dgm:t>
    </dgm:pt>
    <dgm:pt modelId="{64D7A173-ACDF-4737-A222-52D5DFA6C61B}" type="parTrans" cxnId="{ED1CEE9F-7962-4EEA-A4EF-A6EB528FA435}">
      <dgm:prSet/>
      <dgm:spPr/>
      <dgm:t>
        <a:bodyPr/>
        <a:lstStyle/>
        <a:p>
          <a:endParaRPr lang="en-US"/>
        </a:p>
      </dgm:t>
    </dgm:pt>
    <dgm:pt modelId="{65AF5C9A-D6E9-49EB-8A63-D83A69F255BD}" type="sibTrans" cxnId="{ED1CEE9F-7962-4EEA-A4EF-A6EB528FA435}">
      <dgm:prSet/>
      <dgm:spPr/>
      <dgm:t>
        <a:bodyPr/>
        <a:lstStyle/>
        <a:p>
          <a:endParaRPr lang="en-US"/>
        </a:p>
      </dgm:t>
    </dgm:pt>
    <dgm:pt modelId="{61E55595-541F-4402-8ED4-EE0D7F913C7E}">
      <dgm:prSet/>
      <dgm:spPr/>
      <dgm:t>
        <a:bodyPr/>
        <a:lstStyle/>
        <a:p>
          <a:r>
            <a:rPr lang="en-US"/>
            <a:t>Net Migration</a:t>
          </a:r>
        </a:p>
      </dgm:t>
    </dgm:pt>
    <dgm:pt modelId="{5D07AEA7-874D-465B-8C04-440D63A64983}" type="parTrans" cxnId="{E9C07285-82DC-4DA5-B514-87150350862E}">
      <dgm:prSet/>
      <dgm:spPr/>
      <dgm:t>
        <a:bodyPr/>
        <a:lstStyle/>
        <a:p>
          <a:endParaRPr lang="en-US"/>
        </a:p>
      </dgm:t>
    </dgm:pt>
    <dgm:pt modelId="{AC57A9DB-0715-4C3C-9E96-8FF97896C771}" type="sibTrans" cxnId="{E9C07285-82DC-4DA5-B514-87150350862E}">
      <dgm:prSet/>
      <dgm:spPr/>
      <dgm:t>
        <a:bodyPr/>
        <a:lstStyle/>
        <a:p>
          <a:endParaRPr lang="en-US"/>
        </a:p>
      </dgm:t>
    </dgm:pt>
    <dgm:pt modelId="{C0CD37AD-D042-4535-9580-3E8EAD5B21A1}" type="pres">
      <dgm:prSet presAssocID="{7194F351-76D2-42CA-A85E-605EF185EA96}" presName="root" presStyleCnt="0">
        <dgm:presLayoutVars>
          <dgm:dir/>
          <dgm:resizeHandles val="exact"/>
        </dgm:presLayoutVars>
      </dgm:prSet>
      <dgm:spPr/>
    </dgm:pt>
    <dgm:pt modelId="{B59A29E3-A2EA-4D32-A56E-5B976574CAEC}" type="pres">
      <dgm:prSet presAssocID="{0AA3A225-C5D0-4E27-AD44-FE357367B576}" presName="compNode" presStyleCnt="0"/>
      <dgm:spPr/>
    </dgm:pt>
    <dgm:pt modelId="{C969B292-C7B6-4D1C-ADEE-90E4A29E79DA}" type="pres">
      <dgm:prSet presAssocID="{0AA3A225-C5D0-4E27-AD44-FE357367B576}" presName="bgRect" presStyleLbl="bgShp" presStyleIdx="0" presStyleCnt="5"/>
      <dgm:spPr/>
    </dgm:pt>
    <dgm:pt modelId="{03C2C519-1D3A-419B-8DD9-EDA9F2E21A11}" type="pres">
      <dgm:prSet presAssocID="{0AA3A225-C5D0-4E27-AD44-FE357367B57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DEDCF86D-8A7E-4D0F-9B36-97B5E5ED8D58}" type="pres">
      <dgm:prSet presAssocID="{0AA3A225-C5D0-4E27-AD44-FE357367B576}" presName="spaceRect" presStyleCnt="0"/>
      <dgm:spPr/>
    </dgm:pt>
    <dgm:pt modelId="{F45DB4ED-233E-4C4C-A30D-0EA25650C13A}" type="pres">
      <dgm:prSet presAssocID="{0AA3A225-C5D0-4E27-AD44-FE357367B576}" presName="parTx" presStyleLbl="revTx" presStyleIdx="0" presStyleCnt="5">
        <dgm:presLayoutVars>
          <dgm:chMax val="0"/>
          <dgm:chPref val="0"/>
        </dgm:presLayoutVars>
      </dgm:prSet>
      <dgm:spPr/>
    </dgm:pt>
    <dgm:pt modelId="{5F2D0880-64B7-450C-9097-0F807BE69F86}" type="pres">
      <dgm:prSet presAssocID="{4DC1B490-445D-4C88-9417-8B786C93FCDA}" presName="sibTrans" presStyleCnt="0"/>
      <dgm:spPr/>
    </dgm:pt>
    <dgm:pt modelId="{ED07BBEC-190F-44ED-B9D7-FE2E16CECBA2}" type="pres">
      <dgm:prSet presAssocID="{2EF2959E-B056-4CC4-A4A4-8197AECDA507}" presName="compNode" presStyleCnt="0"/>
      <dgm:spPr/>
    </dgm:pt>
    <dgm:pt modelId="{B450FC7D-FCDF-478B-80AE-A0A9571D66E8}" type="pres">
      <dgm:prSet presAssocID="{2EF2959E-B056-4CC4-A4A4-8197AECDA507}" presName="bgRect" presStyleLbl="bgShp" presStyleIdx="1" presStyleCnt="5"/>
      <dgm:spPr/>
    </dgm:pt>
    <dgm:pt modelId="{8AADA18A-64EC-4605-9D42-D603C1A15330}" type="pres">
      <dgm:prSet presAssocID="{2EF2959E-B056-4CC4-A4A4-8197AECDA50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D4AFB19-EEF3-4C7C-B3F2-F1EBA8145043}" type="pres">
      <dgm:prSet presAssocID="{2EF2959E-B056-4CC4-A4A4-8197AECDA507}" presName="spaceRect" presStyleCnt="0"/>
      <dgm:spPr/>
    </dgm:pt>
    <dgm:pt modelId="{9E7E6340-F4D6-4BB9-815E-8A33181714AB}" type="pres">
      <dgm:prSet presAssocID="{2EF2959E-B056-4CC4-A4A4-8197AECDA507}" presName="parTx" presStyleLbl="revTx" presStyleIdx="1" presStyleCnt="5">
        <dgm:presLayoutVars>
          <dgm:chMax val="0"/>
          <dgm:chPref val="0"/>
        </dgm:presLayoutVars>
      </dgm:prSet>
      <dgm:spPr/>
    </dgm:pt>
    <dgm:pt modelId="{AFECDA40-2A2A-4FC5-A51E-D24E2F93CD90}" type="pres">
      <dgm:prSet presAssocID="{C3F6ADA5-A6BA-4A94-AD84-9B74ED38A86E}" presName="sibTrans" presStyleCnt="0"/>
      <dgm:spPr/>
    </dgm:pt>
    <dgm:pt modelId="{506F68E3-2D4A-4B9E-9605-601DD84D3AA4}" type="pres">
      <dgm:prSet presAssocID="{EA95EE3C-FA7B-4953-8FF6-86DBA8EAE191}" presName="compNode" presStyleCnt="0"/>
      <dgm:spPr/>
    </dgm:pt>
    <dgm:pt modelId="{D09D09CF-FCF3-4E99-9C2F-CB8A2A036D58}" type="pres">
      <dgm:prSet presAssocID="{EA95EE3C-FA7B-4953-8FF6-86DBA8EAE191}" presName="bgRect" presStyleLbl="bgShp" presStyleIdx="2" presStyleCnt="5"/>
      <dgm:spPr/>
    </dgm:pt>
    <dgm:pt modelId="{CBE81997-47DE-443A-B9C7-E8C86EC5F984}" type="pres">
      <dgm:prSet presAssocID="{EA95EE3C-FA7B-4953-8FF6-86DBA8EAE19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inuousImprovement2"/>
        </a:ext>
      </dgm:extLst>
    </dgm:pt>
    <dgm:pt modelId="{761CCCB2-1A63-4EC4-8450-7BB515FCCF3C}" type="pres">
      <dgm:prSet presAssocID="{EA95EE3C-FA7B-4953-8FF6-86DBA8EAE191}" presName="spaceRect" presStyleCnt="0"/>
      <dgm:spPr/>
    </dgm:pt>
    <dgm:pt modelId="{F115EDF9-23CE-4DB2-8808-B811476F9C08}" type="pres">
      <dgm:prSet presAssocID="{EA95EE3C-FA7B-4953-8FF6-86DBA8EAE191}" presName="parTx" presStyleLbl="revTx" presStyleIdx="2" presStyleCnt="5">
        <dgm:presLayoutVars>
          <dgm:chMax val="0"/>
          <dgm:chPref val="0"/>
        </dgm:presLayoutVars>
      </dgm:prSet>
      <dgm:spPr/>
    </dgm:pt>
    <dgm:pt modelId="{19B339E2-F148-48C0-8C90-8FC155AF8194}" type="pres">
      <dgm:prSet presAssocID="{5E40FFFC-A542-452B-83B0-F5516B95A52D}" presName="sibTrans" presStyleCnt="0"/>
      <dgm:spPr/>
    </dgm:pt>
    <dgm:pt modelId="{CB5F9B0B-1763-4A55-8995-F1B12D3EF742}" type="pres">
      <dgm:prSet presAssocID="{7C29767F-850C-4678-A776-CC59B025452E}" presName="compNode" presStyleCnt="0"/>
      <dgm:spPr/>
    </dgm:pt>
    <dgm:pt modelId="{56061AA2-D187-457D-9C9C-CDABECF07C25}" type="pres">
      <dgm:prSet presAssocID="{7C29767F-850C-4678-A776-CC59B025452E}" presName="bgRect" presStyleLbl="bgShp" presStyleIdx="3" presStyleCnt="5"/>
      <dgm:spPr/>
    </dgm:pt>
    <dgm:pt modelId="{ECACAA27-B085-4856-A462-E51D69831FE3}" type="pres">
      <dgm:prSet presAssocID="{7C29767F-850C-4678-A776-CC59B025452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79934A50-090A-44E7-9D7D-7B4A723113A3}" type="pres">
      <dgm:prSet presAssocID="{7C29767F-850C-4678-A776-CC59B025452E}" presName="spaceRect" presStyleCnt="0"/>
      <dgm:spPr/>
    </dgm:pt>
    <dgm:pt modelId="{BCAD5613-DCBD-4ED4-8183-F3FEB16E0501}" type="pres">
      <dgm:prSet presAssocID="{7C29767F-850C-4678-A776-CC59B025452E}" presName="parTx" presStyleLbl="revTx" presStyleIdx="3" presStyleCnt="5">
        <dgm:presLayoutVars>
          <dgm:chMax val="0"/>
          <dgm:chPref val="0"/>
        </dgm:presLayoutVars>
      </dgm:prSet>
      <dgm:spPr/>
    </dgm:pt>
    <dgm:pt modelId="{0D545581-6BE9-4666-AC08-17C37EE6CF1A}" type="pres">
      <dgm:prSet presAssocID="{65AF5C9A-D6E9-49EB-8A63-D83A69F255BD}" presName="sibTrans" presStyleCnt="0"/>
      <dgm:spPr/>
    </dgm:pt>
    <dgm:pt modelId="{E969328D-960F-411A-80AA-61EDCE505E10}" type="pres">
      <dgm:prSet presAssocID="{61E55595-541F-4402-8ED4-EE0D7F913C7E}" presName="compNode" presStyleCnt="0"/>
      <dgm:spPr/>
    </dgm:pt>
    <dgm:pt modelId="{B4DD6A1D-C860-423B-B294-852FD6402A4B}" type="pres">
      <dgm:prSet presAssocID="{61E55595-541F-4402-8ED4-EE0D7F913C7E}" presName="bgRect" presStyleLbl="bgShp" presStyleIdx="4" presStyleCnt="5"/>
      <dgm:spPr/>
    </dgm:pt>
    <dgm:pt modelId="{66B731DE-2FB5-4095-8484-38CFF425A428}" type="pres">
      <dgm:prSet presAssocID="{61E55595-541F-4402-8ED4-EE0D7F913C7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5608CC1-F29A-450F-B593-BA46F0E135A9}" type="pres">
      <dgm:prSet presAssocID="{61E55595-541F-4402-8ED4-EE0D7F913C7E}" presName="spaceRect" presStyleCnt="0"/>
      <dgm:spPr/>
    </dgm:pt>
    <dgm:pt modelId="{0B2BC6E5-6E4A-4643-B46B-D894F22E0748}" type="pres">
      <dgm:prSet presAssocID="{61E55595-541F-4402-8ED4-EE0D7F913C7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FA115E-EE94-473F-979A-C9A8BA8515E3}" srcId="{7194F351-76D2-42CA-A85E-605EF185EA96}" destId="{EA95EE3C-FA7B-4953-8FF6-86DBA8EAE191}" srcOrd="2" destOrd="0" parTransId="{A604E0DC-B80D-487F-9169-6ADACC1C4FCC}" sibTransId="{5E40FFFC-A542-452B-83B0-F5516B95A52D}"/>
    <dgm:cxn modelId="{32264661-14E6-4FF5-ACFA-128A884EC142}" srcId="{7194F351-76D2-42CA-A85E-605EF185EA96}" destId="{0AA3A225-C5D0-4E27-AD44-FE357367B576}" srcOrd="0" destOrd="0" parTransId="{958059FA-914D-4D93-94F5-6A39C004A528}" sibTransId="{4DC1B490-445D-4C88-9417-8B786C93FCDA}"/>
    <dgm:cxn modelId="{BF73AD7C-7DCB-4E09-9289-FFA2CDA35D81}" type="presOf" srcId="{EA95EE3C-FA7B-4953-8FF6-86DBA8EAE191}" destId="{F115EDF9-23CE-4DB2-8808-B811476F9C08}" srcOrd="0" destOrd="0" presId="urn:microsoft.com/office/officeart/2018/2/layout/IconVerticalSolidList"/>
    <dgm:cxn modelId="{E9C07285-82DC-4DA5-B514-87150350862E}" srcId="{7194F351-76D2-42CA-A85E-605EF185EA96}" destId="{61E55595-541F-4402-8ED4-EE0D7F913C7E}" srcOrd="4" destOrd="0" parTransId="{5D07AEA7-874D-465B-8C04-440D63A64983}" sibTransId="{AC57A9DB-0715-4C3C-9E96-8FF97896C771}"/>
    <dgm:cxn modelId="{0B419185-421E-43C2-9A13-EB63D492BDBE}" type="presOf" srcId="{2EF2959E-B056-4CC4-A4A4-8197AECDA507}" destId="{9E7E6340-F4D6-4BB9-815E-8A33181714AB}" srcOrd="0" destOrd="0" presId="urn:microsoft.com/office/officeart/2018/2/layout/IconVerticalSolidList"/>
    <dgm:cxn modelId="{8021EE8F-9AB8-4B27-AAC2-4DA2C971FD08}" type="presOf" srcId="{61E55595-541F-4402-8ED4-EE0D7F913C7E}" destId="{0B2BC6E5-6E4A-4643-B46B-D894F22E0748}" srcOrd="0" destOrd="0" presId="urn:microsoft.com/office/officeart/2018/2/layout/IconVerticalSolidList"/>
    <dgm:cxn modelId="{ED1CEE9F-7962-4EEA-A4EF-A6EB528FA435}" srcId="{7194F351-76D2-42CA-A85E-605EF185EA96}" destId="{7C29767F-850C-4678-A776-CC59B025452E}" srcOrd="3" destOrd="0" parTransId="{64D7A173-ACDF-4737-A222-52D5DFA6C61B}" sibTransId="{65AF5C9A-D6E9-49EB-8A63-D83A69F255BD}"/>
    <dgm:cxn modelId="{49D58AAB-5A1E-4F80-8CA2-55C2F7E39C54}" srcId="{7194F351-76D2-42CA-A85E-605EF185EA96}" destId="{2EF2959E-B056-4CC4-A4A4-8197AECDA507}" srcOrd="1" destOrd="0" parTransId="{8F257146-C1EC-4937-AA94-1283DEAF9E68}" sibTransId="{C3F6ADA5-A6BA-4A94-AD84-9B74ED38A86E}"/>
    <dgm:cxn modelId="{15905FE5-BBC6-4945-B587-34241F588E24}" type="presOf" srcId="{7C29767F-850C-4678-A776-CC59B025452E}" destId="{BCAD5613-DCBD-4ED4-8183-F3FEB16E0501}" srcOrd="0" destOrd="0" presId="urn:microsoft.com/office/officeart/2018/2/layout/IconVerticalSolidList"/>
    <dgm:cxn modelId="{15A44AE7-FA67-4149-B8D4-0F250A8A25D7}" type="presOf" srcId="{0AA3A225-C5D0-4E27-AD44-FE357367B576}" destId="{F45DB4ED-233E-4C4C-A30D-0EA25650C13A}" srcOrd="0" destOrd="0" presId="urn:microsoft.com/office/officeart/2018/2/layout/IconVerticalSolidList"/>
    <dgm:cxn modelId="{CE8CD0EB-C444-41FC-9E33-A28221CCAFC9}" type="presOf" srcId="{7194F351-76D2-42CA-A85E-605EF185EA96}" destId="{C0CD37AD-D042-4535-9580-3E8EAD5B21A1}" srcOrd="0" destOrd="0" presId="urn:microsoft.com/office/officeart/2018/2/layout/IconVerticalSolidList"/>
    <dgm:cxn modelId="{19B0FEC0-8A5A-4169-832B-08291C95D0F0}" type="presParOf" srcId="{C0CD37AD-D042-4535-9580-3E8EAD5B21A1}" destId="{B59A29E3-A2EA-4D32-A56E-5B976574CAEC}" srcOrd="0" destOrd="0" presId="urn:microsoft.com/office/officeart/2018/2/layout/IconVerticalSolidList"/>
    <dgm:cxn modelId="{80DCA3CB-F4C8-4F3C-8249-D5EDFB053AFF}" type="presParOf" srcId="{B59A29E3-A2EA-4D32-A56E-5B976574CAEC}" destId="{C969B292-C7B6-4D1C-ADEE-90E4A29E79DA}" srcOrd="0" destOrd="0" presId="urn:microsoft.com/office/officeart/2018/2/layout/IconVerticalSolidList"/>
    <dgm:cxn modelId="{E16F1A3C-0A02-4614-8280-31EB87192B63}" type="presParOf" srcId="{B59A29E3-A2EA-4D32-A56E-5B976574CAEC}" destId="{03C2C519-1D3A-419B-8DD9-EDA9F2E21A11}" srcOrd="1" destOrd="0" presId="urn:microsoft.com/office/officeart/2018/2/layout/IconVerticalSolidList"/>
    <dgm:cxn modelId="{49A31FFC-5B41-4B68-9D59-C5558E46E51B}" type="presParOf" srcId="{B59A29E3-A2EA-4D32-A56E-5B976574CAEC}" destId="{DEDCF86D-8A7E-4D0F-9B36-97B5E5ED8D58}" srcOrd="2" destOrd="0" presId="urn:microsoft.com/office/officeart/2018/2/layout/IconVerticalSolidList"/>
    <dgm:cxn modelId="{6FE35E47-04DE-4DEC-87C1-E5A7EB2DC9BA}" type="presParOf" srcId="{B59A29E3-A2EA-4D32-A56E-5B976574CAEC}" destId="{F45DB4ED-233E-4C4C-A30D-0EA25650C13A}" srcOrd="3" destOrd="0" presId="urn:microsoft.com/office/officeart/2018/2/layout/IconVerticalSolidList"/>
    <dgm:cxn modelId="{10DF4C55-3150-4771-B21B-5982B4297F17}" type="presParOf" srcId="{C0CD37AD-D042-4535-9580-3E8EAD5B21A1}" destId="{5F2D0880-64B7-450C-9097-0F807BE69F86}" srcOrd="1" destOrd="0" presId="urn:microsoft.com/office/officeart/2018/2/layout/IconVerticalSolidList"/>
    <dgm:cxn modelId="{D1EB6C02-4612-4263-BFCD-5DFC9A16D64F}" type="presParOf" srcId="{C0CD37AD-D042-4535-9580-3E8EAD5B21A1}" destId="{ED07BBEC-190F-44ED-B9D7-FE2E16CECBA2}" srcOrd="2" destOrd="0" presId="urn:microsoft.com/office/officeart/2018/2/layout/IconVerticalSolidList"/>
    <dgm:cxn modelId="{EE417343-780B-455D-82D3-9D10B33101D2}" type="presParOf" srcId="{ED07BBEC-190F-44ED-B9D7-FE2E16CECBA2}" destId="{B450FC7D-FCDF-478B-80AE-A0A9571D66E8}" srcOrd="0" destOrd="0" presId="urn:microsoft.com/office/officeart/2018/2/layout/IconVerticalSolidList"/>
    <dgm:cxn modelId="{9E8287C0-5329-4C53-8B7F-8A16440539E1}" type="presParOf" srcId="{ED07BBEC-190F-44ED-B9D7-FE2E16CECBA2}" destId="{8AADA18A-64EC-4605-9D42-D603C1A15330}" srcOrd="1" destOrd="0" presId="urn:microsoft.com/office/officeart/2018/2/layout/IconVerticalSolidList"/>
    <dgm:cxn modelId="{073ACAE0-E590-4899-AD6D-C1B2D47A0395}" type="presParOf" srcId="{ED07BBEC-190F-44ED-B9D7-FE2E16CECBA2}" destId="{BD4AFB19-EEF3-4C7C-B3F2-F1EBA8145043}" srcOrd="2" destOrd="0" presId="urn:microsoft.com/office/officeart/2018/2/layout/IconVerticalSolidList"/>
    <dgm:cxn modelId="{C55D0CAF-04F0-47E8-9178-4B4F54D604DC}" type="presParOf" srcId="{ED07BBEC-190F-44ED-B9D7-FE2E16CECBA2}" destId="{9E7E6340-F4D6-4BB9-815E-8A33181714AB}" srcOrd="3" destOrd="0" presId="urn:microsoft.com/office/officeart/2018/2/layout/IconVerticalSolidList"/>
    <dgm:cxn modelId="{BDAC0A30-3DE7-44FC-886D-47FC030EAADD}" type="presParOf" srcId="{C0CD37AD-D042-4535-9580-3E8EAD5B21A1}" destId="{AFECDA40-2A2A-4FC5-A51E-D24E2F93CD90}" srcOrd="3" destOrd="0" presId="urn:microsoft.com/office/officeart/2018/2/layout/IconVerticalSolidList"/>
    <dgm:cxn modelId="{F5A79A87-8159-4C24-84CD-71725FC3B805}" type="presParOf" srcId="{C0CD37AD-D042-4535-9580-3E8EAD5B21A1}" destId="{506F68E3-2D4A-4B9E-9605-601DD84D3AA4}" srcOrd="4" destOrd="0" presId="urn:microsoft.com/office/officeart/2018/2/layout/IconVerticalSolidList"/>
    <dgm:cxn modelId="{AE4465C7-488F-4A82-8BD1-BB0C709C05C0}" type="presParOf" srcId="{506F68E3-2D4A-4B9E-9605-601DD84D3AA4}" destId="{D09D09CF-FCF3-4E99-9C2F-CB8A2A036D58}" srcOrd="0" destOrd="0" presId="urn:microsoft.com/office/officeart/2018/2/layout/IconVerticalSolidList"/>
    <dgm:cxn modelId="{47C76E18-609E-47E7-A42E-1219CD16F16F}" type="presParOf" srcId="{506F68E3-2D4A-4B9E-9605-601DD84D3AA4}" destId="{CBE81997-47DE-443A-B9C7-E8C86EC5F984}" srcOrd="1" destOrd="0" presId="urn:microsoft.com/office/officeart/2018/2/layout/IconVerticalSolidList"/>
    <dgm:cxn modelId="{9B9AF653-4255-4655-8521-D8D39C7CD32B}" type="presParOf" srcId="{506F68E3-2D4A-4B9E-9605-601DD84D3AA4}" destId="{761CCCB2-1A63-4EC4-8450-7BB515FCCF3C}" srcOrd="2" destOrd="0" presId="urn:microsoft.com/office/officeart/2018/2/layout/IconVerticalSolidList"/>
    <dgm:cxn modelId="{0D087A70-AF1D-4274-B29B-9B50F79B0921}" type="presParOf" srcId="{506F68E3-2D4A-4B9E-9605-601DD84D3AA4}" destId="{F115EDF9-23CE-4DB2-8808-B811476F9C08}" srcOrd="3" destOrd="0" presId="urn:microsoft.com/office/officeart/2018/2/layout/IconVerticalSolidList"/>
    <dgm:cxn modelId="{07B48236-28D4-4395-969D-FA63342D7BB7}" type="presParOf" srcId="{C0CD37AD-D042-4535-9580-3E8EAD5B21A1}" destId="{19B339E2-F148-48C0-8C90-8FC155AF8194}" srcOrd="5" destOrd="0" presId="urn:microsoft.com/office/officeart/2018/2/layout/IconVerticalSolidList"/>
    <dgm:cxn modelId="{B217C26E-51B2-4B19-939F-B54BD7A19E9A}" type="presParOf" srcId="{C0CD37AD-D042-4535-9580-3E8EAD5B21A1}" destId="{CB5F9B0B-1763-4A55-8995-F1B12D3EF742}" srcOrd="6" destOrd="0" presId="urn:microsoft.com/office/officeart/2018/2/layout/IconVerticalSolidList"/>
    <dgm:cxn modelId="{40F7AE9A-DC1B-4962-BBCE-1A08FF3EECD4}" type="presParOf" srcId="{CB5F9B0B-1763-4A55-8995-F1B12D3EF742}" destId="{56061AA2-D187-457D-9C9C-CDABECF07C25}" srcOrd="0" destOrd="0" presId="urn:microsoft.com/office/officeart/2018/2/layout/IconVerticalSolidList"/>
    <dgm:cxn modelId="{993E1E72-FFCD-40B0-ADE9-D9592F3538DA}" type="presParOf" srcId="{CB5F9B0B-1763-4A55-8995-F1B12D3EF742}" destId="{ECACAA27-B085-4856-A462-E51D69831FE3}" srcOrd="1" destOrd="0" presId="urn:microsoft.com/office/officeart/2018/2/layout/IconVerticalSolidList"/>
    <dgm:cxn modelId="{EE070F83-A6E3-4458-A793-EADC500374C6}" type="presParOf" srcId="{CB5F9B0B-1763-4A55-8995-F1B12D3EF742}" destId="{79934A50-090A-44E7-9D7D-7B4A723113A3}" srcOrd="2" destOrd="0" presId="urn:microsoft.com/office/officeart/2018/2/layout/IconVerticalSolidList"/>
    <dgm:cxn modelId="{CA06EBC5-58FA-431B-A0C3-BEA83532D676}" type="presParOf" srcId="{CB5F9B0B-1763-4A55-8995-F1B12D3EF742}" destId="{BCAD5613-DCBD-4ED4-8183-F3FEB16E0501}" srcOrd="3" destOrd="0" presId="urn:microsoft.com/office/officeart/2018/2/layout/IconVerticalSolidList"/>
    <dgm:cxn modelId="{BA32D819-6ABA-4D3C-9AC7-A9310A121282}" type="presParOf" srcId="{C0CD37AD-D042-4535-9580-3E8EAD5B21A1}" destId="{0D545581-6BE9-4666-AC08-17C37EE6CF1A}" srcOrd="7" destOrd="0" presId="urn:microsoft.com/office/officeart/2018/2/layout/IconVerticalSolidList"/>
    <dgm:cxn modelId="{D644C3A4-2B9B-4D48-80E7-D5C2404F139D}" type="presParOf" srcId="{C0CD37AD-D042-4535-9580-3E8EAD5B21A1}" destId="{E969328D-960F-411A-80AA-61EDCE505E10}" srcOrd="8" destOrd="0" presId="urn:microsoft.com/office/officeart/2018/2/layout/IconVerticalSolidList"/>
    <dgm:cxn modelId="{161319B9-7066-48B0-A668-BEDD1BB1E96B}" type="presParOf" srcId="{E969328D-960F-411A-80AA-61EDCE505E10}" destId="{B4DD6A1D-C860-423B-B294-852FD6402A4B}" srcOrd="0" destOrd="0" presId="urn:microsoft.com/office/officeart/2018/2/layout/IconVerticalSolidList"/>
    <dgm:cxn modelId="{601F9701-16AB-4E0F-AB64-31D5F926EBE9}" type="presParOf" srcId="{E969328D-960F-411A-80AA-61EDCE505E10}" destId="{66B731DE-2FB5-4095-8484-38CFF425A428}" srcOrd="1" destOrd="0" presId="urn:microsoft.com/office/officeart/2018/2/layout/IconVerticalSolidList"/>
    <dgm:cxn modelId="{5CCF6728-1926-4FB7-ACF9-E2F3FD21A3E1}" type="presParOf" srcId="{E969328D-960F-411A-80AA-61EDCE505E10}" destId="{B5608CC1-F29A-450F-B593-BA46F0E135A9}" srcOrd="2" destOrd="0" presId="urn:microsoft.com/office/officeart/2018/2/layout/IconVerticalSolidList"/>
    <dgm:cxn modelId="{CBC783ED-4611-44EE-A5D7-5DBBFE67D99D}" type="presParOf" srcId="{E969328D-960F-411A-80AA-61EDCE505E10}" destId="{0B2BC6E5-6E4A-4643-B46B-D894F22E07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9A689A-B9E0-4F83-A570-1012F455F4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5BAE2E3-7040-4230-BF06-E8BD85660B09}">
      <dgm:prSet/>
      <dgm:spPr/>
      <dgm:t>
        <a:bodyPr/>
        <a:lstStyle/>
        <a:p>
          <a:r>
            <a:rPr lang="en-US"/>
            <a:t>Web scrapping indeed</a:t>
          </a:r>
        </a:p>
      </dgm:t>
    </dgm:pt>
    <dgm:pt modelId="{3E1B540E-6D60-4F2E-B248-F6F94CC46777}" type="parTrans" cxnId="{C0E1A536-7793-4C3D-991D-EDE1492EF198}">
      <dgm:prSet/>
      <dgm:spPr/>
      <dgm:t>
        <a:bodyPr/>
        <a:lstStyle/>
        <a:p>
          <a:endParaRPr lang="en-US"/>
        </a:p>
      </dgm:t>
    </dgm:pt>
    <dgm:pt modelId="{BBEE5704-0E4B-4316-90B4-A6B9277EFC65}" type="sibTrans" cxnId="{C0E1A536-7793-4C3D-991D-EDE1492EF198}">
      <dgm:prSet/>
      <dgm:spPr/>
      <dgm:t>
        <a:bodyPr/>
        <a:lstStyle/>
        <a:p>
          <a:endParaRPr lang="en-US"/>
        </a:p>
      </dgm:t>
    </dgm:pt>
    <dgm:pt modelId="{037C6D41-049D-4ACD-8407-F3A665158B34}">
      <dgm:prSet/>
      <dgm:spPr/>
      <dgm:t>
        <a:bodyPr/>
        <a:lstStyle/>
        <a:p>
          <a:r>
            <a:rPr lang="en-US"/>
            <a:t>Available positions</a:t>
          </a:r>
        </a:p>
      </dgm:t>
    </dgm:pt>
    <dgm:pt modelId="{597C45FF-8276-48C7-90CE-38EBFFFE41E2}" type="parTrans" cxnId="{95EC0D10-72D2-4591-9E1C-C18D32FDBFF1}">
      <dgm:prSet/>
      <dgm:spPr/>
      <dgm:t>
        <a:bodyPr/>
        <a:lstStyle/>
        <a:p>
          <a:endParaRPr lang="en-US"/>
        </a:p>
      </dgm:t>
    </dgm:pt>
    <dgm:pt modelId="{7BFC9C1F-A08A-4DD9-A15E-761293E2EBCC}" type="sibTrans" cxnId="{95EC0D10-72D2-4591-9E1C-C18D32FDBFF1}">
      <dgm:prSet/>
      <dgm:spPr/>
      <dgm:t>
        <a:bodyPr/>
        <a:lstStyle/>
        <a:p>
          <a:endParaRPr lang="en-US"/>
        </a:p>
      </dgm:t>
    </dgm:pt>
    <dgm:pt modelId="{81159C03-EBE7-4358-B6F2-664F8E34C906}">
      <dgm:prSet/>
      <dgm:spPr/>
      <dgm:t>
        <a:bodyPr/>
        <a:lstStyle/>
        <a:p>
          <a:r>
            <a:rPr lang="en-US"/>
            <a:t>Average entry level salary</a:t>
          </a:r>
        </a:p>
      </dgm:t>
    </dgm:pt>
    <dgm:pt modelId="{71BB6C6A-CB33-4E3C-9682-18B71704F55C}" type="parTrans" cxnId="{06C94CB7-FAEF-406E-B741-694DD12F67A0}">
      <dgm:prSet/>
      <dgm:spPr/>
      <dgm:t>
        <a:bodyPr/>
        <a:lstStyle/>
        <a:p>
          <a:endParaRPr lang="en-US"/>
        </a:p>
      </dgm:t>
    </dgm:pt>
    <dgm:pt modelId="{779B0750-5698-4136-8868-6A1625366DF6}" type="sibTrans" cxnId="{06C94CB7-FAEF-406E-B741-694DD12F67A0}">
      <dgm:prSet/>
      <dgm:spPr/>
      <dgm:t>
        <a:bodyPr/>
        <a:lstStyle/>
        <a:p>
          <a:endParaRPr lang="en-US"/>
        </a:p>
      </dgm:t>
    </dgm:pt>
    <dgm:pt modelId="{DE7715D6-2E67-455F-BF38-05F581F7064A}" type="pres">
      <dgm:prSet presAssocID="{5E9A689A-B9E0-4F83-A570-1012F455F4D3}" presName="root" presStyleCnt="0">
        <dgm:presLayoutVars>
          <dgm:dir/>
          <dgm:resizeHandles val="exact"/>
        </dgm:presLayoutVars>
      </dgm:prSet>
      <dgm:spPr/>
    </dgm:pt>
    <dgm:pt modelId="{459ABB21-23B7-4EBF-A0AF-31C551FDC2A8}" type="pres">
      <dgm:prSet presAssocID="{55BAE2E3-7040-4230-BF06-E8BD85660B09}" presName="compNode" presStyleCnt="0"/>
      <dgm:spPr/>
    </dgm:pt>
    <dgm:pt modelId="{C659F938-4B01-4F02-AD5E-5FFD876020DD}" type="pres">
      <dgm:prSet presAssocID="{55BAE2E3-7040-4230-BF06-E8BD85660B09}" presName="bgRect" presStyleLbl="bgShp" presStyleIdx="0" presStyleCnt="3"/>
      <dgm:spPr/>
    </dgm:pt>
    <dgm:pt modelId="{E917135D-E8BD-4FDE-9FCB-9621B804CCAC}" type="pres">
      <dgm:prSet presAssocID="{55BAE2E3-7040-4230-BF06-E8BD85660B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958E0FF-45D5-40C6-9CE3-689D0A99DEFF}" type="pres">
      <dgm:prSet presAssocID="{55BAE2E3-7040-4230-BF06-E8BD85660B09}" presName="spaceRect" presStyleCnt="0"/>
      <dgm:spPr/>
    </dgm:pt>
    <dgm:pt modelId="{8209BBED-BE55-425E-9419-B162A992562F}" type="pres">
      <dgm:prSet presAssocID="{55BAE2E3-7040-4230-BF06-E8BD85660B09}" presName="parTx" presStyleLbl="revTx" presStyleIdx="0" presStyleCnt="3">
        <dgm:presLayoutVars>
          <dgm:chMax val="0"/>
          <dgm:chPref val="0"/>
        </dgm:presLayoutVars>
      </dgm:prSet>
      <dgm:spPr/>
    </dgm:pt>
    <dgm:pt modelId="{8019784D-9BE6-4044-AC5B-6B2C99424486}" type="pres">
      <dgm:prSet presAssocID="{BBEE5704-0E4B-4316-90B4-A6B9277EFC65}" presName="sibTrans" presStyleCnt="0"/>
      <dgm:spPr/>
    </dgm:pt>
    <dgm:pt modelId="{94B16F57-BCE4-4C52-90AB-00F5D645A1E6}" type="pres">
      <dgm:prSet presAssocID="{037C6D41-049D-4ACD-8407-F3A665158B34}" presName="compNode" presStyleCnt="0"/>
      <dgm:spPr/>
    </dgm:pt>
    <dgm:pt modelId="{AF68246B-4D08-4BE3-8A35-D2EE2F88EDD1}" type="pres">
      <dgm:prSet presAssocID="{037C6D41-049D-4ACD-8407-F3A665158B34}" presName="bgRect" presStyleLbl="bgShp" presStyleIdx="1" presStyleCnt="3"/>
      <dgm:spPr/>
    </dgm:pt>
    <dgm:pt modelId="{6438EC1C-307E-4C3B-8EB8-3169B2E27D8B}" type="pres">
      <dgm:prSet presAssocID="{037C6D41-049D-4ACD-8407-F3A665158B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4322377-1006-49E9-8A5C-1C7224F65AD6}" type="pres">
      <dgm:prSet presAssocID="{037C6D41-049D-4ACD-8407-F3A665158B34}" presName="spaceRect" presStyleCnt="0"/>
      <dgm:spPr/>
    </dgm:pt>
    <dgm:pt modelId="{23EA9244-BB9B-433D-8462-965138B16189}" type="pres">
      <dgm:prSet presAssocID="{037C6D41-049D-4ACD-8407-F3A665158B34}" presName="parTx" presStyleLbl="revTx" presStyleIdx="1" presStyleCnt="3">
        <dgm:presLayoutVars>
          <dgm:chMax val="0"/>
          <dgm:chPref val="0"/>
        </dgm:presLayoutVars>
      </dgm:prSet>
      <dgm:spPr/>
    </dgm:pt>
    <dgm:pt modelId="{210828A9-8059-4E4C-A7BE-C5EC5990F241}" type="pres">
      <dgm:prSet presAssocID="{7BFC9C1F-A08A-4DD9-A15E-761293E2EBCC}" presName="sibTrans" presStyleCnt="0"/>
      <dgm:spPr/>
    </dgm:pt>
    <dgm:pt modelId="{206990F0-0418-45A5-A7EB-825B916C266B}" type="pres">
      <dgm:prSet presAssocID="{81159C03-EBE7-4358-B6F2-664F8E34C906}" presName="compNode" presStyleCnt="0"/>
      <dgm:spPr/>
    </dgm:pt>
    <dgm:pt modelId="{3F736885-3FC5-43F1-9010-363FB4A45F70}" type="pres">
      <dgm:prSet presAssocID="{81159C03-EBE7-4358-B6F2-664F8E34C906}" presName="bgRect" presStyleLbl="bgShp" presStyleIdx="2" presStyleCnt="3"/>
      <dgm:spPr/>
    </dgm:pt>
    <dgm:pt modelId="{356198E6-55DF-456C-8657-E074DA2A5E06}" type="pres">
      <dgm:prSet presAssocID="{81159C03-EBE7-4358-B6F2-664F8E34C9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F966DFC-EB86-4F71-9C76-FC56B1D633D9}" type="pres">
      <dgm:prSet presAssocID="{81159C03-EBE7-4358-B6F2-664F8E34C906}" presName="spaceRect" presStyleCnt="0"/>
      <dgm:spPr/>
    </dgm:pt>
    <dgm:pt modelId="{262C40A8-36EC-4A0C-909F-FC6C473FDAD7}" type="pres">
      <dgm:prSet presAssocID="{81159C03-EBE7-4358-B6F2-664F8E34C9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EC0D10-72D2-4591-9E1C-C18D32FDBFF1}" srcId="{5E9A689A-B9E0-4F83-A570-1012F455F4D3}" destId="{037C6D41-049D-4ACD-8407-F3A665158B34}" srcOrd="1" destOrd="0" parTransId="{597C45FF-8276-48C7-90CE-38EBFFFE41E2}" sibTransId="{7BFC9C1F-A08A-4DD9-A15E-761293E2EBCC}"/>
    <dgm:cxn modelId="{963D2011-1192-4C55-BC76-263253971503}" type="presOf" srcId="{037C6D41-049D-4ACD-8407-F3A665158B34}" destId="{23EA9244-BB9B-433D-8462-965138B16189}" srcOrd="0" destOrd="0" presId="urn:microsoft.com/office/officeart/2018/2/layout/IconVerticalSolidList"/>
    <dgm:cxn modelId="{C0E1A536-7793-4C3D-991D-EDE1492EF198}" srcId="{5E9A689A-B9E0-4F83-A570-1012F455F4D3}" destId="{55BAE2E3-7040-4230-BF06-E8BD85660B09}" srcOrd="0" destOrd="0" parTransId="{3E1B540E-6D60-4F2E-B248-F6F94CC46777}" sibTransId="{BBEE5704-0E4B-4316-90B4-A6B9277EFC65}"/>
    <dgm:cxn modelId="{C76F8C79-880D-467D-B990-D28067B5914D}" type="presOf" srcId="{81159C03-EBE7-4358-B6F2-664F8E34C906}" destId="{262C40A8-36EC-4A0C-909F-FC6C473FDAD7}" srcOrd="0" destOrd="0" presId="urn:microsoft.com/office/officeart/2018/2/layout/IconVerticalSolidList"/>
    <dgm:cxn modelId="{E4C26597-8580-48BC-8887-CBAC9C246619}" type="presOf" srcId="{55BAE2E3-7040-4230-BF06-E8BD85660B09}" destId="{8209BBED-BE55-425E-9419-B162A992562F}" srcOrd="0" destOrd="0" presId="urn:microsoft.com/office/officeart/2018/2/layout/IconVerticalSolidList"/>
    <dgm:cxn modelId="{C08276B1-F7D4-4F26-8705-3504EC520917}" type="presOf" srcId="{5E9A689A-B9E0-4F83-A570-1012F455F4D3}" destId="{DE7715D6-2E67-455F-BF38-05F581F7064A}" srcOrd="0" destOrd="0" presId="urn:microsoft.com/office/officeart/2018/2/layout/IconVerticalSolidList"/>
    <dgm:cxn modelId="{06C94CB7-FAEF-406E-B741-694DD12F67A0}" srcId="{5E9A689A-B9E0-4F83-A570-1012F455F4D3}" destId="{81159C03-EBE7-4358-B6F2-664F8E34C906}" srcOrd="2" destOrd="0" parTransId="{71BB6C6A-CB33-4E3C-9682-18B71704F55C}" sibTransId="{779B0750-5698-4136-8868-6A1625366DF6}"/>
    <dgm:cxn modelId="{C13AF66B-EAEC-442A-B60F-29C9927749B6}" type="presParOf" srcId="{DE7715D6-2E67-455F-BF38-05F581F7064A}" destId="{459ABB21-23B7-4EBF-A0AF-31C551FDC2A8}" srcOrd="0" destOrd="0" presId="urn:microsoft.com/office/officeart/2018/2/layout/IconVerticalSolidList"/>
    <dgm:cxn modelId="{A14F9154-E285-4DFE-B772-6421267AAC39}" type="presParOf" srcId="{459ABB21-23B7-4EBF-A0AF-31C551FDC2A8}" destId="{C659F938-4B01-4F02-AD5E-5FFD876020DD}" srcOrd="0" destOrd="0" presId="urn:microsoft.com/office/officeart/2018/2/layout/IconVerticalSolidList"/>
    <dgm:cxn modelId="{E74610FB-BF6E-4F6A-9462-2AE7A58827A4}" type="presParOf" srcId="{459ABB21-23B7-4EBF-A0AF-31C551FDC2A8}" destId="{E917135D-E8BD-4FDE-9FCB-9621B804CCAC}" srcOrd="1" destOrd="0" presId="urn:microsoft.com/office/officeart/2018/2/layout/IconVerticalSolidList"/>
    <dgm:cxn modelId="{6463EECD-F0AA-49BE-9104-C913A4A9C0B1}" type="presParOf" srcId="{459ABB21-23B7-4EBF-A0AF-31C551FDC2A8}" destId="{7958E0FF-45D5-40C6-9CE3-689D0A99DEFF}" srcOrd="2" destOrd="0" presId="urn:microsoft.com/office/officeart/2018/2/layout/IconVerticalSolidList"/>
    <dgm:cxn modelId="{A6B69D75-5790-4815-AD48-F53FE287A645}" type="presParOf" srcId="{459ABB21-23B7-4EBF-A0AF-31C551FDC2A8}" destId="{8209BBED-BE55-425E-9419-B162A992562F}" srcOrd="3" destOrd="0" presId="urn:microsoft.com/office/officeart/2018/2/layout/IconVerticalSolidList"/>
    <dgm:cxn modelId="{77E0119F-8BB0-4FE0-A0DF-E5EEAE199C51}" type="presParOf" srcId="{DE7715D6-2E67-455F-BF38-05F581F7064A}" destId="{8019784D-9BE6-4044-AC5B-6B2C99424486}" srcOrd="1" destOrd="0" presId="urn:microsoft.com/office/officeart/2018/2/layout/IconVerticalSolidList"/>
    <dgm:cxn modelId="{F9888B75-8C1F-4966-B092-1D4E561FCAB8}" type="presParOf" srcId="{DE7715D6-2E67-455F-BF38-05F581F7064A}" destId="{94B16F57-BCE4-4C52-90AB-00F5D645A1E6}" srcOrd="2" destOrd="0" presId="urn:microsoft.com/office/officeart/2018/2/layout/IconVerticalSolidList"/>
    <dgm:cxn modelId="{57B13127-BBC1-4286-90F1-55690ECF057C}" type="presParOf" srcId="{94B16F57-BCE4-4C52-90AB-00F5D645A1E6}" destId="{AF68246B-4D08-4BE3-8A35-D2EE2F88EDD1}" srcOrd="0" destOrd="0" presId="urn:microsoft.com/office/officeart/2018/2/layout/IconVerticalSolidList"/>
    <dgm:cxn modelId="{D1B23579-67C9-43E4-B1D9-D4FBDE69492B}" type="presParOf" srcId="{94B16F57-BCE4-4C52-90AB-00F5D645A1E6}" destId="{6438EC1C-307E-4C3B-8EB8-3169B2E27D8B}" srcOrd="1" destOrd="0" presId="urn:microsoft.com/office/officeart/2018/2/layout/IconVerticalSolidList"/>
    <dgm:cxn modelId="{2C069E60-CD6D-4936-AF79-1D3278299366}" type="presParOf" srcId="{94B16F57-BCE4-4C52-90AB-00F5D645A1E6}" destId="{54322377-1006-49E9-8A5C-1C7224F65AD6}" srcOrd="2" destOrd="0" presId="urn:microsoft.com/office/officeart/2018/2/layout/IconVerticalSolidList"/>
    <dgm:cxn modelId="{4077BE66-1C1E-4FDC-AF87-505A0738F71A}" type="presParOf" srcId="{94B16F57-BCE4-4C52-90AB-00F5D645A1E6}" destId="{23EA9244-BB9B-433D-8462-965138B16189}" srcOrd="3" destOrd="0" presId="urn:microsoft.com/office/officeart/2018/2/layout/IconVerticalSolidList"/>
    <dgm:cxn modelId="{6EEAF9E1-123D-4C8E-89AA-FF05DDFE2CD8}" type="presParOf" srcId="{DE7715D6-2E67-455F-BF38-05F581F7064A}" destId="{210828A9-8059-4E4C-A7BE-C5EC5990F241}" srcOrd="3" destOrd="0" presId="urn:microsoft.com/office/officeart/2018/2/layout/IconVerticalSolidList"/>
    <dgm:cxn modelId="{00E1FE43-A73C-4370-81EC-080DC961660B}" type="presParOf" srcId="{DE7715D6-2E67-455F-BF38-05F581F7064A}" destId="{206990F0-0418-45A5-A7EB-825B916C266B}" srcOrd="4" destOrd="0" presId="urn:microsoft.com/office/officeart/2018/2/layout/IconVerticalSolidList"/>
    <dgm:cxn modelId="{F90F5CBA-8A87-4536-8124-B23F181883A3}" type="presParOf" srcId="{206990F0-0418-45A5-A7EB-825B916C266B}" destId="{3F736885-3FC5-43F1-9010-363FB4A45F70}" srcOrd="0" destOrd="0" presId="urn:microsoft.com/office/officeart/2018/2/layout/IconVerticalSolidList"/>
    <dgm:cxn modelId="{1E995022-1AAE-49B7-B8EC-D7473DDBCB23}" type="presParOf" srcId="{206990F0-0418-45A5-A7EB-825B916C266B}" destId="{356198E6-55DF-456C-8657-E074DA2A5E06}" srcOrd="1" destOrd="0" presId="urn:microsoft.com/office/officeart/2018/2/layout/IconVerticalSolidList"/>
    <dgm:cxn modelId="{C654FCEE-612A-4F91-BCEC-2ED51D6C4951}" type="presParOf" srcId="{206990F0-0418-45A5-A7EB-825B916C266B}" destId="{AF966DFC-EB86-4F71-9C76-FC56B1D633D9}" srcOrd="2" destOrd="0" presId="urn:microsoft.com/office/officeart/2018/2/layout/IconVerticalSolidList"/>
    <dgm:cxn modelId="{9D74B7B4-324D-4E8B-9173-CBC492C75F3A}" type="presParOf" srcId="{206990F0-0418-45A5-A7EB-825B916C266B}" destId="{262C40A8-36EC-4A0C-909F-FC6C473FDA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40A096-FC8F-475E-BE4F-DE973BDDE9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5D227E3-51C8-4B5C-B1B2-F5C7D71D9C7A}">
      <dgm:prSet/>
      <dgm:spPr/>
      <dgm:t>
        <a:bodyPr/>
        <a:lstStyle/>
        <a:p>
          <a:pPr>
            <a:defRPr cap="all"/>
          </a:pPr>
          <a:r>
            <a:rPr lang="en-US"/>
            <a:t>Income verses housing</a:t>
          </a:r>
        </a:p>
      </dgm:t>
    </dgm:pt>
    <dgm:pt modelId="{2BE61F14-426C-4E45-B097-EE93720379F5}" type="parTrans" cxnId="{6DF10773-28E1-4D0A-9D6D-36B64017988D}">
      <dgm:prSet/>
      <dgm:spPr/>
      <dgm:t>
        <a:bodyPr/>
        <a:lstStyle/>
        <a:p>
          <a:endParaRPr lang="en-US"/>
        </a:p>
      </dgm:t>
    </dgm:pt>
    <dgm:pt modelId="{1FD03058-7349-4B64-80C4-A1B7F3EA9FB9}" type="sibTrans" cxnId="{6DF10773-28E1-4D0A-9D6D-36B64017988D}">
      <dgm:prSet/>
      <dgm:spPr/>
      <dgm:t>
        <a:bodyPr/>
        <a:lstStyle/>
        <a:p>
          <a:endParaRPr lang="en-US"/>
        </a:p>
      </dgm:t>
    </dgm:pt>
    <dgm:pt modelId="{04414D2E-B5DC-4F81-B65F-3FFB70BFDC8B}">
      <dgm:prSet/>
      <dgm:spPr/>
      <dgm:t>
        <a:bodyPr/>
        <a:lstStyle/>
        <a:p>
          <a:pPr>
            <a:defRPr cap="all"/>
          </a:pPr>
          <a:r>
            <a:rPr lang="en-US"/>
            <a:t>Standardized housing prices</a:t>
          </a:r>
        </a:p>
      </dgm:t>
    </dgm:pt>
    <dgm:pt modelId="{037EFF6A-E8CA-4EF5-ABDE-798900F799D7}" type="parTrans" cxnId="{4449779F-BC66-4FF4-9B14-6017CC7B606B}">
      <dgm:prSet/>
      <dgm:spPr/>
      <dgm:t>
        <a:bodyPr/>
        <a:lstStyle/>
        <a:p>
          <a:endParaRPr lang="en-US"/>
        </a:p>
      </dgm:t>
    </dgm:pt>
    <dgm:pt modelId="{0900E951-4761-43CB-8C96-8102976A8925}" type="sibTrans" cxnId="{4449779F-BC66-4FF4-9B14-6017CC7B606B}">
      <dgm:prSet/>
      <dgm:spPr/>
      <dgm:t>
        <a:bodyPr/>
        <a:lstStyle/>
        <a:p>
          <a:endParaRPr lang="en-US"/>
        </a:p>
      </dgm:t>
    </dgm:pt>
    <dgm:pt modelId="{A5B930FA-7373-4B72-B62B-E92898C42453}">
      <dgm:prSet/>
      <dgm:spPr/>
      <dgm:t>
        <a:bodyPr/>
        <a:lstStyle/>
        <a:p>
          <a:pPr>
            <a:defRPr cap="all"/>
          </a:pPr>
          <a:r>
            <a:rPr lang="en-US"/>
            <a:t>zillow</a:t>
          </a:r>
        </a:p>
      </dgm:t>
    </dgm:pt>
    <dgm:pt modelId="{B25798F8-BC5B-4FB2-8677-C69876CFB6D5}" type="parTrans" cxnId="{B0164E36-9025-4382-849D-7959C9078C28}">
      <dgm:prSet/>
      <dgm:spPr/>
      <dgm:t>
        <a:bodyPr/>
        <a:lstStyle/>
        <a:p>
          <a:endParaRPr lang="en-US"/>
        </a:p>
      </dgm:t>
    </dgm:pt>
    <dgm:pt modelId="{9DD81461-A820-45DA-BC40-C42E61EC98F7}" type="sibTrans" cxnId="{B0164E36-9025-4382-849D-7959C9078C28}">
      <dgm:prSet/>
      <dgm:spPr/>
      <dgm:t>
        <a:bodyPr/>
        <a:lstStyle/>
        <a:p>
          <a:endParaRPr lang="en-US"/>
        </a:p>
      </dgm:t>
    </dgm:pt>
    <dgm:pt modelId="{8EA5FBDA-5293-41B5-94C0-0243A75540D2}" type="pres">
      <dgm:prSet presAssocID="{2640A096-FC8F-475E-BE4F-DE973BDDE971}" presName="root" presStyleCnt="0">
        <dgm:presLayoutVars>
          <dgm:dir/>
          <dgm:resizeHandles val="exact"/>
        </dgm:presLayoutVars>
      </dgm:prSet>
      <dgm:spPr/>
    </dgm:pt>
    <dgm:pt modelId="{857BD45A-26E2-491B-B715-CC4649EE0F7D}" type="pres">
      <dgm:prSet presAssocID="{C5D227E3-51C8-4B5C-B1B2-F5C7D71D9C7A}" presName="compNode" presStyleCnt="0"/>
      <dgm:spPr/>
    </dgm:pt>
    <dgm:pt modelId="{6F78DC4E-3454-4ACD-980D-562261C36AB0}" type="pres">
      <dgm:prSet presAssocID="{C5D227E3-51C8-4B5C-B1B2-F5C7D71D9C7A}" presName="iconBgRect" presStyleLbl="bgShp" presStyleIdx="0" presStyleCnt="3"/>
      <dgm:spPr/>
    </dgm:pt>
    <dgm:pt modelId="{53351BB8-3C11-4267-9DCB-24C4B4DD36D2}" type="pres">
      <dgm:prSet presAssocID="{C5D227E3-51C8-4B5C-B1B2-F5C7D71D9C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12A13ACB-B3D2-4418-AEC7-F0BDF0C4076B}" type="pres">
      <dgm:prSet presAssocID="{C5D227E3-51C8-4B5C-B1B2-F5C7D71D9C7A}" presName="spaceRect" presStyleCnt="0"/>
      <dgm:spPr/>
    </dgm:pt>
    <dgm:pt modelId="{65DA951D-2044-4072-BE85-7A973A21D54E}" type="pres">
      <dgm:prSet presAssocID="{C5D227E3-51C8-4B5C-B1B2-F5C7D71D9C7A}" presName="textRect" presStyleLbl="revTx" presStyleIdx="0" presStyleCnt="3">
        <dgm:presLayoutVars>
          <dgm:chMax val="1"/>
          <dgm:chPref val="1"/>
        </dgm:presLayoutVars>
      </dgm:prSet>
      <dgm:spPr/>
    </dgm:pt>
    <dgm:pt modelId="{12260A1E-9CDC-4690-83B7-52BAA7908C66}" type="pres">
      <dgm:prSet presAssocID="{1FD03058-7349-4B64-80C4-A1B7F3EA9FB9}" presName="sibTrans" presStyleCnt="0"/>
      <dgm:spPr/>
    </dgm:pt>
    <dgm:pt modelId="{54A4DD33-DEF4-438C-8173-4CB1595285EB}" type="pres">
      <dgm:prSet presAssocID="{04414D2E-B5DC-4F81-B65F-3FFB70BFDC8B}" presName="compNode" presStyleCnt="0"/>
      <dgm:spPr/>
    </dgm:pt>
    <dgm:pt modelId="{8B89ACEA-CADD-4272-A633-2F55E8C1AC4A}" type="pres">
      <dgm:prSet presAssocID="{04414D2E-B5DC-4F81-B65F-3FFB70BFDC8B}" presName="iconBgRect" presStyleLbl="bgShp" presStyleIdx="1" presStyleCnt="3"/>
      <dgm:spPr/>
    </dgm:pt>
    <dgm:pt modelId="{37BEB985-279D-443E-B02D-CD2CA9561A71}" type="pres">
      <dgm:prSet presAssocID="{04414D2E-B5DC-4F81-B65F-3FFB70BFDC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ECDBA883-CF12-4C72-8742-E0C111E268E5}" type="pres">
      <dgm:prSet presAssocID="{04414D2E-B5DC-4F81-B65F-3FFB70BFDC8B}" presName="spaceRect" presStyleCnt="0"/>
      <dgm:spPr/>
    </dgm:pt>
    <dgm:pt modelId="{CD044BAF-E8D8-4EBF-9AC0-B9B36C7E644E}" type="pres">
      <dgm:prSet presAssocID="{04414D2E-B5DC-4F81-B65F-3FFB70BFDC8B}" presName="textRect" presStyleLbl="revTx" presStyleIdx="1" presStyleCnt="3">
        <dgm:presLayoutVars>
          <dgm:chMax val="1"/>
          <dgm:chPref val="1"/>
        </dgm:presLayoutVars>
      </dgm:prSet>
      <dgm:spPr/>
    </dgm:pt>
    <dgm:pt modelId="{4B8D67A7-BF07-4679-B43F-01E3C230713C}" type="pres">
      <dgm:prSet presAssocID="{0900E951-4761-43CB-8C96-8102976A8925}" presName="sibTrans" presStyleCnt="0"/>
      <dgm:spPr/>
    </dgm:pt>
    <dgm:pt modelId="{D3411FE2-CF9F-45BD-8C5F-CE40B58C1C02}" type="pres">
      <dgm:prSet presAssocID="{A5B930FA-7373-4B72-B62B-E92898C42453}" presName="compNode" presStyleCnt="0"/>
      <dgm:spPr/>
    </dgm:pt>
    <dgm:pt modelId="{C2CCEB13-CF2D-4864-A907-4F89112D25B0}" type="pres">
      <dgm:prSet presAssocID="{A5B930FA-7373-4B72-B62B-E92898C42453}" presName="iconBgRect" presStyleLbl="bgShp" presStyleIdx="2" presStyleCnt="3"/>
      <dgm:spPr/>
    </dgm:pt>
    <dgm:pt modelId="{5CBB9AE9-E34C-403F-9D84-D67BF9C3388C}" type="pres">
      <dgm:prSet presAssocID="{A5B930FA-7373-4B72-B62B-E92898C424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FFA480CD-FB04-43B6-B035-26721E87F417}" type="pres">
      <dgm:prSet presAssocID="{A5B930FA-7373-4B72-B62B-E92898C42453}" presName="spaceRect" presStyleCnt="0"/>
      <dgm:spPr/>
    </dgm:pt>
    <dgm:pt modelId="{76D9FA01-4C8F-4BFC-A443-82FF558E5D44}" type="pres">
      <dgm:prSet presAssocID="{A5B930FA-7373-4B72-B62B-E92898C424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AD520D-ABCB-45DD-9F3E-A425439C2D9E}" type="presOf" srcId="{04414D2E-B5DC-4F81-B65F-3FFB70BFDC8B}" destId="{CD044BAF-E8D8-4EBF-9AC0-B9B36C7E644E}" srcOrd="0" destOrd="0" presId="urn:microsoft.com/office/officeart/2018/5/layout/IconCircleLabelList"/>
    <dgm:cxn modelId="{D18A6E31-B2DE-4D69-979D-6F64392A9B42}" type="presOf" srcId="{2640A096-FC8F-475E-BE4F-DE973BDDE971}" destId="{8EA5FBDA-5293-41B5-94C0-0243A75540D2}" srcOrd="0" destOrd="0" presId="urn:microsoft.com/office/officeart/2018/5/layout/IconCircleLabelList"/>
    <dgm:cxn modelId="{B0164E36-9025-4382-849D-7959C9078C28}" srcId="{2640A096-FC8F-475E-BE4F-DE973BDDE971}" destId="{A5B930FA-7373-4B72-B62B-E92898C42453}" srcOrd="2" destOrd="0" parTransId="{B25798F8-BC5B-4FB2-8677-C69876CFB6D5}" sibTransId="{9DD81461-A820-45DA-BC40-C42E61EC98F7}"/>
    <dgm:cxn modelId="{08663B47-2B0D-4285-A5E8-6DF225F84F35}" type="presOf" srcId="{A5B930FA-7373-4B72-B62B-E92898C42453}" destId="{76D9FA01-4C8F-4BFC-A443-82FF558E5D44}" srcOrd="0" destOrd="0" presId="urn:microsoft.com/office/officeart/2018/5/layout/IconCircleLabelList"/>
    <dgm:cxn modelId="{6DF10773-28E1-4D0A-9D6D-36B64017988D}" srcId="{2640A096-FC8F-475E-BE4F-DE973BDDE971}" destId="{C5D227E3-51C8-4B5C-B1B2-F5C7D71D9C7A}" srcOrd="0" destOrd="0" parTransId="{2BE61F14-426C-4E45-B097-EE93720379F5}" sibTransId="{1FD03058-7349-4B64-80C4-A1B7F3EA9FB9}"/>
    <dgm:cxn modelId="{4449779F-BC66-4FF4-9B14-6017CC7B606B}" srcId="{2640A096-FC8F-475E-BE4F-DE973BDDE971}" destId="{04414D2E-B5DC-4F81-B65F-3FFB70BFDC8B}" srcOrd="1" destOrd="0" parTransId="{037EFF6A-E8CA-4EF5-ABDE-798900F799D7}" sibTransId="{0900E951-4761-43CB-8C96-8102976A8925}"/>
    <dgm:cxn modelId="{30DBABDF-ADFD-4BBA-A6C2-C52B9CA89A92}" type="presOf" srcId="{C5D227E3-51C8-4B5C-B1B2-F5C7D71D9C7A}" destId="{65DA951D-2044-4072-BE85-7A973A21D54E}" srcOrd="0" destOrd="0" presId="urn:microsoft.com/office/officeart/2018/5/layout/IconCircleLabelList"/>
    <dgm:cxn modelId="{ADC64040-D284-4385-A0F2-9CA206CA5E87}" type="presParOf" srcId="{8EA5FBDA-5293-41B5-94C0-0243A75540D2}" destId="{857BD45A-26E2-491B-B715-CC4649EE0F7D}" srcOrd="0" destOrd="0" presId="urn:microsoft.com/office/officeart/2018/5/layout/IconCircleLabelList"/>
    <dgm:cxn modelId="{05246381-CA93-4F9F-853A-8CC89E4E3616}" type="presParOf" srcId="{857BD45A-26E2-491B-B715-CC4649EE0F7D}" destId="{6F78DC4E-3454-4ACD-980D-562261C36AB0}" srcOrd="0" destOrd="0" presId="urn:microsoft.com/office/officeart/2018/5/layout/IconCircleLabelList"/>
    <dgm:cxn modelId="{CE56C73F-C67D-413F-8198-83C9E791414C}" type="presParOf" srcId="{857BD45A-26E2-491B-B715-CC4649EE0F7D}" destId="{53351BB8-3C11-4267-9DCB-24C4B4DD36D2}" srcOrd="1" destOrd="0" presId="urn:microsoft.com/office/officeart/2018/5/layout/IconCircleLabelList"/>
    <dgm:cxn modelId="{29DCB56B-06FF-4FE0-8B60-E1680AE44AC5}" type="presParOf" srcId="{857BD45A-26E2-491B-B715-CC4649EE0F7D}" destId="{12A13ACB-B3D2-4418-AEC7-F0BDF0C4076B}" srcOrd="2" destOrd="0" presId="urn:microsoft.com/office/officeart/2018/5/layout/IconCircleLabelList"/>
    <dgm:cxn modelId="{74D24F44-354A-446E-98CF-9D347EF7ABFB}" type="presParOf" srcId="{857BD45A-26E2-491B-B715-CC4649EE0F7D}" destId="{65DA951D-2044-4072-BE85-7A973A21D54E}" srcOrd="3" destOrd="0" presId="urn:microsoft.com/office/officeart/2018/5/layout/IconCircleLabelList"/>
    <dgm:cxn modelId="{525E6FEE-213B-4157-B32D-829FAC750EC8}" type="presParOf" srcId="{8EA5FBDA-5293-41B5-94C0-0243A75540D2}" destId="{12260A1E-9CDC-4690-83B7-52BAA7908C66}" srcOrd="1" destOrd="0" presId="urn:microsoft.com/office/officeart/2018/5/layout/IconCircleLabelList"/>
    <dgm:cxn modelId="{CFBB4C03-CC31-4845-AACD-CBB7C0C7C90E}" type="presParOf" srcId="{8EA5FBDA-5293-41B5-94C0-0243A75540D2}" destId="{54A4DD33-DEF4-438C-8173-4CB1595285EB}" srcOrd="2" destOrd="0" presId="urn:microsoft.com/office/officeart/2018/5/layout/IconCircleLabelList"/>
    <dgm:cxn modelId="{73A4C865-67A3-4B4B-8D22-B49012A7FEDA}" type="presParOf" srcId="{54A4DD33-DEF4-438C-8173-4CB1595285EB}" destId="{8B89ACEA-CADD-4272-A633-2F55E8C1AC4A}" srcOrd="0" destOrd="0" presId="urn:microsoft.com/office/officeart/2018/5/layout/IconCircleLabelList"/>
    <dgm:cxn modelId="{5FFE0D5B-33B5-4E6D-90B1-317248BA7585}" type="presParOf" srcId="{54A4DD33-DEF4-438C-8173-4CB1595285EB}" destId="{37BEB985-279D-443E-B02D-CD2CA9561A71}" srcOrd="1" destOrd="0" presId="urn:microsoft.com/office/officeart/2018/5/layout/IconCircleLabelList"/>
    <dgm:cxn modelId="{F12851C0-935F-4B14-B615-A5834DBC78C4}" type="presParOf" srcId="{54A4DD33-DEF4-438C-8173-4CB1595285EB}" destId="{ECDBA883-CF12-4C72-8742-E0C111E268E5}" srcOrd="2" destOrd="0" presId="urn:microsoft.com/office/officeart/2018/5/layout/IconCircleLabelList"/>
    <dgm:cxn modelId="{E0F1F75C-2BFD-436C-A26E-29FC102006F7}" type="presParOf" srcId="{54A4DD33-DEF4-438C-8173-4CB1595285EB}" destId="{CD044BAF-E8D8-4EBF-9AC0-B9B36C7E644E}" srcOrd="3" destOrd="0" presId="urn:microsoft.com/office/officeart/2018/5/layout/IconCircleLabelList"/>
    <dgm:cxn modelId="{5D26D911-A435-42CD-8E43-D6334F82E28C}" type="presParOf" srcId="{8EA5FBDA-5293-41B5-94C0-0243A75540D2}" destId="{4B8D67A7-BF07-4679-B43F-01E3C230713C}" srcOrd="3" destOrd="0" presId="urn:microsoft.com/office/officeart/2018/5/layout/IconCircleLabelList"/>
    <dgm:cxn modelId="{49D13E63-2313-43F6-9AF1-0D297292332B}" type="presParOf" srcId="{8EA5FBDA-5293-41B5-94C0-0243A75540D2}" destId="{D3411FE2-CF9F-45BD-8C5F-CE40B58C1C02}" srcOrd="4" destOrd="0" presId="urn:microsoft.com/office/officeart/2018/5/layout/IconCircleLabelList"/>
    <dgm:cxn modelId="{D3D262D7-DA36-4175-99B9-E04126852951}" type="presParOf" srcId="{D3411FE2-CF9F-45BD-8C5F-CE40B58C1C02}" destId="{C2CCEB13-CF2D-4864-A907-4F89112D25B0}" srcOrd="0" destOrd="0" presId="urn:microsoft.com/office/officeart/2018/5/layout/IconCircleLabelList"/>
    <dgm:cxn modelId="{697B5F4D-D039-4B1A-8D7E-3571EF600FAB}" type="presParOf" srcId="{D3411FE2-CF9F-45BD-8C5F-CE40B58C1C02}" destId="{5CBB9AE9-E34C-403F-9D84-D67BF9C3388C}" srcOrd="1" destOrd="0" presId="urn:microsoft.com/office/officeart/2018/5/layout/IconCircleLabelList"/>
    <dgm:cxn modelId="{C381CD62-888A-46F7-902A-7140DD982047}" type="presParOf" srcId="{D3411FE2-CF9F-45BD-8C5F-CE40B58C1C02}" destId="{FFA480CD-FB04-43B6-B035-26721E87F417}" srcOrd="2" destOrd="0" presId="urn:microsoft.com/office/officeart/2018/5/layout/IconCircleLabelList"/>
    <dgm:cxn modelId="{FB422F30-D756-40C8-A1D8-A570771F4AAB}" type="presParOf" srcId="{D3411FE2-CF9F-45BD-8C5F-CE40B58C1C02}" destId="{76D9FA01-4C8F-4BFC-A443-82FF558E5D4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4559B4-649A-4CE6-90EA-6A2BE9277F5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4DABE6-907D-4829-AA9E-0E48CE078E30}">
      <dgm:prSet/>
      <dgm:spPr/>
      <dgm:t>
        <a:bodyPr/>
        <a:lstStyle/>
        <a:p>
          <a:r>
            <a:rPr lang="en-US"/>
            <a:t>Housing prices </a:t>
          </a:r>
        </a:p>
      </dgm:t>
    </dgm:pt>
    <dgm:pt modelId="{89DA7902-6A14-47F3-A2D8-313DE1CEC4A0}" type="parTrans" cxnId="{281BC797-C32F-4BAA-8FE2-FFE8057787EC}">
      <dgm:prSet/>
      <dgm:spPr/>
      <dgm:t>
        <a:bodyPr/>
        <a:lstStyle/>
        <a:p>
          <a:endParaRPr lang="en-US"/>
        </a:p>
      </dgm:t>
    </dgm:pt>
    <dgm:pt modelId="{B58EA7BE-6B5A-49DD-A610-2EC1D42336B0}" type="sibTrans" cxnId="{281BC797-C32F-4BAA-8FE2-FFE8057787EC}">
      <dgm:prSet/>
      <dgm:spPr/>
      <dgm:t>
        <a:bodyPr/>
        <a:lstStyle/>
        <a:p>
          <a:endParaRPr lang="en-US"/>
        </a:p>
      </dgm:t>
    </dgm:pt>
    <dgm:pt modelId="{06AAB6FC-E954-4E6C-BF2F-63A11FB9CF9D}">
      <dgm:prSet/>
      <dgm:spPr/>
      <dgm:t>
        <a:bodyPr/>
        <a:lstStyle/>
        <a:p>
          <a:r>
            <a:rPr lang="en-US"/>
            <a:t>Indeed web scrape</a:t>
          </a:r>
        </a:p>
      </dgm:t>
    </dgm:pt>
    <dgm:pt modelId="{101F748F-F0D2-4FFE-BB04-43B1A7433DF5}" type="parTrans" cxnId="{47D71DBB-2AE7-4E33-8E0D-3CBA39552733}">
      <dgm:prSet/>
      <dgm:spPr/>
      <dgm:t>
        <a:bodyPr/>
        <a:lstStyle/>
        <a:p>
          <a:endParaRPr lang="en-US"/>
        </a:p>
      </dgm:t>
    </dgm:pt>
    <dgm:pt modelId="{428FBA9D-84FA-471F-8902-8E0C0D597B34}" type="sibTrans" cxnId="{47D71DBB-2AE7-4E33-8E0D-3CBA39552733}">
      <dgm:prSet/>
      <dgm:spPr/>
      <dgm:t>
        <a:bodyPr/>
        <a:lstStyle/>
        <a:p>
          <a:endParaRPr lang="en-US"/>
        </a:p>
      </dgm:t>
    </dgm:pt>
    <dgm:pt modelId="{31DED525-0EC4-44A6-A4A0-456A5BE7BDE8}">
      <dgm:prSet/>
      <dgm:spPr/>
      <dgm:t>
        <a:bodyPr/>
        <a:lstStyle/>
        <a:p>
          <a:r>
            <a:rPr lang="en-US"/>
            <a:t>Appealing city rankings</a:t>
          </a:r>
        </a:p>
      </dgm:t>
    </dgm:pt>
    <dgm:pt modelId="{D2275CEC-6162-4E26-A961-B5D42BD2EE27}" type="parTrans" cxnId="{032D36D9-3867-4616-85FE-7E93F3F143B2}">
      <dgm:prSet/>
      <dgm:spPr/>
      <dgm:t>
        <a:bodyPr/>
        <a:lstStyle/>
        <a:p>
          <a:endParaRPr lang="en-US"/>
        </a:p>
      </dgm:t>
    </dgm:pt>
    <dgm:pt modelId="{BF071CF6-2A35-4B9E-AD0A-08211322E015}" type="sibTrans" cxnId="{032D36D9-3867-4616-85FE-7E93F3F143B2}">
      <dgm:prSet/>
      <dgm:spPr/>
      <dgm:t>
        <a:bodyPr/>
        <a:lstStyle/>
        <a:p>
          <a:endParaRPr lang="en-US"/>
        </a:p>
      </dgm:t>
    </dgm:pt>
    <dgm:pt modelId="{013B7E90-BDFC-4E2D-8DA3-8606318B0203}">
      <dgm:prSet/>
      <dgm:spPr/>
      <dgm:t>
        <a:bodyPr/>
        <a:lstStyle/>
        <a:p>
          <a:r>
            <a:rPr lang="en-US"/>
            <a:t>Coordinates</a:t>
          </a:r>
        </a:p>
      </dgm:t>
    </dgm:pt>
    <dgm:pt modelId="{9A9F9C46-8AE5-4A76-A284-BC64DAE9480A}" type="parTrans" cxnId="{36A8E5A3-3EBF-426E-8D72-22C54E32E9D0}">
      <dgm:prSet/>
      <dgm:spPr/>
      <dgm:t>
        <a:bodyPr/>
        <a:lstStyle/>
        <a:p>
          <a:endParaRPr lang="en-US"/>
        </a:p>
      </dgm:t>
    </dgm:pt>
    <dgm:pt modelId="{A14A7EA6-130F-45CE-AF90-EA4AFD1185F8}" type="sibTrans" cxnId="{36A8E5A3-3EBF-426E-8D72-22C54E32E9D0}">
      <dgm:prSet/>
      <dgm:spPr/>
      <dgm:t>
        <a:bodyPr/>
        <a:lstStyle/>
        <a:p>
          <a:endParaRPr lang="en-US"/>
        </a:p>
      </dgm:t>
    </dgm:pt>
    <dgm:pt modelId="{5F83237D-1ED9-41D8-89E5-CF8ECABDE33C}">
      <dgm:prSet/>
      <dgm:spPr/>
      <dgm:t>
        <a:bodyPr/>
        <a:lstStyle/>
        <a:p>
          <a:r>
            <a:rPr lang="en-US" dirty="0"/>
            <a:t>Use SQL to combine based on city and state</a:t>
          </a:r>
        </a:p>
      </dgm:t>
    </dgm:pt>
    <dgm:pt modelId="{BB5D1BF6-48D9-4DC1-AB6E-2C4F86CD51EF}" type="parTrans" cxnId="{C076840D-AD82-42B3-B06B-19CD1B9503B3}">
      <dgm:prSet/>
      <dgm:spPr/>
      <dgm:t>
        <a:bodyPr/>
        <a:lstStyle/>
        <a:p>
          <a:endParaRPr lang="en-US"/>
        </a:p>
      </dgm:t>
    </dgm:pt>
    <dgm:pt modelId="{CA7E53A6-4FDC-4733-B92E-6855DF784902}" type="sibTrans" cxnId="{C076840D-AD82-42B3-B06B-19CD1B9503B3}">
      <dgm:prSet/>
      <dgm:spPr/>
      <dgm:t>
        <a:bodyPr/>
        <a:lstStyle/>
        <a:p>
          <a:endParaRPr lang="en-US"/>
        </a:p>
      </dgm:t>
    </dgm:pt>
    <dgm:pt modelId="{115AE184-0F61-4D66-B082-02ED8D129362}" type="pres">
      <dgm:prSet presAssocID="{C24559B4-649A-4CE6-90EA-6A2BE9277F55}" presName="vert0" presStyleCnt="0">
        <dgm:presLayoutVars>
          <dgm:dir/>
          <dgm:animOne val="branch"/>
          <dgm:animLvl val="lvl"/>
        </dgm:presLayoutVars>
      </dgm:prSet>
      <dgm:spPr/>
    </dgm:pt>
    <dgm:pt modelId="{807A913C-1B2A-431B-861F-EEA6FF936554}" type="pres">
      <dgm:prSet presAssocID="{334DABE6-907D-4829-AA9E-0E48CE078E30}" presName="thickLine" presStyleLbl="alignNode1" presStyleIdx="0" presStyleCnt="5"/>
      <dgm:spPr/>
    </dgm:pt>
    <dgm:pt modelId="{9E42AE59-E7ED-4232-8B9C-7E8358BC5255}" type="pres">
      <dgm:prSet presAssocID="{334DABE6-907D-4829-AA9E-0E48CE078E30}" presName="horz1" presStyleCnt="0"/>
      <dgm:spPr/>
    </dgm:pt>
    <dgm:pt modelId="{54BFEF8D-4625-4A1E-8372-A2CDE0BC218E}" type="pres">
      <dgm:prSet presAssocID="{334DABE6-907D-4829-AA9E-0E48CE078E30}" presName="tx1" presStyleLbl="revTx" presStyleIdx="0" presStyleCnt="5"/>
      <dgm:spPr/>
    </dgm:pt>
    <dgm:pt modelId="{4A8E009D-F3B0-4489-BF0F-1A294D290FAA}" type="pres">
      <dgm:prSet presAssocID="{334DABE6-907D-4829-AA9E-0E48CE078E30}" presName="vert1" presStyleCnt="0"/>
      <dgm:spPr/>
    </dgm:pt>
    <dgm:pt modelId="{68CCF604-4E51-4794-A298-111D4309AFCC}" type="pres">
      <dgm:prSet presAssocID="{06AAB6FC-E954-4E6C-BF2F-63A11FB9CF9D}" presName="thickLine" presStyleLbl="alignNode1" presStyleIdx="1" presStyleCnt="5"/>
      <dgm:spPr/>
    </dgm:pt>
    <dgm:pt modelId="{111DE4F0-AB53-4F45-83E9-2EF5EA553D09}" type="pres">
      <dgm:prSet presAssocID="{06AAB6FC-E954-4E6C-BF2F-63A11FB9CF9D}" presName="horz1" presStyleCnt="0"/>
      <dgm:spPr/>
    </dgm:pt>
    <dgm:pt modelId="{7673EDDC-7EAB-436D-9C85-57DA1E578AFB}" type="pres">
      <dgm:prSet presAssocID="{06AAB6FC-E954-4E6C-BF2F-63A11FB9CF9D}" presName="tx1" presStyleLbl="revTx" presStyleIdx="1" presStyleCnt="5"/>
      <dgm:spPr/>
    </dgm:pt>
    <dgm:pt modelId="{D42DEAB4-63C5-4D3C-8915-FC9FB04233DE}" type="pres">
      <dgm:prSet presAssocID="{06AAB6FC-E954-4E6C-BF2F-63A11FB9CF9D}" presName="vert1" presStyleCnt="0"/>
      <dgm:spPr/>
    </dgm:pt>
    <dgm:pt modelId="{46F8C068-894E-441B-BCFD-866B8F3C28E1}" type="pres">
      <dgm:prSet presAssocID="{31DED525-0EC4-44A6-A4A0-456A5BE7BDE8}" presName="thickLine" presStyleLbl="alignNode1" presStyleIdx="2" presStyleCnt="5"/>
      <dgm:spPr/>
    </dgm:pt>
    <dgm:pt modelId="{4011CFC4-2BAD-456F-B43B-4E886FAF16AF}" type="pres">
      <dgm:prSet presAssocID="{31DED525-0EC4-44A6-A4A0-456A5BE7BDE8}" presName="horz1" presStyleCnt="0"/>
      <dgm:spPr/>
    </dgm:pt>
    <dgm:pt modelId="{5DF00D96-DCFE-4AAC-83C1-A7C75F903543}" type="pres">
      <dgm:prSet presAssocID="{31DED525-0EC4-44A6-A4A0-456A5BE7BDE8}" presName="tx1" presStyleLbl="revTx" presStyleIdx="2" presStyleCnt="5"/>
      <dgm:spPr/>
    </dgm:pt>
    <dgm:pt modelId="{ED2E2754-6741-4D14-8660-D0D1E844A235}" type="pres">
      <dgm:prSet presAssocID="{31DED525-0EC4-44A6-A4A0-456A5BE7BDE8}" presName="vert1" presStyleCnt="0"/>
      <dgm:spPr/>
    </dgm:pt>
    <dgm:pt modelId="{BA06030E-2DF0-41DE-B966-584E2AD1044C}" type="pres">
      <dgm:prSet presAssocID="{013B7E90-BDFC-4E2D-8DA3-8606318B0203}" presName="thickLine" presStyleLbl="alignNode1" presStyleIdx="3" presStyleCnt="5"/>
      <dgm:spPr/>
    </dgm:pt>
    <dgm:pt modelId="{F1C009B0-2430-489D-9F54-C3327BB607BF}" type="pres">
      <dgm:prSet presAssocID="{013B7E90-BDFC-4E2D-8DA3-8606318B0203}" presName="horz1" presStyleCnt="0"/>
      <dgm:spPr/>
    </dgm:pt>
    <dgm:pt modelId="{820FD5AA-AFC3-487E-BFB8-2B74EF06B9C0}" type="pres">
      <dgm:prSet presAssocID="{013B7E90-BDFC-4E2D-8DA3-8606318B0203}" presName="tx1" presStyleLbl="revTx" presStyleIdx="3" presStyleCnt="5"/>
      <dgm:spPr/>
    </dgm:pt>
    <dgm:pt modelId="{319E034A-27CF-4458-BC48-8B4746E86BDB}" type="pres">
      <dgm:prSet presAssocID="{013B7E90-BDFC-4E2D-8DA3-8606318B0203}" presName="vert1" presStyleCnt="0"/>
      <dgm:spPr/>
    </dgm:pt>
    <dgm:pt modelId="{4E5F9DE9-3B87-4BD9-81A1-0814421EEEED}" type="pres">
      <dgm:prSet presAssocID="{5F83237D-1ED9-41D8-89E5-CF8ECABDE33C}" presName="thickLine" presStyleLbl="alignNode1" presStyleIdx="4" presStyleCnt="5"/>
      <dgm:spPr/>
    </dgm:pt>
    <dgm:pt modelId="{55989017-8CB3-4CAB-A427-9B48A6516317}" type="pres">
      <dgm:prSet presAssocID="{5F83237D-1ED9-41D8-89E5-CF8ECABDE33C}" presName="horz1" presStyleCnt="0"/>
      <dgm:spPr/>
    </dgm:pt>
    <dgm:pt modelId="{B24D2F74-995B-45CC-839F-7DAE8925F6A0}" type="pres">
      <dgm:prSet presAssocID="{5F83237D-1ED9-41D8-89E5-CF8ECABDE33C}" presName="tx1" presStyleLbl="revTx" presStyleIdx="4" presStyleCnt="5"/>
      <dgm:spPr/>
    </dgm:pt>
    <dgm:pt modelId="{F0A2DFB8-61F4-4FDF-895B-E2479611C6D4}" type="pres">
      <dgm:prSet presAssocID="{5F83237D-1ED9-41D8-89E5-CF8ECABDE33C}" presName="vert1" presStyleCnt="0"/>
      <dgm:spPr/>
    </dgm:pt>
  </dgm:ptLst>
  <dgm:cxnLst>
    <dgm:cxn modelId="{C076840D-AD82-42B3-B06B-19CD1B9503B3}" srcId="{C24559B4-649A-4CE6-90EA-6A2BE9277F55}" destId="{5F83237D-1ED9-41D8-89E5-CF8ECABDE33C}" srcOrd="4" destOrd="0" parTransId="{BB5D1BF6-48D9-4DC1-AB6E-2C4F86CD51EF}" sibTransId="{CA7E53A6-4FDC-4733-B92E-6855DF784902}"/>
    <dgm:cxn modelId="{038BBE33-B091-4E04-A8B7-DF479E385C4C}" type="presOf" srcId="{013B7E90-BDFC-4E2D-8DA3-8606318B0203}" destId="{820FD5AA-AFC3-487E-BFB8-2B74EF06B9C0}" srcOrd="0" destOrd="0" presId="urn:microsoft.com/office/officeart/2008/layout/LinedList"/>
    <dgm:cxn modelId="{8A218259-B7DE-4167-B0C6-C32F83F67BF0}" type="presOf" srcId="{5F83237D-1ED9-41D8-89E5-CF8ECABDE33C}" destId="{B24D2F74-995B-45CC-839F-7DAE8925F6A0}" srcOrd="0" destOrd="0" presId="urn:microsoft.com/office/officeart/2008/layout/LinedList"/>
    <dgm:cxn modelId="{4A6E9B7F-15A0-4C5B-B853-696F7C4CCC84}" type="presOf" srcId="{334DABE6-907D-4829-AA9E-0E48CE078E30}" destId="{54BFEF8D-4625-4A1E-8372-A2CDE0BC218E}" srcOrd="0" destOrd="0" presId="urn:microsoft.com/office/officeart/2008/layout/LinedList"/>
    <dgm:cxn modelId="{7DECF08B-37C9-404C-9098-0F8D86A36A2D}" type="presOf" srcId="{C24559B4-649A-4CE6-90EA-6A2BE9277F55}" destId="{115AE184-0F61-4D66-B082-02ED8D129362}" srcOrd="0" destOrd="0" presId="urn:microsoft.com/office/officeart/2008/layout/LinedList"/>
    <dgm:cxn modelId="{6A99328E-5A2E-4ED8-994A-EF456020E8FD}" type="presOf" srcId="{31DED525-0EC4-44A6-A4A0-456A5BE7BDE8}" destId="{5DF00D96-DCFE-4AAC-83C1-A7C75F903543}" srcOrd="0" destOrd="0" presId="urn:microsoft.com/office/officeart/2008/layout/LinedList"/>
    <dgm:cxn modelId="{281BC797-C32F-4BAA-8FE2-FFE8057787EC}" srcId="{C24559B4-649A-4CE6-90EA-6A2BE9277F55}" destId="{334DABE6-907D-4829-AA9E-0E48CE078E30}" srcOrd="0" destOrd="0" parTransId="{89DA7902-6A14-47F3-A2D8-313DE1CEC4A0}" sibTransId="{B58EA7BE-6B5A-49DD-A610-2EC1D42336B0}"/>
    <dgm:cxn modelId="{36A8E5A3-3EBF-426E-8D72-22C54E32E9D0}" srcId="{C24559B4-649A-4CE6-90EA-6A2BE9277F55}" destId="{013B7E90-BDFC-4E2D-8DA3-8606318B0203}" srcOrd="3" destOrd="0" parTransId="{9A9F9C46-8AE5-4A76-A284-BC64DAE9480A}" sibTransId="{A14A7EA6-130F-45CE-AF90-EA4AFD1185F8}"/>
    <dgm:cxn modelId="{47D71DBB-2AE7-4E33-8E0D-3CBA39552733}" srcId="{C24559B4-649A-4CE6-90EA-6A2BE9277F55}" destId="{06AAB6FC-E954-4E6C-BF2F-63A11FB9CF9D}" srcOrd="1" destOrd="0" parTransId="{101F748F-F0D2-4FFE-BB04-43B1A7433DF5}" sibTransId="{428FBA9D-84FA-471F-8902-8E0C0D597B34}"/>
    <dgm:cxn modelId="{032D36D9-3867-4616-85FE-7E93F3F143B2}" srcId="{C24559B4-649A-4CE6-90EA-6A2BE9277F55}" destId="{31DED525-0EC4-44A6-A4A0-456A5BE7BDE8}" srcOrd="2" destOrd="0" parTransId="{D2275CEC-6162-4E26-A961-B5D42BD2EE27}" sibTransId="{BF071CF6-2A35-4B9E-AD0A-08211322E015}"/>
    <dgm:cxn modelId="{0D50C9F0-790F-4A85-A31C-6F01A82F05F2}" type="presOf" srcId="{06AAB6FC-E954-4E6C-BF2F-63A11FB9CF9D}" destId="{7673EDDC-7EAB-436D-9C85-57DA1E578AFB}" srcOrd="0" destOrd="0" presId="urn:microsoft.com/office/officeart/2008/layout/LinedList"/>
    <dgm:cxn modelId="{559633A0-6C5A-49C7-A93F-66E9BCA54CCF}" type="presParOf" srcId="{115AE184-0F61-4D66-B082-02ED8D129362}" destId="{807A913C-1B2A-431B-861F-EEA6FF936554}" srcOrd="0" destOrd="0" presId="urn:microsoft.com/office/officeart/2008/layout/LinedList"/>
    <dgm:cxn modelId="{AC27DFDD-0E4E-49AA-B07F-B1C82A6191B5}" type="presParOf" srcId="{115AE184-0F61-4D66-B082-02ED8D129362}" destId="{9E42AE59-E7ED-4232-8B9C-7E8358BC5255}" srcOrd="1" destOrd="0" presId="urn:microsoft.com/office/officeart/2008/layout/LinedList"/>
    <dgm:cxn modelId="{81AEF8C3-A54A-4A7D-8F29-C7A9CA1F7E83}" type="presParOf" srcId="{9E42AE59-E7ED-4232-8B9C-7E8358BC5255}" destId="{54BFEF8D-4625-4A1E-8372-A2CDE0BC218E}" srcOrd="0" destOrd="0" presId="urn:microsoft.com/office/officeart/2008/layout/LinedList"/>
    <dgm:cxn modelId="{87843740-4FD1-456E-825F-077D9A9C1275}" type="presParOf" srcId="{9E42AE59-E7ED-4232-8B9C-7E8358BC5255}" destId="{4A8E009D-F3B0-4489-BF0F-1A294D290FAA}" srcOrd="1" destOrd="0" presId="urn:microsoft.com/office/officeart/2008/layout/LinedList"/>
    <dgm:cxn modelId="{813A63C3-834B-40D3-99D9-4353F978B6A6}" type="presParOf" srcId="{115AE184-0F61-4D66-B082-02ED8D129362}" destId="{68CCF604-4E51-4794-A298-111D4309AFCC}" srcOrd="2" destOrd="0" presId="urn:microsoft.com/office/officeart/2008/layout/LinedList"/>
    <dgm:cxn modelId="{D68B0C21-67AD-4363-8EA1-3256D98FF3AD}" type="presParOf" srcId="{115AE184-0F61-4D66-B082-02ED8D129362}" destId="{111DE4F0-AB53-4F45-83E9-2EF5EA553D09}" srcOrd="3" destOrd="0" presId="urn:microsoft.com/office/officeart/2008/layout/LinedList"/>
    <dgm:cxn modelId="{5E8C0627-C6F3-4135-9967-BAC285BE2490}" type="presParOf" srcId="{111DE4F0-AB53-4F45-83E9-2EF5EA553D09}" destId="{7673EDDC-7EAB-436D-9C85-57DA1E578AFB}" srcOrd="0" destOrd="0" presId="urn:microsoft.com/office/officeart/2008/layout/LinedList"/>
    <dgm:cxn modelId="{C70674FA-9FFB-4CEC-B10D-0F3D63351795}" type="presParOf" srcId="{111DE4F0-AB53-4F45-83E9-2EF5EA553D09}" destId="{D42DEAB4-63C5-4D3C-8915-FC9FB04233DE}" srcOrd="1" destOrd="0" presId="urn:microsoft.com/office/officeart/2008/layout/LinedList"/>
    <dgm:cxn modelId="{FA202EE8-77BB-495D-A73D-7C3A02C58983}" type="presParOf" srcId="{115AE184-0F61-4D66-B082-02ED8D129362}" destId="{46F8C068-894E-441B-BCFD-866B8F3C28E1}" srcOrd="4" destOrd="0" presId="urn:microsoft.com/office/officeart/2008/layout/LinedList"/>
    <dgm:cxn modelId="{E7D6972B-5705-456E-8AB7-37738911CA65}" type="presParOf" srcId="{115AE184-0F61-4D66-B082-02ED8D129362}" destId="{4011CFC4-2BAD-456F-B43B-4E886FAF16AF}" srcOrd="5" destOrd="0" presId="urn:microsoft.com/office/officeart/2008/layout/LinedList"/>
    <dgm:cxn modelId="{2D248A15-4992-41DC-8916-97936A1EB3C9}" type="presParOf" srcId="{4011CFC4-2BAD-456F-B43B-4E886FAF16AF}" destId="{5DF00D96-DCFE-4AAC-83C1-A7C75F903543}" srcOrd="0" destOrd="0" presId="urn:microsoft.com/office/officeart/2008/layout/LinedList"/>
    <dgm:cxn modelId="{8F72B516-45DE-41E9-86EF-AA5220070542}" type="presParOf" srcId="{4011CFC4-2BAD-456F-B43B-4E886FAF16AF}" destId="{ED2E2754-6741-4D14-8660-D0D1E844A235}" srcOrd="1" destOrd="0" presId="urn:microsoft.com/office/officeart/2008/layout/LinedList"/>
    <dgm:cxn modelId="{F84DE2C8-A8ED-4373-ABE3-5E8949CA5268}" type="presParOf" srcId="{115AE184-0F61-4D66-B082-02ED8D129362}" destId="{BA06030E-2DF0-41DE-B966-584E2AD1044C}" srcOrd="6" destOrd="0" presId="urn:microsoft.com/office/officeart/2008/layout/LinedList"/>
    <dgm:cxn modelId="{04F7D7AC-65F5-4BE6-ABB6-B48280454128}" type="presParOf" srcId="{115AE184-0F61-4D66-B082-02ED8D129362}" destId="{F1C009B0-2430-489D-9F54-C3327BB607BF}" srcOrd="7" destOrd="0" presId="urn:microsoft.com/office/officeart/2008/layout/LinedList"/>
    <dgm:cxn modelId="{0C732040-54E3-4D62-9F03-AE717D10DE84}" type="presParOf" srcId="{F1C009B0-2430-489D-9F54-C3327BB607BF}" destId="{820FD5AA-AFC3-487E-BFB8-2B74EF06B9C0}" srcOrd="0" destOrd="0" presId="urn:microsoft.com/office/officeart/2008/layout/LinedList"/>
    <dgm:cxn modelId="{2BD2A863-E26D-4A95-B15E-F5577B8B5DA4}" type="presParOf" srcId="{F1C009B0-2430-489D-9F54-C3327BB607BF}" destId="{319E034A-27CF-4458-BC48-8B4746E86BDB}" srcOrd="1" destOrd="0" presId="urn:microsoft.com/office/officeart/2008/layout/LinedList"/>
    <dgm:cxn modelId="{D10803A6-FC48-4A89-81DC-DCAE87E468D3}" type="presParOf" srcId="{115AE184-0F61-4D66-B082-02ED8D129362}" destId="{4E5F9DE9-3B87-4BD9-81A1-0814421EEEED}" srcOrd="8" destOrd="0" presId="urn:microsoft.com/office/officeart/2008/layout/LinedList"/>
    <dgm:cxn modelId="{6AE01EF4-76DE-4CF7-80B6-FEAC494AE427}" type="presParOf" srcId="{115AE184-0F61-4D66-B082-02ED8D129362}" destId="{55989017-8CB3-4CAB-A427-9B48A6516317}" srcOrd="9" destOrd="0" presId="urn:microsoft.com/office/officeart/2008/layout/LinedList"/>
    <dgm:cxn modelId="{A82B65E5-749F-494A-8CB8-08682552DB9F}" type="presParOf" srcId="{55989017-8CB3-4CAB-A427-9B48A6516317}" destId="{B24D2F74-995B-45CC-839F-7DAE8925F6A0}" srcOrd="0" destOrd="0" presId="urn:microsoft.com/office/officeart/2008/layout/LinedList"/>
    <dgm:cxn modelId="{52283D43-A2A3-4FE1-AC3F-2B1D7B4835EC}" type="presParOf" srcId="{55989017-8CB3-4CAB-A427-9B48A6516317}" destId="{F0A2DFB8-61F4-4FDF-895B-E2479611C6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B4502F-5E52-4BB2-8D4D-A1FEF886DAB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B065D2-C7EE-4181-A0C0-FFF268024BE8}">
      <dgm:prSet/>
      <dgm:spPr/>
      <dgm:t>
        <a:bodyPr/>
        <a:lstStyle/>
        <a:p>
          <a:r>
            <a:rPr lang="en-US" dirty="0"/>
            <a:t>Mortgage cost against income per year</a:t>
          </a:r>
        </a:p>
      </dgm:t>
    </dgm:pt>
    <dgm:pt modelId="{009E0D2D-CB07-486D-80F3-CE7E1B84F7F5}" type="parTrans" cxnId="{54238DE1-B1AA-441E-81EB-CDA9B821A36F}">
      <dgm:prSet/>
      <dgm:spPr/>
      <dgm:t>
        <a:bodyPr/>
        <a:lstStyle/>
        <a:p>
          <a:endParaRPr lang="en-US"/>
        </a:p>
      </dgm:t>
    </dgm:pt>
    <dgm:pt modelId="{1FB786E2-3206-4486-AC63-AFA71C5A1D01}" type="sibTrans" cxnId="{54238DE1-B1AA-441E-81EB-CDA9B821A36F}">
      <dgm:prSet/>
      <dgm:spPr/>
      <dgm:t>
        <a:bodyPr/>
        <a:lstStyle/>
        <a:p>
          <a:endParaRPr lang="en-US"/>
        </a:p>
      </dgm:t>
    </dgm:pt>
    <dgm:pt modelId="{2000F90E-6773-4FD5-BE50-561479326AFD}">
      <dgm:prSet/>
      <dgm:spPr/>
      <dgm:t>
        <a:bodyPr/>
        <a:lstStyle/>
        <a:p>
          <a:r>
            <a:rPr lang="en-US" dirty="0"/>
            <a:t>Rental cost against income per year</a:t>
          </a:r>
        </a:p>
      </dgm:t>
    </dgm:pt>
    <dgm:pt modelId="{5B227861-74AB-4BDC-B63F-EA7101C03F3A}" type="parTrans" cxnId="{A499A8E4-26D5-4CE1-B14A-216598D24994}">
      <dgm:prSet/>
      <dgm:spPr/>
      <dgm:t>
        <a:bodyPr/>
        <a:lstStyle/>
        <a:p>
          <a:endParaRPr lang="en-US"/>
        </a:p>
      </dgm:t>
    </dgm:pt>
    <dgm:pt modelId="{28E029DC-85E4-49B2-B233-FB8F0A2188CE}" type="sibTrans" cxnId="{A499A8E4-26D5-4CE1-B14A-216598D24994}">
      <dgm:prSet/>
      <dgm:spPr/>
      <dgm:t>
        <a:bodyPr/>
        <a:lstStyle/>
        <a:p>
          <a:endParaRPr lang="en-US"/>
        </a:p>
      </dgm:t>
    </dgm:pt>
    <dgm:pt modelId="{89D324B5-B344-4849-B0EE-926B36662B24}">
      <dgm:prSet/>
      <dgm:spPr/>
      <dgm:t>
        <a:bodyPr/>
        <a:lstStyle/>
        <a:p>
          <a:r>
            <a:rPr lang="en-US" dirty="0"/>
            <a:t>Number of positions available</a:t>
          </a:r>
        </a:p>
        <a:p>
          <a:r>
            <a:rPr lang="en-US" dirty="0"/>
            <a:t>(entry level)</a:t>
          </a:r>
        </a:p>
      </dgm:t>
    </dgm:pt>
    <dgm:pt modelId="{A6C3DDC0-DEB8-4626-A605-BD13B50A5733}" type="parTrans" cxnId="{ED616AF2-0FE8-4599-AE27-312835DE09CD}">
      <dgm:prSet/>
      <dgm:spPr/>
      <dgm:t>
        <a:bodyPr/>
        <a:lstStyle/>
        <a:p>
          <a:endParaRPr lang="en-US"/>
        </a:p>
      </dgm:t>
    </dgm:pt>
    <dgm:pt modelId="{DCCAC021-6CF0-4656-BD88-0B281C9BE588}" type="sibTrans" cxnId="{ED616AF2-0FE8-4599-AE27-312835DE09CD}">
      <dgm:prSet/>
      <dgm:spPr/>
      <dgm:t>
        <a:bodyPr/>
        <a:lstStyle/>
        <a:p>
          <a:endParaRPr lang="en-US"/>
        </a:p>
      </dgm:t>
    </dgm:pt>
    <dgm:pt modelId="{F3D51B97-B8A4-4845-8317-8CA583E09E23}">
      <dgm:prSet/>
      <dgm:spPr/>
      <dgm:t>
        <a:bodyPr/>
        <a:lstStyle/>
        <a:p>
          <a:r>
            <a:rPr lang="en-US" dirty="0"/>
            <a:t>Best cities to live in</a:t>
          </a:r>
        </a:p>
      </dgm:t>
    </dgm:pt>
    <dgm:pt modelId="{3C098A39-56EA-40EC-92EF-87A5736728A9}" type="parTrans" cxnId="{339BC65A-8561-4C7A-B31A-4201FE0A468E}">
      <dgm:prSet/>
      <dgm:spPr/>
      <dgm:t>
        <a:bodyPr/>
        <a:lstStyle/>
        <a:p>
          <a:endParaRPr lang="en-US"/>
        </a:p>
      </dgm:t>
    </dgm:pt>
    <dgm:pt modelId="{C965A669-9CB6-4849-89D4-11B2E21334F0}" type="sibTrans" cxnId="{339BC65A-8561-4C7A-B31A-4201FE0A468E}">
      <dgm:prSet/>
      <dgm:spPr/>
      <dgm:t>
        <a:bodyPr/>
        <a:lstStyle/>
        <a:p>
          <a:endParaRPr lang="en-US"/>
        </a:p>
      </dgm:t>
    </dgm:pt>
    <dgm:pt modelId="{38E242A5-09A0-49EC-B47F-D9389B0755CF}" type="pres">
      <dgm:prSet presAssocID="{FFB4502F-5E52-4BB2-8D4D-A1FEF886DABD}" presName="matrix" presStyleCnt="0">
        <dgm:presLayoutVars>
          <dgm:chMax val="1"/>
          <dgm:dir/>
          <dgm:resizeHandles val="exact"/>
        </dgm:presLayoutVars>
      </dgm:prSet>
      <dgm:spPr/>
    </dgm:pt>
    <dgm:pt modelId="{999BD497-C323-4DFD-BBDF-68CB0D1B3FA3}" type="pres">
      <dgm:prSet presAssocID="{FFB4502F-5E52-4BB2-8D4D-A1FEF886DABD}" presName="diamond" presStyleLbl="bgShp" presStyleIdx="0" presStyleCnt="1"/>
      <dgm:spPr/>
    </dgm:pt>
    <dgm:pt modelId="{4A70FD4A-9043-4951-A5AC-36E3158EAEA1}" type="pres">
      <dgm:prSet presAssocID="{FFB4502F-5E52-4BB2-8D4D-A1FEF886DAB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91FD3A-5209-4092-ADA0-B5E9A68D5875}" type="pres">
      <dgm:prSet presAssocID="{FFB4502F-5E52-4BB2-8D4D-A1FEF886DAB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989FD8-F8BE-42FB-BF44-CD4550520B0D}" type="pres">
      <dgm:prSet presAssocID="{FFB4502F-5E52-4BB2-8D4D-A1FEF886DAB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D82DDA2-6E85-4579-BD57-58D4285135C2}" type="pres">
      <dgm:prSet presAssocID="{FFB4502F-5E52-4BB2-8D4D-A1FEF886DAB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28AB720-C962-471E-B7F5-84A32252FC90}" type="presOf" srcId="{55B065D2-C7EE-4181-A0C0-FFF268024BE8}" destId="{4A70FD4A-9043-4951-A5AC-36E3158EAEA1}" srcOrd="0" destOrd="0" presId="urn:microsoft.com/office/officeart/2005/8/layout/matrix3"/>
    <dgm:cxn modelId="{48FD895C-72F0-4896-850D-C630EB085DA0}" type="presOf" srcId="{F3D51B97-B8A4-4845-8317-8CA583E09E23}" destId="{9D82DDA2-6E85-4579-BD57-58D4285135C2}" srcOrd="0" destOrd="0" presId="urn:microsoft.com/office/officeart/2005/8/layout/matrix3"/>
    <dgm:cxn modelId="{339BC65A-8561-4C7A-B31A-4201FE0A468E}" srcId="{FFB4502F-5E52-4BB2-8D4D-A1FEF886DABD}" destId="{F3D51B97-B8A4-4845-8317-8CA583E09E23}" srcOrd="3" destOrd="0" parTransId="{3C098A39-56EA-40EC-92EF-87A5736728A9}" sibTransId="{C965A669-9CB6-4849-89D4-11B2E21334F0}"/>
    <dgm:cxn modelId="{BF317FBE-B398-43D3-BEE2-7E0E210B9964}" type="presOf" srcId="{2000F90E-6773-4FD5-BE50-561479326AFD}" destId="{D291FD3A-5209-4092-ADA0-B5E9A68D5875}" srcOrd="0" destOrd="0" presId="urn:microsoft.com/office/officeart/2005/8/layout/matrix3"/>
    <dgm:cxn modelId="{C43494D5-8CA4-4A52-8156-7B95E17A4548}" type="presOf" srcId="{89D324B5-B344-4849-B0EE-926B36662B24}" destId="{19989FD8-F8BE-42FB-BF44-CD4550520B0D}" srcOrd="0" destOrd="0" presId="urn:microsoft.com/office/officeart/2005/8/layout/matrix3"/>
    <dgm:cxn modelId="{4E9227D9-3AE9-4F21-BDFA-71C10F4E0279}" type="presOf" srcId="{FFB4502F-5E52-4BB2-8D4D-A1FEF886DABD}" destId="{38E242A5-09A0-49EC-B47F-D9389B0755CF}" srcOrd="0" destOrd="0" presId="urn:microsoft.com/office/officeart/2005/8/layout/matrix3"/>
    <dgm:cxn modelId="{54238DE1-B1AA-441E-81EB-CDA9B821A36F}" srcId="{FFB4502F-5E52-4BB2-8D4D-A1FEF886DABD}" destId="{55B065D2-C7EE-4181-A0C0-FFF268024BE8}" srcOrd="0" destOrd="0" parTransId="{009E0D2D-CB07-486D-80F3-CE7E1B84F7F5}" sibTransId="{1FB786E2-3206-4486-AC63-AFA71C5A1D01}"/>
    <dgm:cxn modelId="{A499A8E4-26D5-4CE1-B14A-216598D24994}" srcId="{FFB4502F-5E52-4BB2-8D4D-A1FEF886DABD}" destId="{2000F90E-6773-4FD5-BE50-561479326AFD}" srcOrd="1" destOrd="0" parTransId="{5B227861-74AB-4BDC-B63F-EA7101C03F3A}" sibTransId="{28E029DC-85E4-49B2-B233-FB8F0A2188CE}"/>
    <dgm:cxn modelId="{ED616AF2-0FE8-4599-AE27-312835DE09CD}" srcId="{FFB4502F-5E52-4BB2-8D4D-A1FEF886DABD}" destId="{89D324B5-B344-4849-B0EE-926B36662B24}" srcOrd="2" destOrd="0" parTransId="{A6C3DDC0-DEB8-4626-A605-BD13B50A5733}" sibTransId="{DCCAC021-6CF0-4656-BD88-0B281C9BE588}"/>
    <dgm:cxn modelId="{37D44A1D-3859-4B5A-8453-07BC0AD3D83A}" type="presParOf" srcId="{38E242A5-09A0-49EC-B47F-D9389B0755CF}" destId="{999BD497-C323-4DFD-BBDF-68CB0D1B3FA3}" srcOrd="0" destOrd="0" presId="urn:microsoft.com/office/officeart/2005/8/layout/matrix3"/>
    <dgm:cxn modelId="{26B58EC4-F9DF-42AD-960F-50EE6D255FD3}" type="presParOf" srcId="{38E242A5-09A0-49EC-B47F-D9389B0755CF}" destId="{4A70FD4A-9043-4951-A5AC-36E3158EAEA1}" srcOrd="1" destOrd="0" presId="urn:microsoft.com/office/officeart/2005/8/layout/matrix3"/>
    <dgm:cxn modelId="{78CAF118-D3CA-471E-93FD-222904C9E877}" type="presParOf" srcId="{38E242A5-09A0-49EC-B47F-D9389B0755CF}" destId="{D291FD3A-5209-4092-ADA0-B5E9A68D5875}" srcOrd="2" destOrd="0" presId="urn:microsoft.com/office/officeart/2005/8/layout/matrix3"/>
    <dgm:cxn modelId="{1C396ADD-E438-4D3F-B284-984BCABCBD12}" type="presParOf" srcId="{38E242A5-09A0-49EC-B47F-D9389B0755CF}" destId="{19989FD8-F8BE-42FB-BF44-CD4550520B0D}" srcOrd="3" destOrd="0" presId="urn:microsoft.com/office/officeart/2005/8/layout/matrix3"/>
    <dgm:cxn modelId="{3B3BD363-2259-4831-86F0-89DDC919C57D}" type="presParOf" srcId="{38E242A5-09A0-49EC-B47F-D9389B0755CF}" destId="{9D82DDA2-6E85-4579-BD57-58D4285135C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C682B-0BC6-4C73-8625-3B759CBBCA07}">
      <dsp:nvSpPr>
        <dsp:cNvPr id="0" name=""/>
        <dsp:cNvSpPr/>
      </dsp:nvSpPr>
      <dsp:spPr>
        <a:xfrm>
          <a:off x="0" y="2484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4DC6D1-B044-4E7F-9FB3-4EF0A25B929A}">
      <dsp:nvSpPr>
        <dsp:cNvPr id="0" name=""/>
        <dsp:cNvSpPr/>
      </dsp:nvSpPr>
      <dsp:spPr>
        <a:xfrm>
          <a:off x="0" y="2484"/>
          <a:ext cx="6403994" cy="847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What’s the best place to live?</a:t>
          </a:r>
        </a:p>
      </dsp:txBody>
      <dsp:txXfrm>
        <a:off x="0" y="2484"/>
        <a:ext cx="6403994" cy="847073"/>
      </dsp:txXfrm>
    </dsp:sp>
    <dsp:sp modelId="{919F40CC-DEB1-4787-A87B-1D049C311C0A}">
      <dsp:nvSpPr>
        <dsp:cNvPr id="0" name=""/>
        <dsp:cNvSpPr/>
      </dsp:nvSpPr>
      <dsp:spPr>
        <a:xfrm>
          <a:off x="0" y="849557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465509"/>
                <a:satOff val="1551"/>
                <a:lumOff val="176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465509"/>
                <a:satOff val="1551"/>
                <a:lumOff val="176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465509"/>
              <a:satOff val="1551"/>
              <a:lumOff val="1765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F35E2A-4A48-4E5B-A177-7E7C37704B59}">
      <dsp:nvSpPr>
        <dsp:cNvPr id="0" name=""/>
        <dsp:cNvSpPr/>
      </dsp:nvSpPr>
      <dsp:spPr>
        <a:xfrm>
          <a:off x="0" y="849557"/>
          <a:ext cx="6403994" cy="847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Top 124 ranked cities.</a:t>
          </a:r>
        </a:p>
      </dsp:txBody>
      <dsp:txXfrm>
        <a:off x="0" y="849557"/>
        <a:ext cx="6403994" cy="847073"/>
      </dsp:txXfrm>
    </dsp:sp>
    <dsp:sp modelId="{26147FC2-1299-4D8B-86FA-878A119A805F}">
      <dsp:nvSpPr>
        <dsp:cNvPr id="0" name=""/>
        <dsp:cNvSpPr/>
      </dsp:nvSpPr>
      <dsp:spPr>
        <a:xfrm>
          <a:off x="0" y="1696631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931018"/>
                <a:satOff val="3102"/>
                <a:lumOff val="3529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931018"/>
                <a:satOff val="3102"/>
                <a:lumOff val="3529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931018"/>
              <a:satOff val="3102"/>
              <a:lumOff val="3529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7099F7-18F2-469A-BE5C-4B6013A7F5D6}">
      <dsp:nvSpPr>
        <dsp:cNvPr id="0" name=""/>
        <dsp:cNvSpPr/>
      </dsp:nvSpPr>
      <dsp:spPr>
        <a:xfrm>
          <a:off x="0" y="1696631"/>
          <a:ext cx="6403994" cy="847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Where is the most opportunity?</a:t>
          </a:r>
        </a:p>
      </dsp:txBody>
      <dsp:txXfrm>
        <a:off x="0" y="1696631"/>
        <a:ext cx="6403994" cy="847073"/>
      </dsp:txXfrm>
    </dsp:sp>
    <dsp:sp modelId="{1322AB7F-0250-4F1D-9D0F-7C2915C59A3E}">
      <dsp:nvSpPr>
        <dsp:cNvPr id="0" name=""/>
        <dsp:cNvSpPr/>
      </dsp:nvSpPr>
      <dsp:spPr>
        <a:xfrm>
          <a:off x="0" y="2543704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1396527"/>
                <a:satOff val="4653"/>
                <a:lumOff val="529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396527"/>
                <a:satOff val="4653"/>
                <a:lumOff val="529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396527"/>
              <a:satOff val="4653"/>
              <a:lumOff val="529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002177-90A7-4309-9E48-C7B95D12612C}">
      <dsp:nvSpPr>
        <dsp:cNvPr id="0" name=""/>
        <dsp:cNvSpPr/>
      </dsp:nvSpPr>
      <dsp:spPr>
        <a:xfrm>
          <a:off x="0" y="2543704"/>
          <a:ext cx="6403994" cy="847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Available positions.</a:t>
          </a:r>
        </a:p>
      </dsp:txBody>
      <dsp:txXfrm>
        <a:off x="0" y="2543704"/>
        <a:ext cx="6403994" cy="847073"/>
      </dsp:txXfrm>
    </dsp:sp>
    <dsp:sp modelId="{0BC36D46-579B-484A-9906-221E46DDC6AB}">
      <dsp:nvSpPr>
        <dsp:cNvPr id="0" name=""/>
        <dsp:cNvSpPr/>
      </dsp:nvSpPr>
      <dsp:spPr>
        <a:xfrm>
          <a:off x="0" y="3390777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1862036"/>
                <a:satOff val="6204"/>
                <a:lumOff val="705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862036"/>
                <a:satOff val="6204"/>
                <a:lumOff val="705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862036"/>
              <a:satOff val="6204"/>
              <a:lumOff val="705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1EB60A-1C7E-48FB-8BEB-ADE41D4428CD}">
      <dsp:nvSpPr>
        <dsp:cNvPr id="0" name=""/>
        <dsp:cNvSpPr/>
      </dsp:nvSpPr>
      <dsp:spPr>
        <a:xfrm>
          <a:off x="0" y="3390777"/>
          <a:ext cx="6403994" cy="847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Where can I make money?</a:t>
          </a:r>
        </a:p>
      </dsp:txBody>
      <dsp:txXfrm>
        <a:off x="0" y="3390777"/>
        <a:ext cx="6403994" cy="847073"/>
      </dsp:txXfrm>
    </dsp:sp>
    <dsp:sp modelId="{8EE60F80-CFDF-4BBA-AE87-5D7CF9076E8E}">
      <dsp:nvSpPr>
        <dsp:cNvPr id="0" name=""/>
        <dsp:cNvSpPr/>
      </dsp:nvSpPr>
      <dsp:spPr>
        <a:xfrm>
          <a:off x="0" y="4237851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2327545"/>
                <a:satOff val="7755"/>
                <a:lumOff val="88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45"/>
                <a:satOff val="7755"/>
                <a:lumOff val="88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327545"/>
              <a:satOff val="7755"/>
              <a:lumOff val="8823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9E6F65-C4FE-429F-85CD-32BD41AA07AC}">
      <dsp:nvSpPr>
        <dsp:cNvPr id="0" name=""/>
        <dsp:cNvSpPr/>
      </dsp:nvSpPr>
      <dsp:spPr>
        <a:xfrm>
          <a:off x="0" y="4237851"/>
          <a:ext cx="6403994" cy="847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Average entry level salary.</a:t>
          </a:r>
        </a:p>
      </dsp:txBody>
      <dsp:txXfrm>
        <a:off x="0" y="4237851"/>
        <a:ext cx="6403994" cy="847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9B292-C7B6-4D1C-ADEE-90E4A29E79DA}">
      <dsp:nvSpPr>
        <dsp:cNvPr id="0" name=""/>
        <dsp:cNvSpPr/>
      </dsp:nvSpPr>
      <dsp:spPr>
        <a:xfrm>
          <a:off x="0" y="4256"/>
          <a:ext cx="6290226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2C519-1D3A-419B-8DD9-EDA9F2E21A11}">
      <dsp:nvSpPr>
        <dsp:cNvPr id="0" name=""/>
        <dsp:cNvSpPr/>
      </dsp:nvSpPr>
      <dsp:spPr>
        <a:xfrm>
          <a:off x="274227" y="208227"/>
          <a:ext cx="498596" cy="4985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DB4ED-233E-4C4C-A30D-0EA25650C13A}">
      <dsp:nvSpPr>
        <dsp:cNvPr id="0" name=""/>
        <dsp:cNvSpPr/>
      </dsp:nvSpPr>
      <dsp:spPr>
        <a:xfrm>
          <a:off x="1047052" y="4256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Job Market Index</a:t>
          </a:r>
        </a:p>
      </dsp:txBody>
      <dsp:txXfrm>
        <a:off x="1047052" y="4256"/>
        <a:ext cx="5243173" cy="906538"/>
      </dsp:txXfrm>
    </dsp:sp>
    <dsp:sp modelId="{B450FC7D-FCDF-478B-80AE-A0A9571D66E8}">
      <dsp:nvSpPr>
        <dsp:cNvPr id="0" name=""/>
        <dsp:cNvSpPr/>
      </dsp:nvSpPr>
      <dsp:spPr>
        <a:xfrm>
          <a:off x="0" y="1137429"/>
          <a:ext cx="6290226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DA18A-64EC-4605-9D42-D603C1A15330}">
      <dsp:nvSpPr>
        <dsp:cNvPr id="0" name=""/>
        <dsp:cNvSpPr/>
      </dsp:nvSpPr>
      <dsp:spPr>
        <a:xfrm>
          <a:off x="274227" y="1341400"/>
          <a:ext cx="498596" cy="4985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6340-F4D6-4BB9-815E-8A33181714AB}">
      <dsp:nvSpPr>
        <dsp:cNvPr id="0" name=""/>
        <dsp:cNvSpPr/>
      </dsp:nvSpPr>
      <dsp:spPr>
        <a:xfrm>
          <a:off x="1047052" y="1137429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Value Index</a:t>
          </a:r>
        </a:p>
      </dsp:txBody>
      <dsp:txXfrm>
        <a:off x="1047052" y="1137429"/>
        <a:ext cx="5243173" cy="906538"/>
      </dsp:txXfrm>
    </dsp:sp>
    <dsp:sp modelId="{D09D09CF-FCF3-4E99-9C2F-CB8A2A036D58}">
      <dsp:nvSpPr>
        <dsp:cNvPr id="0" name=""/>
        <dsp:cNvSpPr/>
      </dsp:nvSpPr>
      <dsp:spPr>
        <a:xfrm>
          <a:off x="0" y="2270603"/>
          <a:ext cx="6290226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81997-47DE-443A-B9C7-E8C86EC5F984}">
      <dsp:nvSpPr>
        <dsp:cNvPr id="0" name=""/>
        <dsp:cNvSpPr/>
      </dsp:nvSpPr>
      <dsp:spPr>
        <a:xfrm>
          <a:off x="274227" y="2474574"/>
          <a:ext cx="498596" cy="4985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5EDF9-23CE-4DB2-8808-B811476F9C08}">
      <dsp:nvSpPr>
        <dsp:cNvPr id="0" name=""/>
        <dsp:cNvSpPr/>
      </dsp:nvSpPr>
      <dsp:spPr>
        <a:xfrm>
          <a:off x="1047052" y="2270603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Quality of Life Index</a:t>
          </a:r>
        </a:p>
      </dsp:txBody>
      <dsp:txXfrm>
        <a:off x="1047052" y="2270603"/>
        <a:ext cx="5243173" cy="906538"/>
      </dsp:txXfrm>
    </dsp:sp>
    <dsp:sp modelId="{56061AA2-D187-457D-9C9C-CDABECF07C25}">
      <dsp:nvSpPr>
        <dsp:cNvPr id="0" name=""/>
        <dsp:cNvSpPr/>
      </dsp:nvSpPr>
      <dsp:spPr>
        <a:xfrm>
          <a:off x="0" y="3403776"/>
          <a:ext cx="6290226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CAA27-B085-4856-A462-E51D69831FE3}">
      <dsp:nvSpPr>
        <dsp:cNvPr id="0" name=""/>
        <dsp:cNvSpPr/>
      </dsp:nvSpPr>
      <dsp:spPr>
        <a:xfrm>
          <a:off x="274227" y="3607747"/>
          <a:ext cx="498596" cy="4985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D5613-DCBD-4ED4-8183-F3FEB16E0501}">
      <dsp:nvSpPr>
        <dsp:cNvPr id="0" name=""/>
        <dsp:cNvSpPr/>
      </dsp:nvSpPr>
      <dsp:spPr>
        <a:xfrm>
          <a:off x="1047052" y="3403776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Desirability Index</a:t>
          </a:r>
        </a:p>
      </dsp:txBody>
      <dsp:txXfrm>
        <a:off x="1047052" y="3403776"/>
        <a:ext cx="5243173" cy="906538"/>
      </dsp:txXfrm>
    </dsp:sp>
    <dsp:sp modelId="{B4DD6A1D-C860-423B-B294-852FD6402A4B}">
      <dsp:nvSpPr>
        <dsp:cNvPr id="0" name=""/>
        <dsp:cNvSpPr/>
      </dsp:nvSpPr>
      <dsp:spPr>
        <a:xfrm>
          <a:off x="0" y="4536950"/>
          <a:ext cx="6290226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731DE-2FB5-4095-8484-38CFF425A428}">
      <dsp:nvSpPr>
        <dsp:cNvPr id="0" name=""/>
        <dsp:cNvSpPr/>
      </dsp:nvSpPr>
      <dsp:spPr>
        <a:xfrm>
          <a:off x="274227" y="4740921"/>
          <a:ext cx="498596" cy="4985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BC6E5-6E4A-4643-B46B-D894F22E0748}">
      <dsp:nvSpPr>
        <dsp:cNvPr id="0" name=""/>
        <dsp:cNvSpPr/>
      </dsp:nvSpPr>
      <dsp:spPr>
        <a:xfrm>
          <a:off x="1047052" y="4536950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Net Migration</a:t>
          </a:r>
        </a:p>
      </dsp:txBody>
      <dsp:txXfrm>
        <a:off x="1047052" y="4536950"/>
        <a:ext cx="5243173" cy="9065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9F938-4B01-4F02-AD5E-5FFD876020DD}">
      <dsp:nvSpPr>
        <dsp:cNvPr id="0" name=""/>
        <dsp:cNvSpPr/>
      </dsp:nvSpPr>
      <dsp:spPr>
        <a:xfrm>
          <a:off x="0" y="665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7135D-E8BD-4FDE-9FCB-9621B804CCAC}">
      <dsp:nvSpPr>
        <dsp:cNvPr id="0" name=""/>
        <dsp:cNvSpPr/>
      </dsp:nvSpPr>
      <dsp:spPr>
        <a:xfrm>
          <a:off x="470725" y="350791"/>
          <a:ext cx="855865" cy="855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9BBED-BE55-425E-9419-B162A992562F}">
      <dsp:nvSpPr>
        <dsp:cNvPr id="0" name=""/>
        <dsp:cNvSpPr/>
      </dsp:nvSpPr>
      <dsp:spPr>
        <a:xfrm>
          <a:off x="1797316" y="665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Web scrapping indeed</a:t>
          </a:r>
        </a:p>
      </dsp:txBody>
      <dsp:txXfrm>
        <a:off x="1797316" y="665"/>
        <a:ext cx="4492909" cy="1556118"/>
      </dsp:txXfrm>
    </dsp:sp>
    <dsp:sp modelId="{AF68246B-4D08-4BE3-8A35-D2EE2F88EDD1}">
      <dsp:nvSpPr>
        <dsp:cNvPr id="0" name=""/>
        <dsp:cNvSpPr/>
      </dsp:nvSpPr>
      <dsp:spPr>
        <a:xfrm>
          <a:off x="0" y="1945813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8EC1C-307E-4C3B-8EB8-3169B2E27D8B}">
      <dsp:nvSpPr>
        <dsp:cNvPr id="0" name=""/>
        <dsp:cNvSpPr/>
      </dsp:nvSpPr>
      <dsp:spPr>
        <a:xfrm>
          <a:off x="470725" y="2295939"/>
          <a:ext cx="855865" cy="855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A9244-BB9B-433D-8462-965138B16189}">
      <dsp:nvSpPr>
        <dsp:cNvPr id="0" name=""/>
        <dsp:cNvSpPr/>
      </dsp:nvSpPr>
      <dsp:spPr>
        <a:xfrm>
          <a:off x="1797316" y="1945813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Available positions</a:t>
          </a:r>
        </a:p>
      </dsp:txBody>
      <dsp:txXfrm>
        <a:off x="1797316" y="1945813"/>
        <a:ext cx="4492909" cy="1556118"/>
      </dsp:txXfrm>
    </dsp:sp>
    <dsp:sp modelId="{3F736885-3FC5-43F1-9010-363FB4A45F70}">
      <dsp:nvSpPr>
        <dsp:cNvPr id="0" name=""/>
        <dsp:cNvSpPr/>
      </dsp:nvSpPr>
      <dsp:spPr>
        <a:xfrm>
          <a:off x="0" y="3890961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198E6-55DF-456C-8657-E074DA2A5E06}">
      <dsp:nvSpPr>
        <dsp:cNvPr id="0" name=""/>
        <dsp:cNvSpPr/>
      </dsp:nvSpPr>
      <dsp:spPr>
        <a:xfrm>
          <a:off x="470725" y="4241088"/>
          <a:ext cx="855865" cy="855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C40A8-36EC-4A0C-909F-FC6C473FDAD7}">
      <dsp:nvSpPr>
        <dsp:cNvPr id="0" name=""/>
        <dsp:cNvSpPr/>
      </dsp:nvSpPr>
      <dsp:spPr>
        <a:xfrm>
          <a:off x="1797316" y="3890961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Average entry level salary</a:t>
          </a:r>
        </a:p>
      </dsp:txBody>
      <dsp:txXfrm>
        <a:off x="1797316" y="3890961"/>
        <a:ext cx="4492909" cy="15561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8DC4E-3454-4ACD-980D-562261C36AB0}">
      <dsp:nvSpPr>
        <dsp:cNvPr id="0" name=""/>
        <dsp:cNvSpPr/>
      </dsp:nvSpPr>
      <dsp:spPr>
        <a:xfrm>
          <a:off x="664949" y="12253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51BB8-3C11-4267-9DCB-24C4B4DD36D2}">
      <dsp:nvSpPr>
        <dsp:cNvPr id="0" name=""/>
        <dsp:cNvSpPr/>
      </dsp:nvSpPr>
      <dsp:spPr>
        <a:xfrm>
          <a:off x="1081762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A951D-2044-4072-BE85-7A973A21D54E}">
      <dsp:nvSpPr>
        <dsp:cNvPr id="0" name=""/>
        <dsp:cNvSpPr/>
      </dsp:nvSpPr>
      <dsp:spPr>
        <a:xfrm>
          <a:off x="39731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Income verses housing</a:t>
          </a:r>
        </a:p>
      </dsp:txBody>
      <dsp:txXfrm>
        <a:off x="39731" y="2687531"/>
        <a:ext cx="3206250" cy="720000"/>
      </dsp:txXfrm>
    </dsp:sp>
    <dsp:sp modelId="{8B89ACEA-CADD-4272-A633-2F55E8C1AC4A}">
      <dsp:nvSpPr>
        <dsp:cNvPr id="0" name=""/>
        <dsp:cNvSpPr/>
      </dsp:nvSpPr>
      <dsp:spPr>
        <a:xfrm>
          <a:off x="4432293" y="122530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EB985-279D-443E-B02D-CD2CA9561A71}">
      <dsp:nvSpPr>
        <dsp:cNvPr id="0" name=""/>
        <dsp:cNvSpPr/>
      </dsp:nvSpPr>
      <dsp:spPr>
        <a:xfrm>
          <a:off x="4849106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44BAF-E8D8-4EBF-9AC0-B9B36C7E644E}">
      <dsp:nvSpPr>
        <dsp:cNvPr id="0" name=""/>
        <dsp:cNvSpPr/>
      </dsp:nvSpPr>
      <dsp:spPr>
        <a:xfrm>
          <a:off x="3807075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Standardized housing prices</a:t>
          </a:r>
        </a:p>
      </dsp:txBody>
      <dsp:txXfrm>
        <a:off x="3807075" y="2687531"/>
        <a:ext cx="3206250" cy="720000"/>
      </dsp:txXfrm>
    </dsp:sp>
    <dsp:sp modelId="{C2CCEB13-CF2D-4864-A907-4F89112D25B0}">
      <dsp:nvSpPr>
        <dsp:cNvPr id="0" name=""/>
        <dsp:cNvSpPr/>
      </dsp:nvSpPr>
      <dsp:spPr>
        <a:xfrm>
          <a:off x="8199637" y="122530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B9AE9-E34C-403F-9D84-D67BF9C3388C}">
      <dsp:nvSpPr>
        <dsp:cNvPr id="0" name=""/>
        <dsp:cNvSpPr/>
      </dsp:nvSpPr>
      <dsp:spPr>
        <a:xfrm>
          <a:off x="8616450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9FA01-4C8F-4BFC-A443-82FF558E5D44}">
      <dsp:nvSpPr>
        <dsp:cNvPr id="0" name=""/>
        <dsp:cNvSpPr/>
      </dsp:nvSpPr>
      <dsp:spPr>
        <a:xfrm>
          <a:off x="7574418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zillow</a:t>
          </a:r>
        </a:p>
      </dsp:txBody>
      <dsp:txXfrm>
        <a:off x="7574418" y="2687531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A913C-1B2A-431B-861F-EEA6FF936554}">
      <dsp:nvSpPr>
        <dsp:cNvPr id="0" name=""/>
        <dsp:cNvSpPr/>
      </dsp:nvSpPr>
      <dsp:spPr>
        <a:xfrm>
          <a:off x="0" y="621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BFEF8D-4625-4A1E-8372-A2CDE0BC218E}">
      <dsp:nvSpPr>
        <dsp:cNvPr id="0" name=""/>
        <dsp:cNvSpPr/>
      </dsp:nvSpPr>
      <dsp:spPr>
        <a:xfrm>
          <a:off x="0" y="621"/>
          <a:ext cx="6403994" cy="1017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Housing prices </a:t>
          </a:r>
        </a:p>
      </dsp:txBody>
      <dsp:txXfrm>
        <a:off x="0" y="621"/>
        <a:ext cx="6403994" cy="1017233"/>
      </dsp:txXfrm>
    </dsp:sp>
    <dsp:sp modelId="{68CCF604-4E51-4794-A298-111D4309AFCC}">
      <dsp:nvSpPr>
        <dsp:cNvPr id="0" name=""/>
        <dsp:cNvSpPr/>
      </dsp:nvSpPr>
      <dsp:spPr>
        <a:xfrm>
          <a:off x="0" y="1017854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287373"/>
                <a:satOff val="-4693"/>
                <a:lumOff val="29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287373"/>
                <a:satOff val="-4693"/>
                <a:lumOff val="29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87373"/>
              <a:satOff val="-4693"/>
              <a:lumOff val="29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73EDDC-7EAB-436D-9C85-57DA1E578AFB}">
      <dsp:nvSpPr>
        <dsp:cNvPr id="0" name=""/>
        <dsp:cNvSpPr/>
      </dsp:nvSpPr>
      <dsp:spPr>
        <a:xfrm>
          <a:off x="0" y="1017854"/>
          <a:ext cx="6403994" cy="1017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Indeed web scrape</a:t>
          </a:r>
        </a:p>
      </dsp:txBody>
      <dsp:txXfrm>
        <a:off x="0" y="1017854"/>
        <a:ext cx="6403994" cy="1017233"/>
      </dsp:txXfrm>
    </dsp:sp>
    <dsp:sp modelId="{46F8C068-894E-441B-BCFD-866B8F3C28E1}">
      <dsp:nvSpPr>
        <dsp:cNvPr id="0" name=""/>
        <dsp:cNvSpPr/>
      </dsp:nvSpPr>
      <dsp:spPr>
        <a:xfrm>
          <a:off x="0" y="2035087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F00D96-DCFE-4AAC-83C1-A7C75F903543}">
      <dsp:nvSpPr>
        <dsp:cNvPr id="0" name=""/>
        <dsp:cNvSpPr/>
      </dsp:nvSpPr>
      <dsp:spPr>
        <a:xfrm>
          <a:off x="0" y="2035087"/>
          <a:ext cx="6403994" cy="1017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Appealing city rankings</a:t>
          </a:r>
        </a:p>
      </dsp:txBody>
      <dsp:txXfrm>
        <a:off x="0" y="2035087"/>
        <a:ext cx="6403994" cy="1017233"/>
      </dsp:txXfrm>
    </dsp:sp>
    <dsp:sp modelId="{BA06030E-2DF0-41DE-B966-584E2AD1044C}">
      <dsp:nvSpPr>
        <dsp:cNvPr id="0" name=""/>
        <dsp:cNvSpPr/>
      </dsp:nvSpPr>
      <dsp:spPr>
        <a:xfrm>
          <a:off x="0" y="3052321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862118"/>
                <a:satOff val="-14079"/>
                <a:lumOff val="88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862118"/>
                <a:satOff val="-14079"/>
                <a:lumOff val="88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862118"/>
              <a:satOff val="-14079"/>
              <a:lumOff val="882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0FD5AA-AFC3-487E-BFB8-2B74EF06B9C0}">
      <dsp:nvSpPr>
        <dsp:cNvPr id="0" name=""/>
        <dsp:cNvSpPr/>
      </dsp:nvSpPr>
      <dsp:spPr>
        <a:xfrm>
          <a:off x="0" y="3052321"/>
          <a:ext cx="6403994" cy="1017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Coordinates</a:t>
          </a:r>
        </a:p>
      </dsp:txBody>
      <dsp:txXfrm>
        <a:off x="0" y="3052321"/>
        <a:ext cx="6403994" cy="1017233"/>
      </dsp:txXfrm>
    </dsp:sp>
    <dsp:sp modelId="{4E5F9DE9-3B87-4BD9-81A1-0814421EEEED}">
      <dsp:nvSpPr>
        <dsp:cNvPr id="0" name=""/>
        <dsp:cNvSpPr/>
      </dsp:nvSpPr>
      <dsp:spPr>
        <a:xfrm>
          <a:off x="0" y="4069554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4D2F74-995B-45CC-839F-7DAE8925F6A0}">
      <dsp:nvSpPr>
        <dsp:cNvPr id="0" name=""/>
        <dsp:cNvSpPr/>
      </dsp:nvSpPr>
      <dsp:spPr>
        <a:xfrm>
          <a:off x="0" y="4069554"/>
          <a:ext cx="6403994" cy="1017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 SQL to combine based on city and state</a:t>
          </a:r>
        </a:p>
      </dsp:txBody>
      <dsp:txXfrm>
        <a:off x="0" y="4069554"/>
        <a:ext cx="6403994" cy="10172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BD497-C323-4DFD-BBDF-68CB0D1B3FA3}">
      <dsp:nvSpPr>
        <dsp:cNvPr id="0" name=""/>
        <dsp:cNvSpPr/>
      </dsp:nvSpPr>
      <dsp:spPr>
        <a:xfrm>
          <a:off x="421240" y="0"/>
          <a:ext cx="5447744" cy="544774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0FD4A-9043-4951-A5AC-36E3158EAEA1}">
      <dsp:nvSpPr>
        <dsp:cNvPr id="0" name=""/>
        <dsp:cNvSpPr/>
      </dsp:nvSpPr>
      <dsp:spPr>
        <a:xfrm>
          <a:off x="938776" y="517535"/>
          <a:ext cx="2124620" cy="2124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Mortgage cost against income per year</a:t>
          </a:r>
        </a:p>
      </dsp:txBody>
      <dsp:txXfrm>
        <a:off x="1042491" y="621250"/>
        <a:ext cx="1917190" cy="1917190"/>
      </dsp:txXfrm>
    </dsp:sp>
    <dsp:sp modelId="{D291FD3A-5209-4092-ADA0-B5E9A68D5875}">
      <dsp:nvSpPr>
        <dsp:cNvPr id="0" name=""/>
        <dsp:cNvSpPr/>
      </dsp:nvSpPr>
      <dsp:spPr>
        <a:xfrm>
          <a:off x="3226829" y="517535"/>
          <a:ext cx="2124620" cy="2124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Rental cost against income per year</a:t>
          </a:r>
        </a:p>
      </dsp:txBody>
      <dsp:txXfrm>
        <a:off x="3330544" y="621250"/>
        <a:ext cx="1917190" cy="1917190"/>
      </dsp:txXfrm>
    </dsp:sp>
    <dsp:sp modelId="{19989FD8-F8BE-42FB-BF44-CD4550520B0D}">
      <dsp:nvSpPr>
        <dsp:cNvPr id="0" name=""/>
        <dsp:cNvSpPr/>
      </dsp:nvSpPr>
      <dsp:spPr>
        <a:xfrm>
          <a:off x="938776" y="2805588"/>
          <a:ext cx="2124620" cy="2124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Number of positions available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(entry level)</a:t>
          </a:r>
        </a:p>
      </dsp:txBody>
      <dsp:txXfrm>
        <a:off x="1042491" y="2909303"/>
        <a:ext cx="1917190" cy="1917190"/>
      </dsp:txXfrm>
    </dsp:sp>
    <dsp:sp modelId="{9D82DDA2-6E85-4579-BD57-58D4285135C2}">
      <dsp:nvSpPr>
        <dsp:cNvPr id="0" name=""/>
        <dsp:cNvSpPr/>
      </dsp:nvSpPr>
      <dsp:spPr>
        <a:xfrm>
          <a:off x="3226829" y="2805588"/>
          <a:ext cx="2124620" cy="2124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Best cities to live in</a:t>
          </a:r>
        </a:p>
      </dsp:txBody>
      <dsp:txXfrm>
        <a:off x="3330544" y="2909303"/>
        <a:ext cx="1917190" cy="1917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00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09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08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04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14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62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4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8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6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4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1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8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6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2D5963-969A-4DEF-8D2F-6440EF83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/>
              <a:t>Best locations for new 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F1E12-0E4D-4F6D-9D03-208591D9D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A comprehensive analysis</a:t>
            </a:r>
            <a:endParaRPr lang="en-US"/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4DAEF025-9A4F-41F2-8209-856E88FF8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2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2BD6-3D77-438B-A336-C7548B9F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9A503-82F5-4A75-BB08-D554A76E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Mortgage and rent differences</a:t>
            </a:r>
          </a:p>
          <a:p>
            <a:pPr lvl="1"/>
            <a:r>
              <a:rPr lang="en-US" dirty="0"/>
              <a:t>Minimal metropolitan decision</a:t>
            </a:r>
          </a:p>
          <a:p>
            <a:pPr lvl="1"/>
            <a:r>
              <a:rPr lang="en-US" dirty="0"/>
              <a:t>HUD/Projects effect on rent averages</a:t>
            </a:r>
          </a:p>
          <a:p>
            <a:pPr lvl="1"/>
            <a:r>
              <a:rPr lang="en-US" dirty="0"/>
              <a:t>Assumed 20% down</a:t>
            </a:r>
          </a:p>
          <a:p>
            <a:r>
              <a:rPr lang="en-US" dirty="0"/>
              <a:t>Growth and the industry average</a:t>
            </a:r>
          </a:p>
          <a:p>
            <a:r>
              <a:rPr lang="en-US" dirty="0"/>
              <a:t>Significant others (avg salary)</a:t>
            </a:r>
          </a:p>
          <a:p>
            <a:r>
              <a:rPr lang="en-US" dirty="0"/>
              <a:t>Culture factors</a:t>
            </a:r>
          </a:p>
          <a:p>
            <a:r>
              <a:rPr lang="en-US" dirty="0"/>
              <a:t>Expenses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4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F1B749-5F1F-46B7-8439-7AB1E506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Starting your life as a data analyst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0CD15F-4338-401B-8238-A2A6F0EC3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660843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025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D1C16-48CB-448B-9497-7E63FDB0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U.S. News &amp; World Report's Best Places to Live rankings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DBA1F4-F732-41F2-98BD-08A6EDA4A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987055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7273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87C36E-B02F-4E55-B717-000143E2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Job Boards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FCC33B-992F-4E3E-80D5-4F7D52575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015744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02265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1FBB-D942-497A-A651-D4151DE8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Where’s the money!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E096DC-266C-489E-8745-15AC9B950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882748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01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FCAA10-2843-45C3-BE7E-62217D89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Bringing it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19ECE8-3BEF-4210-B4D8-63635A4BC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947740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208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C02A6-9063-4EDC-9765-102755E5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Focal points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B6C932-B0CB-4FD9-81EA-DA8D6300C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700896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65723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068611-1FC8-4D0F-A6C1-6E287F3D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And the winners are!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6EA16-C900-4361-878D-B9C03DD2A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Does not include </a:t>
            </a:r>
          </a:p>
          <a:p>
            <a:pPr marL="0" indent="0" algn="r">
              <a:buNone/>
            </a:pPr>
            <a:r>
              <a:rPr lang="en-US" sz="2000" dirty="0"/>
              <a:t># of positions</a:t>
            </a:r>
          </a:p>
          <a:p>
            <a:pPr marL="0" indent="0" algn="r">
              <a:buNone/>
            </a:pPr>
            <a:r>
              <a:rPr lang="en-US" sz="2000" dirty="0"/>
              <a:t>(right)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AC164B-7DF6-4B64-984F-03F8FA93F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00922"/>
              </p:ext>
            </p:extLst>
          </p:nvPr>
        </p:nvGraphicFramePr>
        <p:xfrm>
          <a:off x="5046653" y="1078324"/>
          <a:ext cx="6177938" cy="484065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3207807">
                  <a:extLst>
                    <a:ext uri="{9D8B030D-6E8A-4147-A177-3AD203B41FA5}">
                      <a16:colId xmlns:a16="http://schemas.microsoft.com/office/drawing/2014/main" val="41606034"/>
                    </a:ext>
                  </a:extLst>
                </a:gridCol>
                <a:gridCol w="1486323">
                  <a:extLst>
                    <a:ext uri="{9D8B030D-6E8A-4147-A177-3AD203B41FA5}">
                      <a16:colId xmlns:a16="http://schemas.microsoft.com/office/drawing/2014/main" val="2303458921"/>
                    </a:ext>
                  </a:extLst>
                </a:gridCol>
                <a:gridCol w="1483808">
                  <a:extLst>
                    <a:ext uri="{9D8B030D-6E8A-4147-A177-3AD203B41FA5}">
                      <a16:colId xmlns:a16="http://schemas.microsoft.com/office/drawing/2014/main" val="690095532"/>
                    </a:ext>
                  </a:extLst>
                </a:gridCol>
              </a:tblGrid>
              <a:tr h="48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 Moines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IA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391603"/>
                  </a:ext>
                </a:extLst>
              </a:tr>
              <a:tr h="48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Fayetteville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109433"/>
                  </a:ext>
                </a:extLst>
              </a:tr>
              <a:tr h="48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Madison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WI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109951"/>
                  </a:ext>
                </a:extLst>
              </a:tr>
              <a:tr h="48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Huntsville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056044"/>
                  </a:ext>
                </a:extLst>
              </a:tr>
              <a:tr h="48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Denver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181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119603"/>
                  </a:ext>
                </a:extLst>
              </a:tr>
              <a:tr h="48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Colorado Springs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87868"/>
                  </a:ext>
                </a:extLst>
              </a:tr>
              <a:tr h="48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Austin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TX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86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38868"/>
                  </a:ext>
                </a:extLst>
              </a:tr>
              <a:tr h="48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Grand Rapids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MI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119338"/>
                  </a:ext>
                </a:extLst>
              </a:tr>
              <a:tr h="48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Charlotte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NC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73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466716"/>
                  </a:ext>
                </a:extLst>
              </a:tr>
              <a:tr h="48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Nashville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TN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51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59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20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859-D0E0-47A8-A98F-93068F8F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want to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6387-2667-469E-9B07-5C3DD7AA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worth it to move? Richmond is ranked 53</a:t>
            </a:r>
            <a:r>
              <a:rPr lang="en-US" baseline="30000" dirty="0"/>
              <a:t>rd</a:t>
            </a:r>
            <a:r>
              <a:rPr lang="en-US" dirty="0"/>
              <a:t> best place to live.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601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248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Best locations for new coders</vt:lpstr>
      <vt:lpstr>Starting your life as a data analyst</vt:lpstr>
      <vt:lpstr>U.S. News &amp; World Report's Best Places to Live rankings </vt:lpstr>
      <vt:lpstr>Job Boards</vt:lpstr>
      <vt:lpstr>Where’s the money!</vt:lpstr>
      <vt:lpstr>Bringing it together</vt:lpstr>
      <vt:lpstr>Focal points</vt:lpstr>
      <vt:lpstr>And the winners are!</vt:lpstr>
      <vt:lpstr>Where do you want to go?</vt:lpstr>
      <vt:lpstr>Things to consider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locations for new coders</dc:title>
  <dc:creator>Ryan Byrne</dc:creator>
  <cp:lastModifiedBy>Ryan Byrne</cp:lastModifiedBy>
  <cp:revision>3</cp:revision>
  <dcterms:created xsi:type="dcterms:W3CDTF">2020-03-10T22:23:34Z</dcterms:created>
  <dcterms:modified xsi:type="dcterms:W3CDTF">2020-03-10T23:18:05Z</dcterms:modified>
</cp:coreProperties>
</file>