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27" autoAdjust="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CF8A64-1F3B-4A56-9996-3C1299D4888F}"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845C3C27-EB2D-4472-8D7D-3CAAD1C504B5}">
      <dgm:prSet/>
      <dgm:spPr/>
      <dgm:t>
        <a:bodyPr/>
        <a:lstStyle/>
        <a:p>
          <a:r>
            <a:rPr lang="en-US"/>
            <a:t>Data: </a:t>
          </a:r>
        </a:p>
      </dgm:t>
    </dgm:pt>
    <dgm:pt modelId="{817AE57B-787C-479E-B256-99EB13CB86F2}" type="parTrans" cxnId="{473F71A7-126A-4196-A577-21FA263E56D9}">
      <dgm:prSet/>
      <dgm:spPr/>
      <dgm:t>
        <a:bodyPr/>
        <a:lstStyle/>
        <a:p>
          <a:endParaRPr lang="en-US"/>
        </a:p>
      </dgm:t>
    </dgm:pt>
    <dgm:pt modelId="{C979478F-F04E-4870-96E6-0437565D33E8}" type="sibTrans" cxnId="{473F71A7-126A-4196-A577-21FA263E56D9}">
      <dgm:prSet/>
      <dgm:spPr/>
      <dgm:t>
        <a:bodyPr/>
        <a:lstStyle/>
        <a:p>
          <a:endParaRPr lang="en-US"/>
        </a:p>
      </dgm:t>
    </dgm:pt>
    <dgm:pt modelId="{99B5E50F-EFB5-4E6E-8ABC-F39FE0C16B3E}">
      <dgm:prSet/>
      <dgm:spPr/>
      <dgm:t>
        <a:bodyPr/>
        <a:lstStyle/>
        <a:p>
          <a:r>
            <a:rPr lang="en-US"/>
            <a:t>Population data for surrounding cities</a:t>
          </a:r>
        </a:p>
      </dgm:t>
    </dgm:pt>
    <dgm:pt modelId="{02D0FC3F-B2F8-467A-8197-D8915A6D13CC}" type="parTrans" cxnId="{ECE20A40-8326-4587-9B35-54887B8F0991}">
      <dgm:prSet/>
      <dgm:spPr/>
      <dgm:t>
        <a:bodyPr/>
        <a:lstStyle/>
        <a:p>
          <a:endParaRPr lang="en-US"/>
        </a:p>
      </dgm:t>
    </dgm:pt>
    <dgm:pt modelId="{9ED52E8F-97E2-4625-AAA9-25A5B0E5DE7A}" type="sibTrans" cxnId="{ECE20A40-8326-4587-9B35-54887B8F0991}">
      <dgm:prSet/>
      <dgm:spPr/>
      <dgm:t>
        <a:bodyPr/>
        <a:lstStyle/>
        <a:p>
          <a:endParaRPr lang="en-US"/>
        </a:p>
      </dgm:t>
    </dgm:pt>
    <dgm:pt modelId="{E649023C-AA58-40DD-AAF6-DBA2660BA183}">
      <dgm:prSet/>
      <dgm:spPr/>
      <dgm:t>
        <a:bodyPr/>
        <a:lstStyle/>
        <a:p>
          <a:r>
            <a:rPr lang="en-US"/>
            <a:t>Questions:</a:t>
          </a:r>
        </a:p>
      </dgm:t>
    </dgm:pt>
    <dgm:pt modelId="{E2F2909F-2BE2-4C52-97CD-8E1E1B664CF5}" type="parTrans" cxnId="{6AEBC823-EEB8-477C-BF54-945572D969F4}">
      <dgm:prSet/>
      <dgm:spPr/>
      <dgm:t>
        <a:bodyPr/>
        <a:lstStyle/>
        <a:p>
          <a:endParaRPr lang="en-US"/>
        </a:p>
      </dgm:t>
    </dgm:pt>
    <dgm:pt modelId="{DD171814-D831-477D-804D-13C33603ADDB}" type="sibTrans" cxnId="{6AEBC823-EEB8-477C-BF54-945572D969F4}">
      <dgm:prSet/>
      <dgm:spPr/>
      <dgm:t>
        <a:bodyPr/>
        <a:lstStyle/>
        <a:p>
          <a:endParaRPr lang="en-US"/>
        </a:p>
      </dgm:t>
    </dgm:pt>
    <dgm:pt modelId="{46BB0765-F0FE-46E2-A086-B31AF35CE382}">
      <dgm:prSet/>
      <dgm:spPr/>
      <dgm:t>
        <a:bodyPr/>
        <a:lstStyle/>
        <a:p>
          <a:r>
            <a:rPr lang="en-US"/>
            <a:t>What modes of transportation are the most utilized?</a:t>
          </a:r>
        </a:p>
      </dgm:t>
    </dgm:pt>
    <dgm:pt modelId="{D7D22246-3017-447D-A808-C49777E384B3}" type="parTrans" cxnId="{03FA2E43-96C9-4A7B-8396-90CEB99969D2}">
      <dgm:prSet/>
      <dgm:spPr/>
      <dgm:t>
        <a:bodyPr/>
        <a:lstStyle/>
        <a:p>
          <a:endParaRPr lang="en-US"/>
        </a:p>
      </dgm:t>
    </dgm:pt>
    <dgm:pt modelId="{8920F576-80F0-41DC-9DAC-0ABBE461AE8B}" type="sibTrans" cxnId="{03FA2E43-96C9-4A7B-8396-90CEB99969D2}">
      <dgm:prSet/>
      <dgm:spPr/>
      <dgm:t>
        <a:bodyPr/>
        <a:lstStyle/>
        <a:p>
          <a:endParaRPr lang="en-US"/>
        </a:p>
      </dgm:t>
    </dgm:pt>
    <dgm:pt modelId="{E7ADFFD6-8A5D-41D3-80CE-8CC710B18879}">
      <dgm:prSet/>
      <dgm:spPr/>
      <dgm:t>
        <a:bodyPr/>
        <a:lstStyle/>
        <a:p>
          <a:r>
            <a:rPr lang="en-US"/>
            <a:t>Congestion at different entry points? (How long it takes to get through, population of travel?)</a:t>
          </a:r>
        </a:p>
      </dgm:t>
    </dgm:pt>
    <dgm:pt modelId="{9BB7ADEF-11C0-4AE2-BBA5-F0174AB5EE75}" type="parTrans" cxnId="{2B5EB20D-4E0B-45E1-B2DA-4BF6D17A01B7}">
      <dgm:prSet/>
      <dgm:spPr/>
      <dgm:t>
        <a:bodyPr/>
        <a:lstStyle/>
        <a:p>
          <a:endParaRPr lang="en-US"/>
        </a:p>
      </dgm:t>
    </dgm:pt>
    <dgm:pt modelId="{CC2FA30B-4388-4FF1-8F35-651A14A08944}" type="sibTrans" cxnId="{2B5EB20D-4E0B-45E1-B2DA-4BF6D17A01B7}">
      <dgm:prSet/>
      <dgm:spPr/>
      <dgm:t>
        <a:bodyPr/>
        <a:lstStyle/>
        <a:p>
          <a:endParaRPr lang="en-US"/>
        </a:p>
      </dgm:t>
    </dgm:pt>
    <dgm:pt modelId="{4519D8E5-7FF6-46F6-BF92-F86771B7E92D}">
      <dgm:prSet/>
      <dgm:spPr/>
      <dgm:t>
        <a:bodyPr/>
        <a:lstStyle/>
        <a:p>
          <a:r>
            <a:rPr lang="en-US"/>
            <a:t>Proximity of cities within 50 miles?</a:t>
          </a:r>
        </a:p>
      </dgm:t>
    </dgm:pt>
    <dgm:pt modelId="{24E8B3A3-C178-49ED-A753-ACF1F3119BF6}" type="parTrans" cxnId="{5455BF71-C815-4879-ABFD-4A459E8D4E23}">
      <dgm:prSet/>
      <dgm:spPr/>
      <dgm:t>
        <a:bodyPr/>
        <a:lstStyle/>
        <a:p>
          <a:endParaRPr lang="en-US"/>
        </a:p>
      </dgm:t>
    </dgm:pt>
    <dgm:pt modelId="{8CE4C4D7-CE2B-416C-BC5E-84CBF096FAF3}" type="sibTrans" cxnId="{5455BF71-C815-4879-ABFD-4A459E8D4E23}">
      <dgm:prSet/>
      <dgm:spPr/>
      <dgm:t>
        <a:bodyPr/>
        <a:lstStyle/>
        <a:p>
          <a:endParaRPr lang="en-US"/>
        </a:p>
      </dgm:t>
    </dgm:pt>
    <dgm:pt modelId="{C74FA461-7320-4FB6-8B3F-3A7D76992C54}">
      <dgm:prSet/>
      <dgm:spPr/>
      <dgm:t>
        <a:bodyPr/>
        <a:lstStyle/>
        <a:p>
          <a:r>
            <a:rPr lang="en-US"/>
            <a:t>If we were going to add an entry point where would add?</a:t>
          </a:r>
        </a:p>
      </dgm:t>
    </dgm:pt>
    <dgm:pt modelId="{92046EDA-FD9B-4412-AF5E-FB3370E339B3}" type="parTrans" cxnId="{3F38D1AA-2AFD-428B-B37E-10A71D2B7F87}">
      <dgm:prSet/>
      <dgm:spPr/>
      <dgm:t>
        <a:bodyPr/>
        <a:lstStyle/>
        <a:p>
          <a:endParaRPr lang="en-US"/>
        </a:p>
      </dgm:t>
    </dgm:pt>
    <dgm:pt modelId="{D91E78FB-796A-4052-A7C7-23C0838D85B2}" type="sibTrans" cxnId="{3F38D1AA-2AFD-428B-B37E-10A71D2B7F87}">
      <dgm:prSet/>
      <dgm:spPr/>
      <dgm:t>
        <a:bodyPr/>
        <a:lstStyle/>
        <a:p>
          <a:endParaRPr lang="en-US"/>
        </a:p>
      </dgm:t>
    </dgm:pt>
    <dgm:pt modelId="{D709D3AC-5B0A-41FB-B84C-96E93144F0BA}" type="pres">
      <dgm:prSet presAssocID="{BECF8A64-1F3B-4A56-9996-3C1299D4888F}" presName="linear" presStyleCnt="0">
        <dgm:presLayoutVars>
          <dgm:dir/>
          <dgm:animLvl val="lvl"/>
          <dgm:resizeHandles val="exact"/>
        </dgm:presLayoutVars>
      </dgm:prSet>
      <dgm:spPr/>
    </dgm:pt>
    <dgm:pt modelId="{9BEEB350-85A4-4F35-9F01-EFD2F335F09A}" type="pres">
      <dgm:prSet presAssocID="{845C3C27-EB2D-4472-8D7D-3CAAD1C504B5}" presName="parentLin" presStyleCnt="0"/>
      <dgm:spPr/>
    </dgm:pt>
    <dgm:pt modelId="{C3C231BE-787D-4F42-89D5-92CA96C4FE68}" type="pres">
      <dgm:prSet presAssocID="{845C3C27-EB2D-4472-8D7D-3CAAD1C504B5}" presName="parentLeftMargin" presStyleLbl="node1" presStyleIdx="0" presStyleCnt="2"/>
      <dgm:spPr/>
    </dgm:pt>
    <dgm:pt modelId="{6C7C4816-71B9-48F1-93DE-72FB240DC54F}" type="pres">
      <dgm:prSet presAssocID="{845C3C27-EB2D-4472-8D7D-3CAAD1C504B5}" presName="parentText" presStyleLbl="node1" presStyleIdx="0" presStyleCnt="2">
        <dgm:presLayoutVars>
          <dgm:chMax val="0"/>
          <dgm:bulletEnabled val="1"/>
        </dgm:presLayoutVars>
      </dgm:prSet>
      <dgm:spPr/>
    </dgm:pt>
    <dgm:pt modelId="{3768C9E0-7E94-4D06-BBE4-3193BF20FB7A}" type="pres">
      <dgm:prSet presAssocID="{845C3C27-EB2D-4472-8D7D-3CAAD1C504B5}" presName="negativeSpace" presStyleCnt="0"/>
      <dgm:spPr/>
    </dgm:pt>
    <dgm:pt modelId="{EF52DF8F-F78B-4B22-811C-5BA4929E85F6}" type="pres">
      <dgm:prSet presAssocID="{845C3C27-EB2D-4472-8D7D-3CAAD1C504B5}" presName="childText" presStyleLbl="conFgAcc1" presStyleIdx="0" presStyleCnt="2">
        <dgm:presLayoutVars>
          <dgm:bulletEnabled val="1"/>
        </dgm:presLayoutVars>
      </dgm:prSet>
      <dgm:spPr/>
    </dgm:pt>
    <dgm:pt modelId="{09496E51-561C-46DD-9486-49C095E3C7E9}" type="pres">
      <dgm:prSet presAssocID="{C979478F-F04E-4870-96E6-0437565D33E8}" presName="spaceBetweenRectangles" presStyleCnt="0"/>
      <dgm:spPr/>
    </dgm:pt>
    <dgm:pt modelId="{FF364914-99D3-41BD-9EB3-BDB06506C3E5}" type="pres">
      <dgm:prSet presAssocID="{E649023C-AA58-40DD-AAF6-DBA2660BA183}" presName="parentLin" presStyleCnt="0"/>
      <dgm:spPr/>
    </dgm:pt>
    <dgm:pt modelId="{723C7165-7F1E-4212-8794-45786B42F6FB}" type="pres">
      <dgm:prSet presAssocID="{E649023C-AA58-40DD-AAF6-DBA2660BA183}" presName="parentLeftMargin" presStyleLbl="node1" presStyleIdx="0" presStyleCnt="2"/>
      <dgm:spPr/>
    </dgm:pt>
    <dgm:pt modelId="{5461BF5D-7B8E-40DB-AA15-AF859584ED90}" type="pres">
      <dgm:prSet presAssocID="{E649023C-AA58-40DD-AAF6-DBA2660BA183}" presName="parentText" presStyleLbl="node1" presStyleIdx="1" presStyleCnt="2">
        <dgm:presLayoutVars>
          <dgm:chMax val="0"/>
          <dgm:bulletEnabled val="1"/>
        </dgm:presLayoutVars>
      </dgm:prSet>
      <dgm:spPr/>
    </dgm:pt>
    <dgm:pt modelId="{ECC2AB1C-FEB9-4410-849B-3BF0BD44F8C1}" type="pres">
      <dgm:prSet presAssocID="{E649023C-AA58-40DD-AAF6-DBA2660BA183}" presName="negativeSpace" presStyleCnt="0"/>
      <dgm:spPr/>
    </dgm:pt>
    <dgm:pt modelId="{3B173D9D-6441-462B-83F9-79216D32536F}" type="pres">
      <dgm:prSet presAssocID="{E649023C-AA58-40DD-AAF6-DBA2660BA183}" presName="childText" presStyleLbl="conFgAcc1" presStyleIdx="1" presStyleCnt="2">
        <dgm:presLayoutVars>
          <dgm:bulletEnabled val="1"/>
        </dgm:presLayoutVars>
      </dgm:prSet>
      <dgm:spPr/>
    </dgm:pt>
  </dgm:ptLst>
  <dgm:cxnLst>
    <dgm:cxn modelId="{7D95D101-1224-4613-AF35-F65B59A49A45}" type="presOf" srcId="{99B5E50F-EFB5-4E6E-8ABC-F39FE0C16B3E}" destId="{EF52DF8F-F78B-4B22-811C-5BA4929E85F6}" srcOrd="0" destOrd="0" presId="urn:microsoft.com/office/officeart/2005/8/layout/list1"/>
    <dgm:cxn modelId="{2B5EB20D-4E0B-45E1-B2DA-4BF6D17A01B7}" srcId="{E649023C-AA58-40DD-AAF6-DBA2660BA183}" destId="{E7ADFFD6-8A5D-41D3-80CE-8CC710B18879}" srcOrd="1" destOrd="0" parTransId="{9BB7ADEF-11C0-4AE2-BBA5-F0174AB5EE75}" sibTransId="{CC2FA30B-4388-4FF1-8F35-651A14A08944}"/>
    <dgm:cxn modelId="{0718491B-1265-4AB2-B9E1-81BA4594F5B0}" type="presOf" srcId="{BECF8A64-1F3B-4A56-9996-3C1299D4888F}" destId="{D709D3AC-5B0A-41FB-B84C-96E93144F0BA}" srcOrd="0" destOrd="0" presId="urn:microsoft.com/office/officeart/2005/8/layout/list1"/>
    <dgm:cxn modelId="{6AEBC823-EEB8-477C-BF54-945572D969F4}" srcId="{BECF8A64-1F3B-4A56-9996-3C1299D4888F}" destId="{E649023C-AA58-40DD-AAF6-DBA2660BA183}" srcOrd="1" destOrd="0" parTransId="{E2F2909F-2BE2-4C52-97CD-8E1E1B664CF5}" sibTransId="{DD171814-D831-477D-804D-13C33603ADDB}"/>
    <dgm:cxn modelId="{B470E835-28D5-4DA2-9E25-F75B92B7D68C}" type="presOf" srcId="{845C3C27-EB2D-4472-8D7D-3CAAD1C504B5}" destId="{C3C231BE-787D-4F42-89D5-92CA96C4FE68}" srcOrd="0" destOrd="0" presId="urn:microsoft.com/office/officeart/2005/8/layout/list1"/>
    <dgm:cxn modelId="{ECE20A40-8326-4587-9B35-54887B8F0991}" srcId="{845C3C27-EB2D-4472-8D7D-3CAAD1C504B5}" destId="{99B5E50F-EFB5-4E6E-8ABC-F39FE0C16B3E}" srcOrd="0" destOrd="0" parTransId="{02D0FC3F-B2F8-467A-8197-D8915A6D13CC}" sibTransId="{9ED52E8F-97E2-4625-AAA9-25A5B0E5DE7A}"/>
    <dgm:cxn modelId="{D740E15B-CDDB-47A8-8A6D-A80725F554C9}" type="presOf" srcId="{E649023C-AA58-40DD-AAF6-DBA2660BA183}" destId="{723C7165-7F1E-4212-8794-45786B42F6FB}" srcOrd="0" destOrd="0" presId="urn:microsoft.com/office/officeart/2005/8/layout/list1"/>
    <dgm:cxn modelId="{03FA2E43-96C9-4A7B-8396-90CEB99969D2}" srcId="{E649023C-AA58-40DD-AAF6-DBA2660BA183}" destId="{46BB0765-F0FE-46E2-A086-B31AF35CE382}" srcOrd="0" destOrd="0" parTransId="{D7D22246-3017-447D-A808-C49777E384B3}" sibTransId="{8920F576-80F0-41DC-9DAC-0ABBE461AE8B}"/>
    <dgm:cxn modelId="{948AE665-C33E-46F1-B162-49BFAE2D2F56}" type="presOf" srcId="{C74FA461-7320-4FB6-8B3F-3A7D76992C54}" destId="{3B173D9D-6441-462B-83F9-79216D32536F}" srcOrd="0" destOrd="3" presId="urn:microsoft.com/office/officeart/2005/8/layout/list1"/>
    <dgm:cxn modelId="{5455BF71-C815-4879-ABFD-4A459E8D4E23}" srcId="{E649023C-AA58-40DD-AAF6-DBA2660BA183}" destId="{4519D8E5-7FF6-46F6-BF92-F86771B7E92D}" srcOrd="2" destOrd="0" parTransId="{24E8B3A3-C178-49ED-A753-ACF1F3119BF6}" sibTransId="{8CE4C4D7-CE2B-416C-BC5E-84CBF096FAF3}"/>
    <dgm:cxn modelId="{3D220EA2-612D-493E-A52E-8B0579A8A55C}" type="presOf" srcId="{845C3C27-EB2D-4472-8D7D-3CAAD1C504B5}" destId="{6C7C4816-71B9-48F1-93DE-72FB240DC54F}" srcOrd="1" destOrd="0" presId="urn:microsoft.com/office/officeart/2005/8/layout/list1"/>
    <dgm:cxn modelId="{315D64A6-7D04-4B6A-B0F5-22E5C867D65B}" type="presOf" srcId="{46BB0765-F0FE-46E2-A086-B31AF35CE382}" destId="{3B173D9D-6441-462B-83F9-79216D32536F}" srcOrd="0" destOrd="0" presId="urn:microsoft.com/office/officeart/2005/8/layout/list1"/>
    <dgm:cxn modelId="{473F71A7-126A-4196-A577-21FA263E56D9}" srcId="{BECF8A64-1F3B-4A56-9996-3C1299D4888F}" destId="{845C3C27-EB2D-4472-8D7D-3CAAD1C504B5}" srcOrd="0" destOrd="0" parTransId="{817AE57B-787C-479E-B256-99EB13CB86F2}" sibTransId="{C979478F-F04E-4870-96E6-0437565D33E8}"/>
    <dgm:cxn modelId="{3F38D1AA-2AFD-428B-B37E-10A71D2B7F87}" srcId="{E649023C-AA58-40DD-AAF6-DBA2660BA183}" destId="{C74FA461-7320-4FB6-8B3F-3A7D76992C54}" srcOrd="3" destOrd="0" parTransId="{92046EDA-FD9B-4412-AF5E-FB3370E339B3}" sibTransId="{D91E78FB-796A-4052-A7C7-23C0838D85B2}"/>
    <dgm:cxn modelId="{7F3A5BE6-6D93-461D-AE8D-5C1DEB870B45}" type="presOf" srcId="{E649023C-AA58-40DD-AAF6-DBA2660BA183}" destId="{5461BF5D-7B8E-40DB-AA15-AF859584ED90}" srcOrd="1" destOrd="0" presId="urn:microsoft.com/office/officeart/2005/8/layout/list1"/>
    <dgm:cxn modelId="{4B8ACCE9-7A1A-402F-84A9-634BF424A5D0}" type="presOf" srcId="{4519D8E5-7FF6-46F6-BF92-F86771B7E92D}" destId="{3B173D9D-6441-462B-83F9-79216D32536F}" srcOrd="0" destOrd="2" presId="urn:microsoft.com/office/officeart/2005/8/layout/list1"/>
    <dgm:cxn modelId="{E034C4F9-CB9F-42B0-9DF8-05DE36454C89}" type="presOf" srcId="{E7ADFFD6-8A5D-41D3-80CE-8CC710B18879}" destId="{3B173D9D-6441-462B-83F9-79216D32536F}" srcOrd="0" destOrd="1" presId="urn:microsoft.com/office/officeart/2005/8/layout/list1"/>
    <dgm:cxn modelId="{569BA2C0-7150-4528-94C3-5E42D09F72F3}" type="presParOf" srcId="{D709D3AC-5B0A-41FB-B84C-96E93144F0BA}" destId="{9BEEB350-85A4-4F35-9F01-EFD2F335F09A}" srcOrd="0" destOrd="0" presId="urn:microsoft.com/office/officeart/2005/8/layout/list1"/>
    <dgm:cxn modelId="{6497DCBF-AF27-446A-A45A-D8A59D9BE05E}" type="presParOf" srcId="{9BEEB350-85A4-4F35-9F01-EFD2F335F09A}" destId="{C3C231BE-787D-4F42-89D5-92CA96C4FE68}" srcOrd="0" destOrd="0" presId="urn:microsoft.com/office/officeart/2005/8/layout/list1"/>
    <dgm:cxn modelId="{5549D735-BB3B-48B5-B8F6-DA78C96BE400}" type="presParOf" srcId="{9BEEB350-85A4-4F35-9F01-EFD2F335F09A}" destId="{6C7C4816-71B9-48F1-93DE-72FB240DC54F}" srcOrd="1" destOrd="0" presId="urn:microsoft.com/office/officeart/2005/8/layout/list1"/>
    <dgm:cxn modelId="{DCE18B84-6396-4659-8E79-63A0D7F32F4F}" type="presParOf" srcId="{D709D3AC-5B0A-41FB-B84C-96E93144F0BA}" destId="{3768C9E0-7E94-4D06-BBE4-3193BF20FB7A}" srcOrd="1" destOrd="0" presId="urn:microsoft.com/office/officeart/2005/8/layout/list1"/>
    <dgm:cxn modelId="{DC9AC27B-6508-4239-A01F-7FC4853E28DC}" type="presParOf" srcId="{D709D3AC-5B0A-41FB-B84C-96E93144F0BA}" destId="{EF52DF8F-F78B-4B22-811C-5BA4929E85F6}" srcOrd="2" destOrd="0" presId="urn:microsoft.com/office/officeart/2005/8/layout/list1"/>
    <dgm:cxn modelId="{71148BFF-5711-4EFE-A50D-18DF873FDC53}" type="presParOf" srcId="{D709D3AC-5B0A-41FB-B84C-96E93144F0BA}" destId="{09496E51-561C-46DD-9486-49C095E3C7E9}" srcOrd="3" destOrd="0" presId="urn:microsoft.com/office/officeart/2005/8/layout/list1"/>
    <dgm:cxn modelId="{E2412DB0-6A94-4CFA-A16B-22D8FA61BBBA}" type="presParOf" srcId="{D709D3AC-5B0A-41FB-B84C-96E93144F0BA}" destId="{FF364914-99D3-41BD-9EB3-BDB06506C3E5}" srcOrd="4" destOrd="0" presId="urn:microsoft.com/office/officeart/2005/8/layout/list1"/>
    <dgm:cxn modelId="{AFBE07C3-33BA-4157-A1F6-4E6CF496A0B0}" type="presParOf" srcId="{FF364914-99D3-41BD-9EB3-BDB06506C3E5}" destId="{723C7165-7F1E-4212-8794-45786B42F6FB}" srcOrd="0" destOrd="0" presId="urn:microsoft.com/office/officeart/2005/8/layout/list1"/>
    <dgm:cxn modelId="{2166A148-721C-4A1D-BE74-267FCD68FCE9}" type="presParOf" srcId="{FF364914-99D3-41BD-9EB3-BDB06506C3E5}" destId="{5461BF5D-7B8E-40DB-AA15-AF859584ED90}" srcOrd="1" destOrd="0" presId="urn:microsoft.com/office/officeart/2005/8/layout/list1"/>
    <dgm:cxn modelId="{4AA41A47-49EB-401F-B0B2-1439EA49D855}" type="presParOf" srcId="{D709D3AC-5B0A-41FB-B84C-96E93144F0BA}" destId="{ECC2AB1C-FEB9-4410-849B-3BF0BD44F8C1}" srcOrd="5" destOrd="0" presId="urn:microsoft.com/office/officeart/2005/8/layout/list1"/>
    <dgm:cxn modelId="{6BA6A383-E46C-4692-BCD7-53E411AA37D1}" type="presParOf" srcId="{D709D3AC-5B0A-41FB-B84C-96E93144F0BA}" destId="{3B173D9D-6441-462B-83F9-79216D32536F}"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2DF8F-F78B-4B22-811C-5BA4929E85F6}">
      <dsp:nvSpPr>
        <dsp:cNvPr id="0" name=""/>
        <dsp:cNvSpPr/>
      </dsp:nvSpPr>
      <dsp:spPr>
        <a:xfrm>
          <a:off x="0" y="387979"/>
          <a:ext cx="6403994" cy="9355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458216" rIns="497021"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Population data for surrounding cities</a:t>
          </a:r>
        </a:p>
      </dsp:txBody>
      <dsp:txXfrm>
        <a:off x="0" y="387979"/>
        <a:ext cx="6403994" cy="935550"/>
      </dsp:txXfrm>
    </dsp:sp>
    <dsp:sp modelId="{6C7C4816-71B9-48F1-93DE-72FB240DC54F}">
      <dsp:nvSpPr>
        <dsp:cNvPr id="0" name=""/>
        <dsp:cNvSpPr/>
      </dsp:nvSpPr>
      <dsp:spPr>
        <a:xfrm>
          <a:off x="320199" y="63259"/>
          <a:ext cx="4482795" cy="649440"/>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977900">
            <a:lnSpc>
              <a:spcPct val="90000"/>
            </a:lnSpc>
            <a:spcBef>
              <a:spcPct val="0"/>
            </a:spcBef>
            <a:spcAft>
              <a:spcPct val="35000"/>
            </a:spcAft>
            <a:buNone/>
          </a:pPr>
          <a:r>
            <a:rPr lang="en-US" sz="2200" kern="1200"/>
            <a:t>Data: </a:t>
          </a:r>
        </a:p>
      </dsp:txBody>
      <dsp:txXfrm>
        <a:off x="351902" y="94962"/>
        <a:ext cx="4419389" cy="586034"/>
      </dsp:txXfrm>
    </dsp:sp>
    <dsp:sp modelId="{3B173D9D-6441-462B-83F9-79216D32536F}">
      <dsp:nvSpPr>
        <dsp:cNvPr id="0" name=""/>
        <dsp:cNvSpPr/>
      </dsp:nvSpPr>
      <dsp:spPr>
        <a:xfrm>
          <a:off x="0" y="1767049"/>
          <a:ext cx="6403994" cy="3257099"/>
        </a:xfrm>
        <a:prstGeom prst="rect">
          <a:avLst/>
        </a:prstGeom>
        <a:solidFill>
          <a:schemeClr val="lt1">
            <a:alpha val="90000"/>
            <a:hueOff val="0"/>
            <a:satOff val="0"/>
            <a:lumOff val="0"/>
            <a:alphaOff val="0"/>
          </a:schemeClr>
        </a:solidFill>
        <a:ln w="9525" cap="flat" cmpd="sng" algn="ctr">
          <a:solidFill>
            <a:schemeClr val="accent2">
              <a:hueOff val="1149490"/>
              <a:satOff val="-18772"/>
              <a:lumOff val="117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458216" rIns="497021"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What modes of transportation are the most utilized?</a:t>
          </a:r>
        </a:p>
        <a:p>
          <a:pPr marL="228600" lvl="1" indent="-228600" algn="l" defTabSz="977900">
            <a:lnSpc>
              <a:spcPct val="90000"/>
            </a:lnSpc>
            <a:spcBef>
              <a:spcPct val="0"/>
            </a:spcBef>
            <a:spcAft>
              <a:spcPct val="15000"/>
            </a:spcAft>
            <a:buChar char="•"/>
          </a:pPr>
          <a:r>
            <a:rPr lang="en-US" sz="2200" kern="1200"/>
            <a:t>Congestion at different entry points? (How long it takes to get through, population of travel?)</a:t>
          </a:r>
        </a:p>
        <a:p>
          <a:pPr marL="228600" lvl="1" indent="-228600" algn="l" defTabSz="977900">
            <a:lnSpc>
              <a:spcPct val="90000"/>
            </a:lnSpc>
            <a:spcBef>
              <a:spcPct val="0"/>
            </a:spcBef>
            <a:spcAft>
              <a:spcPct val="15000"/>
            </a:spcAft>
            <a:buChar char="•"/>
          </a:pPr>
          <a:r>
            <a:rPr lang="en-US" sz="2200" kern="1200"/>
            <a:t>Proximity of cities within 50 miles?</a:t>
          </a:r>
        </a:p>
        <a:p>
          <a:pPr marL="228600" lvl="1" indent="-228600" algn="l" defTabSz="977900">
            <a:lnSpc>
              <a:spcPct val="90000"/>
            </a:lnSpc>
            <a:spcBef>
              <a:spcPct val="0"/>
            </a:spcBef>
            <a:spcAft>
              <a:spcPct val="15000"/>
            </a:spcAft>
            <a:buChar char="•"/>
          </a:pPr>
          <a:r>
            <a:rPr lang="en-US" sz="2200" kern="1200"/>
            <a:t>If we were going to add an entry point where would add?</a:t>
          </a:r>
        </a:p>
      </dsp:txBody>
      <dsp:txXfrm>
        <a:off x="0" y="1767049"/>
        <a:ext cx="6403994" cy="3257099"/>
      </dsp:txXfrm>
    </dsp:sp>
    <dsp:sp modelId="{5461BF5D-7B8E-40DB-AA15-AF859584ED90}">
      <dsp:nvSpPr>
        <dsp:cNvPr id="0" name=""/>
        <dsp:cNvSpPr/>
      </dsp:nvSpPr>
      <dsp:spPr>
        <a:xfrm>
          <a:off x="320199" y="1442329"/>
          <a:ext cx="4482795" cy="649440"/>
        </a:xfrm>
        <a:prstGeom prst="roundRect">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977900">
            <a:lnSpc>
              <a:spcPct val="90000"/>
            </a:lnSpc>
            <a:spcBef>
              <a:spcPct val="0"/>
            </a:spcBef>
            <a:spcAft>
              <a:spcPct val="35000"/>
            </a:spcAft>
            <a:buNone/>
          </a:pPr>
          <a:r>
            <a:rPr lang="en-US" sz="2200" kern="1200"/>
            <a:t>Questions:</a:t>
          </a:r>
        </a:p>
      </dsp:txBody>
      <dsp:txXfrm>
        <a:off x="351902" y="1474032"/>
        <a:ext cx="4419389"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D5950-9513-4231-85CC-FE795E13D4EF}" type="datetimeFigureOut">
              <a:rPr lang="en-US" smtClean="0"/>
              <a:t>12/11/2019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5994-9F7E-4D17-B399-988BCDA1249A}" type="slidenum">
              <a:rPr lang="en-US" smtClean="0"/>
              <a:t>‹#›</a:t>
            </a:fld>
            <a:endParaRPr lang="en-US"/>
          </a:p>
        </p:txBody>
      </p:sp>
    </p:spTree>
    <p:extLst>
      <p:ext uri="{BB962C8B-B14F-4D97-AF65-F5344CB8AC3E}">
        <p14:creationId xmlns:p14="http://schemas.microsoft.com/office/powerpoint/2010/main" val="3135987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the core message or hypothesis of your project. </a:t>
            </a:r>
          </a:p>
          <a:p>
            <a:r>
              <a:rPr lang="en-US" dirty="0"/>
              <a:t>Describe the questions you asked, and </a:t>
            </a:r>
            <a:r>
              <a:rPr lang="en-US" i="1" dirty="0"/>
              <a:t>why</a:t>
            </a:r>
            <a:r>
              <a:rPr lang="en-US" dirty="0"/>
              <a:t> you asked them </a:t>
            </a:r>
          </a:p>
          <a:p>
            <a:r>
              <a:rPr lang="en-US" dirty="0"/>
              <a:t>Describe whether you were able to answer these questions to your satisfaction, and briefly summarize your findings</a:t>
            </a:r>
          </a:p>
          <a:p>
            <a:r>
              <a:rPr lang="en-US" dirty="0"/>
              <a:t>Elaborate on the questions you asked, describing what kinds of data you needed to answer them, and where you found it</a:t>
            </a:r>
          </a:p>
        </p:txBody>
      </p:sp>
      <p:sp>
        <p:nvSpPr>
          <p:cNvPr id="4" name="Slide Number Placeholder 3"/>
          <p:cNvSpPr>
            <a:spLocks noGrp="1"/>
          </p:cNvSpPr>
          <p:nvPr>
            <p:ph type="sldNum" sz="quarter" idx="5"/>
          </p:nvPr>
        </p:nvSpPr>
        <p:spPr/>
        <p:txBody>
          <a:bodyPr/>
          <a:lstStyle/>
          <a:p>
            <a:fld id="{6BD25994-9F7E-4D17-B399-988BCDA1249A}" type="slidenum">
              <a:rPr lang="en-US" smtClean="0"/>
              <a:t>2</a:t>
            </a:fld>
            <a:endParaRPr lang="en-US"/>
          </a:p>
        </p:txBody>
      </p:sp>
    </p:spTree>
    <p:extLst>
      <p:ext uri="{BB962C8B-B14F-4D97-AF65-F5344CB8AC3E}">
        <p14:creationId xmlns:p14="http://schemas.microsoft.com/office/powerpoint/2010/main" val="348675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exploration and cleanup process.</a:t>
            </a:r>
          </a:p>
          <a:p>
            <a:r>
              <a:rPr lang="en-US" dirty="0"/>
              <a:t>Discuss insights you had while exploring the data that you didn't </a:t>
            </a:r>
            <a:r>
              <a:rPr lang="en-US" dirty="0" err="1"/>
              <a:t>anticipat</a:t>
            </a:r>
            <a:r>
              <a:rPr lang="en-US" dirty="0"/>
              <a:t>.</a:t>
            </a:r>
          </a:p>
          <a:p>
            <a:r>
              <a:rPr lang="en-US" dirty="0"/>
              <a:t>Discuss any problems that arose after exploring the data, and how you resolved them Present and discuss interesting figures developed during exploration, ideally with the help of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6BD25994-9F7E-4D17-B399-988BCDA1249A}" type="slidenum">
              <a:rPr lang="en-US" smtClean="0"/>
              <a:t>3</a:t>
            </a:fld>
            <a:endParaRPr lang="en-US"/>
          </a:p>
        </p:txBody>
      </p:sp>
    </p:spTree>
    <p:extLst>
      <p:ext uri="{BB962C8B-B14F-4D97-AF65-F5344CB8AC3E}">
        <p14:creationId xmlns:p14="http://schemas.microsoft.com/office/powerpoint/2010/main" val="1293369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steps you took to analyze the data and answer each question you asked in your proposal Present and discuss interesting figures developed during analysis, ideally with the help of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6BD25994-9F7E-4D17-B399-988BCDA1249A}" type="slidenum">
              <a:rPr lang="en-US" smtClean="0"/>
              <a:t>4</a:t>
            </a:fld>
            <a:endParaRPr lang="en-US"/>
          </a:p>
        </p:txBody>
      </p:sp>
    </p:spTree>
    <p:extLst>
      <p:ext uri="{BB962C8B-B14F-4D97-AF65-F5344CB8AC3E}">
        <p14:creationId xmlns:p14="http://schemas.microsoft.com/office/powerpoint/2010/main" val="3338580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your findings. Did you find what you expected to find? If not, why not? What inferences or general conclusions can you draw from your analysis?</a:t>
            </a:r>
          </a:p>
        </p:txBody>
      </p:sp>
      <p:sp>
        <p:nvSpPr>
          <p:cNvPr id="4" name="Slide Number Placeholder 3"/>
          <p:cNvSpPr>
            <a:spLocks noGrp="1"/>
          </p:cNvSpPr>
          <p:nvPr>
            <p:ph type="sldNum" sz="quarter" idx="5"/>
          </p:nvPr>
        </p:nvSpPr>
        <p:spPr/>
        <p:txBody>
          <a:bodyPr/>
          <a:lstStyle/>
          <a:p>
            <a:fld id="{6BD25994-9F7E-4D17-B399-988BCDA1249A}" type="slidenum">
              <a:rPr lang="en-US" smtClean="0"/>
              <a:t>5</a:t>
            </a:fld>
            <a:endParaRPr lang="en-US"/>
          </a:p>
        </p:txBody>
      </p:sp>
    </p:spTree>
    <p:extLst>
      <p:ext uri="{BB962C8B-B14F-4D97-AF65-F5344CB8AC3E}">
        <p14:creationId xmlns:p14="http://schemas.microsoft.com/office/powerpoint/2010/main" val="26493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any difficulties that arose, and how you dealt with them. </a:t>
            </a:r>
          </a:p>
          <a:p>
            <a:r>
              <a:rPr lang="en-US" dirty="0"/>
              <a:t>Discuss any additional questions that came up, but which you didn't have time to answer: What would you research next, if you had two more weeks?</a:t>
            </a:r>
          </a:p>
        </p:txBody>
      </p:sp>
      <p:sp>
        <p:nvSpPr>
          <p:cNvPr id="4" name="Slide Number Placeholder 3"/>
          <p:cNvSpPr>
            <a:spLocks noGrp="1"/>
          </p:cNvSpPr>
          <p:nvPr>
            <p:ph type="sldNum" sz="quarter" idx="5"/>
          </p:nvPr>
        </p:nvSpPr>
        <p:spPr/>
        <p:txBody>
          <a:bodyPr/>
          <a:lstStyle/>
          <a:p>
            <a:fld id="{6BD25994-9F7E-4D17-B399-988BCDA1249A}" type="slidenum">
              <a:rPr lang="en-US" smtClean="0"/>
              <a:t>6</a:t>
            </a:fld>
            <a:endParaRPr lang="en-US"/>
          </a:p>
        </p:txBody>
      </p:sp>
    </p:spTree>
    <p:extLst>
      <p:ext uri="{BB962C8B-B14F-4D97-AF65-F5344CB8AC3E}">
        <p14:creationId xmlns:p14="http://schemas.microsoft.com/office/powerpoint/2010/main" val="28101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DBA35EB-1257-415A-AC32-66263AF44600}" type="datetimeFigureOut">
              <a:rPr lang="en-US" smtClean="0"/>
              <a:t>12/11/2019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087836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A35EB-1257-415A-AC32-66263AF44600}"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278462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BA35EB-1257-415A-AC32-66263AF44600}" type="datetimeFigureOut">
              <a:rPr lang="en-US" smtClean="0"/>
              <a:t>12/11/2019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36150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BA35EB-1257-415A-AC32-66263AF44600}" type="datetimeFigureOut">
              <a:rPr lang="en-US" smtClean="0"/>
              <a:t>12/11/2019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B6C31AD-2E73-4286-AB48-224861F24DA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1533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DBA35EB-1257-415A-AC32-66263AF44600}" type="datetimeFigureOut">
              <a:rPr lang="en-US" smtClean="0"/>
              <a:t>12/11/2019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127735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BA35EB-1257-415A-AC32-66263AF44600}"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892995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BA35EB-1257-415A-AC32-66263AF44600}"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546603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A35EB-1257-415A-AC32-66263AF44600}"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858949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DBA35EB-1257-415A-AC32-66263AF44600}" type="datetimeFigureOut">
              <a:rPr lang="en-US" smtClean="0"/>
              <a:t>12/11/2019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2667501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A35EB-1257-415A-AC32-66263AF44600}"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258356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DBA35EB-1257-415A-AC32-66263AF44600}" type="datetimeFigureOut">
              <a:rPr lang="en-US" smtClean="0"/>
              <a:t>12/11/2019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33828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A35EB-1257-415A-AC32-66263AF44600}"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94717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A35EB-1257-415A-AC32-66263AF44600}"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43787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A35EB-1257-415A-AC32-66263AF44600}"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230888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A35EB-1257-415A-AC32-66263AF44600}"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388863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A35EB-1257-415A-AC32-66263AF44600}"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44739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A35EB-1257-415A-AC32-66263AF44600}"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27159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BA35EB-1257-415A-AC32-66263AF44600}" type="datetimeFigureOut">
              <a:rPr lang="en-US" smtClean="0"/>
              <a:t>12/11/2019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6C31AD-2E73-4286-AB48-224861F24DA5}" type="slidenum">
              <a:rPr lang="en-US" smtClean="0"/>
              <a:t>‹#›</a:t>
            </a:fld>
            <a:endParaRPr lang="en-US"/>
          </a:p>
        </p:txBody>
      </p:sp>
    </p:spTree>
    <p:extLst>
      <p:ext uri="{BB962C8B-B14F-4D97-AF65-F5344CB8AC3E}">
        <p14:creationId xmlns:p14="http://schemas.microsoft.com/office/powerpoint/2010/main" val="8457386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ingots.org/community/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8">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327EB3A-6DF3-46B1-AAF6-00C9C6E7D03C}"/>
              </a:ext>
            </a:extLst>
          </p:cNvPr>
          <p:cNvSpPr>
            <a:spLocks noGrp="1"/>
          </p:cNvSpPr>
          <p:nvPr>
            <p:ph type="ctrTitle"/>
          </p:nvPr>
        </p:nvSpPr>
        <p:spPr>
          <a:xfrm>
            <a:off x="636696" y="643464"/>
            <a:ext cx="3761964" cy="3273061"/>
          </a:xfrm>
          <a:noFill/>
          <a:ln w="19050">
            <a:noFill/>
            <a:prstDash val="dash"/>
          </a:ln>
        </p:spPr>
        <p:txBody>
          <a:bodyPr>
            <a:normAutofit/>
          </a:bodyPr>
          <a:lstStyle/>
          <a:p>
            <a:pPr algn="r"/>
            <a:r>
              <a:rPr lang="en-US" sz="4800" dirty="0"/>
              <a:t>Team Raptors</a:t>
            </a:r>
          </a:p>
        </p:txBody>
      </p:sp>
      <p:sp>
        <p:nvSpPr>
          <p:cNvPr id="3" name="Subtitle 2">
            <a:extLst>
              <a:ext uri="{FF2B5EF4-FFF2-40B4-BE49-F238E27FC236}">
                <a16:creationId xmlns:a16="http://schemas.microsoft.com/office/drawing/2014/main" id="{204235DF-3677-442D-95C8-6CE69D71A0E6}"/>
              </a:ext>
            </a:extLst>
          </p:cNvPr>
          <p:cNvSpPr>
            <a:spLocks noGrp="1"/>
          </p:cNvSpPr>
          <p:nvPr>
            <p:ph type="subTitle" idx="1"/>
          </p:nvPr>
        </p:nvSpPr>
        <p:spPr>
          <a:xfrm>
            <a:off x="636695" y="3923151"/>
            <a:ext cx="3761965" cy="2293885"/>
          </a:xfrm>
          <a:noFill/>
          <a:ln w="19050">
            <a:noFill/>
            <a:prstDash val="dash"/>
          </a:ln>
        </p:spPr>
        <p:txBody>
          <a:bodyPr>
            <a:normAutofit/>
          </a:bodyPr>
          <a:lstStyle/>
          <a:p>
            <a:pPr algn="r"/>
            <a:r>
              <a:rPr lang="en-US" dirty="0"/>
              <a:t>Ryan Byrne, Ross Davenport, Rachel Brinkley</a:t>
            </a:r>
          </a:p>
        </p:txBody>
      </p:sp>
      <p:pic>
        <p:nvPicPr>
          <p:cNvPr id="5" name="Picture 4" descr="A close up of a dinosaur&#10;&#10;Description automatically generated">
            <a:extLst>
              <a:ext uri="{FF2B5EF4-FFF2-40B4-BE49-F238E27FC236}">
                <a16:creationId xmlns:a16="http://schemas.microsoft.com/office/drawing/2014/main" id="{218823D9-DDD9-4136-B3F7-73763DEF3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6653" y="1286546"/>
            <a:ext cx="6177937" cy="4424200"/>
          </a:xfrm>
          <a:prstGeom prst="rect">
            <a:avLst/>
          </a:prstGeom>
        </p:spPr>
      </p:pic>
    </p:spTree>
    <p:extLst>
      <p:ext uri="{BB962C8B-B14F-4D97-AF65-F5344CB8AC3E}">
        <p14:creationId xmlns:p14="http://schemas.microsoft.com/office/powerpoint/2010/main" val="80767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B1EF9F1-1C07-4D20-B608-AF8F5CCA72B6}"/>
              </a:ext>
            </a:extLst>
          </p:cNvPr>
          <p:cNvSpPr>
            <a:spLocks noGrp="1"/>
          </p:cNvSpPr>
          <p:nvPr>
            <p:ph type="title"/>
          </p:nvPr>
        </p:nvSpPr>
        <p:spPr>
          <a:xfrm>
            <a:off x="685800" y="1066163"/>
            <a:ext cx="3306744" cy="5148371"/>
          </a:xfrm>
        </p:spPr>
        <p:txBody>
          <a:bodyPr>
            <a:normAutofit/>
          </a:bodyPr>
          <a:lstStyle/>
          <a:p>
            <a:r>
              <a:rPr lang="en-US" sz="3200"/>
              <a:t>Border Crossing</a:t>
            </a:r>
          </a:p>
        </p:txBody>
      </p:sp>
      <p:graphicFrame>
        <p:nvGraphicFramePr>
          <p:cNvPr id="5" name="Content Placeholder 2">
            <a:extLst>
              <a:ext uri="{FF2B5EF4-FFF2-40B4-BE49-F238E27FC236}">
                <a16:creationId xmlns:a16="http://schemas.microsoft.com/office/drawing/2014/main" id="{4F580885-B6FA-4564-98DF-670D2443DDC7}"/>
              </a:ext>
            </a:extLst>
          </p:cNvPr>
          <p:cNvGraphicFramePr>
            <a:graphicFrameLocks noGrp="1"/>
          </p:cNvGraphicFramePr>
          <p:nvPr>
            <p:ph idx="1"/>
            <p:extLst>
              <p:ext uri="{D42A27DB-BD31-4B8C-83A1-F6EECF244321}">
                <p14:modId xmlns:p14="http://schemas.microsoft.com/office/powerpoint/2010/main" val="706071592"/>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73988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7343-D7AF-4215-8763-5AD9B5D5638A}"/>
              </a:ext>
            </a:extLst>
          </p:cNvPr>
          <p:cNvSpPr>
            <a:spLocks noGrp="1"/>
          </p:cNvSpPr>
          <p:nvPr>
            <p:ph type="title"/>
          </p:nvPr>
        </p:nvSpPr>
        <p:spPr/>
        <p:txBody>
          <a:bodyPr/>
          <a:lstStyle/>
          <a:p>
            <a:r>
              <a:rPr lang="en-US" dirty="0"/>
              <a:t>Finding the data</a:t>
            </a:r>
          </a:p>
        </p:txBody>
      </p:sp>
      <p:sp>
        <p:nvSpPr>
          <p:cNvPr id="3" name="Content Placeholder 2">
            <a:extLst>
              <a:ext uri="{FF2B5EF4-FFF2-40B4-BE49-F238E27FC236}">
                <a16:creationId xmlns:a16="http://schemas.microsoft.com/office/drawing/2014/main" id="{6E473DB8-8E29-4E00-A0D8-99880450525D}"/>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3A8C925-968C-4067-A262-0AE9FBD6670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57545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74CE-1000-422C-938E-4B32974A39D1}"/>
              </a:ext>
            </a:extLst>
          </p:cNvPr>
          <p:cNvSpPr>
            <a:spLocks noGrp="1"/>
          </p:cNvSpPr>
          <p:nvPr>
            <p:ph type="title"/>
          </p:nvPr>
        </p:nvSpPr>
        <p:spPr/>
        <p:txBody>
          <a:bodyPr/>
          <a:lstStyle/>
          <a:p>
            <a:r>
              <a:rPr lang="en-US" dirty="0"/>
              <a:t>We found the data, </a:t>
            </a:r>
            <a:br>
              <a:rPr lang="en-US" dirty="0"/>
            </a:br>
            <a:r>
              <a:rPr lang="en-US" dirty="0"/>
              <a:t>Now what?</a:t>
            </a:r>
          </a:p>
        </p:txBody>
      </p:sp>
      <p:sp>
        <p:nvSpPr>
          <p:cNvPr id="3" name="Content Placeholder 2">
            <a:extLst>
              <a:ext uri="{FF2B5EF4-FFF2-40B4-BE49-F238E27FC236}">
                <a16:creationId xmlns:a16="http://schemas.microsoft.com/office/drawing/2014/main" id="{241AC136-DFB2-44F4-9E16-5CB963214D0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316AB04-FB74-4677-97F6-CFCA15C2B52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83212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drawing&#10;&#10;Description automatically generated">
            <a:extLst>
              <a:ext uri="{FF2B5EF4-FFF2-40B4-BE49-F238E27FC236}">
                <a16:creationId xmlns:a16="http://schemas.microsoft.com/office/drawing/2014/main" id="{1E3003BC-46A1-4E4A-A099-94B68F034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89" y="449750"/>
            <a:ext cx="4468875" cy="297925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D00C60E5-6A2C-4756-A202-58622EAFD1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7236" y="449748"/>
            <a:ext cx="4468876" cy="2979251"/>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0DCB9D9A-4305-4D73-AE2B-E1EB12D66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6071" y="3573195"/>
            <a:ext cx="4468876" cy="2979250"/>
          </a:xfrm>
          <a:prstGeom prst="rect">
            <a:avLst/>
          </a:prstGeom>
        </p:spPr>
      </p:pic>
    </p:spTree>
    <p:extLst>
      <p:ext uri="{BB962C8B-B14F-4D97-AF65-F5344CB8AC3E}">
        <p14:creationId xmlns:p14="http://schemas.microsoft.com/office/powerpoint/2010/main" val="3008346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09B-C6F3-489D-ABBF-975BA00A2CFB}"/>
              </a:ext>
            </a:extLst>
          </p:cNvPr>
          <p:cNvSpPr>
            <a:spLocks noGrp="1"/>
          </p:cNvSpPr>
          <p:nvPr>
            <p:ph type="title"/>
          </p:nvPr>
        </p:nvSpPr>
        <p:spPr/>
        <p:txBody>
          <a:bodyPr/>
          <a:lstStyle/>
          <a:p>
            <a:r>
              <a:rPr lang="en-US" dirty="0"/>
              <a:t>What we learned from this project</a:t>
            </a:r>
          </a:p>
        </p:txBody>
      </p:sp>
      <p:sp>
        <p:nvSpPr>
          <p:cNvPr id="3" name="Content Placeholder 2">
            <a:extLst>
              <a:ext uri="{FF2B5EF4-FFF2-40B4-BE49-F238E27FC236}">
                <a16:creationId xmlns:a16="http://schemas.microsoft.com/office/drawing/2014/main" id="{461B8400-AE6E-4CE5-BA24-9CDE695C5959}"/>
              </a:ext>
            </a:extLst>
          </p:cNvPr>
          <p:cNvSpPr>
            <a:spLocks noGrp="1"/>
          </p:cNvSpPr>
          <p:nvPr>
            <p:ph sz="half" idx="1"/>
          </p:nvPr>
        </p:nvSpPr>
        <p:spPr/>
        <p:txBody>
          <a:bodyPr/>
          <a:lstStyle/>
          <a:p>
            <a:r>
              <a:rPr lang="en-US" dirty="0"/>
              <a:t>Merging issues</a:t>
            </a:r>
          </a:p>
          <a:p>
            <a:r>
              <a:rPr lang="en-US"/>
              <a:t>Bad formatting for CSV files</a:t>
            </a:r>
          </a:p>
          <a:p>
            <a:endParaRPr lang="en-US" dirty="0"/>
          </a:p>
        </p:txBody>
      </p:sp>
      <p:sp>
        <p:nvSpPr>
          <p:cNvPr id="4" name="Content Placeholder 3">
            <a:extLst>
              <a:ext uri="{FF2B5EF4-FFF2-40B4-BE49-F238E27FC236}">
                <a16:creationId xmlns:a16="http://schemas.microsoft.com/office/drawing/2014/main" id="{AFEE47C1-0F3B-4739-BD33-9B77721D340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26143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5B17-E149-4905-98A5-1E4DA99670B1}"/>
              </a:ext>
            </a:extLst>
          </p:cNvPr>
          <p:cNvSpPr>
            <a:spLocks noGrp="1"/>
          </p:cNvSpPr>
          <p:nvPr>
            <p:ph type="title"/>
          </p:nvPr>
        </p:nvSpPr>
        <p:spPr/>
        <p:txBody>
          <a:bodyPr/>
          <a:lstStyle/>
          <a:p>
            <a:r>
              <a:rPr lang="en-US" dirty="0"/>
              <a:t>Any questions?</a:t>
            </a:r>
          </a:p>
        </p:txBody>
      </p:sp>
      <p:pic>
        <p:nvPicPr>
          <p:cNvPr id="9" name="Content Placeholder 8" descr="A close up of an animal&#10;&#10;Description automatically generated">
            <a:extLst>
              <a:ext uri="{FF2B5EF4-FFF2-40B4-BE49-F238E27FC236}">
                <a16:creationId xmlns:a16="http://schemas.microsoft.com/office/drawing/2014/main" id="{68AD21C6-5BB4-4CA6-8E0B-96A117F9A7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019" y="2057401"/>
            <a:ext cx="2953162" cy="3705742"/>
          </a:xfrm>
        </p:spPr>
      </p:pic>
      <p:pic>
        <p:nvPicPr>
          <p:cNvPr id="11" name="Picture 10" descr="A picture containing clock&#10;&#10;Description automatically generated">
            <a:extLst>
              <a:ext uri="{FF2B5EF4-FFF2-40B4-BE49-F238E27FC236}">
                <a16:creationId xmlns:a16="http://schemas.microsoft.com/office/drawing/2014/main" id="{45EF74E6-B84F-4EDE-BC33-712DD03FFB5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200900" y="2326375"/>
            <a:ext cx="4022595" cy="3167794"/>
          </a:xfrm>
          <a:prstGeom prst="rect">
            <a:avLst/>
          </a:prstGeom>
        </p:spPr>
      </p:pic>
      <p:sp>
        <p:nvSpPr>
          <p:cNvPr id="12" name="TextBox 11">
            <a:extLst>
              <a:ext uri="{FF2B5EF4-FFF2-40B4-BE49-F238E27FC236}">
                <a16:creationId xmlns:a16="http://schemas.microsoft.com/office/drawing/2014/main" id="{6BF9D0F1-44C5-4CE9-A2BF-61EAA168C70B}"/>
              </a:ext>
            </a:extLst>
          </p:cNvPr>
          <p:cNvSpPr txBox="1"/>
          <p:nvPr/>
        </p:nvSpPr>
        <p:spPr>
          <a:xfrm>
            <a:off x="6739190" y="5704008"/>
            <a:ext cx="4420653" cy="230832"/>
          </a:xfrm>
          <a:prstGeom prst="rect">
            <a:avLst/>
          </a:prstGeom>
          <a:noFill/>
        </p:spPr>
        <p:txBody>
          <a:bodyPr wrap="square" rtlCol="0">
            <a:spAutoFit/>
          </a:bodyPr>
          <a:lstStyle/>
          <a:p>
            <a:r>
              <a:rPr lang="en-US" sz="900">
                <a:hlinkClick r:id="rId4" tooltip="https://theingots.org/community/learning"/>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39483490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333</Words>
  <Application>Microsoft Office PowerPoint</Application>
  <PresentationFormat>Widescreen</PresentationFormat>
  <Paragraphs>33</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Vapor Trail</vt:lpstr>
      <vt:lpstr>Team Raptors</vt:lpstr>
      <vt:lpstr>Border Crossing</vt:lpstr>
      <vt:lpstr>Finding the data</vt:lpstr>
      <vt:lpstr>We found the data,  Now what?</vt:lpstr>
      <vt:lpstr>PowerPoint Presentation</vt:lpstr>
      <vt:lpstr>What we learned from this project</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Raptors</dc:title>
  <dc:creator>rachel brinkley</dc:creator>
  <cp:lastModifiedBy>rachel brinkley</cp:lastModifiedBy>
  <cp:revision>7</cp:revision>
  <dcterms:created xsi:type="dcterms:W3CDTF">2019-12-05T00:17:31Z</dcterms:created>
  <dcterms:modified xsi:type="dcterms:W3CDTF">2019-12-11T23:55:43Z</dcterms:modified>
</cp:coreProperties>
</file>