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4T16:09:41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8939 4617 56 0,'-7'-16'24'0,"7"7"-18"0,-7 6 0 0,7-4-1 15,0 4-1-15,0-3 0 16,0-3 2-16,0-1 3 16,-3-5 0-16,-4-4 2 15,3 3 0-15,-13 4 3 16,-1-7-3-16,-7 0-1 0,-7-12-2 16,-6 2 0-16,-5 1 0 15,-6 0 2-15,-11-3-1 16,-11-4 2-16,-13 7-6 15,-1 6-1-15,-7-10 0 0,-6 11-5 16,-19-1 1-16,-3 3 4 16,0 0 5-16,-21 3-7 15,-7 13-1-15,7 3-8 16,-4 0 0-16,-21 19-6 16,11 19 1-16,0 5-5 15,-14 11 0-15,-1-1 3 16,1 0-1-1,-25 7 6-15,14 6 16 16,-7 12 10-16,-7 4 1 16,14-1 1-16,11-9-12 15,-1-3-5-15,15 4 1 0,14-1 0 16,11 0-1-16,6 12-6 0,4-8 0 16,-21 12 4-16,21-7 2 15,11-9 0-15,-4 7 1 16,-7 21-2-16,0 7 2 15,14-10-4-15,7 0 0 16,4 3-4-16,-7 16-1 16,3-9 3-16,4-4 1 15,10-12 2-15,11 0 2 16,-7 7 3-16,-4 8 2 16,1-6-1-16,-1-12-1 15,0 9-3-15,1 20-2 0,13-1-2 16,-10 0-1-16,3-10 2 15,-13 29 2 1,2 0 0-16,8-10-1 0,18 7 1 16,-4 3-1-16,17 0 0 15,11-13 2-15,4-3-1 16,11 19 2-16,-1 0-2 16,7-6 2-16,4 3-2 15,0 28-1-15,3-7 5 16,1-5 1-16,-1 31 0 15,8-16-1-15,-1-3-3 16,-3 25 1-16,7-18 0 16,7-10 1-16,-3 28-5 0,-1-13 1 15,4-5-2-15,4 21-2 16,-8-6 3-16,8 12 2 16,-8 10-2-16,5-3 0 15,-8 19 1-15,3-16 0 16,8 16 0-16,-1-4 0 15,4-12 0-15,11 6 2 16,7-31-6-16,7-3 1 16,17 15 1-16,8-24 3 15,17-10-5-15,-14 12 1 16,0-3 1-16,-7-12 1 16,0 16 1-16,10-4 0 0,1-19 0 15,3 13 2-15,11 4-3 16,-11-32 0-16,7-13-1 15,14-22 0-15,18-9 2 16,3-3 2-16,-6-25 3 16,13-10 4-16,18-6-9 15,0-16-2-15,-14-2-1 16,18-1 1-16,3 0-1 16,-14-6 1-16,-10 0 0 15,17 3-2-15,3-6 5 16,-2 0 1-16,2-4 4 15,11-12 3-15,4-3 0 16,-14-3 2-16,10-6-6 16,7-16-1-16,-10-3-2 15,-4-7 1-15,14-12 0 0,-13-3 1 16,-15-3 0-16,7 6 0 16,10-7-2-16,-6-9-2 15,-14-18 3-15,13-23 2 16,8 7 0-16,-11-3 0 15,-7-32-3-15,7-12-2 16,0 9 1-16,-14-15-1 16,-10-13 0-16,-4 6 2 15,3 3-3-15,1-25 0 16,-15 10 3-16,-7 0 3 16,-10-19-2-16,-4 9-2 0,0-25 2 15,-3 6 0-15,-8 4-4 16,-3-22 1-1,-14 9 0-15,-7-22 0 0,-11 22 0 16,-3-16 2 0,-7 10-6-16,-4 0-1 0,-3-13-3 15,-1 13 2-15,-6-19-1 16,-1 9 0-16,1 0-1 16,-1-9 0-16,-2 25 7 15,-1-25 2-15,-7 19 1 16,0-3 1-16,-4-4-2 15,-3 19 2-15,0-18 2 16,-4 15 2-16,-3 7 1 16,-3-10 0-16,-5 18-2 15,-6-21 1-15,-11 13-2 16,-6 15 0-16,-5-38-3 0,-3 29-2 16,-3-13-4-16,3-9-2 15,-4 19-6-15,1-23-3 16,-7 29 9-16,-8 13 5 15,-10-14 5-15,0 20 5 16,3 15-2-16,4-6 1 16,-4 1-3-16,-10 14 0 15,-7 23-8-15,-4 12 0 16,0-3-6-16,-3 19 1 16,-25 10 2-16,-7 27 3 0,3 13-9 15,-6 25-4-15,-18 32-43 16,-8 22-47-1,-13 27 24-15</inkml:trace>
  <inkml:trace contextRef="#ctx0" brushRef="#br0" timeOffset="3949.5966">17985 3761 104 0,'-29'-16'38'0,"22"16"-29"0,0-3 10 0,7 3 5 15,0 0-11-15,-3 0-4 16,-1 9-6-16,1 1-3 16,-1 9 1-16,1 9-4 0,-1 6 2 0,-3 1 1 15,-4 12 2-15,-3 28 3 16,-3 16 4-16,-1 25 0 16,-3 0 2-16,0 38-8 15,0-10-4-15,3 22 0 16,0 7 2-16,1-7-5 15,-1 13 1-15,-3-1-1 16,-7-24 2-16,-11-3 3 16,-3 9 2-16,-4-16 3 15,0-19 1-15,0-9-1 16,4-19-1-16,6-6-3 16,1-12-2-16,3-7 1 15,1-9 1-15,-1-10-3 16,4-19-2-16,-1-18-3 15,5-25 1-15,2-23-13 0,1-12-5 16,0-18-10 0,4-29-20-1,-5-6 13-15,1-1 14 0,0 7 11 16,-4 10 27-16,4 12 14 16,0 6 10-16,0 19 5 15,3 7-18-15,1 18-6 16,2 13-12-16,5 12-4 15,-1 10-1-15,1 12 0 16,-1 16 0-16,1 31-3 0,2 13 0 16,1 9 4-16,4 13 3 15,3 6-1-15,7-3 0 0,11-22 8 16,6-19 4-16,15-13 6 16,10-21 4-1,4-19-2-15,4-13 0 0,6-31-8 16,11-19-2-16,15-19-5 15,2 1-3 1,1-11-2-16,-4-24-3 0,15-3-2 16,6-4 1-16,0 13-17 15,-6-6-8-15,-8 6-26 16,-3 13-12-16,-11 15-13 16</inkml:trace>
  <inkml:trace contextRef="#ctx0" brushRef="#br0" timeOffset="10479.8113">25365 3799 144 0,'-7'-13'55'0,"7"7"-43"0,3 6 1 0,-3 0 0 16,0 0-11-16,7 6-3 15,0 7 0-15,0 8 0 0,4 8 1 16,0 5 2-16,-1 7 1 0,1 12 3 16,-1 32 3-16,4 6 2 15,1 0 1-15,-1 12-4 16,0 26-3-16,0 6 0 15,0-10 1-15,0 32-1 16,0-7 0-16,-3-15-3 16,-1 0 1-16,1 6-2 15,-4-12-1-15,0-13 3 16,-3-10 0-16,-4 1-1 16,-4 0 1-16,1-1-2 15,-1-9 2-15,4-15 0 16,0-10 1-16,4-19 0 15,-1-2 0-15,1-14-5 16,-1-9-1-16,1-9 3 16,-1-3 1-16,-6-13 2 15,-4-12-5 1,-8-10-1-16,-6-16-2 0,-7-21 0 16,-4 3 3-16,1-1 0 15,-5 7-4-15,5-3-1 16,-1 12 3-16,0-2 1 15,4 8 8-15,0-2 4 16,3 9-10-16,4 6-2 16,3 0-1-16,8 3 1 15,2 7-4-15,5 9 0 16,3 9-2-16,7 10 2 16,4 6 4-16,6 29 1 15,4 27-2-15,4 7 2 0,3 3-1 16,1-3 0-16,6 9 2 15,4-6 2 1,3-22 5-16,7-16 4 16,4-18 0-16,4-32 1 0,-1-28 0 15,4-19 0-15,4-13-6 16,6-40-4-16,4-9-12 16,4 8-4-16,-8 7-28 15,-17 19-11-15,-21 25-29 16</inkml:trace>
  <inkml:trace contextRef="#ctx0" brushRef="#br0" timeOffset="614487.8248">547 4786 124 0,'0'-34'46'0,"0"24"-35"0,0-5 5 0,0 12 0 16,0-4-9-16,0 7-4 0,-4 10 0 15,4-1 0-15,-10 16-1 16,-1 10 3-16,-3 9 1 0,-11 3 2 16,-6 6 0-16,2 19-2 15,5 16-1-15,13 0-3 16,11-7-2-16,11 1 1 15,6-13-1-15,15-7-3 16,3 1 0-16,4-16 6 16,11-6 3-16,6-22-3 15,-3-10 0-15,3-9 3 16,1-15 3-16,-8-4-2 16,-3-16 1-16,-14-28-7 15,0-18-1-15,-4-10-2 16,-7-16 0-16,0-15 0 15,-10 6 0-15,-8 16 2 16,-13 18 2-16,-5 23 3 16,-20 5 2-16,-4 23-3 0,-17 15-3 15,-4 35-5-15,0 19 0 16,11 12 2-16,-1-3 1 16,15 6-4-16,0-9 1 15,14-6-31-15,6 6-12 16,15-13-27-1</inkml:trace>
  <inkml:trace contextRef="#ctx0" brushRef="#br0" timeOffset="614881.5919">1083 5003 188 0,'-21'0'71'0,"21"0"-55"0,0 6-11 16,7-3-7-16,-7-3-15 15,3 6-4-15,-3 4 2 16,-3 9 3-16,-4 6 10 16,3 12 3-16,-6 13 7 15,-1 7 2-15,1-4 4 16,6-15 4-16,4-4 9 15,11-15 8-15,-4-13-16 16,10-31-2-16,1-22 1 0,14-12-8 16,3-13-3-16,14-10-11 15,1-15-3-15,-4 15-3 16,3 13 1-16,-10 22-4 0,3 13-2 16,-7 9 4-16,-6 22 1 15,2 6 2 1,-6 12 2-16,0 14-7 15,0-4-44-15,10 3-7 16</inkml:trace>
  <inkml:trace contextRef="#ctx0" brushRef="#br0" timeOffset="615419.2862">1870 4601 216 0,'-64'-9'82'0,"40"9"-64"0,-1 9-9 15,11 1-7-15,-7 15-9 16,-4 28 0-16,0 7 4 16,-7 2 1-16,4 1 2 15,7 0-3-15,7 3 0 0,0 3-5 16,14-7 0-16,10-8-1 16,5-7 1-16,-1-32 5 15,10-15 3-15,12-15 12 16,-1-23 7-16,11-6-6 15,-7-3 0-15,6-22-7 16,-16-12-2-16,-5 2-4 16,-6 17-3-16,-15 8 2 15,-13 10 2-15,-4 16-2 0,-11 9 0 16,0 13 1-16,4 12 0 16,0 10-5-16,14 12 1 15,-4 10 0-15,11 6-1 16,0 3 1-16,4 3 0 15,-4-3 3-15,-11 16 2 16,-3 15 0-16,-10 4-1 16,-5-1 3-16,-2-12 2 15,-8-6 0-15,4-10 2 16,-1-9-6-16,4-9-1 16,4-14-2-16,4 5 0 15,9-17-3-15,-2 0 1 16,13-9-5-16,15-9 1 15,3 0-3-15,14-17 0 16,7-5-12-16,22-19-3 0,13-13-15 16,15 7-33-1,0 2 14-15</inkml:trace>
  <inkml:trace contextRef="#ctx0" brushRef="#br0" timeOffset="615675.2546">2350 4620 236 0,'-18'-3'90'0,"18"3"-70"0,0-6-5 0,-7 3-8 16,3-4-10-16,-3 4 0 15,0-3 2-15,0-4 2 16,4 1 0-16,-4 0-5 0,7-1 0 15,7-5-3-15,3-4 0 16,-3 9-12-16,4 1-5 16,-1 9-20-16,1 9-8 15,-15 20-16 1</inkml:trace>
  <inkml:trace contextRef="#ctx0" brushRef="#br0" timeOffset="616604.6743">631 6091 164 0,'-28'-10'63'0,"28"1"-49"0,4 0-6 0,3 9-7 15,-4-7-7-15,-3 7-1 16,4-3 6-16,-4 3 2 16,0 3 1-16,7 7 9 0,-7 5 6 15,0 14-7-15,3 15-1 16,5 18-5-16,-5 10-1 16,8 7-1-16,-8-7 1 0,4 0 0 15,-3 13 1 1,3-10-2-16,-7-3-2 15,0-9 5-15,-7-13 1 16,3-12 2-16,4-10 0 0,-10-22-11 16,6-12-7-1,-6-22-2-15,-1-16-1 16,0-3 3-16,-3-7 1 16,4-5 1-16,-1-4 7 15,1-12 2-15,6-4 5 16,-7 1 1-16,11 6 1 15,0 0 2-15,15 0-10 16,6-7-4-16,14-2 2 16,14 9 0-16,1 9-3 15,6 10-1-15,-3 15 5 0,4 7 5 16,-12 2 0 0,-6 10 1-16,-4 13-1 0,-6 6 0 15,-8 6 6 1,-11 20 6-16,-6 5-2 0,-8 13 0 15,-6 0-6-15,-4 0-3 16,-11 0-5-16,4-7-2 16,-4 7 1-16,1-6 0 15,2 6-2-15,8-10 0 16,14 1-1-16,0-1 0 16,4-6 0-16,6-9 0 15,8 0 3-15,-4-3 2 0,0-7 2 16,-3 0 1-1,3-9-2-15,-4 0-2 0,1 0 3 16,0 0 0-16,-8 0-4 16,8 0 1-16,-11 0-5 15,0 0 1-15,0 0-14 16,0 10-5-16,0-1-10 16,0 1-3-16,-7 5-29 15,0 4-21 1,-11-3 36-16</inkml:trace>
  <inkml:trace contextRef="#ctx0" brushRef="#br0" timeOffset="617014.7508">974 5956 160 0,'-21'-9'60'0,"21"2"-47"0,0 4-5 0,0 3-7 15,0 0-5-15,0 0 3 16,0 0 6-16,0 3 5 16,3 4-5-16,4 2 1 0,7 10 4 15,-3 0-6-15,3 6 0 16,0 9 0-16,-3 4 0 15,-1 15-2-15,-10 16 1 16,0-3 0-16,0 6 3 16,-10-3 1-16,-1-6 1 0,4 6-4 15,-14 6-1-15,-4-3-1 16,-7 3 1-16,-3-12-2 16,-4-6 2-16,4-20 0 15,0-2 3-15,6-17-16 16,-2-2-8-16,13-10-27 15,0-18-8-15,18-26-22 16</inkml:trace>
  <inkml:trace contextRef="#ctx0" brushRef="#br0" timeOffset="617776.059">1443 6163 156 0,'-21'0'60'0,"7"0"-47"0,-11 9-5 0,14-2-5 16,-13 2-8-16,-12 19 1 16,-2 7 4-16,-8 12 4 15,3 12-1-15,5-5 3 0,2 2 0 0,8 4-2 16,-4-4-3-1,15 4 0-15,-1-7-1 0,14-15 0 16,1-10 0-16,3-12 2 16,3-16 1-16,8-10 1 15,3-15 0-15,-3-3-2 16,-1-7-2-16,-6 1 1 16,6 6 1-16,-10-1 1 15,4 14 1 1,-4 5 2-16,0 7 1 0,0 3 1 15,0 13 2-15,7 2-12 16,-7 4-3-16,11 6 2 16,-8 0 3-16,8-3-4 15,-1-6 1-15,4 3 3 0,-3-10 2 16,7-9 0-16,3-9-2 16,0-10-6-1,4 0-1-15,-1-15 1 0,1-10 1 16,0-28 3-16,-1-7 1 15,8-5 3 1,-7-4 3-16,3 0-4 0,-3 0-3 16,-4 13 5-16,-7 12 5 15,-3 13 0-15,-1 16 1 16,-10 15 8 0,0 19-10-16,-10 19 0 15,-1 6-7-15,1 9-1 16,2 1-1-16,-2-4 0 15,-1 13 0-15,4 6 0 16,4 7 2-16,3 5 2 16,0 1-3-16,3-3 0 15,4-7 1-15,-7-6 0 0,4-6 0 16,3-10 2-16,-7 0 1 16,0-9 1-16,0-6-2 15,0 0 1-15,0-7-4 16,0-6-2-16,3-3-12 15,8-3-2-15,-7-6-19 16,3-7-4-16,3-3-34 16</inkml:trace>
  <inkml:trace contextRef="#ctx0" brushRef="#br0" timeOffset="618035.1513">1129 6063 220 0,'-18'0'85'0,"25"9"-66"0,-3 0-10 0,6-2-7 16,1 2-13-16,0 0-1 16,3 1 9-16,3-1 4 15,15 1 0-15,7-1 4 0,10 1 1 16,8-4-7-16,-8-6-4 0,8-6-8 15,-8 6-5 1,7-4-26-16,-13 4-48 16,-1 0 9-16</inkml:trace>
  <inkml:trace contextRef="#ctx0" brushRef="#br0" timeOffset="618407.9706">1700 6295 144 0,'-17'25'55'0,"10"-22"-43"0,3 3 10 16,-3-3 3-16,4-3-5 15,-8 0 0-15,0 7-11 16,4-4-3-16,-10 6-4 16,3 13-4-16,-8 6 1 0,5 0 1 15,-8 7 0-15,4 3-3 16,0-4 0-16,7 4-1 16,10 2 3-16,4-8-2 0,4-1 1 15,6-12 11-15,4-10 3 16,8-18 1-16,2-7 2 15,1-18-4-15,0-13-1 16,10-25-6-16,-7 3-3 16,4 6 0-16,-4 10-1 15,-7 9-3-15,0 16 2 16,-6 15 3-16,6 16 3 16,-7 25-2-16,-4 16-2 15,5 6 0-15,6-3 1 16,-7 7-3-16,10 8 0 15,1 7-26-15,10 4-11 16,4-11-52 0,7-18-28-16,0-22 54 0</inkml:trace>
  <inkml:trace contextRef="#ctx0" brushRef="#br0" timeOffset="630966.2159">1337 2544 52 0,'-35'-31'19'0,"31"18"-15"0,-6-2 1 16,10 8 2-16,0 7-2 15,-7-3 2-15,3-3 2 0,1 6 5 16,-8 0-2-16,4 6 1 15,3 4-3-15,-6 24-1 16,-1 13 1-16,1 16 1 16,3 6-3-16,-4-6 0 15,4 15-7-15,3 22-1 16,-6 7 0-16,6 0 0 16,-6 2 0-16,3 7 0 0,0 7 0 15,-4-14 0-15,-3-5 2 16,-7-10 1-16,0 3 1 15,3-12 0-15,-10-10 0 16,3-3 2-16,0-12 1 16,1-13-1-16,6-13 1 15,-3-5-4-15,-4-11 0 0,4-5-6 16,-4-13 0-16,4-22-8 16,3-9-1-16,-3-13-11 15,-3-7-16 1,9 8 7-16,-6 2 17 15,7-9 9-15,-7-4 16 16,7 10 8-16,3-9 13 16,1 16 8-16,6 2-19 15,-3 10-8 1,14 22-8-16,-3 12-4 16,10 19 1-16,4 7-1 0,-1 9-3 15,8 12 2-15,7 20 1 16,3-11 0-16,0-5 2 15,15-22 1-15,-12-23 3 16,8-24 3-16,0-32-2 16,14-6 1-16,4-31-5 0,17-29 0 15,-7 0-6-15,0-9 0 16,3 0-43 0,1-18-50-16,3 18 21 15</inkml:trace>
  <inkml:trace contextRef="#ctx0" brushRef="#br0" timeOffset="1.69823E6">11165 6859 192 0,'-21'-9'74'0,"21"9"-58"0,0 0-2 0,0 0-3 15,4 6-8-15,-1 6-2 16,-6 10-3-16,-1 10 1 16,-6 2 1-16,-1 10-3 0,-7 0 2 15,1 19-1-15,-1 25-2 16,1 3 3-16,2 6 0 0,1 12 3 15,7 39 1-15,4-4-1 16,3 38 1-16,7 3-2 16,3 3-1-1,8 16 1-15,3-25-1 0,-3-16-3 16,3 6 2-16,0-18 1 16,-7-54 0-16,-3-16 2 15,-1-2 3-15,-3 2 7 16,1-12 2-16,2-22-5 15,1-18-1-15,-1-14 0 16,1-21 0-16,-1-25-11 16,1-23-5-16,0-15-3 15,-4 7 1-15,-7-7 4 16,0-4 1-16,-4-8 5 16,-6-1 2-16,-5-5 2 15,-2 8 0-15,-8 13-2 16,-3 7-2-16,0 5 3 15,-8 7 0-15,1 13-4 0,0 6-1 16,3 9-2-16,0 10 0 16,4 9 0-16,0 12 0 15,3 23-2-15,1 34-1 16,2 15 1-16,5 13 2 16,3 16 2-16,3 6 1 15,7-3 3-15,4-18 1 16,4-17 7-16,3-9 4 15,0-18 6-15,7-10 2 16,4-16 2-16,7-13 2 0,10-15-10 16,11-25-2-16,10-40-10 15,8-23-3-15,6-9-6 16,11-32-1-16,15-9-8 16,6 19-4-16,-3-7-17 15,-8 4-7-15,8 6-60 16</inkml:trace>
  <inkml:trace contextRef="#ctx0" brushRef="#br0" timeOffset="1.69967E6">9719 4868 52 0,'-11'-19'22'0,"11"3"-18"0,-3 7 37 16,3 6 15-16,0-3-28 15,0-4-13-15,3 7-1 16,-3-3-1-16,0-4-6 15,0 10 2-15,0 10 6 0,-3 9-6 16,-1 9-4-16,1 16-4 16,-1-4 2-16,1 7 0 15,-1 22 1-15,1 13 0 16,-1 9-2-16,1 0-2 16,-1 12 1-16,4 16-1 15,0-2 0-15,4-11 2 16,-1-9-1-16,1-6-1 15,-1-6-2-15,1-13 1 16,-1-15 3-16,1-7 1 16,-1-19 1-16,1-15 0 15,-4-19 0-15,3-19 2 16,5-16-3-16,-1-18-2 0,0-39-9 16,3-2-3-16,1-9-12 15,-1-14-3-15,4-11 1 16,-3 15 2-16,3 9 17 15,-3 16 8-15,-1-6 14 16,-3 15 5-16,0 10 2 16,-3 13 1-16,0 5-9 15,-1 17-4-15,4 9-6 16,0 12-4-16,4 13 2 16,-1 15 2-16,4 20-7 15,1 5 0-15,6 10-5 16,0 32 0-16,4 21-5 15,-1 7 0-15,4-13 1 16,1-3 2-16,-1-3 10 16,0-13 4-16,-3-12 0 15,-8-13 0-15,5-38 21 16,-1-24-3-16,-4-23 2 16,1-28-10-16,3-43-4 15,4-10-9-15,3-35-3 16,11-9-9-16,7 16-4 15,0 9-1-15,0 19 1 16,-8 16 1-16,-2 25 3 16,-8 21-21-16,0 36-9 15,-7 18-39-15</inkml:trace>
  <inkml:trace contextRef="#ctx0" brushRef="#br0" timeOffset="1.70056E6">10876 5392 168 0,'-3'-60'66'0,"6"32"-52"0,1-16 6 0,-4 28-3 16,-4 7-4-16,1-13 0 16,-4 6-7-16,-4 10-4 15,-3 6-1-15,-4 15-1 0,-3 14 2 16,0 11-3-16,0 8 0 16,0 5-4-16,-1 0-1 15,5 10-2-15,6 6 0 16,8-3 0-16,6-4 0 15,4-8 7-15,7-10 5 16,0-16 0-16,4-19 1 16,0-12 3-16,-4-22 5 15,3-9-1-15,-2-4 3 16,-1-6-13-16,0-9-3 16,-4-10-5-16,1 0-1 0,-4-6 1 15,-3 13 4-15,-4 12 3 16,0 6 4-16,0 10-2 15,-4 6 0-15,1 3-1 16,-1 16 1-16,-3 3-2 16,3 3-1-16,1 7-2 15,3 5 1-15,3-5-4 16,4-1-1-16,8 1 3 16,13-10 1-16,14-10-3 15,11-9 1-15,3 4 2 16,4-14 3-16,4 4 0 15,-4 3 2-15,3-3-4 16,-6 10 0-16,-8 5 3 16,-10 1 1-16,-14 9 3 15,-15 6 1-15,-13 13-3 0,-8 15-1 16,-3 7-3-16,0 9-3 16,3-12-3-16,8-10 1 15,3 7 1-15,7-20 2 16,7-5-1-16,4-4 1 15,3-12-5-15,4-4 0 16,-4 4 1-16,-4 3 1 16,-3-3 5-16,-3 12 4 15,0 3 1-15,-1 10 2 16,1 6 2-16,-1-6 2 0,5 6 1 16,2-3 0-16,4 0-4 15,0-3 0-15,1 0-7 16,2-4-1-1,1-2-2-15,3-4 0 0,0-9-3 16,1 0-1-16,6-9-13 16,4 0-3-16,3-17-43 15,4-21-44 1,3-6 34-16</inkml:trace>
  <inkml:trace contextRef="#ctx0" brushRef="#br0" timeOffset="1.70442E6">12153 5520 104 0,'7'-19'41'0,"4"10"-32"0,6-16 2 15,-9 15-2-15,2-8-5 16,-3-1-1-16,0-6-1 16,0 0 1-16,-3 6 11 15,-1-9 6-15,1 2-6 16,3-2-1-16,0 3-3 15,4 6 1-15,-1-9-6 16,1 3-1-16,-1 6 0 0,1 0-2 16,-1 4-2-16,1 2 1 0,-4 4 1 15,-7 9-8 1,0 12 2-16,-3 7 1 16,-4 6 6-16,-1 13 3 15,-2 12 0-15,-1-12-1 16,1 6 1-16,-1-16 1 15,4 3-3-15,0-12-3 16,4-7 2-16,-1 4 0 16,4-13-4-16,4-3-1 15,3-9 1-15,0-4 2 16,7-12-2-16,3-9-2 16,5-1-3-16,2-2 1 15,8-7 3-15,3 6 3 0,4 4 0 16,3-1-1-1,1 7 1-15,-1 3 1 0,-3 6 1 16,-4 6 1-16,-3-2-2 16,-11 15-2-16,-3-7 1 15,-4 14 1-15,0 2 1 16,-3 1 1-16,-8 8 0 16,-6 1 0-16,-8 16 0 15,-3 9 0-15,0-1-5 16,0 1 1-16,3-6-2 15,7-19-2-15,1 3 3 16,10-19 0-16,11-6-2 16,3-19 0-16,4-6-3 15,3-7 1-15,0-3-2 16,0 4 0-16,-3 0 4 0,-4 15 1 16,-3 0 4-16,-8 9 3 15,-3 10 0-15,-3 16 0 16,-4 12-1-16,0 10 2 15,0 15-5-15,0 1-3 16,0-4 1-16,3-9 2 16,4-1 0-16,0-11-1 15,4-1 1-15,10-19 1 16,0-9-1-16,8-9 2 16,6-26-2-16,11-15-1 0,0-9-2 15,3 2 1 1,-3-3 1-16,0 17 0 0,-4-1 0 15,-3 6 0-15,-4 4 2 16,0 5 1-16,-3 14 1 16,0 2 0-16,-4 4 0 15,-3 2 2-15,-4 7-5 16,-3 0-1-16,-1 7 0 16,-6-4 0-16,-4-3 6 15,-7 0 4-15,-4 0 1 16,-6 0 3-16,-8 0-5 15,-3 0-3-15,-4 6-6 16,-3-3-2-16,0 13-2 16,-4-4 0-16,-7 14 0 15,1 2 0-15,-1 22 0 16,3 6 3-16,8 7-2 0,11-10-1 16,10-9 3-16,7-19 0 15,0 4 1-15,14-11 0 16,7-2 0-16,3-16 0 15,1-9 4-15,0-19 2 16,-4-13-5-16,0-13-2 16,-3 1 0-16,-4 6 0 15,-3 9 1-15,-1 7 0 16,-3 3 0-16,-3 9 0 16,-4 19-3-1,0 3 2-15,0 13 1 16,0 3-5-16,0 15-1 0,3 1 3 15,4 2 1-15,4-2-1 16,7-1 0 0,6-12 2-16,4-6 2 0,11-10 0 15,4-21-1-15,-1-11 5 16,0-11 1-16,1-1 0 16,-5-12-1-16,-2-3 1 15,-1-29 3-15,-3-6-4 16,-8 7-3-16,-2 9-4 15,-5 9 1-15,-3 3-4 16,-7 13 1-16,0 3 4 16,-7 16 4-16,0 3 1 15,-3 16 0-15,-4 6-3 16,-4 6-2-16,1 16-2 16,-4 12-1-16,-1 19-1 0,1 25 3 15,4-9-5-15,-1 3 2 16,4-12 0-16,4 5 2 15,-4-2 1-15,7 3 3 16,7-7-1-16,0-3-1 16,0 1 1-16,0-20-1 15,3-6-3-15,1-9 2 16,-1-3-4-16,5-16-1 16,-1-9 3-16,7-10 3 15,4-16 1-15,3 1 2 0,0-10 0 16,4 12 1-16,-4 1-2 15,-3 3 1-15,-8 3 2 16,-3 6 4-16,-7 10-2 16,-3-1-2-16,-4 10-9 15,-4 10-5-15,1 8 0 16,-1 1 3-16,1 16-2 16,3-1 3-16,0 10 1 15,7-6-1-15,0-4 4 16,7-9 2-16,4-12 0 15,3-13-1-15,7-10 1 16,4-18 1-16,3-6-6 16,0-20 1-16,4 7-6 15,4-6 1-15,2 0-1 16,1 6 1-16,0 3 9 0,0 9 6 16,-4 10-1-16,-3 16-1 15,-7 15-2 1,-4 7 0-16,-7 2-4 0,-3 10 0 15,-11-3 1-15,-11-3 0 16,1-3 2-16,-18 12 3 16,-7 7 0-16,-1-7 0 15,5 3-1-15,2-9 0 16,5-6-5-16,13-7-5 16,11-9-2-1,7-9-1-15,11 3 3 16,3 2 4-16,1-2 1 0,-1 6 1 15,0 6 0-15,-10 13 0 16,-8 16 2 0,-10 12-3-16,-10 6-2 0,-11-9 4 15,-8 6 3-15,-2-12 5 16,-1-1 2-16,4-2-3 16,6-10-3-16,5-6-7 15,6-4-3-15,4-2-3 16,7-7 0-16,11-6 2 15,10-6 2-15,7-3-1 16,11-10 1-16,3 0 0 16,8-16 0-16,-1-15 3 15,0-6 0-15,11-4-2 16,4 4 2-16,-1 9 1 16,1 6 0-16,-11 13 4 0,-7 3 2 15,-11 6 0 1,-7 0 1-16,-10 10-2 0,-11 2 2 15,-11 4-4-15,-10-3 0 16,-10 6 1 0,-8 6 0-16,-3-3-2 0,-1 7-2 15,4 5 1-15,1 14-1 16,3 2-7-16,-1 7 0 16,5 15-2-16,6-9 1 15,4 0-4-15,7-7 0 16,3-8 6-16,4-4 5 15,7-13 6-15,4 1 4 16,7-13 5-16,6-22 3 0,4-16-7 16,4-18-1-16,0-4-7 15,-4-3-4-15,0 10-8 16,-6 9-4-16,-8 7 1 16,-4 8 2-16,-3 7 9 15,-7 19 6-15,-3 3-4 16,-1 10-2-16,1 9 1 15,-1 6 0-15,1 12-2 16,-1 7 2-16,4 9-10 16,7-9-3-16,4-6 5 15,6-10 4-15,5-12 8 16,6-16 3-16,0-16-2 16,4-12-1-16,0-16 3 0,-1-9 1 15,-2-4-3-15,-1-15-3 16,3-22 4-16,1 3 4 15,-4 10-7-15,1 9-3 16,-5 3 2-16,1-4 1 16,-4 17 6-16,-7 6 3 15,-3 12-4-15,0 4 1 16,-4 9-3-16,-4 15 2 16,-3 17-6-16,-3 5-1 15,-4 13-2-15,-4 16-2 16,-7 6-4-16,-6 31 0 15,6 13-3-15,0-9 2 0,1-4 3 16,3-6 1 0,3 7 5-16,4-7 2 15,3-6 0-15,4-13 1 0,0 0 0 16,4-18 1-16,3-10-7 16,4-13 0-16,3-21-4 15,10-13 0-15,8-9-1 16,7-16 0-16,3 9-2 15,-3-3 1-15,0-3 9 16,-7 7 5-16,-4 2 9 16,-3 10 5-16,-8 13-7 15,-6 5-2-15,-8 17-8 16,-6 5-4-16,-4 4-2 16,-4 6 3-16,-3 4-7 0,3 5 1 15,1 10-4 1,3-6 2-16,7-4 5 0,3-6 2 15,8-9-1 1,3-3 2-16,0-16 3 16,4-16 1-16,3-3 1 0,0-9 0 15,0 3 0-15,0-3 2 16,-3 3-5-16,-4-4-1 16,0 11 0-16,-3 2 0 15,-4 13 0-15,-4-3 2 16,-3 15-3-16,-3 7-2 15,-1 9-1-15,1 6 3 0,-1 4-2 16,1 8-1-16,3 1 0 16,0-6 0-16,3-10-8 15,4 7-5-15,0-20 6 16,4-5 4-16,3-4 11 16,4-18 7-16,3-7-5 15,0-25-1-15,0 6 1 16,-3-6 1-16,0-3-1 15,-4 3 1-15,-4 7-2 16,-3-4 0-16,0 6-8 16,-3 7 0-16,-1 9 5 15,-10 13 4 1,0 12-3-16,-3 4-4 16,3 9 0-16,3-4 1 15,4-5 0-15,7-1-3 0,4 1 2 16,6-1-1-16,5-9-2 15,6-3 3-15,0-7 0 16,0-5-4-16,0-1 1 16,-3-3 2-16,-4 0 1 15,-7 4 1 1,1 2 0-16,-5 7 4 0,-3 15 2 16,-3 1-2-16,-4 5-1 15,3 4-6-15,1 6 0 16,3-9 1-16,0 3 1 15,3-7 1-15,-2-2 0 16,-1-4 0-16,7-3 0 16,7-6 6-16,4-6 4 15,-4 2-5-15,0-2-3 0,-3 0 5 16,-4 5 5-16,-4-2-2 16,-3 16 0-16,-3-1-6 15,-1 0-1-15,1 16-1 16,3 4-2-16,4 5 3 15,-1 1 0-15,4 2-12 16,4-12-7-16,-4 4-20 16,-3-14-10-16,-1-15-37 15</inkml:trace>
  <inkml:trace contextRef="#ctx0" brushRef="#br0" timeOffset="1.70464E6">16136 4137 272 0,'-7'-31'101'0,"11"15"-78"0,-1 0-24 0,1-2-18 15,3 2-35-15,3-3-13 16,1-12-20-16,6-19-9 16</inkml:trace>
  <inkml:trace contextRef="#ctx0" brushRef="#br0" timeOffset="1.70507E6">14647 4338 188 0,'-17'-16'71'0,"17"10"-55"0,-7-3-13 0,3 9-9 16,1-13-10-16,-1-3-1 15,1 1 10-15,3-4 6 16,3-16 1-16,4 7 9 0,7-6 6 16,4-4-12-16,3 3-5 15,4 7-14-15,-1 0-4 0,-2 9-45 16</inkml:trace>
  <inkml:trace contextRef="#ctx0" brushRef="#br0" timeOffset="1.70575E6">10118 6154 88 0,'-32'0'33'0,"21"6"-26"0,-10-3 7 0,14-3 3 16,-3 6-3-16,-1-3 2 0,0-3 0 15,1 7 2-15,3-7-4 16,3 3 0-16,4-3-4 16,7 0 1-16,7 0-6 15,4-3-3-15,7 3 1 0,3-7 0 16,7 7 1-16,8-3-2 15,20-3 1-15,18 3 0 16,14-3 3-16,4 6 3 16,28-10 5-16,18 7-6 15,10-3 0-15,39-4 0 16,-3 1 2-16,34-1 1 16,1-5 1-16,28 2-6 15,0-9-4-15,28 0 5 0,-3-12 3 16,24-10-5-1,4-9-3-15,-10-1-6 0,13 7-2 16,-31 7 5-16,3-4 5 16,-21 15-2-16,-21 11 1 15,-7-1 5 1,-29 13 5-16,-20-4-5 0,-8 1-2 16,-20 9-3-16,-29 0-3 15,-29 0-10-15,-24 0-4 16,-38-3-68-1,-50 12-32 1</inkml:trace>
  <inkml:trace contextRef="#ctx0" brushRef="#br0" timeOffset="1.70624E6">14810 4582 188 0,'7'0'71'0,"7"-3"-55"0,10-3-2 0,-13 3-4 16,3-3-7-16,4 6 0 15,3-7-6-15,4 4 0 16,3 3 1-16,11-6 3 0,17-3 4 16,25-1 9-16,15-2 3 15,6-4-2-15,28-3 1 16,8-6-11-16,-8 6-6 16,-3-6-15-16,-7 0-5 0,-14 16-75 15,-28-4-34 1,-25-3 67-16</inkml:trace>
  <inkml:trace contextRef="#ctx0" brushRef="#br0" timeOffset="1.71766E6">17071 4018 40 0,'-11'-9'16'0,"-3"-7"-12"0,-14 7 7 0,10 2 5 15,-6 4 12-15,-8-3 6 16,-3-4-6-16,-4-2-2 16,-3-4-17-16,-1 7-6 0,-3-7-2 15,-14 4 1-15,-7-7-1 16,-10-6 10-16,-4 0 8 0,-4 0-10 16,-7-4-2-16,-17 1-3 15,-8 3 0-15,1 6-7 16,-11-6 0-16,-18 3 3 15,8 0 2-15,3 3 2 16,-14 1 2-16,-4-1 3 16,7 0 2-16,-10 3-1 15,-11 7 1-15,7 6-8 16,-3-10-2-16,-11 13-1 16,7 13 0-16,-6-1-5 15,-8 7 1-15,7 16 2 0,0-1 1 16,-14 13 1-1,4-3 2-15,3-3-1 0,-14 0-1 16,10-7-2-16,-6 1 1 16,-8-7-6-1,11 0 0-15,-10-6-6 0,10 6 1 16,14-12 6-16,-4 3 5 16,-27 9 4-16,31 9 1 15,21-5-5-15,4 9 1 16,0 12-2-16,7-3-2 15,14 7 0-15,0-14 0 16,-7 11 0-16,3-1 0 16,11 0 3-16,4 10 0 0,-11 9-2 15,3 10 2-15,11-13 5 16,18 3 2-16,7-13-7 16,17-2-1-16,11-4-2 15,15 16 2-15,13 6 1 16,14 4 1-16,11-10-3 15,11-3 2-15,13-7-1 16,-3-2 0-16,11 5 0 16,3 11 0-16,8 5 2 15,10 3 2-15,10-8 1 16,7-4 1-16,4-13 4 16,4 4 3-16,3-7-6 15,14 3-3-15,18-2 3 16,4-1 1-16,-5 7 0 0,5-13 1 15,13-4 0-15,4 1 1 16,-3-9-7-16,3-7 0 16,21 0 1-16,0-3 1 15,-3-6-4-15,20-9 1 16,5-1 0-16,3-9 2 16,24 0 1-16,-10-9 3 15,11-1-3-15,6 1-2 16,-13-1 0-16,13 1 1 15,-10 3-3-15,-10 6 0 16,6 0-4-16,1 6 1 16,-11-6 4-16,17-6 4 15,-6 6-3-15,3-10-1 16,18-2-2-16,-18-13-2 16,10-4 5-16,4-11 1 0,-21-4 0 15,11-3 1-15,-15 9-2 16,-13-3-1-16,-1 4 1 15,4 12 1-15,-21 6-3 16,-4-9 0-16,7 3 1 16,-3 3 0-16,-11-10-3 15,-7-2 2-15,14-7 1 16,0-19 2-16,-17-5-1 16,-4-11 2-16,3 14-2 15,-3-1-1-15,-17 6-6 16,-22-12-4-16,-18-3 3 0,-20-16 2 15,-15 7 3 1,-17 3 3-16,-18-4 11 0,-7-9 7 16,-22-22-1-1,-6 3 1-15,-4 10-10 16,-7-3-5-16,-7-26-8 0,1 7-2 16,-8 12-4-16,-15 6 1 15,-37 20-6-15,-26-1-1 16,-31 13-2-16,-32 19 1 15,-15 15 4-15,-13-6 6 16,14 10-16-16,-18 5-7 16,4 4-37-1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4T16:11:14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22500 6580 88 0,'14'-9'35'0,"-10"2"-27"0,-1 7 2 16,1 0 2-16,-4-3-10 16,0-3-1-16,-4 3-1 15,-3-4 0-15,-3-2 2 16,-4 0 3-16,-8-1 0 16,-6 4 2-16,-11-3-4 0,-6 9-2 15,-1 0 2-15,-11 0 2 16,1 0 0-16,-11 6 2 15,-18-3 5-15,-10 3 2 16,-4-6-3-16,-7 3-1 16,-17-3-6-16,-8-3-1 0,1-3 3 15,-4-3-3-15,-15 5-2 16,1-11 0-16,0 5 1 16,-18-5-1-16,4 2-1 15,0-6-4-15,-11-3-2 16,0 4 0-16,4-11 4 15,-22 4 1-15,1 6 3 16,-4-15 3-16,-11 15 4 16,11-6 0-16,-18 6 2 0,8 7-4 15,3-10-2-15,-11 9-2 16,18-2-3 0,-11 5-2-16,4-2 1 0,11-1 3 15,-11 4 1-15,-36-4-1 16,26 4-2-16,-1 2 1 15,18-2 1-15,18 3-3 16,-8 3-2-16,4 3 4 16,18-7 1-16,-11 7 0 15,-7-3-2-15,11 3 1 16,-11 3-1-16,-7-3-3 16,14 7 2-16,0-7 5 15,-10 3 5-15,17 3-3 16,0-6-1-16,-10 6-5 15,14-3 0-15,3-3 0 0,-14 0 0 16,4 10-3-16,10-10 2 16,-10 0 3-16,-1 0 1 15,11 0-6-15,-10-3 0 16,-7 3 3-16,13 0 4 16,-2-7-1-16,-15 7-2 15,7 0 2-15,-11 0 0 16,-10 7 1-16,14-4 0 15,-14-3-5-15,-3 6 1 16,3-3-2-16,-14 7 0 0,10-1 0 16,-3 4-2-16,-11-1 0 15,22-2 0-15,-8-1 3 16,4 0 2-16,4 1 0 16,-4-4 2-16,3 3 2 15,15-9 2-15,-8 0-1 16,1 10 1-16,17-10 0 15,-14 0 1-15,4 0-9 16,17 0-4-16,0-10-2 16,-10 7 1-16,7-3 2 15,14-3-1-15,-18 2 4 16,7-2 0-16,14 0 1 16,-6-1 2-16,-15 7 1 15,18-3 3-15,-4 6-5 16,-7-3-3-16,1 3 1 15,13-7 0-15,-7 7 1 0,4-6 0 16,3 3 0-16,15 3 2 16,-4 0-3-16,-11 0 0 15,4 3-1-15,7 3 0 16,-7 4 0-16,-7 9 0 16,0 6 2-16,14 12 0 15,-11 7-3-15,-3 19 2 16,10-10-1-16,11 7 0 15,0-7 0-15,4-6 0 16,3 13 2-16,10 2 0 16,15 4 0-16,10 13 0 0,11-7-3 15,4-3 2-15,-1-13 1 16,15-3 2 0,6 4-1-16,12 12 2 0,6 3-2 15,7 6-1-15,11-5 1 16,14-11 1-16,4-2-6 15,17-13 1-15,3 0 3 16,15 3 2-16,4-3-3 16,6 3-1-16,-3-3 1 15,3 0 0-15,4 4 1 16,14-4 0-16,11-4 0 16,10-8 0-16,-10 3 0 15,3-4 0-15,0 1 0 16,18-7 0-16,10-3-5 15,7 0 1-15,4-6 0 0,18-7-1 16,14 13-1-16,-18-9 1 16,10-3 1-16,12 2-1 15,-12 10 4 1,-10-3 2-16,11 13 2 16,0-1 1-16,-8 4-2 0,-13 3-2 15,20-10 1-15,4 0 1 16,1-9-3-16,9-6 0 15,8-6 1-15,-7-1 0 16,0 0-5-16,17-9-1 16,-14 0 0-16,1 7 4 0,6-4-1 15,-3-3 1-15,-11 0 2 16,14 0 0-16,1 0 2 16,-12 0 3-16,19 0-4 15,3 0-3-15,-11-10 5 16,21 1 3-16,1-4-1 15,-11-2 0-15,17-1-6 16,-3-12 1-16,-17 9 0 16,17 0 2-16,-18 3-3 15,-10 7 0-15,10 3 1 16,-3 6 2-16,-3 0-3 16,3 0 0-16,14-3 1 15,-11 3 2-15,25-10-1 16,0-5-1-16,-3-4 1 15,13 3 1-15,-17 4-1 0,18-7-1 16,-4 12 1-16,-17-2-1 16,10 3 0-16,-14 18 0 15,-11-2 0-15,11 2 0 16,-11 7 0-16,-10 6 2 16,11 3-3-16,3-3-2 15,-11-6 2-15,7 0 0 16,4-3 3-16,-14-7 1 15,14 1-1-15,7-1 1 16,-21 0-2-16,7-2 2 16,6-4 0-16,-13 3 3 15,4-6-8-15,2 0-3 16,-9 0 7-16,-8-6 3 16,11 3-5-16,-4-4-1 15,-10 4 2-15,3-3 1 0,4 6 0 16,-15-9-2-16,-13 9 1 15,3 0-1-15,4 6 0 16,-4-3 0-16,-14 3 0 16,-11 4 0-16,7-1 2 15,8 1 1-15,-8-1-4 16,-6 0 1-16,6-2 0 16,7-4 0-16,1 3 0 15,-11-6 0-15,-11 3 0 16,0-3 2-16,8 0-3 15,-1 6-2-15,-7-6 4 16,-3 4 1-16,-4 2 0 0,15-6 1 16,6 0-2-16,1-6-1 15,-8 2 1-15,11-2-1 16,10-3 0-16,-3-4 0 16,-17-2 0-16,-4 11 0 15,3-2 2-15,0-3 1 16,-6 2-1-16,-12-2-2 15,-9 0 1-15,-5-1 1 16,8-5 1-16,17 5 1 16,0-9-5-16,-3 0-1 15,-7-6 1-15,3-3 0 0,8 0-2 16,-5 0 2-16,-6 3 1 16,-14 0 0-16,-8 6 2 15,-6-6 1-15,-8 6-1 16,1-9 1-16,3 3 0 15,3-1 1-15,1-2-5 16,-1-9-1-16,-7-1 1 16,-6-12 2-16,-8 3 0 15,-3-7 2-15,-4 1-2 16,-3 3 2-16,0-3-2 16,0 6 2-16,-1-7-2 15,-2-8-1-15,-8-11-6 16,-11-5-1-16,-10 6-2 15,-7 3 3-15,-7 13 8 16,-7-4 4-16,-7 4 3 0,-4-7 5 16,-7-6-6-16,-10-6-2 15,-15 2-8-15,-6 4-3 16,-8 16-3-16,-3 0 0 16,-18 9-2-16,-35 0-1 15,-11-3-1-15,-10 3 0 16,-28-3 13-16,6-3 6 15,-13-7 11-15,-8 7 6 16,15 3-9-16,-15 3-1 16,8 10-19-16,-8-1-9 15,-20 4-75 1,-19-10-53-16,11-25 53 16</inkml:trace>
  <inkml:trace contextRef="#ctx0" brushRef="#br0" timeOffset="74187.2231">15441 3253 4 0,'-25'9'5'0,"18"7"-4"0,-3 3-2 0,6-10-2 16</inkml:trace>
  <inkml:trace contextRef="#ctx0" brushRef="#br0" timeOffset="74831.3057">15138 3780 96 0,'-14'15'38'0,"10"-11"-29"0,-3 5 8 0,7-3 2 0,-4-6-11 16,1 6-2-16,-1-2-2 15,1 2 0 1,-1-3-5-16,-3-3 1 0,4 0 2 16,-4 9 1-16,0-9 1 15,3 0 2-15,1 0 3 16,-4 0 5-16,3 0-8 15,1-9 1-15,3-4 0 0,3-8-3 16,8-17-1-16,6-9-3 16,8-6-1-16,10-7-1 15,11-15 0-15,7-19 2 16,3-4 2-16,-3 14-3 16,-3 5 0-16,-4 7 1 15,-1 3 0-15,1-3-5 16,4 9 1-16,10 10 2 0,14 0 3 15,7 18-2-15,-7 7-2 16,-3 12 2-16,-1 7 0 16,11 15 3-16,4 4 1 15,0 18-4-15,-8-3-1 16,-10 3 3-16,-7 13 3 16,-7 6 3-16,-7 25 3 15,-7 16-1-15,-7-7 2 16,-4 7-4-16,-4 3 1 15,1 16-5-15,-4 9-2 16,0-10 0-16,1-8-1 16,2 11 0-16,1 7 2 15,3 0-1-15,-3-18-1 0,0-17 3 16,-4-12 2-16,-4-6 0 16,1-10 0-16,-7-18 3 15,-1-4 3-15,-3-18-6 16,0-13-16-1,4-13-8-15,-4 1-26 16,0-14-8-16,-3-8-24 16</inkml:trace>
  <inkml:trace contextRef="#ctx0" brushRef="#br0" timeOffset="75854.1783">15970 2290 152 0,'-14'-19'57'0,"21"10"-44"0,7 0-4 16,-7 9-4-16,4-7-5 16,0 7 0-16,-4 0 0 15,0 7 2-15,0 8-1 16,-4 7-1-16,-3 3 3 0,-3 22 2 15,-4 32 2-15,-7 24 3 16,-1 1 4-16,-2 27-6 0,3 20-2 16,3-16-1-16,4 25-1 15,4 9 0-15,3-25 2 16,0 22-3-16,0 7-2 16,0-19 2-16,-4-4 2 15,-3 10 0-15,-4-16 0 16,1-21-1-16,-4-23 0 15,0-19 2-15,-1-12 3 16,1-15-2-16,-3-10-2 16,-1-10-2-16,0-6-3 0,1-9-4 15,-4-9 0-15,3-1-3 16,0-9 2-16,1-9-2 16,-1-4 2-1,0-18 5-15,1-13 4 0,-4-13 1 16,-1-21 0-16,1 12-3 15,0-3-2 1,0 6-2-16,0 1 1 0,0-1-1 16,-1 0 0-16,1 4 2 15,0 18 2-15,3 0-8 16,1 16-3-16,-1 16 0 16,1 31 3-16,2 15 1 15,5 10 3-15,3 25-1 16,14 41 1-16,10-12 2 15,12 2 2-15,6-12-1 16,7-3-1-16,4-13 1 0,11-22 1 16,10-18 10-16,10-29 7 15,4-12-4-15,-21-13 2 16,-10 3-8-16,10-59-1 16,17-38-2-16,-3-6 1 15,1-38-11-15,-1 10-2 16,0-10 1-16,-4-12 0 15,-6 15-13-15,-11 22-3 16,-7 26-13-16,-11 21-7 16,-7 22-87-1,-7 48 47-15</inkml:trace>
  <inkml:trace contextRef="#ctx0" brushRef="#br0" timeOffset="78272.5595">6484 1447 64 0,'-21'-13'27'0,"10"13"-21"0,8-12 5 0,3 5 1 15,0-2-5-15,0-4 1 16,0 4-3-16,-4-7 0 15,4 1-3-15,-3 2-2 16,-1 4-2-16,4-4 1 16,-10 10 1-16,3 3 2 15,0 3 3-15,-4 3 2 16,0 13-1-16,1 0 1 16,-1 12 0-16,-3 16 3 15,0 22-5-15,0-3-1 16,3 13-2-16,-6-1-2 0,3 26 1 15,-1 8-1-15,1 4-3 16,0 0 2-16,4 19 3 16,-12 0 1-16,8-19-1 15,-10-9 1-15,2-4-2 16,1-2 2-16,4-10-2 16,-5-13-1-16,8-15 3 0,-3-10-2 15,3-15-1-15,0-4 3 16,-1-15 2-16,1 0 0 15,4-13 0-15,-4-22-3 16,3-18 1-16,0-7-2 16,4-9 2-16,0-3-4 15,0-1-2-15,4 1-1 16,-8-4 3-16,4 7 0 0,0-1618 3 16,-4 3252-1-16,-3-1619 2 15,4 1 0-15,-8 15 1 16,4 3 0-16,3-3 0 15,1 16-5-15,3 6 1 16,-4 16-5-16,4 9 1 16,4 16 0-16,-1 0-1 15,4 25 4-15,0 22 2 16,4 6 0-16,6-15-1 16,4-10 3-16,7-9 2 15,-3-10 2-15,3-18 3 16,4-1-7-16,7-15-2 15,-4 0 1-15,14-13 3 16,11-16 4-16,11-24 5 0,3-35-8 16,3-16-1-16,1-18-5 15,14-26-1-15,3 1-17 16,3 12-8-16,-13 25-28 16,0 12-35-1,-11 23 22-15</inkml:trace>
  <inkml:trace contextRef="#ctx0" brushRef="#br0" timeOffset="82640.2282">24282 1895 136 0,'-4'-6'52'0,"8"-4"-41"0,-4 1-2 15,3 9-5-15,1 0-9 16,-1-9 1-16,1-1-18 16,-4 7-8-16,0-9-6 15,0 8-1-15,0 4 15 16,-4 4 9-16,1 8 32 15,-1 1 14-15,-3 5-2 0,4 7-3 16,-4 23-14-16,0 14-6 16,-1 7-3-16,1 3 1 15,0 7-5-15,0 9-3 16,4 6 1-16,-1 9 0 16,4-21-2-16,0-10 0 15,0 0 6-15,0-19 5 16,-3-18 0-16,-1-1 3 15,1-9 0-15,-4-3 3 16,0-12-7-16,-4-4-2 16,0-6-3-16,-3 0-4 0,-3-6-1 15,-1-4-5-15,4-18 0 16,0-6 2-16,0-29 3 16,3-3 2-16,4-3 3 15,0 9-1-15,3 10-1 16,-3 6 9-16,0 10 4 15,-3 6-2-15,-4 6 1 16,0 18-9-16,-1 4-2 0,1 10-3 16,0 24-2-16,7 23 0 15,4 6 3-15,6-4-2 16,8-6 1-16,3-6 0 16,7-3 0-16,4-6 2 15,-1-3 2-15,5-7-3 16,-1-3 0-16,0 0 3 15,4-6 1-15,-4-10 12 16,4-3 5-16,7-12 3 16,6-10 1-16,8-12-9 15,7-34-2-15,0-20-12 0,-3 4-3 16,-4-4-30-16,-4 4-14 16,0 2-45-1</inkml:trace>
  <inkml:trace contextRef="#ctx0" brushRef="#br0" timeOffset="165510.2864">1457 10283 80 0,'-4'0'33'0,"-3"3"-26"0,4-3 0 0,3 7 1 16,-7-7-1-16,3 0 1 0,4 0-2 16,-7 0 1-16,4 0 5 15,-1 0 2-15,-6 0-1 16,10 0 0-16,-7 0-7 15,3 0-2-15,0 6 0 16,-6-3 2-16,10-3-3 16,-7 10-4-16,3-4 0 0,4 3-1 15,-7 4-2-15,4 2 3 16,-1 14 0-16,-6 15 1 16,10 9 0-16,-7 6 0 15,3-5 2-15,4-7-3 16,11 0 0-16,-8-6-1 15,8-13 0-15,3 0 4 16,7-9 3-16,4-3 0 16,6-7 2-16,-2-9 0 15,6-9 3-15,0-7 1 16,11-12 1-16,14-16-2 0,14-10-1 16,14-2 3-16,-7-4 3 15,8-2-4-15,13 5 1 16,7-15-7-16,1-16-1 15,-12-3-2-15,5-3-2 16,-8 13-2-16,4 2-1 16,0 4-14-16,-15-3-6 15,-13 6-15-15,-11 9-4 16,-11 19-26 0,-6 10-20-16,-8 15 40 0</inkml:trace>
  <inkml:trace contextRef="#ctx0" brushRef="#br0" timeOffset="168692.0037">1782 6984 4 0,'-4'-3'0'0</inkml:trace>
  <inkml:trace contextRef="#ctx0" brushRef="#br0" timeOffset="169189.618">1672 6890 120 0,'-7'-31'46'0,"4"28"-35"0,3-13 1 16,0 16 0-16,0 0-10 0,0 0-3 16,0 0-5-16,0 0 1 15,0 0-4-15,0 10 1 16,0-1 4-16,0 7 2 16,0 3 2-16,-11-1 0 15,7 7 6-15,-6 4 4 16,-1 5-3-16,8 4 1 15,-8-4-3-15,1 20 0 16,10 5-6-16,-4 7-1 16,4 3 1-16,4-6 2 0,-1-7 2 15,4-12-1-15,4-9-2 0,3-7-2 16,0-3 1-16,0-16 3 16,4 1 3-1,-4-10 2-15,0-10 3 0,7-15-1 16,4-12 2-16,3-26-4 15,14 0 1-15,8-6-3 16,-1-12 2-16,1-26-6 16,6-3-1-16,-3 4-2 15,14-10-2-15,4-10 5 16,-4 4 1-16,0 22-9 16,-7 9-3-16,-8 6 0 15,-6 22 1-15,-7 10-8 16,-7 9-3-16,-4 16-17 15,-7 15-30 1,0 7 11-16</inkml:trace>
  <inkml:trace contextRef="#ctx0" brushRef="#br0" timeOffset="171815.444">1101 13363 80 0,'-4'0'30'0,"4"0"-24"0,0 0 4 0,0 0 1 16,0 0-3-16,0 0 3 15,0 9-8-15,4 1-2 16,3 8-1-16,-7-2 0 15,3 9 2-15,8-3 1 16,-4 9 1-16,0 1 2 16,4 2 1-16,3 1 1 15,7-7-7-15,0 0 0 16,4-3 1-16,3 0 1 16,4 0-1-16,3-3 1 15,-7-6-4-15,4 3 0 16,-4-10 3-16,4-9 3 0,-7-9 9 15,3-16 5-15,4-7 0 16,-8-11-2-16,12-8-9 16,-1-5-5-16,14-22-2 0,11-10 1 15,0-6 1-15,11 9-1 16,-8 13-2-16,-6 6-2 16,-8 6 1-16,4 13 1 15,3 7 0-15,4 8-9 16,-3 7-4-16,-8 19-31 15,11 6-46 1,-18 25 14-16</inkml:trace>
  <inkml:trace contextRef="#ctx0" brushRef="#br0" timeOffset="234043.6883">31884 12271 64 0,'-3'4'27'0,"3"-4"-21"0,0 0-6 0,0 0-2 16,0-4-9-16,0-2-1 16,0 6 7-16,0-6 2 15,0 3 3-15,-4 3 0 16,0-6-18-16,1 6-5 15</inkml:trace>
  <inkml:trace contextRef="#ctx0" brushRef="#br0" timeOffset="235002.3863">31852 12212 68 0,'0'0'27'0,"-3"6"-21"0,3-3 12 16,0-3 3-16,0 0 2 16,0 7 1-16,0-4-11 15,0-3-3-15,0 6-4 16,0-3-1-16,-4-3-3 16,1 0 3-16,3 6 1 0,-4-2 2 15,1 2 2-15,-1-3-3 16,1 3-2-16,-1 4-2 15,1-10 0-15,-1 9-2 16,1 0-1-16,3-2 1 0,0-4-1 16,0 3 2-16,0-3 1 15,0 3 3-15,-4 4 3 16,0-10 0-16,1 9 0 16,-1-2-3-16,1-4-1 15,-1 3-6-15,1-3 1 16,-1-3-2-16,1 10 0 15,-1-10 2-15,1 6 0 16,3-6 0-16,0 0 0 16,0 0-3-16,0 0 2 15,0 0-1-15,0 0 0 16,3-6 2-16,-3 6 2 16,4 0-1-16,-1-4-1 15,1-2-2-15,-1 6 1 0,1-3-1 16,-1 3 0-16,1-6 2 15,-4 6 2-15,3 0-1 16,-3 0 2-16,0 0-2 16,4 6-1-16,0-3 1 15,-4 7-1-15,3-4 0 16,1 9 0-16,-4-2-3 16,3 3 2-16,1-4 1 15,-1 13 0-15,1-6 0 16,-1 6 0-16,1 0 0 15,3-3 2-15,0 3 1 16,0-6 1-16,-4-3-5 0,1 0-1 16,3-7-4-1,-3-6 1-15,3 3 5 16,-4-6 4-16,4-6-1 0,0 3-2 16,-3-3-3-16,3-4 1 15,0 1 1-15,0 3 0 16,0-4 0-16,-3 1 0 15,-1 6 0-15,1-4 2 16,-1 7-1-16,1-3-1 16,-1-3 1-16,1 6 1 15,-1-3-3-15,4-3 0 16,4-4-1-16,6-6 0 16,12-5 8-16,13-11 6 15,7-15-4-15,4-22-2 16,4-22-1-16,3 10 1 0,7-7-3 15,10-3 0-15,1-13-3 16,0 10-1 0,-11 7-6-16,-11 14 0 0,-10 14-15 15,-7 6-5-15,-7 9-17 16,-4 15-51 0,-4 1 9-16</inkml:trace>
  <inkml:trace contextRef="#ctx0" brushRef="#br0" timeOffset="340062.9059">13003 15326 100 0,'-3'-7'38'0,"-1"7"-29"0,4-3 6 0,0 3 2 15,0 0-5-15,0 0-2 16,-3 0-1-16,-1 0-1 0,1 0-2 16,3 3 1-16,-4-3-4 15,-3 10 0-15,7 6 3 0,0-1 1 16,0 4 1-16,0 9-2 15,0 0-1-15,0-2-1 16,0 8 2-16,0-6-5 16,0 10-1-16,0 3 0 15,0 3 0-15,0 3 0 16,0 6 2-16,0-9-3 16,0 0 0-16,0-10 1 15,0-6 0-15,0-9 0 16,0 0 2-16,0-3-1 15,0-13-1-15,0-3 3 16,0-13 2-16,-3-12-4 16,3-9-3-16,0-10-2 0,3-3 0 15,4 0 3-15,0-7 0 16,0-5-4-16,4-4 1 16,3-15 2-16,4 12 3 15,3 3 0-15,7 4-1 16,4 15 1-16,7 0 1 15,3 6-1-15,0 10 2 16,1 0-7-16,-5 3 1 16,1 6 1-16,-3 3 3 15,-5 7 0-15,-3 9-1 0,-3 0 3 16,-4 6 2-16,-7 3 2 16,-10 4 3-16,-8 12 4 15,-3 3 3-15,-10 7-5 16,-8 2 1-1,-7 14-8-15,-10-4-1 0,-7-3-4 16,-4-10-1-16,7-6 1 16,7-3 2-16,7-6-1 15,15-9-1-15,3-1-6 16,6-9-1-16,5 0 1 16,6-3 3-16,8-3 0 15,7-4 1-15,3 4-14 16,0 3-6-16,4-4-16 15,-1 7-6-15,5 0-27 16</inkml:trace>
  <inkml:trace contextRef="#ctx0" brushRef="#br0" timeOffset="340543.2908">14235 15213 144 0,'-4'-10'55'0,"4"-2"-43"0,4-4-3 15,-4 7-5-15,0-1-4 16,0 4 2-16,0 3 1 16,-4-3 3-16,-3 3-3 15,-4 3 7-15,-3 3 3 0,-3 6 5 16,-4 16 1-16,-4 10-2 15,0 9 0-15,-3 3-7 16,-4 6-2-16,-7 0-4 16,-7-3-3-16,-6-3-3 15,-8 16-1-15,0 0-3 0,7 6 1 16,7-13-4-16,7-2 1 16,7-10-12-16,8-10-2 15,6-12-12-15,7-6-4 16,11-10-29-1</inkml:trace>
  <inkml:trace contextRef="#ctx0" brushRef="#br0" timeOffset="340888.4297">14136 15094 180 0,'-18'18'68'0,"18"-11"-52"0,4 2-5 16,-1-6-6-16,4 7-5 15,0 5 2-15,4 4-1 16,3 16 2-16,4 18-2 16,-1 0 4-16,1 1 1 0,0-1 4 15,-1 0 1-15,1 4 1 16,0 15 0-16,-1-3-2 15,1 0 1-15,-4-13-11 16,0-2-4-16,-3-17-1 0,-4-2 3 16,0-10-19-16,-4-6-8 15,-3-10-14-15,-3 0-4 16,-4-9-9 0,-7-9-19-16,-4-7 28 15</inkml:trace>
  <inkml:trace contextRef="#ctx0" brushRef="#br0" timeOffset="341144.7808">13818 15639 156 0,'-24'19'57'0,"27"-9"-44"0,8 5 10 16,3-15 2-1,3 0-12-15,12 0-2 0,2-9-9 16,5 3-2-16,3-7 0 16,6-3-3-16,8 7 2 0,7-7 3 15,0 7 1-15,-7 6-10 16,-3-4-3-16,-8 7-35 16,0 7-50-1,-10 2 14-15</inkml:trace>
  <inkml:trace contextRef="#ctx0" brushRef="#br0" timeOffset="342021.5346">15117 15310 160 0,'-8'9'60'0,"8"-9"-47"0,-3-3-5 0,3 3-5 16,0 0-3-16,-4-6 2 16,1 6 8-16,-1 6 5 15,1-3-7-15,-4 13 4 0,0 3 2 16,0 6-1-16,0 3 2 0,0 0-4 15,-4 7 1 1,0-1-5-16,1 4-2 0,-4 6-5 16,0 6-2-16,3 7-2 15,-3 5 3-15,3-2-2 16,4-13 1-16,0-3 2 16,0-7 0-16,4-11 0 15,-1-8 0-15,1-2-3 16,3-13 2-16,0-12-4 15,0-19 1-15,0-16 0 16,-4-10-1-16,-3 1 4 16,3-3 0-16,1-4-4 15,-1-3-1-15,4-15 0 0,4-4 4 16,3 10-1 0,7 10-1-16,4 8 3 0,3 10 0 15,4 0-2-15,3 7 2 16,4 2 1-1,10 7 0-15,4 9 0 0,7 4 0 16,3 2 0-16,-3 7 0 16,-4 3 0-16,-6 6 2 15,-4 6 3-15,-8 1 4 16,-2-1 2-16,-12 7 3 16,-3 2-1-16,-7 1 0 15,-7 6-7-15,-10 0-4 0,-8-3 1 16,-14 4 2-16,-6 2-2 15,-8-3 0-15,-4 0-1 16,8-6-2-16,3 0-2 16,7-1-1-16,8-2-1 15,6 3 3-15,8-3 0 16,6 2 3-16,11 1 3 16,11 0 4-16,13 0 0 15,12 3 2-15,6 0-6 16,1 3-1-16,-1 9-2 15,-3 4-2-15,-4 6 1 16,0 12-1-16,1 4 2 16,-1-4 3-16,0-6-2 15,1-12-2-15,-1-3-11 16,0-10-4-16,-6-7-31 0,-5-8-10 16,-9-10-47-1</inkml:trace>
  <inkml:trace contextRef="#ctx0" brushRef="#br0" timeOffset="343684.3634">3891 15442 100 0,'0'-10'38'0,"4"-5"-29"0,-1-4 1 16,4 9-1-16,-3 1-1 16,3 0 2-16,-7-1 8 15,0 4 6-15,-7 12-2 16,3 7 1-16,-6 9-3 0,-4 6-1 15,3 0-10-15,-10 10-1 0,7 6 2 16,-7 15-6-16,3 7 0 16,-14 6-2-16,4 4-2 15,-14-11 1-15,-8-2-1 16,4-3 2-16,4-13 1 16,-4-3-12-16,7-1-7 15,8-17-13-15,6-14-7 16,4-2-25-1,7-10-31-15,10-10 29 16</inkml:trace>
  <inkml:trace contextRef="#ctx0" brushRef="#br0" timeOffset="343987.9224">3256 15388 216 0,'-10'38'82'0,"13"-22"-64"0,4 3 0 16,-3-10-6-16,6 7-8 16,1-4-3-16,-1 4 0 15,15 3 1-15,0 0-1 16,0 2-1-16,10 1 3 0,0 3-2 0,0 13-1 15,-3 3 1 1,-4-3 1-16,-3-1-19 16,0-2-6-16,-8-7-30 15,5-3-53-15,-1-16 14 16</inkml:trace>
  <inkml:trace contextRef="#ctx0" brushRef="#br0" timeOffset="344537.3544">3965 15639 116 0,'-14'10'44'0,"18"-10"-35"0,6-3-8 15,-6 3-5-15,3-7 2 16,7 7 6-1,-3-3 20-15,-4-3 11 0,3 6 0 16,8 0 0-16,-4 0-14 16,11 0-5-16,-4 0-9 15,3 0-5-15,5 0 1 0,-5-3-4 16,1-4 0-16,-4 1 1 16,0 3 2-16,4-3-3 15,-11-4 0-15,0 1 3 0,-3 0 1 16,-1-1-1-16,1-5-2 15,-11-4 1-15,0 0 1 16,-11-6-3-16,-3-3 0 16,-3 9 1-1,-11 3 0-15,-11 16-7 0,-7 9-3 16,0 13 12-16,0 0 5 16,7 13 2-16,15 3 2 15,-1 5-4-15,18 11 1 16,14 5-1-16,7-2 1 15,11-7-4-15,6-12-3 16,5-4-3-16,3-15 1 16,-4 0-6-16,-7-4 0 15,4-5-10-15,-7-7-4 0,-1 3-3 16,1-3 0-16,0-6-6 16,-1-3-2-16,8-7-35 15,7-18-21 1,0 0 42-16</inkml:trace>
  <inkml:trace contextRef="#ctx0" brushRef="#br0" timeOffset="344941.8371">4974 15379 208 0,'-10'3'77'0,"6"3"-60"0,-3-6-3 0,3 0-5 16,-6 7-14-16,-4-4-4 15,-7 3 5 1,-1 7 1-16,-2 2 3 16,-1 4 0-16,0 0 2 0,4 6-1 0,7-6-1 15,11 0-2-15,3 0 1 16,10 2-1-16,4-2-2 16,4-6 3-16,10 2 2 15,7-5 0-15,8-4 2 16,3-3 4-16,-1 7 6 15,-2-4-1-15,-11 3 3 16,-8 1 5-16,-13 5 2 16,-11 7-3-16,-14 10-1 15,-22 9-8-15,1-1-4 16,-11-2-3-16,0 6 0 0,-6-10-7 16,2-5-1-1,-10-1-16-15,14-3-6 0,0 0-13 16,11-12-5-1,10 2-46 1,11 4-25-16,0-10 56 0</inkml:trace>
  <inkml:trace contextRef="#ctx0" brushRef="#br0" timeOffset="361727.9332">23142 15611 124 0,'-10'0'46'0,"10"3"-35"0,0-3-2 16,0 0 0-16,0 0-6 15,3-3 0-15,1 3 5 0,-1 0 3 16,-3 0-6-16,0 0 4 0,0 0 1 15,0 0-3-15,4 9 1 16,-4 1-1-16,0-1 3 16,-4 16-1-16,-3 4 2 15,-7 15 0-15,-4 9 1 16,-6 3-6-16,-4-2-2 16,-4-1-2-16,0-3-2 15,-3-3-4-15,-1 16 0 16,1 9-3-16,3-9 0 15,4-4 6-15,4-12 2 16,6-6-4-16,4-19 0 0,7-6-32 16,3-26-14-1,15-24-26 1</inkml:trace>
  <inkml:trace contextRef="#ctx0" brushRef="#br0" timeOffset="362087.098">22694 15523 140 0,'0'-9'52'0,"0"9"-41"0,0 0 11 0,0 0 3 15,0 0-5 1,0 0-2-16,0 0-8 0,0 0-4 16,0 9-3-1,0-2-3-15,4 2 3 0,-1 10-2 0,4 0-1 16,0 6 5-16,4 12 1 16,3 17-5-16,4 15 0 15,3-4-3-15,0-11-2 16,0-1 3-16,0-9 0 15,4-6-2-15,0-4 0 16,-1-9-29-16,1-6-14 16,3-10-29-16</inkml:trace>
  <inkml:trace contextRef="#ctx0" brushRef="#br0" timeOffset="362718.9375">23294 15881 116 0,'-7'9'44'0,"10"-3"-35"0,1-6-4 0,3 0-3 15,0-6-2-15,4 3 0 16,-1-3 4-16,1 6 5 16,3 0 1-16,0 0 4 15,4 9-7-15,-1 1-4 16,8-4-5-16,7 3 1 16,3-2 1-16,4-7 4 0,3-7 2 15,0-8 2-15,4-7 0 16,0-13-2-16,4 1 1 15,-1 5 2-15,-3-5 5 16,-7 9-6-16,-11 3 0 16,-10 0-2-16,-11 3 1 15,-14 7-2-15,-11-4 0 16,-10 0-8-16,-1 7 0 16,-6 6-6-16,-4-4 1 0,1 4-3 15,-5-3 2-15,4 6-2 16,4 6 2-16,3-3 5 15,4 7 2-15,3 5 4 16,8 14 3-16,3 5 0 16,3 20 2-16,4 2-4 15,7 4 0-15,7-7-1 16,7-6-2-16,4-6 1 16,3-10 1-16,4 4-1 15,6-10 2-15,1-7-4 16,0-8-2-16,7-4-3 15,3-6-1-15,4-6-14 16,0-4-4-16,0 1-18 16,-4 0-32-1,0-7 16-15</inkml:trace>
  <inkml:trace contextRef="#ctx0" brushRef="#br0" timeOffset="363271.8121">24617 15514 124 0,'0'0'46'0,"0"0"-35"0,-4-3-2 16,4 3 0-16,-3 0-6 16,-4 0-2-16,-7 0 11 15,0 3 4-15,-4 3-8 16,-7-3 7-16,0 7 4 0,1 9-6 16,-1-10 0-16,0 7-7 15,4-1-4-15,0-2-4 16,3 9-1-16,4-3 2 0,4-1 0 15,6 1-2 1,4 0 0-16,11 0 2 0,10-3 2 16,11-7 0-16,10 0-1 15,7-2-2-15,1-4 1 16,-1 6 7-16,-6-3 4 16,-8-2 3-16,-7 5 5 15,-7 7-1-15,-7-1-1 16,-10 4-4-16,-15 16-2 15,-13-4-6-15,-22 10-3 16,-11-4 0-16,-3-2-1 16,4 3-7-16,3-4-3 15,4-6-14-15,6-9-5 16,8 3-12-16,10-9-1 16,8-4-27-16,13-9-19 15,11 0 36-15</inkml:trace>
  <inkml:trace contextRef="#ctx0" brushRef="#br0" timeOffset="387505.26">28970 14780 96 0,'-7'-16'35'0,"4"7"-27"0,-1-7-2 0,4 16-3 0,-4-3-6 16,1-3 0-16,-1 12 13 15,1-3 5-15,-1 7 8 16,1 5 3-16,-1-5-9 15,1 6-3-15,3-7-10 16,0 0-5-16,0 1 0 16,0-1 4-16,0-3 3 0,0-6-22 15,0 0-9-15,0-6-39 16,7 3-18 0,-7-3 40-16</inkml:trace>
  <inkml:trace contextRef="#ctx0" brushRef="#br0" timeOffset="433714.0326">22126 14827 80 0,'-10'19'30'0,"3"-13"-24"0,7 4 4 16,0-1-2-16,0-3-2 16,-4-3 1-16,4 7-9 15,-3-4-3-15,3-3 11 16,0-3 6-16,0 7-2 16,0-4 2-16,0-3-5 15,0 0-2-15,0 0-2 16,0 0 0-16,0 0-2 15,0 0 2-15,0 0-2 0,0 0-1 16,0 0 5-16,0 0 4 16,0 0-5-16,0 0 2 0,0 0 4 15,0 0-6-15,0 0 0 16,0 0-4-16,0 0-1 16,0 0-8-16,0 6-4 15,0 3 0-15,0-2 2 16,-4-4 5-16,0 6 3 15,1-9 0-15,-1 6-1 16,1-6-22 0,-1 4-34-16,4-4 7 15</inkml:trace>
  <inkml:trace contextRef="#ctx0" brushRef="#br0" timeOffset="433941.9437">21862 15094 40 0,'-14'3'16'0,"17"-6"-12"0,1 3-19 16,3-7-7-16</inkml:trace>
  <inkml:trace contextRef="#ctx0" brushRef="#br0" timeOffset="434178.5993">21975 15025 96 0,'10'-10'35'0,"1"7"-27"0,6-13 0 0,-6 7 0 15,7-7 1-15,-1-12 2 16,8 0-3-16,7-16-3 15,10-9 6-15,11 6 5 16,10-3-6-16,11 6-1 16,-6-10-5-16,-5-2-1 15,1-7-1-15,-1-6 1 0,-3 6 2 16,0 10 0-16,-7 9 0 16,-11 13-1-16,-7 0 0 15,-6 12-2-15,-12 9-2 16,-6 7-17-16,-11 6-6 0,-11 16-46 15</inkml:trace>
  <inkml:trace contextRef="#ctx0" brushRef="#br0" timeOffset="435934.5906">23185 14423 124 0,'-7'0'46'0,"7"0"-35"0,-4-7 1 0,4 7 0 0,0 0-13 16,0 0-1-16,-4 7-4 15,1-4 1-15,-1 3 3 16,-3 3 1-16,0 1 3 16,0 9 1-16,-3-1-1 15,3 1-2-15,0 6-2 16,-1 4 1-16,5 2 3 16,-1 7 3-16,4-1-4 15,4-2-1-15,3 2 0 16,4-5 0-16,3-10 0 15,3 0 0-15,5-10 0 16,-1-6 0-16,10-12 2 16,1-6 1-16,7-13 5 15,0-10 3-15,3 1-4 0,-3-4-2 16,-4 0-2 0,-3-3 2-16,-4-2 1 0,-7-4-5 0,-3 3-2 15,-7 6 2-15,-4 7 1 16,-7 18-3-16,0 7-1 15,0 6 3-15,-7 9 1 16,-8 16 2-16,-2 4 2 16,-1 5-5-16,1 4-1 15,2 12-2-15,1 6 0 16,0 13 4-16,0-6 1 16,-4 0-1-16,1-10-2 15,-1 0 1-15,-3-9 1 16,0 0-1-16,0-9 2 0,0-4-2 15,-4-6-1-15,0 0 1 16,-7-12-1-16,4-4 2 16,0-3 1-16,3-6-6 15,4-6-2-15,7 3-3 16,7-3 0-16,7-4 2 16,10 1 2-16,5-4-1 15,6-2 4-15,7-1 0 16,14 3 3-16,15-2-1 15,6-4-1-15,4-6 1 16,-3-10-1-16,-4 7 0 16,-7 0 0-16,-7-10 8 15,-8-2 7-15,-2 5-1 16,-8 4 0-16,-3-1-8 16,-8 4-2-16,-3 3-7 15,-3 6 0-15,-4 7-12 0,-4-4-6 16,-3 7-30-1,4 2-39-15,-4 7 21 16</inkml:trace>
  <inkml:trace contextRef="#ctx0" brushRef="#br0" timeOffset="436657.4912">23686 14764 112 0,'-4'10'44'0,"4"-10"-35"0,7-10-21 0,-3 7-14 16,3-9-17-16,0 2-4 15,0 1 109 17,7 0-27-32,3-1-3 15,5-2-23-15,2-10-10 16,8 3 2-16,3 0 1 16,1 0 0-16,2-6 1 15,-2 0 7-15,-5-3 3 16,-2 0 0-16,-5 2 0 15,-9-11-3-15,-5 12 1 0,-10-3-6 16,-10 2-5-16,-8 14-1 0,-10 6 1 16,-8 15 2-16,1 0-8 15,0 10-3-15,3 3 5 16,4 0 3-16,3 13 2 16,4-7-1-16,7-3 3 15,3 9 0-15,4-5-4 16,4-1-1-16,6 3 3 15,8-9 3-15,6 3 5 16,8-6 5-16,7-3-6 16,7-4-2-16,3-5-8 15,0-7-1-15,-3 0-1 16,-4-7 2-16,-6 4-10 16,-5-3-4-16,-6-3-36 15,-4 5-34 1,-3 4 25-16</inkml:trace>
  <inkml:trace contextRef="#ctx0" brushRef="#br0" timeOffset="437155.9398">24395 14382 124 0,'0'0'46'0,"3"0"-35"0,-3 6-6 15,0-6-3-15,0 3 0 16,0 7 1-16,4 5 5 16,-1-5 3-16,1 9-6 15,3-10-1-15,3 7-4 16,4-1-1-16,4-2 1 15,3-4 0-15,7 7 0 0,1-7 0 16,-1 7 2-16,-3-3-1 16,-4 2-1-16,-4 1 1 15,-6-4 1-15,-7 7 1 16,-12 6 3-16,-9 10 3 16,-11 3 5-16,-4-4 5 0,-7-6 5 15,4 4-8 1,0-10-4-16,6-7-7 0,5-5-4 15,2-7-3 1,5 3-1-16,3-12-3 0,7 3-1 16,3-7-1-16,1 1 0 15,3-1-4-15,3 1-3 16,4 0-7-16,4-4-3 16,3 10-16-1,3-3-33-15,8 12 12 16</inkml:trace>
  <inkml:trace contextRef="#ctx0" brushRef="#br0" timeOffset="437646.7955">24740 14203 96 0,'0'-12'35'0,"0"2"-27"0,4-6-42 15,-4 10-21-15</inkml:trace>
  <inkml:trace contextRef="#ctx0" brushRef="#br0" timeOffset="437991.4034">24698 14140 148 0,'-14'10'57'0,"7"-10"-44"0,-7 6-1 16,10-3-5-16,-6 3-5 15,-8 4 1-15,-3 9 4 16,-4 0 6-16,-3 12-7 16,0 0 3-16,-1 1 4 0,5-4-9 15,6 0-5-15,4 0-2 16,7-3 2-16,7 0-2 0,11-6 1 15,6-3 0 1,8-4 0-16,7-2 0 0,3-1 0 16,0-2 6-16,-3 2 2 15,-4 0 0-15,-3 1 1 16,-8-1 2 0,-6 1 5-16,-11 5-6 0,-11 1-2 15,-10 3-1-15,-10 9-1 16,-12 6-5-16,-3 4 1 15,0 0-7-15,4 3-3 16,3-13-3-16,8 0-2 0,6-9-8 16,7-4-2-16,8 1-23 15,6-6-35 1,11-17 16-16</inkml:trace>
  <inkml:trace contextRef="#ctx0" brushRef="#br0" timeOffset="438668.6766">25019 14551 124 0,'0'0'49'0,"0"0"-38"0,4 6 10 0,-1-2 4 16,1 2-12-16,3 3-4 16,-4 1-6-16,1 8-3 15,-1 8 1-15,-3 11 3 0,0 7 2 16,0 9-2 0,0-9-3-16,0 3-5 0,0-12-2 15,-3-1-19-15,-1-15-7 16,1 0-32-1</inkml:trace>
  <inkml:trace contextRef="#ctx0" brushRef="#br0" timeOffset="438832.3008">25033 14181 220 0,'-18'19'82'0,"15"-6"-64"15,-1 2-26-15,4-5-16 0,0-1-42 16,4 0-13-16,-1 1 20 16,5 6 9-16</inkml:trace>
  <inkml:trace contextRef="#ctx0" brushRef="#br0" timeOffset="439210.9153">25591 14413 204 0,'-4'19'77'0,"-3"-16"-60"0,-7 7-27 0,3-4-16 15,-6-3 3-15,-8 13 8 16,0 2 20-16,-3 1 9 16,-4 6-6-16,0 4-2 0,1 2 0 15,3 0-8-15,6 10-3 16,8-3 0-16,11-4 1 15,6-6 4-15,8-9 2 16,3-9 6-16,4-4 5 16,3-6-1-16,3 0 3 15,1-6-2-15,-4 6 0 16,-7 0-3-16,-7 9 1 16,-14 16-8-16,-7 3-2 15,-3 7-6-15,-8 9 1 0,-3-7-3 16,-4 4 2-16,4-13-8 15,3-3-4-15,7-12-13 16,8-13-6-16,13-9-36 16</inkml:trace>
  <inkml:trace contextRef="#ctx0" brushRef="#br0" timeOffset="439677.0944">25767 14059 168 0,'-7'0'63'0,"7"6"-49"0,0 7-4 0,0-4-3 15,0 7-6-15,0 21-1 16,-4 14 7-16,1 5 5 15,-1 4-6-15,1-4-5 0,-1-3-2 16,1 1 1-16,3-10 2 16,0-7-1-16,3-2-1 0,1-7-2 15,3-12 1 1,3-13 1-16,1-3 2 0,3-3-1 16,0-7-1-1,4-6 1-15,-1 7 1 0,-2-3-1 16,-1-4 2-16,0 10 0 15,-4 2 1 1,-3 8 2-16,0 2 1 0,1 3-6 16,-5 10 0-16,1 9-3 15,-1 4 0-15,4-1 0 16,0 4 0-16,4-1 0 16,-1-6 0-16,5-9-5 15,2-3-3-15,1-7-38 16,6-9-52-1,1-9 20-15</inkml:trace>
  <inkml:trace contextRef="#ctx0" brushRef="#br0" timeOffset="442451.8014">31817 14567 32 0,'-7'3'13'16,"3"-3"-10"-16,4-3-14 0,0 3-7 0,0-6 61 31,0 2-19-15,0-2-2-16,0 3-4 15,0-3-1-15,0 3 8 16,0-4 7-16,-3 7-6 16,-1 0-3-16,1 0-7 15,-1 0-2-15,-3 0-8 16,0 0-2-16,0-3 0 0,-3 3-5 15,-1-6 1-15,-7 6 2 16,-6-6 1-16,-8 3-1 16,-14 3-2-16,-14 0-2 15,0 0 1-15,-7 3-8 0,-11 3-2 16,-10 3 4 0,-7 1 3-16,7 5 1 0,7-2-1 15,3 3 5-15,8-7 3 16,3-3 1-16,3-3 2 15,4 4-2-15,7-7 0 16,11 0-3-16,7 0 1 16,6-7-2-16,5 7 2 15,6-3-2-15,4-3-1 16,7 6-4-16,3 0 0 16,8 0 2-16,3 0 3 15,7-3 2-15,7-3 3 16,4 6-3-16,3-10 0 15,4 1-1-15,0-1 1 0,-1-5 0 16,-2-4 1 0,2 0 0-16,-6 0 0 0,-4-3 0 15,-7 4 0-15,0 5 0 16,-7-3 0-16,-7 7-2 16,-3 0 1-16,-4 2-4 15,-4-2-2-15,-3 9 2 16,-7-1621 0-16,-4 3251-4 15,-10-1620 1-15,0 5 0 16,-1-5-1-16,1 5 1 16,3-2 3-16,8 9 0 15,3-3 3-15,6 0-1 16,8-1-1-16,7 11 1 16,11-4 1-16,10 12 1 15,7-2 1-15,8 6-2 16,-1-10 1-16,4-6-7 0,0-6-1 15,10-10-34-15,0-9-11 16,-6-9-28 0</inkml:trace>
  <inkml:trace contextRef="#ctx0" brushRef="#br0" timeOffset="892911.1477">21597 17493 96 0,'-3'-7'38'0,"3"7"-29"0,0 0 6 0,0 0 2 15,0 0-9-15,0 10-4 16,0-4 3-16,0 3 3 15,0 1 6-15,0-1 4 16,3 7-6-16,1-4-3 16,3 7-6-16,0 3 3 0,3 0 4 15,1 3-4-15,3 0 0 16,4 4 0-16,3 8 0 0,3 7-4 16,5 6-1-1,2 4-1-15,5 2-2 0,-5-9 1 16,5 3-1-1,-4-6 0-15,-1 0 0 0,1-6 0 16,-4-1 2-16,-7 7-1 16,1 0-1-16,-5-6 3 15,-3-4 0-15,-3 1-4 16,-4-7-1-16,-4-3-24 16,-3-6-10-16,-3-10-45 15,-8-9-23 1,-10-9 50-16</inkml:trace>
  <inkml:trace contextRef="#ctx0" brushRef="#br0" timeOffset="893584.19">21491 17662 40 0,'-7'-6'16'0,"18"2"-12"0,-4-17-8 15,0 11-2-15,3-2-5 16,1-10 0-16,0 3 32 16,-1 0 17-16,1 6 6 15,-1-2 4-15,1 5-25 16,-4-5-8-16,0 5-6 16,0 1 1-16,4-1-5 15,-1 4-1-15,4-3 2 0,8-4-3 16,2-2 0-16,8-4 1 15,7 0 0-15,3 3 0 16,4 7 0-16,0 3 0 16,0 12 0-16,0 3-2 15,-1 16-2-15,8 10-2 0,4 2-1 16,6 11 4-16,-3-5 3 16,4 1-1-16,-11 6-2 15,-7-2 2-15,-8 8 2 16,-2-3 2-16,-12 1 3 15,-6-1-3-15,-7 0-2 16,-8-9-2-16,-6 0-3 16,-15-6 3-16,-14 6 0 15,-14-4-1-15,-7 1 1 16,-3 12 0-16,3-9 1 16,4 6-7-16,3-6 0 15,3-6-4-15,8-10 2 16,10-3-8-16,8-6-4 15,10-9-13-15,10-14-4 0,4-8-20 16,11-7-25 0,7-3 22-16</inkml:trace>
  <inkml:trace contextRef="#ctx0" brushRef="#br0" timeOffset="895811.9902">23096 17389 80 0,'0'-9'33'0,"4"9"-26"0,-1-10 9 0,1 10 3 16,-4-3 0-16,0-3 3 15,-4 6-3-15,4-10-2 16,-3 4-7-16,-1 3-2 0,-3-3-4 16,0-4-1-16,0 10 1 0,-3-3-2 15,3 3 1-15,0 0 2 16,-8 13 2-16,-6 12-6 16,0 9 0-16,0 4 1 15,0 6 1-15,3 0-1 16,0 0-2-16,4 0-2 15,4-1 1-15,3 5-1 16,7 5 0-16,7-6 2 16,10-13 2-16,8-5-6 15,7-14-1-15,7-8 6 16,-1-14 4-16,1-8-2 16,-3-4 0-16,-1-9 3 15,0 2 3-15,-3-8 0 16,3-7 0-16,-10-18-3 0,-4-10-1 15,-7 3-3-15,-10 3 1 16,-8 3-2-16,-6 13 2 16,-5 4 0-16,-2 8 1 15,-4 16-2-15,-8 4 1 16,-2 11-4-16,-8 14-2 16,-4 18 2-16,1 16 0 15,3 6-4-15,4-3-1 16,7 0-28-16,10-12-10 15,11-16-38 1</inkml:trace>
  <inkml:trace contextRef="#ctx0" brushRef="#br0" timeOffset="896499.552">23580 17104 28 0,'-11'-3'11'0,"11"-4"-9"0,-3 4 0 0,3-3-1 16,-4 6 16-16,1-3 11 0,-1-3 8 16,-3 6 3-16,0 0-15 15,0 0-6-15,0 0-5 16,-4 0 1 0,1 6 4-16,-1-3 1 0,0 6-10 15,1 1-1-15,-1-1-1 0,1 7 1 16,-1 3 2-16,1-1-7 15,-1 14-2-15,0-1-3 16,4 4 0-16,4 9 2 16,3 3 2-16,3-4-3 15,8 1-2-15,7-15 2 16,6-4 0-16,8-6 7 16,7-19 6-16,0-10-2 15,-1-9 2-15,5-9-5 0,-1-10-2 16,4-2-2-16,-4 5-3 15,1 4 3-15,-8-1 0 16,-3 11-4-16,-8-1 1 16,-10 9-20-16,-7 4-9 15,-7 2-47 1,-3 4-38 0,-1 3 39-16</inkml:trace>
  <inkml:trace contextRef="#ctx0" brushRef="#br0" timeOffset="899560.639">24373 16586 36 0,'-21'-9'16'0,"21"9"-12"0,0 0-17 0,0-3-8 16</inkml:trace>
  <inkml:trace contextRef="#ctx0" brushRef="#br0" timeOffset="900399.784">23954 16702 80 0,'-14'-3'33'0,"14"3"-26"0,-4 0 0 0,4 0 1 15,0 0 10-15,-4 0 8 16,1 0 2-16,-1 0 1 16,1 0-8-16,-1 0-2 15,1 0-5-15,3 0-1 16,0 0-7-16,0 0-6 0,3 3-3 15,4 13 2-15,4 3 2 16,7 15 2-16,3 13 1 0,7 7-5 16,4-4-1-16,3-3 1 15,0 3 0-15,1-9-2 16,2 3 0-16,-6-10-1 16,0-6 3-16,0-6 4 15,-1-9 3-15,-2-7 6 16,-5-12 3-16,-3-3 0 15,-6-17 1-15,-5-21-8 16,-6-22-5-16,-4-3-5 16,-4 0 1-16,-3 0-4 15,0 3-1-15,0 3 3 16,3 7 1-16,1 12-1 16,-1 12 2-16,4 26 1 15,0 15 0-15,7 13 2 16,1 9-1-16,2 16 2 15,1 12 0 1,3 23 1-16,3-7-2 0,1-9-2 16,3-4-2-16,4-12 1 15,3-3-1-15,0-16-2 16,1 1-8-16,-5-4-5 16,-3-10-31-16,1-5-14 15,-5 9-14 1</inkml:trace>
  <inkml:trace contextRef="#ctx0" brushRef="#br0" timeOffset="903447.0884">24769 16568 132 0,'-8'-10'52'0,"8"7"-41"0,4-10-2 16,-4 10-5-16,4 3-2 16,-4-6 1-16,0 6 7 15,3 9 6-15,1 7-8 0,-1 3 2 0,4 9 3 16,0 7-5-16,0 9 0 15,0 6-6-15,4-3-2 16,0-3 0-16,-1-10 2 16,1-12-1-16,-1-6 2 15,4-23 0-15,0-11 1 16,-3-14-5-16,3-8 1 16,-3 2-2-16,-1-12 0 15,-3-4 0-15,4-2 0 16,0 12-5-16,-1 10 0 15,1 15 5-15,-1 9 3 16,1 20 5-16,3 9 1 16,0 6-3-16,0 3-3 0,4-3-3 15,0 3-1-15,3 0-1 16,0-6 3-16,4-9-5 16,-1-13 0-16,1-3-6 15,0-13 0-15,-1-9 1 16,-3-6 5-16,1-10 5 15,-5 3 5-15,1 1 3 16,-4 5 1-16,-3 10 2 16,-4 13 4-16,0 12-6 15,-4 16 0-15,1 9-4 16,-1 7-1-16,4-1-3 16,0-6-3-16,4 4-1 15,3-10 0-15,7-7-4 16,8-5 0-16,2-4 4 15,8-12 2-15,3-10 2 16,1-12 0-16,-4-10 2 0,-4-21 3 16,0-4-2-16,-7 0 0 15,-7 7-1-15,-6-4 1 16,-8 7 0-16,-7 6 3 16,-7 3 1-16,-4 16 1 15,-7 3 0-15,-6 9 2 16,-5 16-5-16,1 0-3 15,0 9-4-15,0 13 1 16,3-3-1-16,4 9 0 0,3 7 2 16,8 9 0-1,6 3-3-15,11-3 2 0,7 0-4 16,8-7 1-16,6-2 4 16,7-10 2-16,0-6-3 15,4-1-1 1,-4-8 1-16,-3-1 0 0,0 1 3 15,0-10 1-15,-4-10 5 16,0-15 3-16,-3-6-6 16,-4-13-1-16,0-6-2 15,-7 9-2-15,0 0 1 16,-3 4-1-16,-1 2 0 16,-6 7 0-16,0 3 0 15,-4 9 0-15,0 13 2 0,-4 3 1 16,0 9-1-16,4 7-2 15,0 6-2-15,4 3 1 16,3 10-1-16,4-7 0 16,-1-9 0-16,8-4-2 15,3-15 0-15,4-15 0 16,6-4 0-16,1-9 3 16,0-1-7-16,0-5 1 15,-4-1 3-15,-3 1 4 16,-4 6 1-16,-4 3-1 15,-2 15 3-15,-1 1 0 16,-4 15-1-16,1 3 1 16,-4 4-2-16,0 3 2 15,0 9-2-15,0-3 2 0,0 0-2 16,0-4-1-16,4 1-2 16,-1-3-1-16,1-4-3 15,3-5 1-15,0-14 5 16,4-2 4-16,-1-7 1 15,1-6 2-15,3-12-4 16,-3-19 0-16,0-26 1 16,-1 4 0-16,-3 3-2 15,-3-3 1-15,-4 2-2 16,-4-11 2-16,-3-10 0 16,-3 18 3-16,-8 7 1 15,1 10 3-15,-4 12-1 16,0 12 0-16,3 1-5 15,0 12-1-15,1-3-3 16,3 9-3-16,3 7-1 0,4 9 0 16,0 15 0-16,7 20 0 15,4 21 3-15,-1 7 0 16,5 6 1-16,2-6 0 16,4 18 0-16,0 7 0 15,4 0-3-15,0-13 0 16,3-6 2-16,0-12 0 15,1-14-2-15,-1-8 2 16,0-7-1-16,0-12 0 16,-3-7 4-16,0-9 1 15,3-15-1-15,-3-7 1 0,-1-19-2 16,4-6-1 0,-3 3 1-16,0 0-1 0,-4 10 0 15,-3 2 2 1,-4 7-1-16,-4 6-1 0,-3 4 3 15,-7 5 2-15,-3 4-4 16,-8 6-3-16,1 6 3 16,-4 0 1-16,-4 7 0 15,0-4-2-15,4 7 1 16,0 3-1-16,0 0 0 16,3 0 0-16,4 6-5 15,0 3 1-15,7 6 0 16,4-5-1-16,6 5-1 0,8-9-1 15,7-6 4 1,6 0 1-16,5-10-1 0,3-3 2 16,3-12 1-1,-3-16 2-15,-8-19 3 0,-2-6 2 16,-8-6-1 0,-7 3-1-16,-11 3-3 0,-6 3 1 15,-4 10-2-15,-4 5-1 16,1 10-2-16,-1 4 1 15,1 15-1-15,-1 6-2 16,7 3-2-16,8 20 1 16,7 5 3-16,3 13 3 15,7-3-5-15,4-3-1 0,3-19-3 16,0-6 2-16,4-16-1 16,3-19 0-16,4-16 6 15,3-2 2-15,-3-7 9 16,0-6 4-16,-8-23 1 15,-2-18 4-15,-12 4-5 16,-6 5 0-16,-8 4-8 16,-6-4-2-16,-8-6-2 15,-3 7 1-15,-3-1 0 16,-5 20 3-16,1 18-3 16,0 6 0-16,3 13-3 15,4 9-3-15,0 16-1 16,4 22 0-16,3 16 0 15,3 9 0-15,4 3 3 16,0 7 2-16,7 15-2 16,4 15-2-16,3 4-3 0,3-3 1 15,5-16-2-15,2 0 2 16,5-9 3-16,-1 0 1 16,4-10-2-16,-1-9 2 15,1-9 1-15,0-17 2 16,0-18-1-16,3-3-1 15,-7-12 3-15,0-10 0 16,-3-4-1-16,-4 1-2 16,0-10 1-16,-3-2-1 15,-4 2 0-15,0 4 2 16,-3 5-3-16,-4 4 0 16,-4 22 1-1,-3 6-3-15,0 13 2 0,0-4 1 16,0 10 0-16,0 0-3 15,4-3 2-15,3 3-4 16,3-9 1-16,5 6 0 16,6-10 2-16,7-3-4 15,4 0 0-15,3-12 0 16,4-3 4-16,0-7 3 16,-1-12 2-16,1-7 1 15,-4-9 2-15,-3-3-3 16,-4 4-2-16,-3 8-3 15,-4 7 1-15,-3 3 1 0,-7 15 2 16,-1 10-3-16,-3 19 0 16,-3 16-1-16,-4 9 0 15,-4-7 2-15,1 7 2 16,3-9-1-16,0-1-1 16,0-9-2-16,3-6 1 15,4-6 1-15,0-13 2 16,0-10 1-16,0-18 3 15,0-19-1-15,-3-13 0 16,-4-2-6-16,0 8-1 16,0 10 1-16,-4 10 0 15,1 6 1-15,-1 9 0 0,1 3-5 16,-1 13 1-16,1 3-3 16,3 0 2-16,7 3 1 15,3 3-1-15,5 4-1 16,6-10-1-16,3 0 1 15,5 0 2-15,-1-10 4 16,0 1 2-16,0 0 0 16,1-7-2-16,-5 6 1 15,-3-5 1-15,1 5-1 16,-5 1-1-16,1 6 1 16,-4-3-1-16,0 6 2 15,0 0 3-15,-3 9-2 16,-1-3 0-16,1-3-1 15,0 4 1-15,-1 2-4 16,4-9-2-16,0 6 2 16,4-3 0-16,0-3 1 0,-1 7 0 15,4-4 2-15,4-3 1 16,3 6 5-16,4-3 3 16,0-1627 0-16,0 3255 3 15,3-1631-14-15,0 0-4 16,-3-7-6-16,0 7-1 15,-4-9-25-15,-7-1-11 16,-10 1-47 0</inkml:trace>
  <inkml:trace contextRef="#ctx0" brushRef="#br0" timeOffset="903764.8991">28293 14692 288 0,'-43'0'107'0,"33"0"-83"0,-1-9-5 16,11 3-8-16,0-4-42 15,0-9-14-15,0 1 11 16,-3-1 9-16,-1-6 15 16,1 0 13-16,3-4 8 0,0 1-5 0,3 0-1 15,1-3-16-15,-1 2-6 16,1 11-121 0,-4 18 48-1</inkml:trace>
  <inkml:trace contextRef="#ctx0" brushRef="#br0" timeOffset="904318.4467">26472 15611 128 0,'-14'0'49'0,"7"0"-38"0,0 0 8 0,4 0 3 16,-1 0-2-16,4 0 3 15,-3 0-7-15,3 0 1 16,0 0-10-16,3 0-2 0,1-6 1 16,6 3-1-16,4-4 0 15,15-2-3-15,13-4 1 16,21-8 7-16,12-8 3 16,2-5-4-16,15-13-1 15,24-7-6-15,4 1-4 0,-7 0-10 16,11 0-3-1,13-1-27-15,-3-2-13 16,-7-7-29-16</inkml:trace>
  <inkml:trace contextRef="#ctx0" brushRef="#br0" timeOffset="904797.686">28847 13927 192 0,'10'-9'74'0,"4"-4"-58"0,4-2-8 0,-7 8-9 15,-1 4 0-15,1-3 5 16,-1-4 9-16,4 7 6 16,1-3-9-16,-1 6-1 0,3 0 1 0,4 9-6 15,1 7-2-15,-1 9-1 16,0 3-1-16,0 7 4 15,4-4 2-15,3 19 4 16,7 7 1-16,4 12-5 16,3 0-4-16,1-3-1 15,-4-7-1-15,-1-2 0 16,-2 5 2-16,-5 11-10 16,-2 5-2-16,-5-6-19 15,-2-9-7-15,-5 0-36 16,-3 6-41-1,0-13 36-15</inkml:trace>
  <inkml:trace contextRef="#ctx0" brushRef="#br0" timeOffset="905195.2714">29760 15620 212 0,'0'-9'79'15,"7"3"-61"-15,0-13-21 0,1 10-11 0,-1-10 4 16,0-6 5-16,3-4 10 16,1 1 7-16,-1-3-6 15,1 12-1-15,0 0 1 0,-4 19-3 16,0 10 0-16,0 8-1 16,-4 8 1-16,1 2 0 15,-4 3 3-15,0-9-5 16,-4 3-1-16,1-6-46 15,-1 0-20-15,-3-13-12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4T16:29:07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10633 14282 160 0,'-18'-16'63'0,"11"6"-49"0,-11-2 0 15,11-1-3-15,-7 1-5 16,-7 2-1-16,-7 1-3 16,-7 3 1-16,-4 3-2 15,0 6 4-15,0 16 1 0,-3 12 0 16,-4 7 1-16,-7 9 0 16,-10 6 1-16,-4 16-2 15,3 22-1-15,4 6-3 16,11 3-2-16,10-12-2 15,7 16-1-15,11 5-3 16,14-2 1-16,10-16 3 0,15-19 1 16,10-9 1-16,11-10 0 15,3-9 0-15,4-19 0 16,4-6 4-16,-1-19 2 16,0-25 0-16,15-29-1 15,-1-11-10-15,4-14-2 16,-3-9-1-16,-8-28 0 15,-6 0 0-15,-11 7 2 16,-11 2 6-16,-7-3 2 16,-10 4 2-16,-11 12 0 15,-11 21-2-15,-10 11-2 0,-7 18 3 16,-8 16 0 0,-2 18-1-16,2 4-2 15,4 12-15-15,4 4-5 0,7-1-47 16,11 10-35-1,6-10 40-15</inkml:trace>
  <inkml:trace contextRef="#ctx0" brushRef="#br0" timeOffset="765.2885">10961 14344 220 0,'-11'38'82'0,"11"-22"-64"0,4 12 0 0,-1-19-6 16,4 10-11-16,0 6-2 15,-3 3-7-15,-4 13 0 16,-4 12 4-16,1 13 2 0,-4-3 2 16,-4 0 0-16,1-4 2 15,-1-12-3-15,4-3 0 0,0-9 1 16,0-7 2-16,3-9-3 16,4-4-2-16,7-5 4 15,4-13 3-15,7-13 1 16,3-19 2-16,4-37-6 15,3-6-3-15,0-4-4 16,4-5 1-16,-1-14-2 16,-2 23 0-16,-8 12 4 15,0 3 1-15,4-6 6 16,-4 16 2-16,0 19 4 16,-3 15 1-16,-4 25-5 15,0 22-2-15,0 26 2 16,0-1 1-16,0 10-3 15,0 15-3-15,0-3-3 16,4-3-1-16,3-12-1 0,0-7 3 16,1-25-5-16,2-18 2 15,5-29 0-15,-1-9-1 16,0-16-1-16,0-9 1 16,0-26 3-16,1-21 1 15,-1 9 1-15,-3 6 0 16,-1 19 0-16,1 7 0 15,-4 21 6-15,-3 4 4 16,-1 21-3-16,1 7 1 16,-4 15-1-16,0 19 1 15,0 26-4-15,0 18-1 16,1 6-1-16,-5-6-2 16,1 19-2-16,-1 7 1 15,-3-4-6-15,4-19-3 16,0-12-12-16,-1-13-6 0,1-13-21 15,3-8-6-15,0-14-17 16</inkml:trace>
  <inkml:trace contextRef="#ctx0" brushRef="#br0" timeOffset="1411.2004">12323 13952 220 0,'-8'10'82'0,"12"-10"-64"0,0 15-4 0,-1-5-6 16,4-1-12-1,-3 7 1-15,3 6 1 0,0 12 1 16,3 29 1-16,-3 9 2 0,0 7 1 15,1 2-4-15,-1 19 1 16,0 7-2-16,0-10-2 16,-4-9 3-16,1-10 0 15,-4-12 1-15,-4-12 0 16,1-14 0-16,-4-8 2 16,0-10-3-16,-4-13 0 0,0-15-4 15,1-13 1-15,-4-25 2 16,-4-19 1-16,0-9-2 15,1-6 0-15,6 6-1 16,1-19 0-16,6-13 3 16,4 4 2-16,7 18-2 15,7 4 0-15,4 0 1 16,7 5 0-16,3 1 0 16,7 10 2-16,14-1-1 15,11 16 2-15,4 6-2 16,-1 19 2-16,1 7-2 15,-1 15-1-15,1 15 5 16,-1 7 4-16,1 9-3 16,-4 1 2-16,-11 2 4 0,-13 7 2 15,-15 0-1-15,-14 22 2 16,-21 15-2-16,-15-6 0 16,-6 0-3-16,-14-3-1 15,-15-6 1-15,-10 6 1 16,-7-6-14-16,3-7-5 15,8-6-21-15,6-12-9 16,4 0-33-16,-10-13-13 16,3-7 1-1</inkml:trace>
  <inkml:trace contextRef="#ctx0" brushRef="#br0" timeOffset="1894.1322">10149 15711 164 0,'0'10'63'0,"11"-4"-49"0,3-3-4 0,0 4-5 15,-3-7-5-15,3 6 0 16,7-6 8-16,14 0 7 15,15-6-7-15,24 6 4 0,11-7 4 16,13-2-2-16,36-10 2 16,11 0-5-16,24 4-1 15,22-14-2-15,3 1 2 16,21-6-1-16,-14-13 2 16,21-13-6-16,-13-6-3 15,-19-3-6-15,1 13 0 0,-15 6-14 16,-28 12-3-16,-28 3-49 15,-25 17-56 1,-38 2 30-16</inkml:trace>
  <inkml:trace contextRef="#ctx0" brushRef="#br0" timeOffset="1.05311E6">16362 14426 104 0,'-35'-3'38'0,"28"-4"-29"0,-4 4-5 0,7-3-5 16,-3 6-7-16,0-6 0 16,0 3-5-16,0 3 1 0,0 0 4 15,0 0 4-15,0 0 9 16,0 9 5-16,0-3 1 15,0-3 3-15,3 7-1 16,1-4 2-16,3-3-2 16,0-3 2-16,3 0-8 15,4 6-4-15,4-6 0 16,7 0 0-16,6-6-1 16,8-3 1-16,7-1 0 0,7-8-1 15,3 2-2-15,0-3 1 16,1 0 1-16,-1-6 1 15,4-3 1-15,4 3 0 16,-8-3 2-16,-3 9 3 16,-7 0 2-16,-8 3-3 15,-9 1 0-15,-12 5-1 0,-10 10 1 16,-14 0-2 0,-7 0-1-16,-7 6-6 0,-4 4 1 15,-7-4 0-15,-3-3 2 16,-11 7-3-16,11-4 0 15,6-3-1-15,-20 7 0 16,-11 8 2-16,7 7 0 16,7 1-5-16,11 2-1 15,6 0 3-15,12-3 3 16,6 3 1-16,11-6 2 16,7-9 7-16,18 2 3 15,17-5 0-15,18-10 0 16,10-10-7-16,4-5-4 0,0-13-4 15,7-1 1-15,8-5 1 16,2-1 2-16,-6 1-3 16,-11 12 0-16,-11 0 3 15,-10 13 1-15,-11-1-1 16,-6 7 1-16,-15 3 0 16,-11 3 1-16,-13 7-2 15,-15 5-2-15,-17 1 3 16,-8-4 0-16,-6-2-1 15,-4 6-2-15,-7 2-4 16,-14 1 0-16,-11-3-11 16,4 3-3-16,10 6 4 15,11-6 4-15,11-1 3 16,13 1 5-16,12-3-10 16,9-4-2-16,15 1-24 15,14-10-50-15,25-6 7 16</inkml:trace>
  <inkml:trace contextRef="#ctx0" brushRef="#br0" timeOffset="1.0539E6">17995 13705 160 0,'-39'-19'60'0,"25"9"-47"0,0 1-5 16,11 6-5-16,-4-4-5 15,0 1 0-15,-4 3-3 16,0 6 1-16,1 13 2 16,-1 12 3-16,1 16 4 0,-1 16 2 15,0 5 3-15,4 39-7 0,0 15-2 16,0 3-3 0,4 13-2-16,3 9 0 0,0-12 3 15,3-25 2-15,1-19 2 16,-4-23 14-16,3-36 13 15,1-32-7 1,3-51-12-16,0-18-6 16,0-31-15-16,0-35-6 15,-3-3-8-15,-1 6 0 16,1-16 6-16,-4 26 6 16,-4 12 18-16,1 28 8 15,-1 13 7-15,1 12 4 16,-1 13-4-16,1 13-3 0,3 6-13 15,3 12-5 1,4 7-5-16,4 9 0 0,6 9-2 16,4 19 0-16,4 32 1 15,7 15 4-15,3 4-1 16,0 27-1-16,4 29 0 16,0-10 3-16,0-2 0 15,-4-4 1-15,0-3 2 16,-3-19 1-16,0-19 3 15,-4-15 3-15,0-16 5 16,-3-15 1-16,0-20-6 16,-4-21-3-16,0-26-1 15,-3-9 1-15,-4-9-3 16,0-10 0-16,0-31-1 16,4-19-2-16,3 13 1 15,4-13-1-15,6-12-7 0,-2 9 0 16,-1 18-21-16,0 17-7 15,-3 24-28 1,3 17-41-16,-3 21 26 16</inkml:trace>
  <inkml:trace contextRef="#ctx0" brushRef="#br0" timeOffset="1.058E6">19325 14228 164 0,'-21'-34'63'0,"10"9"-49"0,-6 3-13 15,6 15-7-15,-6-2-6 16,-12 0 0-16,-6 15 9 16,-4 6 6-16,-7 23-1 15,4 12 6-15,3 6 2 0,4 7-3 16,3-4-2-16,8-2-5 16,6 8-2-16,4-12-6 15,7-6 0-15,7-12-5 16,7-7-2-16,7-19 11 0,11-15 4 15,10-13 5-15,4 0 4 16,7-13 0-16,-1-18 0 16,-2-25 1-1,-8-4 1-15,-3 10-1 0,-8 9-1 16,-6 16 1-16,-7 6 1 16,-8 13-3-16,-3 3 0 15,-7 16-10-15,0 6 0 16,-3 3-2-16,-1 9-1 15,4 3 1-15,3 14 3 0,4-8-5 16,4 7 0-16,6-9-4 16,5-6 1-16,6-7 3 15,3-13 3-15,5 1 2 16,2-10 3-16,5-6-1 16,6 6-1-16,0 3 1 15,4-2 1-15,-7 8 1 16,-4 7 3-16,-6 3 3 15,-5 3 5-15,-6 16-6 16,-4 9-2-16,-3 16-3 16,-4 0-3-16,0 0-2 15,0-6-1-15,0-4-1 16,3-6 0-16,1-3-4 16,3-9 0-16,4-6 2 15,-1-10 3-15,4-10 4 16,1-9 2-16,2-6-1 0,1-9 1 15,0-1-2-15,-1-2 2 16,-2 12-2-16,-1 3-1 16,-4 6 3-16,-2 16 2 15,-1 19 0-15,-4 15 2 16,-3 13-2-16,-3-3 2 16,-4 6-4-16,0-6-2 15,0-6-3-15,3-1 1 16,4-11-1-16,4-8-2 15,3-2-6-15,4-13-2 16,3-6 2-16,4-13 4 16,3-2-2-16,0-8 1 15,0-11 6-15,0 2 2 0,-3 1-2 16,0 6 1 0,0 3 0-16,-4 6 2 0,0 9 1 15,-3 1 3-15,-1 9 1 16,-3 6 3-16,-3 4-7 15,3 2-4-15,-3-2 0 16,-1 5 0-16,1-5-2 16,-1-1 0-16,4 0-1 15,4-9 3-15,3-9 2 16,4 0 2-16,3-10-4 16,4-6-1-16,0 6 3 15,-4 3 1-15,0 7 4 16,-7-1 1-16,-3 20 1 0,-4 6 0 15,0 9 0-15,-3 3 0 16,-1 0-4-16,1 0-1 16,3 4-3-16,0-10-1 15,4 3 1 1,3-10 2-16,0-5-3 0,4-7-2 16,3-3 2-16,0-3 0 15,0-7 1-15,8-5 0 16,6-14 0-16,4-5 0 15,0-1-3-15,0 1 0 16,-8 6 4-16,-2 0 1 16,-5 2 0-16,-6 8 1 0,0 2 2 15,-8 7 4-15,-6-4 2 16,-7 4 1-16,-8 2-6 16,-3 4-4-16,-7 6-1 15,-11 7-1-15,0 18 0 16,-3 13 0-16,0 3-3 15,0 3 2-15,0-3-4 16,3 3-1-16,7 6-2 16,4 0 2-16,7 0 2 15,7-9-1-15,11-9 1 16,3-16 0-16,7-13 5 16,4-22 3-16,3-3 1 15,-3-9 0-15,-1-6-1 16,-3-10 2-16,1-9-5 0,-8-10-3 15,3-6 1-15,-6 16 0 16,-4 6-2-16,0 12 2 16,-3 7 1-16,-4 22 2 15,0 15-3-15,-4 25-2 16,1 10-3-16,-1 0-1 16,4 0 4-16,4-6 1 15,3 6 2-15,7-10 2 16,3-6-3-16,8 1-2 15,3-14-1-15,4-15 3 16,10-6 2-16,11-3 2 16,11-13 3-16,-1-19 3 15,-3-22 0-15,-3-9 0 16,-4-9-3-16,-4-1-1 16,0-22-3-16,-3-15 1 0,-3 6-2 15,-5 13-1-15,-2 9 1 16,-8 6-1-16,-7 13 2 15,-7 16 1-15,-7 6-1 16,-3 18-2-16,-4 7 1 16,-7 25-1-16,-4 10 2 15,-3 9 1-15,-4 15-4 16,-3 10 1-16,-4 22-7 16,1 22 0-16,-1 9 1 15,4 3 3-15,0 22-5 16,3-6 1-16,4-6 3 0,7-13 4 15,3-15-1 1,8-4 0-16,7-9 1 0,3-22 2 16,3-18-6-16,8-14-1 15,7-15 2-15,7-9 1 16,6-10-1-16,5-15 0 16,-1-10-3-16,-3-19 1 15,-7 0 1-15,-7 19 2 16,-8 7 3-16,-6 12 4 15,-8 15 0-15,-2 26 2 16,-5 15-2-16,-3 10 0 16,0-3-6-16,4 6-1 0,-1-7-2 15,4-2 3-15,4-1 0 16,6-9 1-16,1-12-7 16,7-4 0-16,3-9 3 15,7-3 2-15,11-13 2 16,7-2 0-16,7-8 2 15,-4-11 1-15,-3-1 5 16,-7 4 5-16,-3 2-5 16,-8 14-2-16,-7 8-1 15,-7 16 1-15,-3 7-5 16,-4 12-1-16,-7 10-7 16,-3-1 0-16,-8 4 1 15,-3 9 1-15,-7 12-2 16,-11 10 0-16,-10-3 8 15,-11-6 4-15,-3-13 0 0,-4-3 0 16,3-7-10-16,4-5-4 16,4-4-2-16,7-9 1 15,7-4 4-15,10-2 3 16,11-4 0-16,10 1 1 16,12-4 0-16,9-3 0 15,15 3 4-15,10 1 3 16,4-4-4-16,0 6-3 15,-7 7 3-15,-4-4 3 16,-6 13 3-16,-12 4 1 16,-9 15 2-16,-12 6 1 0,-10 6-3 15,-11-6 0 1,-6-3-5-16,-8-9-2 16,0-3 0-16,0-7-1 15,4-6 0-15,4-13 2 0,6-9-3 16,7-9 0-16,11-23-4 15,14-30 1-15,18-10-3 16,11-1 0-16,6-18 4 16,4-21 3-16,7-8-1 15,14 14-2-15,14 2 2 16,4-12 2-16,-8 0 2 16,-2 10 3-16,-5 15 1 15,1 19 1-15,-4 9-2 16,-7 10-1-16,-7 15 1 15,-11 3 1-15,-10 17-1 16,-11-1-1-16,-10 6-3 16,-15 10-2-16,-10-3 1 0,-10 6-1 15,-11 6 0 1,-8 4 0-16,1-1 0 16,0 0 2-16,-1 10-1 0,1-3 2 15,-4 3-4-15,1 15 0 16,-1 19-4-16,0 1-1 15,4 2-11-15,6-6-1 16,12-3 2-16,10-3 5 16,7-6 6-16,10 3 3 15,8-13 4-15,7-9 1 16,3-10 5-16,0-9 3 16,4-9-2-16,3-10 0 0,0-9-3 15,1-32 1 1,-5-3 0-16,-2-2 1 0,-8 5-7 15,-4 7-2-15,-6 18-3 16,-7 7 0-16,-8 9 3 16,-3 19 0-16,-4 25-4 15,-3 22-1-15,4 16-4 16,3-10-1-16,3 7 3 16,4-13 3-16,7-3-2 15,11-7 2-15,7-11 5 16,10-11 2-16,7-12 0 15,4-18 1-15,0-14-2 0,0-24-1 16,-4-19 5-16,4 0 1 16,-4-6 0-16,1-20-1 15,2-18-3-15,1 0 1 16,4 16 0-16,-1 0 3 16,-3-7-1-16,-7 10 0 15,-7 9-1-15,-8 22 0 16,-6 16 0-16,-4 12 0 15,-7 23 0-15,-11 24 0 16,-6 26-2-16,-8 2-2 16,-6 13-4-16,-5 13-2 15,-2 25 0-15,-5 9 2 16,5-3-1-16,2 0 4 16,5 7-2-16,2 15 1 15,5-10 2-15,6-15 0 0,4-12-7 16,7-17 0-16,4-8 1 15,6-17 3-15,11-2 0 16,11-20 1-16,7-12-3 16,7-12-1-16,0-19 3 15,0-16 3-15,-4-9 1 16,-7-1-1-16,-3 10 1 16,-7 7-1-16,-4 12 4 15,-7 6 2-15,-3 13-2 16,-4 18-1-16,-4 10-3 15,-3 13-3-15,0 2-1 16,0-2 0-16,4-1 3 16,-1 1 0-16,4-13-2 15,4 0 2-15,3-13-4 16,7-9-1-16,7-9-4 16,11-16-1-16,3-19 8 0,4-3 4 15,0-4-3-15,-7 14 2 16,0 2 6-16,-11 7 6 15,-7 3 0-15,-3 9 1 16,-4 7-5-16,-7 9 0 16,-3 16-5-16,-8 9-2 15,-3 12-3-15,0 7-1 16,0 0-1-16,3-6 0 16,4-4-2-16,4-6 1 0,3-9 1 15,3-3-1-15,1-10 4 16,3-12 0-16,0-3 3 15,4-17 1-15,-4-11 3 16,0-7 1-16,-3 0 1 16,-4 0 0-16,-4 0-4 15,-3 7-1-15,-3 2 1 16,-4 13 0-16,0 0-5 16,0 13 1-16,0 9-2 15,-1 0-2-15,5 9 3 16,-1-3 0-16,4 10-4 15,4-3 1-15,3-4 2 16,0-3 1-16,0-3-4 16,7-3-1-16,7-9 3 0,4 0 1 15,3-1 2-15,1-5 2 16,-1 5 3-16,0-2 2 16,-3 2-3-16,-1 1-3 15,-2 3 2-15,-5-1 0 16,-3 14-1-16,0-1-2 15,-3 3-4-15,0 1 0 16,-1 2 4-16,1 4 2 16,-1-7 0-16,4 7 1 15,1-7-4-15,2-6-2 16,4-6-1-16,4-3 3 16,3-6-7-16,0-4 1 15,1 0 1-15,-5-3 3 16,1 10 6-16,-4 0 3 0,-3 9 6 15,0 9 3-15,-4 0-6 16,0 16-1-16,0 10-4 16,0 12-3-16,4 6 2 15,3-6 2-15,7 4-2 16,-3-14 0-16,-1-2-10 16,5-7-3-16,-5-3-19 15,-3-16-7-15,1-9-49 16,-8-18-27-1,-11-11 54-15</inkml:trace>
  <inkml:trace contextRef="#ctx0" brushRef="#br0" timeOffset="1.05829E6">25178 13463 216 0,'-11'0'82'0,"15"-9"-64"0,-1-1-2 0,1 1-5 0,-1-10-13 15,1-15 0 1,3-10-7-16,-4-10 1 0,1 7 4 15,-1 3-13-15,1 19-4 0,0-3-11 16,-1 3-5-16,1 6-31 16</inkml:trace>
  <inkml:trace contextRef="#ctx0" brushRef="#br0" timeOffset="1.0586E6">23777 13664 204 0,'-21'22'77'0,"21"-22"-60"0,11 0-5 0,-11 0-6 16,10-10-13-16,15-9-3 15,10 1 3-15,11-1 2 16,14 0 3-16,4 3 7 0,6 1 5 16,25 5-1-16,15-2 0 15,-1-4-8-15,-7 10-2 16,1-4-14-16,3 1-5 16,-11 6-14-16,-14-3-6 15,-14 6-27 1</inkml:trace>
  <inkml:trace contextRef="#ctx0" brushRef="#br0" timeOffset="1.05934E6">22666 13504 132 0,'-4'0'49'0,"8"-6"-38"0,0-4 1 15,-1 7-2-15,1-10-6 16,-1 1-1-16,4-7 1 0,-3-12 2 16,-1-1-3-16,4-8 3 0,-3 2 3 15,-1 4-3 1,1 5 2-16,-1 10-10 0,1 4-3 15,-4 5 0-15,0 10 3 16,-4 16-1-16,1 6 1 16,-1 3 2-16,-3 3 2 15,0-3-8 1,0 0-3-16,0-6-24 16,4-3-42-16,-1-16 7 15</inkml:trace>
  <inkml:trace contextRef="#ctx0" brushRef="#br0" timeOffset="1.05966E6">21530 13852 108 0,'-11'3'41'0,"15"-3"-32"0,3-9 4 16,0 9 2-16,0-10-3 15,4 1 3-15,3-1 3 16,7 1 3-16,11 0 4 16,17-7 4-16,18 7-15 15,4-1-1-15,6 1 0 0,19-1-3 0,16 4 2 16,1 3-9-16,0-3-2 15,7 6-14-15,11-10-7 16,-4 7-40 0,-4-9-56-16,-20 2 24 15</inkml:trace>
  <inkml:trace contextRef="#ctx0" brushRef="#br0" timeOffset="1.10256E6">11959 17173 48 0,'-3'0'19'0,"-1"0"-15"0,4 0-12 0,0 0-6 15,-3 9-3-15,-1-9 0 16</inkml:trace>
  <inkml:trace contextRef="#ctx0" brushRef="#br0" timeOffset="1.10337E6">11815 17261 92 0,'-15'9'35'0,"12"-6"-27"0,-4-3 2 0,7 0-1 15,0 0-10-15,0 0-1 0,0-3-2 16,0-3 2-16,0 3-4 16,0-4 2-16,0-2 2 15,0 9 1-15,0-6 1 16,0 2 0-16,0 4 0 15,0 0 0-15,0 0 4 16,0 0 2-16,0 10 2 16,0-4 2-16,0-6-5 15,0 0-3-15,7 3-4 16,3-3 1-16,1 0 1 16,0 0 0-16,6-3 2 15,4-3 3-15,11-4 2 16,14 4 3-16,11 3 4 15,13-6 3-15,-3-7-7 16,0 3-3-16,4-9-2 0,10 4-1 16,3-1-2-1,-2-9 1-15,-5-7 0 0,-10 10 1 0,-7-3 0 16,-10 3-2-16,-12 6-2 16,-6 6 1-16,-7-2 1 15,-11 8 3-15,-3 7 4 16,-11 0-11-16,-7 0-3 15,-8 10 0-15,-9 5 2 16,-12-5 4-16,-6 9 2 16,-7-4-1-16,-4-5-2 0,3 5-2 15,1-2 1 1,3-4-1-16,0 7 0 0,4 0-5 16,-4-4-3-1,0 4 1-15,4-7 3 0,0 7 1 16,6-3 0-16,8-4 4 15,7-3 0-15,7-3-4 16,10 4-1 0,8-7-6-16,6 0-3 0,8 0 2 15,3-7-4 1,0-2 7-16,1 6 5 16,-1-7 4-16,0 1 1 15,0-3 2-15,-3 8-1 16,-4-2 2-16,0 6-2 15,-4-3 2-15,-2 3-2 0,-8 0 2 16,3 3 4-16,-3-3 4 16,-3 6 0-16,-5 4 1 15,-2-10-6-15,-4 6-2 16,-4-3 0-16,-7 3 2 16,-6-2-5-16,-5 5-3 15,-2-3-17-15,2 4-5 16,1-1-28-16,7 1-11 15</inkml:trace>
  <inkml:trace contextRef="#ctx0" brushRef="#br0" timeOffset="1.10469E6">13568 16442 72 0,'-7'0'27'0,"7"0"-21"0,-4-3-1 0,4 3-1 15,0-6-3-15,0 6-1 16,0-7 5-16,0 7 4 16,0 0 1-16,0 0 4 15,0 7-5-15,0 8-3 16,0-2-1-16,0 6-1 0,0 6 2 16,4 3 1-16,-1 3 1 15,4 7 0-15,0 18-4 16,4 23-1-16,0-1-1 15,3-6-2 1,0 0 1-16,0 1 1 0,-3-1 1 0,-4 12 1 16,0-8 2-16,-4-14-1 15,-3-8 2-15,-3-10-2 16,-1-7 0-16,-3-12-6 16,-4-9 1-16,-3-16-2 15,-3-16-2-15,-1-9 0 16,0-6 0-16,1-10 3 15,-1-3 0-15,4-3 1 16,0-6 2-16,0-10-3 0,3-6 0 16,8-6 3-1,3 3 1-15,3 3-4 16,8 6 1-16,6 3-2 0,8 4 0 16,10-7 2-16,15-6 0 15,6 7 0-15,1-1 0 16,-1 10 0-16,-3 9 0 15,0 6 0-15,3 13 2 16,-3 16-6-16,-3 9 1 16,-4 31 5-16,-11 16 4 15,-10 6-6-15,-11 1-1 16,-14 18 2-16,-14 25 3 16,-11 3 1-16,-3-6 2 0,-8-9 2 15,-6-3 5 1,-7 2-4-16,-4-9 2 0,-7 4-7 15,7-26-3-15,7-6-4 16,7-22-1-16,11-9-9 16,14-22-3-16,10-13-16 15,15-9-6-15,17-7-29 16</inkml:trace>
  <inkml:trace contextRef="#ctx0" brushRef="#br0" timeOffset="1.10497E6">14542 16655 200 0,'-15'10'77'0,"15"-4"-60"0,0-3-9 0,0 3-7 15,0-2-14-15,0 11-4 16,0 7 9-16,-3 22 4 15,-1 19 3-15,1 6 7 0,3 3 4 16,0 0-5-16,0 6-3 16,3 4-10-16,1-4-3 15,-1-12-7-15,1-13-2 16,-1-9-5 0,-3-9-23-16,4-19 6 15,-4-23-1-15,0-18 5 0</inkml:trace>
  <inkml:trace contextRef="#ctx0" brushRef="#br0" timeOffset="1.10517E6">14478 16326 180 0,'-25'19'68'0,"18"-10"-52"0,-3 7-12 16,10-16-9-16,0 3-21 15,0-3-9-15,0 0 5 16,7 0 3-16,3-3 0 16,8 3 0-16,3-9-5 15,11 2 0-15</inkml:trace>
  <inkml:trace contextRef="#ctx0" brushRef="#br0" timeOffset="1.10551E6">15155 16433 172 0,'-7'44'66'0,"-3"-26"-52"0,-4 17-1 0,7-23-5 16,-4 10-4-16,-7 0 2 15,-3-3-5-15,0 6-1 16,3 0 0-16,4-6-5 0,4 0 1 16,6 6-5-16,11-6-1 15,7 6 0-15,4-6 4 16,3 9 1-16,7-3 3 0,4 3 5 15,3-3 6-15,1 4 4 16,-8-1 4 0,-7 3 0-16,-7-3 1 0,-14 1-3 15,-10-4 1-15,-8 3-5 16,-7 0 1-16,1 3-7 16,-5-2-1-16,-2-1-9 15,-1-9-4-15,4-4-13 16,3-5-6-16,4-1-14 15,7-9-4-15,10 0-26 16</inkml:trace>
  <inkml:trace contextRef="#ctx0" brushRef="#br0" timeOffset="1.10584E6">15699 15837 188 0,'-18'25'71'0,"18"-19"-55"0,-4 7-11 0,4-4-10 16,-3 1-6-16,-1 15-1 16,1 3 13-16,-4 6 6 15,0 4-2-15,0 15 1 0,3 23 4 0,1 5-6 16,3 1 0-16,3-1-7 15,1-2 0-15,3 8 1 16,0 4 3-16,0-9 0 16,0-10 2-16,0-9-2 15,0-10-1-15,-3-19-21 16,-1-5-9-16,-3-10-14 16,0-4-33-1,0-18 12-15</inkml:trace>
  <inkml:trace contextRef="#ctx0" brushRef="#br0" timeOffset="1.10608E6">15356 16549 180 0,'0'9'68'0,"15"-3"-52"0,16-2-1 0,-13-4-4 15,3-4-10-15,7-2 0 16,4 6-3-16,0-3 0 15,3-3 2-15,7 6-3 0,11 0 0 16,14 0-1-16,7 0 0 16,-3-7-11-16,-4 4-2 15,-7-3-10-15,0-3 0 16,-4-1-24 0,1-2-15-16,-4-10 25 15</inkml:trace>
  <inkml:trace contextRef="#ctx0" brushRef="#br0" timeOffset="1.10743E6">16302 16398 204 0,'-50'50'77'0,"36"-28"-60"0,-3-3 6 0,13-3-1 0,1-7-17 16,-4 7-4-16,0-4-8 16,-4 10-1-16,0 0 4 15,1 3-2-15,-1 10-1 0,-3 9-3 16,4 9 1-16,2 4-4 15,1 2 1-15,4-6 4 16,-1-9 2-16,4-6 8 16,4-13 4-16,3-12-1 15,0-7 2-15,4-22-4 16,3-18-2-16,0-13 2 16,0-7 0-16,0-5-1 0,0 5-2 15,0 7-2 1,-3 4 1-16,-1 5 1 0,-3 3 2 15,-7 20-1-15,-3 12-1 16,-1 6 1-16,-3 12 1 16,0 14 3-16,0 5 4 15,0 4-6-15,4 6-2 16,3-4-8-16,3-11 0 16,8-11 1-16,6-11 1 15,8-23-6-15,10-9-1 16,4-10-2-16,4 4 1 0,-1-3 7 15,-3-1 3-15,-8 10 3 16,-2-3 0-16,-8 18 4 16,-4 4 2-16,-6 12 2 15,0 4 2-15,-4 9-3 16,-4-1 1-16,-3 14-1 16,4-4 1-16,-1 0-11 15,4-3-3-15,4-9 1 16,3-13 0-16,4-12-2 15,3-7 0-15,4-6-1 16,6-9 2-16,5 3 4 16,-1-1 1-16,0 4 3 15,-7 6 1-15,-3 4 7 16,-4 12 4-16,-3 3 1 16,-4 9 1-16,0 10-8 0,0 6-5 15,-3 3-5-15,3 10-1 16,0 6-1-16,0 0 3 15,4-4-2-15,-1-8 1 16,1-14 0-16,3-2 0 16,0-16-3-16,0 0 1 15,4-16 4-15,0-2 2 16,0-4 0-16,3-10 1 16,7 10-4-16,0-3 0 15,4 0 3-15,0 6 3 16,3 4 4-16,-3 5 2 15,-7 1-3-15,-4 0-3 0,-3 5-7 16,-4 4-1 0,-3 0-1-16,-4 4 2 15,0 5-6-15,0 0 1 16,-4-2 1-16,1-4 1 0,0 3 0 16,-4-6 4-16,0 0 2 15,-4-9 2-15,1 2 1 16,-8-5 2-16,-3-4-3 15,-3 7-2-15,-4-7 2 16,-11 7 0-16,0 9-4 16,0 0 1-16,-3 6 0 15,0 3 2-15,0 10 5 16,0 9 6-16,-1 7-3 16,8 9 0-16,4 3-6 0,6-3-1 15,11 0-6 1,7-10 0-16,14 1-4 0,11-7 2 15,7-9 1 1,7-1-1-16,3-2 4 16,-3-6 2-16,3-1 2 0,1-9 1 15,3-3 2-15,3-13 1 16,4-3-3-16,-4-15-1 16,-3-10-1-16,-7-9-2 15,-7 9 1-15,-11-3 1 16,-7 3-6-16,-7 0 1 15,-6 9-1-15,-8-2-1 0,-8 12 1 16,-6 6 3 0,-7 9 0-16,-7 4 3 0,0 12-1 15,0 4 2-15,-1 9-2 16,5 6 2-16,2 12-7 16,5 7 1-16,6 10 3 15,4-1 2-15,7-3 0 16,11-9-2-16,10 0-2 15,11-13-1-15,10-9-5 16,4-1-2-16,3-11-9 16,4-7 0-16,7-10-14 15,11-15-7-15,13-3-27 16</inkml:trace>
  <inkml:trace contextRef="#ctx0" brushRef="#br0" timeOffset="1.10803E6">19103 15799 160 0,'0'-28'63'0,"3"19"-49"0,-3-1 9 16,0 4 3-16,0 6-6 0,0 0-2 15,-3 0-4 1,-1 6-1-16,-3 7-7 15,0 6-4-15,-3 6 1 0,3 19-4 0,0-1 0 16,3 4-1 0,4 13-2-16,4 37 3 0,3 13 0 15,0-3-4-15,3 15 1 16,4 13 2-16,1-10 1 16,2-18-2-16,-3-23 2 15,0-15-6-15,-3-15-3 16,-4-10-10-16,-3-19-2 15,-4-13-16-15,-4-15-3 16,-7-28-13-16,-6-26-15 16,-8-15 26-16</inkml:trace>
  <inkml:trace contextRef="#ctx0" brushRef="#br0" timeOffset="1.1096E6">18814 15962 168 0,'0'-19'63'0,"3"7"-49"0,8-13-4 0,-4 9-3 0,3 4-11 16,5-7 1-16,2-3 5 15,8 3 4-15,7 7-3 16,13-1 3-16,8 10 0 0,4 12 0 16,3 1-1-16,0 15-6 15,-4 9 1-15,4 4 0 16,0-1 0-16,-3 7 2 15,-4 0 1-15,-8 19 1 0,-13 15 0 16,-14 4 2-16,-18-10 3 16,-14 0-4-16,-15-9-1 15,-6 6-2-15,-11-3-2 16,-7 9 5-16,-3-9 1 16,-4-3 0-16,4-10 1 15,10-9-6-15,10-7-1 16,22-12-2-1,14-6-2-15,14-3 3 16,11-13-2-16,7-6 1 16,7-13 0-16,3 4 0 15,4-13 0-15,10-4 0 16,8-5 2-16,6-1 2 0,-6 7-1 16,-8-6 2-16,-6 6-2 15,-8-7 2-15,-3 7-2 16,-11-4 2-16,-7 4 0 15,-7 0 1-15,-7 3 0 16,-7 3 0-16,-7 6-2 16,-3 1 1-16,-4 11-2 15,-4 4 2-15,-3 4-7 16,3 5 1-16,1 0-1 16,2 13-1-16,1 0-1 15,7 3 1-15,7 4-2 16,4 5 2-16,6 1-4 15,8-7 1-15,3 6 2 0,4-9 1 16,3-12 0 0,0-4 4-16,1-12 0 15,2-12 3-15,8-4-1 0,7-6 2 16,3-4 0-16,4-5 1 16,0-10-5-16,0-31 1 15,-4-13-2-15,-3 0 0 16,-3 7 0-16,-8-7-2 15,-3 6 0-15,-8 1 3 16,-2 12 2-16,-12 22 4 16,-3 6 7-16,-7 22 2 15,-3 10 1-15,-4 18 1 16,-4 16-13-16,-10 13-4 16,0 6 0-16,0 15 0 15,-4 32-4-15,0 7 1 0,0-8-5 16,4 1 1-1,4 13-12-15,6 6-2 0,8-13 3 16,6-16 3-16,4-12 5 16,4-12 2-16,-1-13 8 15,4-4 5-15,-3-11 4 16,0-10 6-16,-4-1-2 16,0-8 1-16,-4-4-1 15,-6-6 0-15,-4-6-2 16,-8-4-1-16,-2-18-1 0,-4-10 2 15,-4-15-7-15,0-6-2 16,4 12-6-16,7 3 1 16,3 6 0-16,8 4-1 15,6 2 4-15,8 13 0 16,10 1 1-16,7 8 2 16,4 1-6-16,3 9-1 15,4 0-3-15,0 0 2 16,10-7 2-16,4 4-1 15,7-6 4-15,4-10 0 16,-1-6 1-16,-3-22 2 16,-3-19-1-16,-8-6-1 15,-7 6 1-15,-10-3-1 16,-7 6 4-16,-7-9 2 0,-4 10 2 16,-7 2 2-16,-4 13 1 15,-6 12 3-15,-1 14-5 16,-3 5-1-16,-3 16 0 15,-1 9 0-15,-3 16-4 16,-4 4-3-16,-3-1-3 16,-4 13 1-16,1 6-4 15,2 25 1-15,5 16-3 16,3-7 0-16,3-3-1 16,4 4 0-16,7 9 0 15,4 12 2-15,3-12-1 16,0-12 0-16,7-13-1 15,0-13 2-15,0-9 2 16,0-16-1-16,0-3 4 0,0-9 2 16,-3-13 4-1,0-12 2-15,-4-17 3 16,-4-11 1-16,-6-20-3 0,-8-2-3 16,-3-4-7-16,-7 10-1 15,-4 9-1-15,0 0-1 16,4 9 1-16,0 7 3 15,3 16 0-15,8-1 1 16,6 13 0-16,11 6 0 16,11 1 0-16,10-4 0 15,4 6-5-15,0 1-1 16,3-10-6-16,0 0-3 16,1-10-7-16,-1 1-3 0,7 6-47 15</inkml:trace>
  <inkml:trace contextRef="#ctx0" brushRef="#br0" timeOffset="1.10988E6">21424 16640 196 0,'-3'0'74'0,"6"-10"-58"0,1 7 5 0,-1-3-3 16,-3 3-11-16,4-10-2 16,-4 4-8-16,0 6 0 15,-4-4 1-15,1 4-12 0,-1 3-4 16,-3 3-21-16,4 4-8 15,-1 11-24 1</inkml:trace>
  <inkml:trace contextRef="#ctx0" brushRef="#br0" timeOffset="1.11089E6">21982 16470 80 0,'3'0'30'16,"1"0"-24"-16,6-3 2 0,-6 3-3 0,3 0 3 15,0-6 5-15,0 6 4 16,4 0 2-16,-1 6-8 16,4-3-2-16,4 4-5 15,3 2-3-15,7 0 0 16,11 1-1-16,7-1-14 15,7 1-5-15,7-4-34 16,-4-3-16-16</inkml:trace>
  <inkml:trace contextRef="#ctx0" brushRef="#br0" timeOffset="1.11361E6">23439 16132 92 0,'0'-13'35'0,"0"7"-27"0,-7-4 11 0,3 7 5 15,-3-3 0-15,-7 6 1 0,-4-9-3 16,1 9-2-16,-8-7-6 16,0 4-1-16,0 3-8 15,4 0-5-15,-3 3-1 0,-5 4 1 16,1 8 0-16,-4-2 0 16,-6 6 0-16,-8 15-3 15,-4 16 0-15,-3 16-1 16,1-3 3-16,2 9-5 15,8-9 0-15,7 12-4 16,10 10-1-16,7 2-5 16,11-8-1-16,11-7 5 15,13-16 3-15,15-2 7 16,10-10 3-16,8-16 5 0,-1-3 1 16,1-9 1-16,-1-16 2 15,4-10-3-15,3-21 1 16,8-26-1-16,6-5 3 15,-3-7-1-15,-7-7 2 16,-7-18-6-16,-7-12-3 16,-7 5-6-16,-7 14 0 15,-4 5-3-15,-7 19 2 16,-7 10 1-16,-7 15-1 16,-3 13 12-16,-4 10 5 15,-7 15 1-15,-4 9 0 16,-3 26-7-16,-7 27-4 0,-7 10-6 15,-1 4 0-15,5-11-3 16,3 8 0-16,6-4-5 16,5 3-3-16,10-16 0 15,7-3 1-15,7-9 6 16,7-19 4-16,4-6 3 16,3-9 1-16,0-10 2 15,1 6 3-15,-5-3 0 16,1 3 0-16,-4 10-3 15,0 6-2-15,-3 12 1 16,-4-5 1-16,0 5-3 16,-3-6 0-16,-1 4-1 15,4-10 0-15,4-7 2 16,3-5 2-16,7-4-1 16,4-12-1-16,3-13 3 0,4-19 0 15,-3-15-6-15,-5-7-2 16,-2 4-3-16,-5 6 0 15,-3 12-4-15,-3 4-3 16,-4 9 9-16,-3 12 5 16,-1 4 7-16,-3 2 5 15,0 7-6-15,0 10-3 16,4-10-6-16,0 6-2 16,3-6 0-16,0-6 4 15,0 3-4-15,4-4 2 16,3-2 0-16,0 0-1 15,0 2-1-15,-3 4 1 0,-4 3 9 16,-4 3 7-16,-3 13 8 16,-7 3 3-16,0 18-7 15,-7 14-4 1,0-4-4-16,0-3-2 0,4-4-6 16,3-8-1-16,3-7-6 15,8 0-2-15,3-13 5 16,7 4 2-16,4-16 0 15,7 0 2-15,-1-16 1 16,5-12 0-16,-5-6 2 16,1-13 3-16,-4 3 0 15,-3-3 2-15,-4 6-6 16,-3 3-1-16,-4 4-5 16,-3 9 1-16,-8 12-3 0,-3 7 2 15,-3 12 9 1,-1 13 5-16,-3 25-9 0,0 12-2 15,-4-2 1-15,1-1 0 16,-1-3-6-16,4-12 0 16,7-4-6-16,4-5 1 15,3-14 1-15,3-5 5 16,4-10 3-16,4-10 2 16,3-15 3-16,0-9 1 15,4-13 3-15,3-13 1 16,4 7 1-16,3-1 0 15,1 10-7-15,-1 7 0 0,0 9 1 16,-3 3 1-16,-4 6-1 16,-7 3-2-16,-3 13 3 15,-4-3 0-15,0 12-8 16,-10-3-2-16,-8 6-1 16,-13 7 2-16,-5 12 4 15,-6 7 3-15,-4 15 4 16,1-3 2-16,2 0 1 15,5-6 0-15,3-7-4 16,3-5-3-16,7-7-3 16,11-1 1-16,11-8-1 15,10-7 0-15,18-12 0 16,10-16 0-16,8-19 2 16,6-12 2-16,-3-3 3 15,0-7 4-15,11-16 2 0,3-27 1 16,0-4-4-16,-4 7-3 15,-10 5-2-15,-10 4-3 16,-11 0-2-16,-8 13 1 16,-9 15 3-16,-5 13 1 15,-3 9 7-15,-7 9 6 16,-3 10-6-16,-8 22-3 16,-6 15-4-16,-8 23 0 15,-10 9-7-15,-4 3 1 16,-7 16-1-16,-3 24 2 15,-4 11-6-15,7-7-2 16,4-4-5-16,3 1-2 16,4-13 1-16,7 1 0 15,7-10-2-15,3-13 1 0,4-9 7 16,7-16 5-16,7-12 4 16,7-16 1-16,7-10 2 15,8-9 1-15,6-6 3 16,4 0 1-16,3-3-6 15,0 3-2-15,-3-3 2 16,-3-7 3-16,-8 16-1 16,-7 1 0-16,-3 2 3 15,-8 13 1-15,-6 3 1 16,-8 9 2-16,-3 4-3 16,-7 12-2-16,0 3-5 0,3 13-2 15,4-4-6 1,4 1-2-16,10-3 2 0,7-10 3 15,4-7-4-15,3-11-1 16,3-14 0-16,5-11 1 16,2-1 3-1,5-13 4-15,2 4-4 16,5-6-2-16,-1 6-1 16,4-1 5-16,-7 1 4 15,-7 3 10-15,-8 9 3 16,-6 7 2-16,-4 0 1 15,-3 5-2-15,-8-2-1 0,-3 6 1 16,-3 0 2 0,-8 6-9-16,-3-2 0 0,-4-4 3 0,-3 9-4 15,-4 0-1-15,1 1-2 16,-1 12-3-16,-3 6-6 16,7 0-1-16,-1 10-6 15,5 3-2-15,6-4-2 16,1-2-3-16,6-7 5 15,4 0 1-15,4-12 6 16,6-10 3-16,8-12 5 16,7-13 2-16,6-9 6 15,8-4 5-15,-4-5-3 16,1 2 0-16,-5 1-9 16,-2 6-2-16,-8-7-5 15,-4 7-1-15,-2 9 1 0,-5 10 2 16,-10 9 17-1,-3 3-2-15,-1 6-1 16,-3 7-5-16,0 3-4 16,0-4-5-16,3-5 0 15,4 5-5-15,7-5 1 16,4-7-1-16,7-6 1 16,3-3-4-1,0-7 0-15,0-3 6 16,4 1 3-16,0-7 3 15,-4 6 2-15,-4 7 3 16,1-1 2-16,-4 4 1 16,-3 3-2-16,-1 3 1 15,1 3-2-15,-4 3 0 16,0 4-6-16,0-7 1 0,4 3-2 16,-1 3 0-16,1 1 2 15,3-10 0-15,3 6 4 16,1-3 5-16,3 7 1 15,0-4 4-15,1-3-1 16,-1 6 2-16,0 4-8 16,4 0-2-16,-1-4 1 0,1 7-1 15,-4-4 2-15,0 4-9 16,1-7 0-16,-5 1-13 16,1-4-6-16,-1-6-24 15,5-6-39 1,-1 3 13-16</inkml:trace>
  <inkml:trace contextRef="#ctx0" brushRef="#br0" timeOffset="1.11425E6">25234 16307 136 0,'-14'0'52'0,"21"-9"-41"0,4-16-2 0,-1 15-3 15,1 1-3-15,3-7 3 16,0 7 8-16,4-1 5 16,3 1-9-16,4 6-1 0,6-3 1 15,12 6-8-15,10 0-3 16,10 6-5-16,1 3 1 16,-4-6 5-16,0 4 2 0,0-7-9 15,0-7-5-15,-1 4-36 16,1-6-40-1,-14-4 19-15</inkml:trace>
  <inkml:trace contextRef="#ctx0" brushRef="#br0" timeOffset="1.11458E6">24779 16141 244 0,'-18'16'90'0,"22"-16"-70"0,-4 0-3 0,0 0-5 15,4-10-9-15,-1 4-2 16,1-3 2-16,-1-1 0 0,1-2-1 16,-1-4-6-16,4 0 0 15,0 7-20-15,7-10-9 0,4 0-25 16,14 4-53 0,10-14 20-16</inkml:trace>
  <inkml:trace contextRef="#ctx0" brushRef="#br0" timeOffset="1.11502E6">26070 16003 120 0,'4'0'46'0,"3"-6"-35"0,3-4-10 0,-2 10-5 16,-5-9 13-16,1 6 11 15,-4-3 7-15,0-4 7 16,0 4-13-16,0-4-4 16,0 1-10-16,0 0-1 0,3-1 1 0,1-5-6 15,-1 5-2 1,1-9-5-16,-1 10-1 16,-3-7-1-16,0 7 0 15,-3 9-2-15,-4 6-1 0,-4 19-3 16,0 7-1-16,-3 2-12 15,0-6-49 1,7 7-1-16</inkml:trace>
  <inkml:trace contextRef="#ctx0" brushRef="#br0" timeOffset="1.21538E6">26388 12676 8 0,'-4'-9'5'0,"8"9"-4"0,-4 0 2 0,0 0 1 15,0-7 9-15,0 4 6 16,3 3 5-16,-3-6 3 15,0 6-3-15,0 0-3 16,0 0 0-16,0 0 1 16,4 6-1-16,-1 4-1 15,4-1 1-15,4 0-1 0,7 7-11 16,10-3-5-16,14-7-1 16,11 3-2-16,7-9 2 0,-3-6-7 15,-8 3-1-15,0-3-38 31,-6-4-54-31,-5 1 16 0</inkml:trace>
  <inkml:trace contextRef="#ctx0" brushRef="#br0" timeOffset="1.21617E6">27326 12212 88 0,'14'-25'35'0,"-3"12"-27"0,-1-2-2 0,-2 11-1 16,-5-2 0-16,1 6 2 15,-4 0 12-15,0 6 7 16,0 7 2-16,-4 6 1 16,-3 0-14-16,-4 6-4 15,1 3-7-15,-4 6-1 0,0-2 3 16,3-1-3-16,0 0 0 0,4 7-1 16,4 6 1-16,3 12-4 15,0 4 0-15,3-4-1 16,1-2 0-16,3-1 4 15,0-9 1-15,0-6-1 16,-3-4-2-16,-1-9 5 16,1-6 4-16,-4-3-5 15,-4-7-2-15,-3-6-1 16,-4-3-1-16,-3-3 0 16,-3-6 0-16,-4-7 2 15,-1-9 1-15,-2-13-1 16,-1-15-2-16,4 0-2 15,3-4 1-15,8 4-1 16,3 3 0-16,7-4 0 16,7 1 0-16,7-3 2 15,10-7 0-15,8 3-5 0,11 4 1 16,-1 6 2 0,4 12 3-16,0 4 2 0,3 5 1 15,0 4-5-15,4 16 1 16,-3 6 0-16,-4 6 0 15,-4 22 0-15,-7 10 2 16,-10 8 1-16,-8 4 3 16,-13 1 1-16,-15 2 3 15,-13-3-1-15,-12 6 0 16,-2 7-1-16,-5 2 0 16,-3 1-2-16,-3-7-1 0,0-2-6 15,-1-13 1-15,4-10-5 16,8 0-1-1,6-9-13-15,7-6-5 0,18-7-29 16,14-15-27 0,11-13-24-1,10-12 45-15</inkml:trace>
  <inkml:trace contextRef="#ctx0" brushRef="#br0" timeOffset="1.21647E6">28219 12328 200 0,'10'0'74'0,"-3"0"-58"0,-3 6-2 0,-4-6-5 15,0 0-7-15,-7 0-2 16,-4 3-2-16,-3-3 1 16,-4 10 1-16,-3-1 6 0,-3 7 4 15,-5 9 1-15,-2-3 3 16,-5 12-5-16,-6 10-1 15,-7 10-4-15,-1 8-1 16,-3-2-3-16,4-10-1 16,7-6-8-16,3 0-2 15,7-10-10-15,7-9-1 16,4-6-22-16,7-9-7 16,7-1-15-1,7-12-13-15,11-13 36 0</inkml:trace>
  <inkml:trace contextRef="#ctx0" brushRef="#br0" timeOffset="1.21673E6">27940 12303 128 0,'4'-32'49'0,"-8"26"-38"0,-7-3 8 16,8 3 3-16,-4 6-9 16,-7 0 0-16,0 6-1 15,-8-3 2-15,5 3-7 16,-1 4 0-16,1 5 0 0,2-5 1 15,5-1 0-15,3 0 0 16,7 7 2-16,3-3-5 16,8 6-1-16,-1-4-4 15,5 4-1-15,2 0-4 0,1 6 1 16,0 0-11-16,-1-3-6 16,-3 3-28-1,0 0-51-15,-3-6 16 16</inkml:trace>
  <inkml:trace contextRef="#ctx0" brushRef="#br0" timeOffset="1.21865E6">28392 12372 208 0,'3'0'79'16,"1"0"-61"-16,-1 3-7 0,-3-3-9 15,0 6-12-15,-3 4-2 16,-4-1 2-16,-4 0 4 16,0 1 3-16,1 6 0 0,-1-1-1 0,1-2 3 15,3 6 0-15,3-4 1 16,1 1 2-16,6-7 1 16,4-6 3-16,4-3-3 15,3-3-2-15,0-6-3 16,0 0 1-16,4-4-8 15,-4 4-2-15,0-1 1 16,-4 7 4-16,1-3 3 16,-4 6 2-16,-3 9 5 15,-4 1 2-15,0 5 2 16,0 4 0-16,0 0-4 16,0 6-3-16,3-6 0 0,4-4-1 15,4-5 2 1,3-16 3-16,4-4-4 15,3-9-3-15,3 1-4 0,8-1 1 16,3-6-4-16,1 9-1 16,-1 3 5-16,-3 4 4 15,0 3 6-15,-4 3 2 16,0 3 5-16,-7 3 5 16,-3 3-5-16,-4-3 1 15,0 7-6-15,-3-1-2 16,-4 4-5-16,0-4 0 0,-4 0 0 15,-3-6 0-15,0 4 0 16,-3-4 2-16,-4-3 1 16,0-3 3-16,-4-4-1 15,0 4 2-15,1-3-2 16,-4-3 0-16,0 6-6 16,-1-4-1-16,-2 7-4 15,6 0 1-15,1 7 1 16,-4 5 2-16,-1 7-1 15,5 15-1-15,-1 1 3 16,4 2 0-16,4 4-2 16,3-9 0-16,3-1 4 15,8-9 1-15,-1 3 2 16,8-16 0-16,3 1-5 0,4-13 1 16,3-13-2-1,0-9 0-15,1-6 2 0,-5-10 2 16,-3 3-1-16,1 1-1 15,-5 2-2-15,-6 7 1 16,-1 3-1-16,-3 6-2 16,-3 3 3-16,-4 7 2 15,0 3 2-15,-4 6 1 16,-3 0-2-16,-3 6-2 16,3 10 1-16,0-4-1 15,0 7-5-15,3 3 1 16,1-3 2-16,6-7 1 15,4 4-2-15,0-7 2 16,4 1 1-16,3-13 0 16,4-4-3-16,3-8 2 0,3-4 1 15,1 0 0-15,3-6-3 16,1 6 0-16,-5 0 2 16,-3 4 2-16,-3 5 0 15,-4 1-1-15,-7 6 1 16,-7 3 1-16,-7 9 1 15,-3 4 1-15,-1 2-5 16,0 10 1-16,4-3-2 16,4 3 0-16,3-9 0 15,7-7-2-15,7-15-2 16,11-3-1-16,6-10-5 16,8 0-3-16,0 3 11 15,0-5 4-15,-4-1 1 0,-7 3-1 16,-3 9 7-16,-7 1 3 15,-4 6-1 1,-4 3 2-16,-3 3-4 0,-3 6-2 16,0 1-2-16,3-1-3 15,0 7-2-15,0-7-1 16,0 1-1-16,3-4 3 16,1-6 0-16,-1 0 1 15,1-6 0-15,0 3 2 16,-1-4-1-16,1 1 2 15,-4 3-4-15,0 3 0 0,0 0 1 16,-3 3 2-16,-1 3 3 16,-3 10 2-16,0-4-1 15,0 4 1-15,4 0-6 16,-4-4-1-16,3 7-2 16,1-9 0-16,3-1 2 15,0-3 0-15,0-6 2 16,7-6 3-16,4-3-2 15,3-4-2-15,7-6 0 16,0-3 1-16,0 3-1 16,4 1-1-16,0-7-4 15,0-4 0-15,-1 11 0 16,-2-8 2-16,-5 8 1 16,-3 8 3-16,-3 1 1 15,-7 3 1-15,-4 2 2 0,-7 4 1 16,0 10-3-16,-4-1-3 15,-3 1 0-15,-3 8-1 16,-1-2-3-16,0 0 0 16,4 3-3-16,4-7 1 15,-1 4 3-15,4 3 1 16,7-4 1-16,4-2 0 16,3-7 0-16,4-6 0 15,3 0 0-15,0-6 0 16,4-4-3-16,3 1 0 15,7-3 2-15,4-4 0 16,3 0 1-16,-3-3 0 16,0 7 0-16,-7-4 2 15,-4 10 3-15,-7-4 4 0,-7 1 0 16,-7 0 2-16,-10 5-4 16,-8-2-2-16,-6 6 2 15,-5 6 0-15,-2-2-3 16,-1 5-3-16,4 7 0 15,0-7-1-15,3 10-3 16,4-3 2-16,3 2 1 16,4 1 0-16,7 6 0 15,7-3 2-15,4 10-1 16,10-10-1-16,7 3 5 16,8 0 1-16,6-13-5 15,0 1 0-15,-3-10-6 0,0-6 1 16,-7-3-14-16,-4-4-5 15,-4-6-30 1,-6-2-14-16,-11-1-15 16</inkml:trace>
  <inkml:trace contextRef="#ctx0" brushRef="#br0" timeOffset="1.2189E6">30381 11917 212 0,'-24'-6'79'0,"20"3"-61"0,-7-4-3 16,8 7-6-16,-4-9-10 16,0 0 1-16,3-1-5 15,1 1-1-15,3-10 3 16,7 3 1-16,3-3 2 15,4 1-7-15,4 2-3 0,3-3-27 16,0 10-14-16,-3-1-20 16</inkml:trace>
  <inkml:trace contextRef="#ctx0" brushRef="#br0" timeOffset="1.21994E6">28085 13516 164 0,'-7'-18'63'0,"7"14"-49"0,3-11-2 16,1 5-2-16,-1-5-7 16,1 2 0-16,-1-3 5 15,1-2 3-15,-4-1-6 16,0 0 6-16,0 3 4 0,0 10-3 15,0-3-2-15,0 15-5 16,-4 3-2-16,1 1-3 16,-1 15-1-16,1-3-1 0,3 12 0 15,0 1 0-15,0 18-2 16,0 0 0-16,0 10 3 16,3 0-2-16,1-10 1 15,-1 0 2-15,1-15 0 16,-1-3 2-16,1-7 3 15,-1-9 0-15,-3-4 2 16,0-8-6-16,-3-14-1 0,-1-2-2 16,-3-16 0-16,0-19-3 15,-3-3 1-15,3-13 0 16,-1 4 2-16,1-4-1 16,4-6-1-16,6-3 5 15,4-12 1-15,4-7-5 16,7 16 0-16,6 9-1 15,12 7 2-15,6 6-1 16,7 12 1-16,1 3 2 16,-4 7 2-16,-8 9-1 15,1 4 2-15,-7 12 0 16,-4 3 3-16,-7 3-1 16,-6 12 2-16,-8 4-2 15,-7 9 2-15,-7 7-2 0,-11 12 2 16,-10 6 0-16,-8 1 1 15,-2-10-4-15,-1-1-1 16,3-5-1-16,5-3 1 16,6-10-4-16,7-7-2 15,8 1-1-15,6 0 0 16,8-10 3-16,10 7 0 16,7-6 3-16,7-1 1 15,4 0-4-15,0 1 1 16,0 5-2-16,3 4 0 15,-3 0 2-15,-1 3 0 16,-2 0 0-16,-5 3 0 16,-3 3-7-16,-3-3 0 15,-7 4-21-15,-4-11-9 16,0-2-54-16</inkml:trace>
  <inkml:trace contextRef="#ctx0" brushRef="#br0" timeOffset="1.22203E6">29185 13303 236 0,'-14'6'88'0,"4"1"-69"0,-8-4-14 0,11-3-9 15,-7 6-10-15,-7-3-1 16,-4 13 14 0,-3-7 8-16,-4 16-3 15,-3-3-2-15,-1-3-1 0,1 6-6 0,3 0 1 16,4 4-3-16,7-1 2 16,7 6-4-16,10-9 1 15,15 0 6-15,7-12 3 16,6-7 1-16,5-12-2 15,2-3 5-15,5-10 1 16,-1-6 0-16,0-4 1 16,-3-5 2-16,-4-1 2 15,-3-2-3-15,-8-1 0 0,-2-3-1 16,-8 13 3 0,-7 9-3-16,-4 10 1 0,-3 9-5 15,0 9-2 1,-4 10 0-16,1 0-1 15,-1 3-5-15,1 0 1 0,3 3-7 16,3-6-1-16,4 0 5 16,7-4 3-16,4 1 1 15,3-13 1-15,0-6 2 16,7-3 0-16,7-4 0 16,4 4 0-16,0-6-3 15,0-4 2-15,-4 6 3 16,-4 1 3-16,-2 3 0 15,-8-4 0-15,-7 10-1 16,-7 0 0-16,-4 10 0 0,1-4 0 16,-4 3-7-16,0 1 0 15,3-1-1 1,1 1-1-16,6-4-1 0,8-3-1 16,6-3 1-16,4-3 2 15,4-6 2-15,0-1 1 16,0-6 1-16,-1 7 2 15,-3 0-1-15,-3 2 2 16,-4-2-2-16,0 18 2 16,0 1 0-1,-3-1-1-15,-4 7 1 16,0 0-4-16,0-4 0 0,0 4-1 16,0-7-2-16,0 1 0 15,4-1 0 1,-1 0 0-16,5-9 3 15,-1 0 0-15,3 0 1 16,1-3 0-16,0-3-3 16,-1-3 0-16,8 5 6 15,-4-5 3-15,4-4-8 16,3 4 0-16,4-10-9 16,3 0-1-16,4-9-6 15,0-13-4-15,-1 10 3 16,-2-3 1-16,-5-1 19 15,-2 10 9-15,-5 6 15 16,-6 7 10-16,-4-1-6 16,-7 10 0-16,-7 3-12 0,-3 9-3 15,-4 1-10-15,-4-1-3 16,-7 10-1-16,-3-3 2 16,-7 3-3-16,-4 6 0 15,-3-7 1-15,-4 7 2 16,0-6-6-16,4 10-1 15,0-4 2-15,3 0 1 16,7-3-1-16,4 3 2 16,7 3-4-16,7-9 1 15,7 6 2-15,11-9 1 16,6-4 1-16,11-6 2 16,8-12-1-16,3 3-1 0,3-6 3 15,-3-7 2-15,0-3 2 16,-4-6 1-1,-3 3-2-15,-4-3 1 0,-4-3-4 16,-2-4 0-16,-5-5 1 16,-3 8 2-16,-3-2 1 15,-4 9 1-15,-3-3-4 16,-4 6-1-16,0 4-1 16,-4 5-2-16,0 7-4 15,1-3 0-15,-1 6 0 16,1 9-1-16,3 1 1 15,0 5 3-15,-4 4-2 0,4 9-1 16,0-3 0-16,0 0 3 16,0 4-5-16,0-1 2 15,0 6-3-15,0-5 2 16,0 11 1-16,0 1-1 16,0 9 4-16,-3 7 0 15,-1 2 1-15,1 4 0 16,-1-10 0-16,1 1 0 15,-4-1 0-15,0-6 2 16,-4 6-3-16,0-9 0 16,1 3-4-16,-4-3 1 15,0-9 0-15,0-7 2 16,-4-3-1-16,0-9 1 16,-3-13 2-16,0-3 0 15,0-10 0-15,0-8 2 0,-1-7-3 16,5-4 0-16,3-5-4 15,3 6 1-15,4 2 2 16,4-2 1-16,3 3-2 16,7-3 2-16,3 0 1 15,8-7 0-15,3 1 0 16,4-4 0-16,-1 0-3 16,5-2 2-16,2 5 1 15,-2 4 0-15,-1-4-3 16,4 1 2-16,3 9 1 15,4-3 2-15,3 9 1 16,4 0 1-16,3 0-5 16,1 3 1-16,-5 1 0 15,-2 5 2-15,-4-8-1 0,-1 5-1 16,-6-3 1-16,0 1 1 16,3-4-1-16,-7-6 2 15,4-7-4-15,0-8 0 16,-4-4-1-16,-3 6-2 15,-8 0 3-15,-2 4 0 16,-8 6 5-16,-4 3 2 16,-6 6 0-16,-4 3 1 15,-4 4-2-15,-3-1 2 16,0 10-4-16,0-3 0 16,-4 6-1-16,0 6 1 0,1-3-2 15,-4 10-1 1,-1-1 3-16,1 4 0 15,-3 9-1-15,-1 6-2 16,0 4-4-16,0 2 0 0,4 4 4 16,4-6 4-16,6-4-3 15,4 4-3-15,7-7 7 16,11 3 4-16,6-3-2 16,11 1-2-16,8-1-2 15,10-3 0-15,14-9-4 16,10-7-2-16,8-6-16 15,-8-3-5-15,-3-3-45 16,-3-6-60 0,-11-7 31-16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FEEE-D7B1-4F92-AB60-2E95B8AE7F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1106-1414-4F50-BCD5-CC6B25D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1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FEEE-D7B1-4F92-AB60-2E95B8AE7F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1106-1414-4F50-BCD5-CC6B25D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9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FEEE-D7B1-4F92-AB60-2E95B8AE7F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1106-1414-4F50-BCD5-CC6B25D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6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FEEE-D7B1-4F92-AB60-2E95B8AE7F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1106-1414-4F50-BCD5-CC6B25D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4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FEEE-D7B1-4F92-AB60-2E95B8AE7F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1106-1414-4F50-BCD5-CC6B25D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8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FEEE-D7B1-4F92-AB60-2E95B8AE7F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1106-1414-4F50-BCD5-CC6B25D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6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FEEE-D7B1-4F92-AB60-2E95B8AE7F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1106-1414-4F50-BCD5-CC6B25D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6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FEEE-D7B1-4F92-AB60-2E95B8AE7F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1106-1414-4F50-BCD5-CC6B25D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9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FEEE-D7B1-4F92-AB60-2E95B8AE7F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1106-1414-4F50-BCD5-CC6B25D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FEEE-D7B1-4F92-AB60-2E95B8AE7F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1106-1414-4F50-BCD5-CC6B25D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FEEE-D7B1-4F92-AB60-2E95B8AE7F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1106-1414-4F50-BCD5-CC6B25D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5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9FEEE-D7B1-4F92-AB60-2E95B8AE7F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F1106-1414-4F50-BCD5-CC6B25D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0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 of our Conversation to 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good is the DARWIN/other model?</a:t>
            </a:r>
          </a:p>
          <a:p>
            <a:pPr lvl="1"/>
            <a:r>
              <a:rPr lang="en-US" dirty="0" smtClean="0"/>
              <a:t>Think quantitatively about improving model mechanisms</a:t>
            </a:r>
            <a:endParaRPr lang="en-US" dirty="0"/>
          </a:p>
          <a:p>
            <a:r>
              <a:rPr lang="en-US" dirty="0" smtClean="0"/>
              <a:t>What are the major BIOMES in the ocean (as a function of scale?)?</a:t>
            </a:r>
          </a:p>
          <a:p>
            <a:pPr lvl="1"/>
            <a:r>
              <a:rPr lang="en-US" dirty="0" smtClean="0"/>
              <a:t>Uncover the relationship between </a:t>
            </a:r>
            <a:r>
              <a:rPr lang="en-US" dirty="0" err="1" smtClean="0"/>
              <a:t>sparsly</a:t>
            </a:r>
            <a:r>
              <a:rPr lang="en-US" dirty="0" smtClean="0"/>
              <a:t> measured variables by grouping over biome (Production and flux for example)</a:t>
            </a:r>
          </a:p>
          <a:p>
            <a:r>
              <a:rPr lang="en-US" dirty="0" smtClean="0"/>
              <a:t>How do different clustering algorithms compare?</a:t>
            </a:r>
          </a:p>
          <a:p>
            <a:r>
              <a:rPr lang="en-US" dirty="0" smtClean="0"/>
              <a:t>What is the best way to define distance?</a:t>
            </a:r>
          </a:p>
          <a:p>
            <a:r>
              <a:rPr lang="en-US" dirty="0" smtClean="0"/>
              <a:t>What is the best way to infer in-situ from Remote Sensing Data?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of general Objective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18110" y="1814365"/>
            <a:ext cx="2368353" cy="4543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Clustering/Data Reduction Algorithms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14924" y="1814365"/>
            <a:ext cx="2368353" cy="4543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Model/Data </a:t>
            </a:r>
            <a:r>
              <a:rPr lang="en-US" dirty="0" err="1" smtClean="0"/>
              <a:t>Intercomparison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21295" y="1792120"/>
            <a:ext cx="2368354" cy="4588092"/>
            <a:chOff x="1720888" y="1772005"/>
            <a:chExt cx="2368354" cy="4588092"/>
          </a:xfrm>
        </p:grpSpPr>
        <p:sp>
          <p:nvSpPr>
            <p:cNvPr id="4" name="Rectangle 3"/>
            <p:cNvSpPr/>
            <p:nvPr/>
          </p:nvSpPr>
          <p:spPr>
            <a:xfrm>
              <a:off x="1720889" y="1772005"/>
              <a:ext cx="2368353" cy="2135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Gridded Remote Sensing Based Data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20888" y="4224604"/>
              <a:ext cx="2368353" cy="2135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Matched, Gridded DARWIN based Data </a:t>
              </a:r>
              <a:endParaRPr lang="en-US" dirty="0"/>
            </a:p>
          </p:txBody>
        </p:sp>
      </p:grp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3089649" y="2859867"/>
            <a:ext cx="1728461" cy="122629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3089648" y="4086166"/>
            <a:ext cx="1728462" cy="12263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7186463" y="4086166"/>
            <a:ext cx="1728461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9680" y="888840"/>
              <a:ext cx="9281520" cy="5066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560" y="884520"/>
                <a:ext cx="9292320" cy="507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961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Matched DARWIN-DATA Gridded Variables which we Decided to 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09" y="2017578"/>
            <a:ext cx="10515600" cy="3563549"/>
          </a:xfrm>
        </p:spPr>
        <p:txBody>
          <a:bodyPr>
            <a:normAutofit lnSpcReduction="10000"/>
          </a:bodyPr>
          <a:lstStyle/>
          <a:p>
            <a:r>
              <a:rPr lang="en-US" sz="3600" dirty="0" err="1" smtClean="0"/>
              <a:t>Lat</a:t>
            </a:r>
            <a:r>
              <a:rPr lang="en-US" sz="3600" dirty="0"/>
              <a:t>, </a:t>
            </a:r>
            <a:r>
              <a:rPr lang="en-US" sz="3600" dirty="0" err="1"/>
              <a:t>lon</a:t>
            </a:r>
            <a:r>
              <a:rPr lang="en-US" sz="3600" dirty="0"/>
              <a:t>, time, T, S, PAR, Wave Bands (412, 443, 490, 510, 555, 670), </a:t>
            </a:r>
            <a:r>
              <a:rPr lang="en-US" sz="3600" dirty="0" err="1"/>
              <a:t>Chl</a:t>
            </a:r>
            <a:r>
              <a:rPr lang="en-US" sz="3600" dirty="0"/>
              <a:t>, mixed layer depth, bottom depth, Wind Speed, Ekman pumping, </a:t>
            </a:r>
            <a:r>
              <a:rPr lang="en-US" sz="3600" dirty="0" err="1"/>
              <a:t>Kd</a:t>
            </a:r>
            <a:r>
              <a:rPr lang="en-US" sz="3600" dirty="0" smtClean="0"/>
              <a:t>, *Euphotic Depth* </a:t>
            </a:r>
            <a:r>
              <a:rPr lang="en-US" sz="3600" dirty="0"/>
              <a:t>and Eddy Kinetic </a:t>
            </a:r>
            <a:r>
              <a:rPr lang="en-US" sz="3600" dirty="0" smtClean="0"/>
              <a:t>Energy</a:t>
            </a:r>
          </a:p>
          <a:p>
            <a:r>
              <a:rPr lang="en-US" sz="3600" dirty="0" smtClean="0"/>
              <a:t>Gridded Data</a:t>
            </a:r>
          </a:p>
          <a:p>
            <a:pPr lvl="1"/>
            <a:r>
              <a:rPr lang="en-US" sz="3200" dirty="0" smtClean="0"/>
              <a:t>.5, 1, 2, 4 degree spatial resolution</a:t>
            </a:r>
          </a:p>
          <a:p>
            <a:pPr lvl="1"/>
            <a:r>
              <a:rPr lang="en-US" sz="3200" dirty="0" smtClean="0"/>
              <a:t>Monthly Averaged Data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6685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2432"/>
            <a:ext cx="10515600" cy="1325563"/>
          </a:xfrm>
        </p:spPr>
        <p:txBody>
          <a:bodyPr/>
          <a:lstStyle/>
          <a:p>
            <a:r>
              <a:rPr lang="en-US" dirty="0" smtClean="0"/>
              <a:t>Matched DARWIN-DATA Gridded </a:t>
            </a:r>
            <a:r>
              <a:rPr lang="en-US" dirty="0" err="1" smtClean="0"/>
              <a:t>Vars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487136"/>
              </p:ext>
            </p:extLst>
          </p:nvPr>
        </p:nvGraphicFramePr>
        <p:xfrm>
          <a:off x="838200" y="996992"/>
          <a:ext cx="10515600" cy="5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9755840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7106053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66309103"/>
                    </a:ext>
                  </a:extLst>
                </a:gridCol>
              </a:tblGrid>
              <a:tr h="290973">
                <a:tc>
                  <a:txBody>
                    <a:bodyPr/>
                    <a:lstStyle/>
                    <a:p>
                      <a:r>
                        <a:rPr lang="en-US" dirty="0" smtClean="0"/>
                        <a:t>Real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9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72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33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Wave Bands</a:t>
                      </a:r>
                      <a:r>
                        <a:rPr lang="en-US" baseline="0" dirty="0" smtClean="0"/>
                        <a:t> (6, Satelite Bands)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2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Chlorophyll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39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Mixed Layer Depth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50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Bottom</a:t>
                      </a:r>
                      <a:r>
                        <a:rPr lang="en-US" baseline="0" dirty="0" smtClean="0"/>
                        <a:t> Depth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75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 Speed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00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Ekman Pumping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0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Kd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95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*Euphotic Depth*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68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71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7676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79502" y="5814628"/>
            <a:ext cx="4806045" cy="1014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https://github.com/brorfred/ocean_clustering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394920" y="432720"/>
              <a:ext cx="11442960" cy="62388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240" y="426960"/>
                <a:ext cx="11450880" cy="625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01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Ideas:</a:t>
            </a:r>
            <a:br>
              <a:rPr lang="en-US" dirty="0" smtClean="0"/>
            </a:br>
            <a:r>
              <a:rPr lang="en-US" dirty="0" smtClean="0"/>
              <a:t>Algorithms/Model-Data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Algorithms</a:t>
            </a:r>
          </a:p>
          <a:p>
            <a:pPr lvl="1"/>
            <a:r>
              <a:rPr lang="en-US" dirty="0" smtClean="0"/>
              <a:t>OC-CCI</a:t>
            </a:r>
          </a:p>
          <a:p>
            <a:pPr lvl="2"/>
            <a:r>
              <a:rPr lang="en-US" dirty="0" smtClean="0"/>
              <a:t>Use classifier on both grids and compare cluster groups (some progress, Gael, Thomas)</a:t>
            </a:r>
          </a:p>
          <a:p>
            <a:pPr lvl="2"/>
            <a:r>
              <a:rPr lang="en-US" dirty="0" smtClean="0"/>
              <a:t>Looking at the classification method itself (Justin)</a:t>
            </a:r>
          </a:p>
          <a:p>
            <a:r>
              <a:rPr lang="en-US" dirty="0" smtClean="0"/>
              <a:t>Data-Model comparison</a:t>
            </a:r>
          </a:p>
          <a:p>
            <a:pPr lvl="1"/>
            <a:r>
              <a:rPr lang="en-US" dirty="0" smtClean="0"/>
              <a:t>Earth Mover Distance as a way to compare fields (like </a:t>
            </a:r>
            <a:r>
              <a:rPr lang="en-US" dirty="0" err="1" smtClean="0"/>
              <a:t>Chl</a:t>
            </a:r>
            <a:r>
              <a:rPr lang="en-US" dirty="0" smtClean="0"/>
              <a:t>) over time or between data and model (Justin)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537000" y="4225680"/>
              <a:ext cx="7673760" cy="2075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0160" y="4221360"/>
                <a:ext cx="7684200" cy="208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87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679" y="1602568"/>
            <a:ext cx="5562641" cy="36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4581</TotalTime>
  <Words>296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Summary of our Conversation to date</vt:lpstr>
      <vt:lpstr>Motivating Questions</vt:lpstr>
      <vt:lpstr>Sketch of general Objective</vt:lpstr>
      <vt:lpstr>Matched DARWIN-DATA Gridded Variables which we Decided to Include</vt:lpstr>
      <vt:lpstr>Matched DARWIN-DATA Gridded Vars</vt:lpstr>
      <vt:lpstr>Concrete Ideas: Algorithms/Model-Data Comparison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Follett</dc:creator>
  <cp:lastModifiedBy>Christopher Follett</cp:lastModifiedBy>
  <cp:revision>8</cp:revision>
  <dcterms:created xsi:type="dcterms:W3CDTF">2020-01-24T10:10:53Z</dcterms:created>
  <dcterms:modified xsi:type="dcterms:W3CDTF">2020-01-27T14:32:08Z</dcterms:modified>
</cp:coreProperties>
</file>