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9" r:id="rId6"/>
    <p:sldId id="263" r:id="rId7"/>
    <p:sldId id="271" r:id="rId8"/>
    <p:sldId id="272" r:id="rId9"/>
    <p:sldId id="260" r:id="rId10"/>
    <p:sldId id="266" r:id="rId11"/>
    <p:sldId id="268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7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8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98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8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31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80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30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0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1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0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1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0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FED1E-034E-49B4-AB56-71AC4FB8BE59}" type="datetimeFigureOut">
              <a:rPr lang="en-US" smtClean="0"/>
              <a:t>29-Apr-16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D63738-1AAC-4F3E-B393-F16DD2A3A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2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anu/Bru" TargetMode="External"/><Relationship Id="rId2" Type="http://schemas.openxmlformats.org/officeDocument/2006/relationships/hyperlink" Target="https://youtu.be/ftAop4s9mV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152" y="1547504"/>
            <a:ext cx="10041560" cy="19834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SER 502 : </a:t>
            </a:r>
            <a:r>
              <a:rPr lang="en-US" sz="3100" b="1" dirty="0" smtClean="0"/>
              <a:t>Languages and Programming Paradigms</a:t>
            </a:r>
            <a:br>
              <a:rPr lang="en-US" sz="3100" b="1" dirty="0" smtClean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>Compiler and Runtime Construction for</a:t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41" y="4072117"/>
            <a:ext cx="9204101" cy="2785883"/>
          </a:xfrm>
        </p:spPr>
        <p:txBody>
          <a:bodyPr>
            <a:normAutofit fontScale="92500" lnSpcReduction="10000"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Group 23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Devanshi Panu</a:t>
            </a:r>
          </a:p>
          <a:p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Abhinav Mishra</a:t>
            </a:r>
          </a:p>
          <a:p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Sunil C Gowdru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53" y="2613185"/>
            <a:ext cx="2558739" cy="1965577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7804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99245"/>
            <a:ext cx="8965886" cy="850006"/>
          </a:xfrm>
        </p:spPr>
        <p:txBody>
          <a:bodyPr/>
          <a:lstStyle/>
          <a:p>
            <a:r>
              <a:rPr lang="en-US" dirty="0" smtClean="0"/>
              <a:t>Runtime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65161"/>
            <a:ext cx="10018712" cy="44260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Dynamically typed</a:t>
            </a:r>
          </a:p>
          <a:p>
            <a:pPr marL="0" indent="0">
              <a:buNone/>
            </a:pPr>
            <a:r>
              <a:rPr lang="en-US" dirty="0" smtClean="0"/>
              <a:t>     -Value </a:t>
            </a:r>
            <a:r>
              <a:rPr lang="en-US" dirty="0" smtClean="0"/>
              <a:t>type is determined at runtime depending on value of variable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Bru Runtime is </a:t>
            </a:r>
            <a:r>
              <a:rPr lang="en-US" dirty="0" smtClean="0"/>
              <a:t>based on  JVM</a:t>
            </a:r>
          </a:p>
          <a:p>
            <a:endParaRPr lang="en-US" dirty="0"/>
          </a:p>
          <a:p>
            <a:r>
              <a:rPr lang="en-US" dirty="0" smtClean="0"/>
              <a:t>Runtime uses </a:t>
            </a:r>
            <a:r>
              <a:rPr lang="en-US" dirty="0" smtClean="0"/>
              <a:t>a stack model.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621407"/>
            <a:ext cx="10018713" cy="782390"/>
          </a:xfrm>
        </p:spPr>
        <p:txBody>
          <a:bodyPr/>
          <a:lstStyle/>
          <a:p>
            <a:r>
              <a:rPr lang="en-US" dirty="0"/>
              <a:t>Runtime -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09859"/>
            <a:ext cx="10018712" cy="4108361"/>
          </a:xfrm>
        </p:spPr>
        <p:txBody>
          <a:bodyPr>
            <a:normAutofit/>
          </a:bodyPr>
          <a:lstStyle/>
          <a:p>
            <a:r>
              <a:rPr lang="en-US" dirty="0" smtClean="0"/>
              <a:t>Internally uses </a:t>
            </a:r>
            <a:r>
              <a:rPr lang="en-US" dirty="0" smtClean="0"/>
              <a:t>stacks and hash maps </a:t>
            </a:r>
            <a:r>
              <a:rPr lang="en-US" dirty="0" smtClean="0"/>
              <a:t>to maintain the environment, symbol table and activation </a:t>
            </a:r>
            <a:r>
              <a:rPr lang="en-US" dirty="0" smtClean="0"/>
              <a:t>records</a:t>
            </a:r>
          </a:p>
          <a:p>
            <a:endParaRPr lang="en-US" dirty="0" smtClean="0"/>
          </a:p>
          <a:p>
            <a:r>
              <a:rPr lang="en-US" dirty="0" smtClean="0"/>
              <a:t>While running any program if the second argument is given as “-</a:t>
            </a:r>
            <a:r>
              <a:rPr lang="en-US" dirty="0" err="1" smtClean="0"/>
              <a:t>sym</a:t>
            </a:r>
            <a:r>
              <a:rPr lang="en-US" dirty="0" smtClean="0"/>
              <a:t>” then it outputs </a:t>
            </a:r>
            <a:r>
              <a:rPr lang="en-US" dirty="0"/>
              <a:t>t</a:t>
            </a:r>
            <a:r>
              <a:rPr lang="en-US" dirty="0" smtClean="0"/>
              <a:t>he symbol table at each step.</a:t>
            </a:r>
          </a:p>
          <a:p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/>
              <a:t>execution, every function call is recorded and maintained on a </a:t>
            </a:r>
            <a:r>
              <a:rPr lang="en-US" dirty="0" smtClean="0"/>
              <a:t>instruction stack.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7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6709"/>
            <a:ext cx="10018713" cy="4475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16677"/>
            <a:ext cx="10018713" cy="4374524"/>
          </a:xfrm>
        </p:spPr>
        <p:txBody>
          <a:bodyPr/>
          <a:lstStyle/>
          <a:p>
            <a:r>
              <a:rPr lang="en-US" dirty="0" smtClean="0"/>
              <a:t>YouTube Video Link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youtu.be/ftAop4s9mVo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GitHub Link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github.com/dpanu/Bru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308" y="647163"/>
            <a:ext cx="10018713" cy="17525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Keep “</a:t>
            </a:r>
            <a:r>
              <a:rPr lang="en-US" sz="5400" dirty="0" err="1" smtClean="0"/>
              <a:t>Bru”ing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649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3541" cy="626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4"/>
            <a:ext cx="10515600" cy="5185289"/>
          </a:xfrm>
        </p:spPr>
        <p:txBody>
          <a:bodyPr/>
          <a:lstStyle/>
          <a:p>
            <a:r>
              <a:rPr lang="en-US" dirty="0" smtClean="0"/>
              <a:t>Bru is easy to use programming language for any beginner in programming</a:t>
            </a:r>
          </a:p>
          <a:p>
            <a:endParaRPr lang="en-US" dirty="0" smtClean="0"/>
          </a:p>
          <a:p>
            <a:r>
              <a:rPr lang="en-US" dirty="0" smtClean="0"/>
              <a:t>Aimed at implementing with minimal effort and time</a:t>
            </a:r>
          </a:p>
          <a:p>
            <a:endParaRPr lang="en-US" dirty="0" smtClean="0"/>
          </a:p>
          <a:p>
            <a:r>
              <a:rPr lang="en-US" dirty="0" smtClean="0"/>
              <a:t>Implements powerful features of Recursion, Stack, Symbol table, Activation Record</a:t>
            </a:r>
          </a:p>
          <a:p>
            <a:endParaRPr lang="en-US" dirty="0"/>
          </a:p>
          <a:p>
            <a:r>
              <a:rPr lang="en-US" dirty="0" smtClean="0"/>
              <a:t>Showcase complex constructs in programming language Nested Loops, Nested Conditional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5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824" y="1287887"/>
            <a:ext cx="10271975" cy="48890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Parser / Lexer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ANTLR 4.5 (Another Tool for Language Recognition)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Translates </a:t>
            </a:r>
            <a:r>
              <a:rPr lang="en-US" dirty="0"/>
              <a:t>your grammar to a </a:t>
            </a:r>
            <a:r>
              <a:rPr lang="en-US" dirty="0" smtClean="0"/>
              <a:t>parser / lexer </a:t>
            </a:r>
            <a:r>
              <a:rPr lang="en-US" dirty="0"/>
              <a:t>in Java (or other target language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Intermediate Code</a:t>
            </a:r>
          </a:p>
          <a:p>
            <a:pPr marL="0" indent="0">
              <a:buNone/>
            </a:pPr>
            <a:r>
              <a:rPr lang="en-US" dirty="0" smtClean="0"/>
              <a:t>Intermediate bytecode with .bruclass file extension, intermediate code is generated using Java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Runtime Engine</a:t>
            </a:r>
          </a:p>
          <a:p>
            <a:pPr marL="0" indent="0">
              <a:buNone/>
            </a:pPr>
            <a:r>
              <a:rPr lang="en-US" dirty="0" smtClean="0"/>
              <a:t>Java Code for runtime translates intermediate code into required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493" y="209282"/>
            <a:ext cx="9874854" cy="9884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Antlr Grammar</a:t>
            </a:r>
            <a:br>
              <a:rPr lang="en-US" dirty="0" smtClean="0"/>
            </a:br>
            <a:r>
              <a:rPr lang="en-US" sz="3300" dirty="0" smtClean="0"/>
              <a:t>Snippet</a:t>
            </a:r>
            <a:endParaRPr lang="en-US" sz="3300" dirty="0"/>
          </a:p>
        </p:txBody>
      </p:sp>
      <p:sp>
        <p:nvSpPr>
          <p:cNvPr id="15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1342646" y="1397973"/>
            <a:ext cx="10171068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grammar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LabeledExpr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 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  NEWLINE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          #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printExpr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'='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  NEWLINE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 #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looping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loops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ifcond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NEWLINE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'stack'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NEWLINE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stackdec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'++'        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postfix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 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MulDivMod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 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AddSub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 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'&gt;'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'&lt;='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'&gt;='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 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'=='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'!='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equality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 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'&amp;&amp;'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'||'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logicalANDOR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            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       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    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             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'('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')'    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parens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'('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')'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funccall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 'pushstk' '('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')'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stkpush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 'popstk' '()'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stkpop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 'peekstk' '()'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stkpeek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 'emptystk' '()'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stkempty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2489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79738"/>
            <a:ext cx="10018713" cy="6278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Antlr Parsing / 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03798"/>
            <a:ext cx="10018712" cy="42500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ANTLR </a:t>
            </a:r>
            <a:r>
              <a:rPr lang="en-US" dirty="0" smtClean="0"/>
              <a:t>generates a parse-tree </a:t>
            </a:r>
            <a:r>
              <a:rPr lang="en-US" dirty="0" smtClean="0"/>
              <a:t>Visito</a:t>
            </a:r>
            <a:r>
              <a:rPr lang="en-US" dirty="0" smtClean="0"/>
              <a:t>r </a:t>
            </a:r>
            <a:r>
              <a:rPr lang="en-US" dirty="0" smtClean="0"/>
              <a:t>interface </a:t>
            </a:r>
            <a:r>
              <a:rPr lang="en-US" dirty="0" smtClean="0"/>
              <a:t>that </a:t>
            </a:r>
            <a:r>
              <a:rPr lang="en-US" dirty="0" smtClean="0"/>
              <a:t>visits each nodes of parse tree using tree walker</a:t>
            </a:r>
          </a:p>
          <a:p>
            <a:endParaRPr lang="en-US" dirty="0" smtClean="0"/>
          </a:p>
          <a:p>
            <a:r>
              <a:rPr lang="en-US" dirty="0" smtClean="0"/>
              <a:t>In Visitors method, a </a:t>
            </a:r>
            <a:r>
              <a:rPr lang="en-US" dirty="0" err="1" smtClean="0"/>
              <a:t>ParseTree</a:t>
            </a:r>
            <a:r>
              <a:rPr lang="en-US" dirty="0" smtClean="0"/>
              <a:t> Base Visitor interface is generated based on grammar written in ANTLR</a:t>
            </a:r>
          </a:p>
          <a:p>
            <a:endParaRPr lang="en-US" dirty="0" smtClean="0"/>
          </a:p>
          <a:p>
            <a:r>
              <a:rPr lang="en-US" dirty="0" smtClean="0"/>
              <a:t>We then override these methods to generate our intermediate code as per our needs</a:t>
            </a:r>
          </a:p>
          <a:p>
            <a:endParaRPr lang="en-US" dirty="0"/>
          </a:p>
          <a:p>
            <a:r>
              <a:rPr lang="en-US" dirty="0" smtClean="0"/>
              <a:t>We are writing this intermediate code to file with .bruclass extension</a:t>
            </a:r>
          </a:p>
        </p:txBody>
      </p:sp>
    </p:spTree>
    <p:extLst>
      <p:ext uri="{BB962C8B-B14F-4D97-AF65-F5344CB8AC3E}">
        <p14:creationId xmlns:p14="http://schemas.microsoft.com/office/powerpoint/2010/main" val="3154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25191"/>
            <a:ext cx="9144000" cy="717997"/>
          </a:xfrm>
        </p:spPr>
        <p:txBody>
          <a:bodyPr/>
          <a:lstStyle/>
          <a:p>
            <a:r>
              <a:rPr lang="en-US" dirty="0" smtClean="0"/>
              <a:t>Grammar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252471"/>
            <a:ext cx="9144000" cy="41824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grammar supports data types like boolean </a:t>
            </a:r>
            <a:r>
              <a:rPr lang="en-US" dirty="0" smtClean="0"/>
              <a:t>and integer.</a:t>
            </a:r>
          </a:p>
          <a:p>
            <a:endParaRPr lang="en-US" dirty="0" smtClean="0"/>
          </a:p>
          <a:p>
            <a:r>
              <a:rPr lang="en-US" dirty="0" smtClean="0"/>
              <a:t>Data structures supported include </a:t>
            </a:r>
            <a:r>
              <a:rPr lang="en-US" dirty="0" smtClean="0"/>
              <a:t>stacks.</a:t>
            </a:r>
          </a:p>
          <a:p>
            <a:endParaRPr lang="en-US" dirty="0" smtClean="0"/>
          </a:p>
          <a:p>
            <a:r>
              <a:rPr lang="en-US" dirty="0" smtClean="0"/>
              <a:t>Control </a:t>
            </a:r>
            <a:r>
              <a:rPr lang="en-US" dirty="0" smtClean="0"/>
              <a:t>constructs like “if-else” and looping constructs like “while” are provided</a:t>
            </a:r>
          </a:p>
          <a:p>
            <a:endParaRPr lang="en-US" dirty="0" smtClean="0"/>
          </a:p>
          <a:p>
            <a:r>
              <a:rPr lang="en-US" dirty="0" smtClean="0"/>
              <a:t>Can handle math </a:t>
            </a:r>
            <a:r>
              <a:rPr lang="en-US" dirty="0" smtClean="0"/>
              <a:t>operators </a:t>
            </a:r>
            <a:r>
              <a:rPr lang="en-US" dirty="0" smtClean="0"/>
              <a:t>like +, -, *, /, %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Handles relational operators like &lt;, &lt;=, &gt;, &gt;=, ==, !=</a:t>
            </a:r>
          </a:p>
        </p:txBody>
      </p:sp>
    </p:spTree>
    <p:extLst>
      <p:ext uri="{BB962C8B-B14F-4D97-AF65-F5344CB8AC3E}">
        <p14:creationId xmlns:p14="http://schemas.microsoft.com/office/powerpoint/2010/main" val="10912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6707"/>
            <a:ext cx="9552883" cy="563451"/>
          </a:xfrm>
        </p:spPr>
        <p:txBody>
          <a:bodyPr>
            <a:noAutofit/>
          </a:bodyPr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63" y="1333432"/>
            <a:ext cx="10248900" cy="75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02465"/>
            <a:ext cx="10171069" cy="666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for Execution (Compilation / Runtime)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71977"/>
            <a:ext cx="10018713" cy="461922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cmd</a:t>
            </a:r>
            <a:r>
              <a:rPr lang="en-US" dirty="0" smtClean="0"/>
              <a:t> and </a:t>
            </a:r>
            <a:r>
              <a:rPr lang="en-US" dirty="0" err="1" smtClean="0"/>
              <a:t>goto</a:t>
            </a:r>
            <a:r>
              <a:rPr lang="en-US" dirty="0" smtClean="0"/>
              <a:t> the folder location containing programs with Script files</a:t>
            </a:r>
          </a:p>
          <a:p>
            <a:r>
              <a:rPr lang="en-US" dirty="0" smtClean="0"/>
              <a:t>Execute to compile on windows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bruc</a:t>
            </a:r>
            <a:r>
              <a:rPr lang="en-US" dirty="0" smtClean="0"/>
              <a:t>   &lt;filename with .</a:t>
            </a:r>
            <a:r>
              <a:rPr lang="en-US" dirty="0" err="1" smtClean="0"/>
              <a:t>bru</a:t>
            </a:r>
            <a:r>
              <a:rPr lang="en-US" dirty="0" smtClean="0"/>
              <a:t> extension&gt;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generates .bruclass file</a:t>
            </a:r>
          </a:p>
          <a:p>
            <a:r>
              <a:rPr lang="en-US" dirty="0" smtClean="0"/>
              <a:t>Execute to run on windows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bru</a:t>
            </a:r>
            <a:r>
              <a:rPr lang="en-US" dirty="0" smtClean="0"/>
              <a:t>   &lt;filename with .bruclass </a:t>
            </a:r>
            <a:r>
              <a:rPr lang="en-US" dirty="0" err="1" smtClean="0"/>
              <a:t>extenstion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3997" cy="639427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Intermediate Bytecode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2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62" y="1751526"/>
            <a:ext cx="3458107" cy="3821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84" y="1751526"/>
            <a:ext cx="3666004" cy="3821062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434884" y="3065172"/>
            <a:ext cx="1364775" cy="832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485</TotalTime>
  <Words>379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Courier New</vt:lpstr>
      <vt:lpstr>Parallax</vt:lpstr>
      <vt:lpstr>SER 502 : Languages and Programming Paradigms   Compiler and Runtime Construction for   </vt:lpstr>
      <vt:lpstr>Description</vt:lpstr>
      <vt:lpstr>Tools used</vt:lpstr>
      <vt:lpstr>Antlr Grammar Snippet</vt:lpstr>
      <vt:lpstr>Antlr Parsing / Lexing</vt:lpstr>
      <vt:lpstr>Grammar Features</vt:lpstr>
      <vt:lpstr>Parse Tree</vt:lpstr>
      <vt:lpstr>Steps for Execution (Compilation / Runtime)</vt:lpstr>
      <vt:lpstr>Intermediate Bytecode </vt:lpstr>
      <vt:lpstr>Runtime - Features</vt:lpstr>
      <vt:lpstr>Runtime - Implementation</vt:lpstr>
      <vt:lpstr>Links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 502- Languages and Prog Paradigms   Compiler and Runtime Construction </dc:title>
  <dc:creator>Sunil GC</dc:creator>
  <cp:lastModifiedBy>Sunil GC</cp:lastModifiedBy>
  <cp:revision>51</cp:revision>
  <dcterms:created xsi:type="dcterms:W3CDTF">2016-04-29T19:24:41Z</dcterms:created>
  <dcterms:modified xsi:type="dcterms:W3CDTF">2016-04-30T03:29:57Z</dcterms:modified>
</cp:coreProperties>
</file>