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embeddedFontLst>
    <p:embeddedFont>
      <p:font typeface="Wingdings 3" panose="05040102010807070707" pitchFamily="18" charset="2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A7E67-0A56-4DFE-B1AE-6BEE475F953C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3DDD5-261A-4624-B3AD-D9601E0AE0B4}">
      <dgm:prSet phldrT="[Text]"/>
      <dgm:spPr/>
      <dgm:t>
        <a:bodyPr/>
        <a:lstStyle/>
        <a:p>
          <a:r>
            <a:rPr lang="en-IN" dirty="0" smtClean="0">
              <a:latin typeface="PIER"/>
            </a:rPr>
            <a:t>Risk is a turn-based board game, in which 2 to 6 players fight over the given territories in a political map</a:t>
          </a:r>
          <a:endParaRPr lang="en-US" dirty="0">
            <a:latin typeface="PIER"/>
          </a:endParaRPr>
        </a:p>
      </dgm:t>
    </dgm:pt>
    <dgm:pt modelId="{20021B7B-E090-4BD0-964E-F51C960A8C5A}" type="parTrans" cxnId="{A81372C2-0CBD-420C-89EB-35EB5EA81452}">
      <dgm:prSet/>
      <dgm:spPr/>
      <dgm:t>
        <a:bodyPr/>
        <a:lstStyle/>
        <a:p>
          <a:endParaRPr lang="en-US"/>
        </a:p>
      </dgm:t>
    </dgm:pt>
    <dgm:pt modelId="{BBCAEBB4-AD85-4955-A544-CD41B27F0DFE}" type="sibTrans" cxnId="{A81372C2-0CBD-420C-89EB-35EB5EA81452}">
      <dgm:prSet/>
      <dgm:spPr/>
      <dgm:t>
        <a:bodyPr/>
        <a:lstStyle/>
        <a:p>
          <a:endParaRPr lang="en-US"/>
        </a:p>
      </dgm:t>
    </dgm:pt>
    <dgm:pt modelId="{690683D2-A3C9-49F0-9B77-05F270498572}">
      <dgm:prSet/>
      <dgm:spPr/>
      <dgm:t>
        <a:bodyPr/>
        <a:lstStyle/>
        <a:p>
          <a:r>
            <a:rPr lang="en-US" dirty="0" smtClean="0">
              <a:latin typeface="PIER"/>
            </a:rPr>
            <a:t>3 Phases: Deploy | Attack/Fortify | Execute</a:t>
          </a:r>
        </a:p>
      </dgm:t>
    </dgm:pt>
    <dgm:pt modelId="{65CE099F-99CF-4C8F-B915-FA1D10129B58}" type="parTrans" cxnId="{2A9DBE84-5C64-44CD-9603-66352D512F49}">
      <dgm:prSet/>
      <dgm:spPr/>
      <dgm:t>
        <a:bodyPr/>
        <a:lstStyle/>
        <a:p>
          <a:endParaRPr lang="en-US"/>
        </a:p>
      </dgm:t>
    </dgm:pt>
    <dgm:pt modelId="{92648B5C-2D6D-4C97-AD04-036CBF94533F}" type="sibTrans" cxnId="{2A9DBE84-5C64-44CD-9603-66352D512F49}">
      <dgm:prSet/>
      <dgm:spPr/>
      <dgm:t>
        <a:bodyPr/>
        <a:lstStyle/>
        <a:p>
          <a:endParaRPr lang="en-US"/>
        </a:p>
      </dgm:t>
    </dgm:pt>
    <dgm:pt modelId="{EA5705D9-EACD-4F9F-9B2D-BE56E9581970}">
      <dgm:prSet/>
      <dgm:spPr/>
      <dgm:t>
        <a:bodyPr/>
        <a:lstStyle/>
        <a:p>
          <a:r>
            <a:rPr lang="en-US" dirty="0" smtClean="0">
              <a:latin typeface="PIER"/>
            </a:rPr>
            <a:t>The player who occupies all the territories first wins.</a:t>
          </a:r>
          <a:endParaRPr lang="en-US" dirty="0">
            <a:latin typeface="PIER"/>
          </a:endParaRPr>
        </a:p>
      </dgm:t>
    </dgm:pt>
    <dgm:pt modelId="{FA50EB7F-2FA3-41F8-9D91-51D7D3EE3793}" type="parTrans" cxnId="{08375245-BA5F-4495-BE3F-C0EE0CD46F4B}">
      <dgm:prSet/>
      <dgm:spPr/>
      <dgm:t>
        <a:bodyPr/>
        <a:lstStyle/>
        <a:p>
          <a:endParaRPr lang="en-US"/>
        </a:p>
      </dgm:t>
    </dgm:pt>
    <dgm:pt modelId="{46155379-1394-41E9-AD63-78873C367BF6}" type="sibTrans" cxnId="{08375245-BA5F-4495-BE3F-C0EE0CD46F4B}">
      <dgm:prSet/>
      <dgm:spPr/>
      <dgm:t>
        <a:bodyPr/>
        <a:lstStyle/>
        <a:p>
          <a:endParaRPr lang="en-US"/>
        </a:p>
      </dgm:t>
    </dgm:pt>
    <dgm:pt modelId="{1EC6D7CC-4208-4DCF-AEE8-AFFFB790D8CA}" type="pres">
      <dgm:prSet presAssocID="{FE0A7E67-0A56-4DFE-B1AE-6BEE475F953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3FD2CE8-6612-45F2-9E5A-01FDB6832C9D}" type="pres">
      <dgm:prSet presAssocID="{FE0A7E67-0A56-4DFE-B1AE-6BEE475F953C}" presName="Name1" presStyleCnt="0"/>
      <dgm:spPr/>
    </dgm:pt>
    <dgm:pt modelId="{62B1AD9E-DD38-44C9-A16A-215D379173F8}" type="pres">
      <dgm:prSet presAssocID="{FE0A7E67-0A56-4DFE-B1AE-6BEE475F953C}" presName="cycle" presStyleCnt="0"/>
      <dgm:spPr/>
    </dgm:pt>
    <dgm:pt modelId="{AE9852D0-25A2-4453-96DE-F0016FF272AD}" type="pres">
      <dgm:prSet presAssocID="{FE0A7E67-0A56-4DFE-B1AE-6BEE475F953C}" presName="srcNode" presStyleLbl="node1" presStyleIdx="0" presStyleCnt="3"/>
      <dgm:spPr/>
    </dgm:pt>
    <dgm:pt modelId="{4F1BDC2B-7858-46C5-BA2A-AF9A92B2F0B5}" type="pres">
      <dgm:prSet presAssocID="{FE0A7E67-0A56-4DFE-B1AE-6BEE475F953C}" presName="conn" presStyleLbl="parChTrans1D2" presStyleIdx="0" presStyleCnt="1"/>
      <dgm:spPr/>
      <dgm:t>
        <a:bodyPr/>
        <a:lstStyle/>
        <a:p>
          <a:endParaRPr lang="en-US"/>
        </a:p>
      </dgm:t>
    </dgm:pt>
    <dgm:pt modelId="{80FC2E4A-5C18-404B-9048-93D263ABB766}" type="pres">
      <dgm:prSet presAssocID="{FE0A7E67-0A56-4DFE-B1AE-6BEE475F953C}" presName="extraNode" presStyleLbl="node1" presStyleIdx="0" presStyleCnt="3"/>
      <dgm:spPr/>
    </dgm:pt>
    <dgm:pt modelId="{9E7DF107-FFFB-447C-84B2-36EB5686D982}" type="pres">
      <dgm:prSet presAssocID="{FE0A7E67-0A56-4DFE-B1AE-6BEE475F953C}" presName="dstNode" presStyleLbl="node1" presStyleIdx="0" presStyleCnt="3"/>
      <dgm:spPr/>
    </dgm:pt>
    <dgm:pt modelId="{7565C003-5B7E-4D90-BA80-58F4A81872F9}" type="pres">
      <dgm:prSet presAssocID="{77E3DDD5-261A-4624-B3AD-D9601E0AE0B4}" presName="text_1" presStyleLbl="node1" presStyleIdx="0" presStyleCnt="3" custLinFactNeighborY="2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67A50-A570-429B-B303-C20263119683}" type="pres">
      <dgm:prSet presAssocID="{77E3DDD5-261A-4624-B3AD-D9601E0AE0B4}" presName="accent_1" presStyleCnt="0"/>
      <dgm:spPr/>
    </dgm:pt>
    <dgm:pt modelId="{45AE3389-4BBC-49DB-A927-C8199D334753}" type="pres">
      <dgm:prSet presAssocID="{77E3DDD5-261A-4624-B3AD-D9601E0AE0B4}" presName="accentRepeatNode" presStyleLbl="solidFgAcc1" presStyleIdx="0" presStyleCnt="3"/>
      <dgm:spPr/>
    </dgm:pt>
    <dgm:pt modelId="{FF95B750-A83C-4333-A50D-EE6B5296BFE8}" type="pres">
      <dgm:prSet presAssocID="{690683D2-A3C9-49F0-9B77-05F27049857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698EC-F55B-40E3-8435-EE761F0A0542}" type="pres">
      <dgm:prSet presAssocID="{690683D2-A3C9-49F0-9B77-05F270498572}" presName="accent_2" presStyleCnt="0"/>
      <dgm:spPr/>
    </dgm:pt>
    <dgm:pt modelId="{72944FC1-2E5B-41C2-92EF-EC1CCE6E4BC1}" type="pres">
      <dgm:prSet presAssocID="{690683D2-A3C9-49F0-9B77-05F270498572}" presName="accentRepeatNode" presStyleLbl="solidFgAcc1" presStyleIdx="1" presStyleCnt="3"/>
      <dgm:spPr/>
    </dgm:pt>
    <dgm:pt modelId="{9A099EE6-489D-455B-82BD-6917A68C0842}" type="pres">
      <dgm:prSet presAssocID="{EA5705D9-EACD-4F9F-9B2D-BE56E958197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F621E-5605-4950-B052-A4BC0DDD51E3}" type="pres">
      <dgm:prSet presAssocID="{EA5705D9-EACD-4F9F-9B2D-BE56E9581970}" presName="accent_3" presStyleCnt="0"/>
      <dgm:spPr/>
    </dgm:pt>
    <dgm:pt modelId="{9348A7D5-E463-4EF0-9420-D5024DABC24D}" type="pres">
      <dgm:prSet presAssocID="{EA5705D9-EACD-4F9F-9B2D-BE56E9581970}" presName="accentRepeatNode" presStyleLbl="solidFgAcc1" presStyleIdx="2" presStyleCnt="3"/>
      <dgm:spPr/>
    </dgm:pt>
  </dgm:ptLst>
  <dgm:cxnLst>
    <dgm:cxn modelId="{2A9DBE84-5C64-44CD-9603-66352D512F49}" srcId="{FE0A7E67-0A56-4DFE-B1AE-6BEE475F953C}" destId="{690683D2-A3C9-49F0-9B77-05F270498572}" srcOrd="1" destOrd="0" parTransId="{65CE099F-99CF-4C8F-B915-FA1D10129B58}" sibTransId="{92648B5C-2D6D-4C97-AD04-036CBF94533F}"/>
    <dgm:cxn modelId="{8F36C0C4-3D93-4860-A8C7-24D1C6506E70}" type="presOf" srcId="{690683D2-A3C9-49F0-9B77-05F270498572}" destId="{FF95B750-A83C-4333-A50D-EE6B5296BFE8}" srcOrd="0" destOrd="0" presId="urn:microsoft.com/office/officeart/2008/layout/VerticalCurvedList"/>
    <dgm:cxn modelId="{EFBD3F27-1D32-4840-BB88-42265F1F7BB2}" type="presOf" srcId="{EA5705D9-EACD-4F9F-9B2D-BE56E9581970}" destId="{9A099EE6-489D-455B-82BD-6917A68C0842}" srcOrd="0" destOrd="0" presId="urn:microsoft.com/office/officeart/2008/layout/VerticalCurvedList"/>
    <dgm:cxn modelId="{08375245-BA5F-4495-BE3F-C0EE0CD46F4B}" srcId="{FE0A7E67-0A56-4DFE-B1AE-6BEE475F953C}" destId="{EA5705D9-EACD-4F9F-9B2D-BE56E9581970}" srcOrd="2" destOrd="0" parTransId="{FA50EB7F-2FA3-41F8-9D91-51D7D3EE3793}" sibTransId="{46155379-1394-41E9-AD63-78873C367BF6}"/>
    <dgm:cxn modelId="{32C09C8B-8763-4C3B-ABC8-0D609322B46A}" type="presOf" srcId="{77E3DDD5-261A-4624-B3AD-D9601E0AE0B4}" destId="{7565C003-5B7E-4D90-BA80-58F4A81872F9}" srcOrd="0" destOrd="0" presId="urn:microsoft.com/office/officeart/2008/layout/VerticalCurvedList"/>
    <dgm:cxn modelId="{7B01D58F-0FB7-47A0-9B60-5502C3CCF168}" type="presOf" srcId="{BBCAEBB4-AD85-4955-A544-CD41B27F0DFE}" destId="{4F1BDC2B-7858-46C5-BA2A-AF9A92B2F0B5}" srcOrd="0" destOrd="0" presId="urn:microsoft.com/office/officeart/2008/layout/VerticalCurvedList"/>
    <dgm:cxn modelId="{A81372C2-0CBD-420C-89EB-35EB5EA81452}" srcId="{FE0A7E67-0A56-4DFE-B1AE-6BEE475F953C}" destId="{77E3DDD5-261A-4624-B3AD-D9601E0AE0B4}" srcOrd="0" destOrd="0" parTransId="{20021B7B-E090-4BD0-964E-F51C960A8C5A}" sibTransId="{BBCAEBB4-AD85-4955-A544-CD41B27F0DFE}"/>
    <dgm:cxn modelId="{D6046F91-7FEA-4D2C-B934-DFEBD72881D7}" type="presOf" srcId="{FE0A7E67-0A56-4DFE-B1AE-6BEE475F953C}" destId="{1EC6D7CC-4208-4DCF-AEE8-AFFFB790D8CA}" srcOrd="0" destOrd="0" presId="urn:microsoft.com/office/officeart/2008/layout/VerticalCurvedList"/>
    <dgm:cxn modelId="{1092EEC8-0437-434B-82AA-9717999A32AC}" type="presParOf" srcId="{1EC6D7CC-4208-4DCF-AEE8-AFFFB790D8CA}" destId="{E3FD2CE8-6612-45F2-9E5A-01FDB6832C9D}" srcOrd="0" destOrd="0" presId="urn:microsoft.com/office/officeart/2008/layout/VerticalCurvedList"/>
    <dgm:cxn modelId="{B9C19231-16FE-493A-B0BE-E4DEB1EFDB4C}" type="presParOf" srcId="{E3FD2CE8-6612-45F2-9E5A-01FDB6832C9D}" destId="{62B1AD9E-DD38-44C9-A16A-215D379173F8}" srcOrd="0" destOrd="0" presId="urn:microsoft.com/office/officeart/2008/layout/VerticalCurvedList"/>
    <dgm:cxn modelId="{D9C897DF-4A03-404A-860E-DD791A5B36B7}" type="presParOf" srcId="{62B1AD9E-DD38-44C9-A16A-215D379173F8}" destId="{AE9852D0-25A2-4453-96DE-F0016FF272AD}" srcOrd="0" destOrd="0" presId="urn:microsoft.com/office/officeart/2008/layout/VerticalCurvedList"/>
    <dgm:cxn modelId="{0E4993A7-0178-4B09-87FE-E61964BA974A}" type="presParOf" srcId="{62B1AD9E-DD38-44C9-A16A-215D379173F8}" destId="{4F1BDC2B-7858-46C5-BA2A-AF9A92B2F0B5}" srcOrd="1" destOrd="0" presId="urn:microsoft.com/office/officeart/2008/layout/VerticalCurvedList"/>
    <dgm:cxn modelId="{05E57DD2-4C90-44DD-B8A4-9033D72EB1E1}" type="presParOf" srcId="{62B1AD9E-DD38-44C9-A16A-215D379173F8}" destId="{80FC2E4A-5C18-404B-9048-93D263ABB766}" srcOrd="2" destOrd="0" presId="urn:microsoft.com/office/officeart/2008/layout/VerticalCurvedList"/>
    <dgm:cxn modelId="{F54FE5D3-9141-4418-AADA-C98F75641A48}" type="presParOf" srcId="{62B1AD9E-DD38-44C9-A16A-215D379173F8}" destId="{9E7DF107-FFFB-447C-84B2-36EB5686D982}" srcOrd="3" destOrd="0" presId="urn:microsoft.com/office/officeart/2008/layout/VerticalCurvedList"/>
    <dgm:cxn modelId="{92D7D519-FFBE-4691-B157-742D1F801D7B}" type="presParOf" srcId="{E3FD2CE8-6612-45F2-9E5A-01FDB6832C9D}" destId="{7565C003-5B7E-4D90-BA80-58F4A81872F9}" srcOrd="1" destOrd="0" presId="urn:microsoft.com/office/officeart/2008/layout/VerticalCurvedList"/>
    <dgm:cxn modelId="{85BEDAEA-B956-48A2-AC41-45E847CA4AF4}" type="presParOf" srcId="{E3FD2CE8-6612-45F2-9E5A-01FDB6832C9D}" destId="{AA067A50-A570-429B-B303-C20263119683}" srcOrd="2" destOrd="0" presId="urn:microsoft.com/office/officeart/2008/layout/VerticalCurvedList"/>
    <dgm:cxn modelId="{FB631D38-BCE9-4A68-A691-583BAB7F1CEE}" type="presParOf" srcId="{AA067A50-A570-429B-B303-C20263119683}" destId="{45AE3389-4BBC-49DB-A927-C8199D334753}" srcOrd="0" destOrd="0" presId="urn:microsoft.com/office/officeart/2008/layout/VerticalCurvedList"/>
    <dgm:cxn modelId="{7B3B44A3-AA53-4F42-A451-B5FAB83C26A9}" type="presParOf" srcId="{E3FD2CE8-6612-45F2-9E5A-01FDB6832C9D}" destId="{FF95B750-A83C-4333-A50D-EE6B5296BFE8}" srcOrd="3" destOrd="0" presId="urn:microsoft.com/office/officeart/2008/layout/VerticalCurvedList"/>
    <dgm:cxn modelId="{67111EE1-B796-475F-BFE6-34BB5134DCE9}" type="presParOf" srcId="{E3FD2CE8-6612-45F2-9E5A-01FDB6832C9D}" destId="{13B698EC-F55B-40E3-8435-EE761F0A0542}" srcOrd="4" destOrd="0" presId="urn:microsoft.com/office/officeart/2008/layout/VerticalCurvedList"/>
    <dgm:cxn modelId="{F95BABED-D57B-4297-A4E3-690E85C7DFFD}" type="presParOf" srcId="{13B698EC-F55B-40E3-8435-EE761F0A0542}" destId="{72944FC1-2E5B-41C2-92EF-EC1CCE6E4BC1}" srcOrd="0" destOrd="0" presId="urn:microsoft.com/office/officeart/2008/layout/VerticalCurvedList"/>
    <dgm:cxn modelId="{78ED4CE2-31CB-4B6E-BE43-A31D0742C087}" type="presParOf" srcId="{E3FD2CE8-6612-45F2-9E5A-01FDB6832C9D}" destId="{9A099EE6-489D-455B-82BD-6917A68C0842}" srcOrd="5" destOrd="0" presId="urn:microsoft.com/office/officeart/2008/layout/VerticalCurvedList"/>
    <dgm:cxn modelId="{BFB349D1-1776-4E75-9E27-75BBE75C384A}" type="presParOf" srcId="{E3FD2CE8-6612-45F2-9E5A-01FDB6832C9D}" destId="{D3EF621E-5605-4950-B052-A4BC0DDD51E3}" srcOrd="6" destOrd="0" presId="urn:microsoft.com/office/officeart/2008/layout/VerticalCurvedList"/>
    <dgm:cxn modelId="{98D9EDA5-1FB5-40E5-A8E1-15619826E936}" type="presParOf" srcId="{D3EF621E-5605-4950-B052-A4BC0DDD51E3}" destId="{9348A7D5-E463-4EF0-9420-D5024DABC2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70092-EA86-4283-91B9-CCBD51184DB0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FF0A77-C8ED-4CC7-9B7E-E1F688231927}">
      <dgm:prSet phldrT="[Text]" custT="1"/>
      <dgm:spPr/>
      <dgm:t>
        <a:bodyPr/>
        <a:lstStyle/>
        <a:p>
          <a:r>
            <a:rPr lang="en-IN" sz="1800" dirty="0" smtClean="0"/>
            <a:t>Develop a turn based client server Risk game.</a:t>
          </a:r>
          <a:endParaRPr lang="en-US" sz="1800" dirty="0"/>
        </a:p>
      </dgm:t>
    </dgm:pt>
    <dgm:pt modelId="{1759A791-DB09-4C26-9D51-25052133467F}" type="parTrans" cxnId="{75DCCFF8-6FF1-4826-9227-92DD6024D0D4}">
      <dgm:prSet/>
      <dgm:spPr/>
      <dgm:t>
        <a:bodyPr/>
        <a:lstStyle/>
        <a:p>
          <a:endParaRPr lang="en-US"/>
        </a:p>
      </dgm:t>
    </dgm:pt>
    <dgm:pt modelId="{D56F6FFB-0A07-42D0-90FE-5385CFC640BF}" type="sibTrans" cxnId="{75DCCFF8-6FF1-4826-9227-92DD6024D0D4}">
      <dgm:prSet/>
      <dgm:spPr/>
      <dgm:t>
        <a:bodyPr/>
        <a:lstStyle/>
        <a:p>
          <a:endParaRPr lang="en-US"/>
        </a:p>
      </dgm:t>
    </dgm:pt>
    <dgm:pt modelId="{335C1767-39F7-4648-89F7-AAC6D71C7E05}">
      <dgm:prSet custT="1"/>
      <dgm:spPr/>
      <dgm:t>
        <a:bodyPr/>
        <a:lstStyle/>
        <a:p>
          <a:r>
            <a:rPr lang="en-IN" sz="1800" dirty="0" smtClean="0"/>
            <a:t>Implement all core functionalities</a:t>
          </a:r>
        </a:p>
      </dgm:t>
    </dgm:pt>
    <dgm:pt modelId="{E59290D6-522B-4A1D-AEFC-12E21E705FF3}" type="parTrans" cxnId="{CFCD4497-3CF3-426D-A0B5-D77DF9F41D33}">
      <dgm:prSet/>
      <dgm:spPr/>
      <dgm:t>
        <a:bodyPr/>
        <a:lstStyle/>
        <a:p>
          <a:endParaRPr lang="en-US"/>
        </a:p>
      </dgm:t>
    </dgm:pt>
    <dgm:pt modelId="{09253705-70CB-433D-8694-7C7C880390F2}" type="sibTrans" cxnId="{CFCD4497-3CF3-426D-A0B5-D77DF9F41D33}">
      <dgm:prSet/>
      <dgm:spPr/>
      <dgm:t>
        <a:bodyPr/>
        <a:lstStyle/>
        <a:p>
          <a:endParaRPr lang="en-US"/>
        </a:p>
      </dgm:t>
    </dgm:pt>
    <dgm:pt modelId="{77B99DF9-D3F9-42F5-9FA6-D467A06ECB9F}">
      <dgm:prSet custT="1"/>
      <dgm:spPr/>
      <dgm:t>
        <a:bodyPr/>
        <a:lstStyle/>
        <a:p>
          <a:endParaRPr lang="en-IN" sz="1800" dirty="0" smtClean="0"/>
        </a:p>
        <a:p>
          <a:r>
            <a:rPr lang="en-IN" sz="1800" dirty="0" smtClean="0"/>
            <a:t>Different complexity levels</a:t>
          </a:r>
        </a:p>
      </dgm:t>
    </dgm:pt>
    <dgm:pt modelId="{FBA91ACA-3119-4C84-B166-D45C3BCA37F6}" type="parTrans" cxnId="{CAE93C52-A730-4754-811D-2D589AF1C4E3}">
      <dgm:prSet/>
      <dgm:spPr/>
      <dgm:t>
        <a:bodyPr/>
        <a:lstStyle/>
        <a:p>
          <a:endParaRPr lang="en-US"/>
        </a:p>
      </dgm:t>
    </dgm:pt>
    <dgm:pt modelId="{7C57272B-778A-4B2D-B99B-032CB96DEE12}" type="sibTrans" cxnId="{CAE93C52-A730-4754-811D-2D589AF1C4E3}">
      <dgm:prSet/>
      <dgm:spPr/>
      <dgm:t>
        <a:bodyPr/>
        <a:lstStyle/>
        <a:p>
          <a:endParaRPr lang="en-US"/>
        </a:p>
      </dgm:t>
    </dgm:pt>
    <dgm:pt modelId="{9EC31836-63CD-4EEB-AAB9-0B9A9C9CE39D}">
      <dgm:prSet custT="1"/>
      <dgm:spPr/>
      <dgm:t>
        <a:bodyPr/>
        <a:lstStyle/>
        <a:p>
          <a:r>
            <a:rPr lang="en-IN" sz="1800" dirty="0" smtClean="0"/>
            <a:t>Small</a:t>
          </a:r>
        </a:p>
      </dgm:t>
    </dgm:pt>
    <dgm:pt modelId="{81BC4EE7-B7DC-4851-8613-A002E11DB994}" type="parTrans" cxnId="{941224DE-45AC-4EF6-B46A-A38F13650779}">
      <dgm:prSet/>
      <dgm:spPr/>
      <dgm:t>
        <a:bodyPr/>
        <a:lstStyle/>
        <a:p>
          <a:endParaRPr lang="en-US"/>
        </a:p>
      </dgm:t>
    </dgm:pt>
    <dgm:pt modelId="{9CB4F647-3599-4A97-837B-676031E71C46}" type="sibTrans" cxnId="{941224DE-45AC-4EF6-B46A-A38F13650779}">
      <dgm:prSet/>
      <dgm:spPr/>
      <dgm:t>
        <a:bodyPr/>
        <a:lstStyle/>
        <a:p>
          <a:endParaRPr lang="en-US"/>
        </a:p>
      </dgm:t>
    </dgm:pt>
    <dgm:pt modelId="{A2ABD5A0-339E-4051-AECF-366C1C4AA1FB}">
      <dgm:prSet custT="1"/>
      <dgm:spPr/>
      <dgm:t>
        <a:bodyPr/>
        <a:lstStyle/>
        <a:p>
          <a:r>
            <a:rPr lang="en-IN" sz="1800" smtClean="0"/>
            <a:t>Medium</a:t>
          </a:r>
          <a:endParaRPr lang="en-IN" sz="1800" dirty="0" smtClean="0"/>
        </a:p>
      </dgm:t>
    </dgm:pt>
    <dgm:pt modelId="{74ABC389-ABA8-495C-9D03-CA26A924CEAE}" type="parTrans" cxnId="{1DC6CBF7-94E8-4931-92B2-775BBBC70C67}">
      <dgm:prSet/>
      <dgm:spPr/>
      <dgm:t>
        <a:bodyPr/>
        <a:lstStyle/>
        <a:p>
          <a:endParaRPr lang="en-US"/>
        </a:p>
      </dgm:t>
    </dgm:pt>
    <dgm:pt modelId="{EB09A926-7158-48EA-AFBD-26D579F74059}" type="sibTrans" cxnId="{1DC6CBF7-94E8-4931-92B2-775BBBC70C67}">
      <dgm:prSet/>
      <dgm:spPr/>
      <dgm:t>
        <a:bodyPr/>
        <a:lstStyle/>
        <a:p>
          <a:endParaRPr lang="en-US"/>
        </a:p>
      </dgm:t>
    </dgm:pt>
    <dgm:pt modelId="{20B37A12-34C6-419B-B39A-C6A511718DEE}">
      <dgm:prSet custT="1"/>
      <dgm:spPr/>
      <dgm:t>
        <a:bodyPr/>
        <a:lstStyle/>
        <a:p>
          <a:r>
            <a:rPr lang="en-IN" sz="1800" smtClean="0"/>
            <a:t>Hard</a:t>
          </a:r>
          <a:endParaRPr lang="en-IN" sz="1800" dirty="0" smtClean="0"/>
        </a:p>
      </dgm:t>
    </dgm:pt>
    <dgm:pt modelId="{244082E5-9F6A-4FA1-BA9A-27C64EDB1748}" type="parTrans" cxnId="{79BA0918-D109-45E0-94D8-1B4C79691568}">
      <dgm:prSet/>
      <dgm:spPr/>
      <dgm:t>
        <a:bodyPr/>
        <a:lstStyle/>
        <a:p>
          <a:endParaRPr lang="en-US"/>
        </a:p>
      </dgm:t>
    </dgm:pt>
    <dgm:pt modelId="{C07FC029-E133-4C96-BBA0-932A975564E1}" type="sibTrans" cxnId="{79BA0918-D109-45E0-94D8-1B4C79691568}">
      <dgm:prSet/>
      <dgm:spPr/>
      <dgm:t>
        <a:bodyPr/>
        <a:lstStyle/>
        <a:p>
          <a:endParaRPr lang="en-US"/>
        </a:p>
      </dgm:t>
    </dgm:pt>
    <dgm:pt modelId="{3D266EB3-0F10-4FE3-92DB-C7AEAAD5E1E1}">
      <dgm:prSet custT="1"/>
      <dgm:spPr/>
      <dgm:t>
        <a:bodyPr/>
        <a:lstStyle/>
        <a:p>
          <a:r>
            <a:rPr lang="en-IN" sz="1800" smtClean="0"/>
            <a:t>The game must come with at least one preloaded map.</a:t>
          </a:r>
          <a:endParaRPr lang="en-IN" sz="1800" dirty="0" smtClean="0"/>
        </a:p>
      </dgm:t>
    </dgm:pt>
    <dgm:pt modelId="{0A84237D-F04C-4F93-8382-800E476B0A21}" type="parTrans" cxnId="{5EEF5134-3DEE-4ED1-9B3E-41BBE86CAB52}">
      <dgm:prSet/>
      <dgm:spPr/>
      <dgm:t>
        <a:bodyPr/>
        <a:lstStyle/>
        <a:p>
          <a:endParaRPr lang="en-US"/>
        </a:p>
      </dgm:t>
    </dgm:pt>
    <dgm:pt modelId="{D19BEA06-6593-42AF-88A9-C3B1583B60FC}" type="sibTrans" cxnId="{5EEF5134-3DEE-4ED1-9B3E-41BBE86CAB52}">
      <dgm:prSet/>
      <dgm:spPr/>
      <dgm:t>
        <a:bodyPr/>
        <a:lstStyle/>
        <a:p>
          <a:endParaRPr lang="en-US"/>
        </a:p>
      </dgm:t>
    </dgm:pt>
    <dgm:pt modelId="{B46D6296-5518-497A-ACE3-AFD57260D2D5}">
      <dgm:prSet custT="1"/>
      <dgm:spPr/>
      <dgm:t>
        <a:bodyPr/>
        <a:lstStyle/>
        <a:p>
          <a:endParaRPr lang="en-IN" sz="1800" dirty="0" smtClean="0"/>
        </a:p>
        <a:p>
          <a:r>
            <a:rPr lang="en-IN" sz="1800" dirty="0" smtClean="0"/>
            <a:t>3 documents</a:t>
          </a:r>
        </a:p>
      </dgm:t>
    </dgm:pt>
    <dgm:pt modelId="{E1E006C3-B640-47C8-AE8A-7471ACC6C7DD}" type="parTrans" cxnId="{3FF15ED7-C2FA-4D5A-80C9-0505C37CEA12}">
      <dgm:prSet/>
      <dgm:spPr/>
      <dgm:t>
        <a:bodyPr/>
        <a:lstStyle/>
        <a:p>
          <a:endParaRPr lang="en-US"/>
        </a:p>
      </dgm:t>
    </dgm:pt>
    <dgm:pt modelId="{8B55013D-0EEF-4959-AC81-A282CDC30383}" type="sibTrans" cxnId="{3FF15ED7-C2FA-4D5A-80C9-0505C37CEA12}">
      <dgm:prSet/>
      <dgm:spPr/>
      <dgm:t>
        <a:bodyPr/>
        <a:lstStyle/>
        <a:p>
          <a:endParaRPr lang="en-US"/>
        </a:p>
      </dgm:t>
    </dgm:pt>
    <dgm:pt modelId="{EEB35AB2-E3EC-4A51-9DA6-AB7B3E2086F6}">
      <dgm:prSet custT="1"/>
      <dgm:spPr/>
      <dgm:t>
        <a:bodyPr/>
        <a:lstStyle/>
        <a:p>
          <a:r>
            <a:rPr lang="en-IN" sz="1800" smtClean="0"/>
            <a:t>Requirement Document</a:t>
          </a:r>
          <a:endParaRPr lang="en-IN" sz="1800" dirty="0" smtClean="0"/>
        </a:p>
      </dgm:t>
    </dgm:pt>
    <dgm:pt modelId="{C0ADEF3D-8EEE-4239-BC8F-E5A176AEAB7A}" type="parTrans" cxnId="{9DFEC1BB-070A-4EF0-80B4-57EBD86F38D7}">
      <dgm:prSet/>
      <dgm:spPr/>
      <dgm:t>
        <a:bodyPr/>
        <a:lstStyle/>
        <a:p>
          <a:endParaRPr lang="en-US"/>
        </a:p>
      </dgm:t>
    </dgm:pt>
    <dgm:pt modelId="{DA465D0C-9272-4630-8464-96CA843A24D4}" type="sibTrans" cxnId="{9DFEC1BB-070A-4EF0-80B4-57EBD86F38D7}">
      <dgm:prSet/>
      <dgm:spPr/>
      <dgm:t>
        <a:bodyPr/>
        <a:lstStyle/>
        <a:p>
          <a:endParaRPr lang="en-US"/>
        </a:p>
      </dgm:t>
    </dgm:pt>
    <dgm:pt modelId="{E7B61DB0-AFD4-4128-BFC4-027A1D147BCE}">
      <dgm:prSet custT="1"/>
      <dgm:spPr/>
      <dgm:t>
        <a:bodyPr/>
        <a:lstStyle/>
        <a:p>
          <a:r>
            <a:rPr lang="en-IN" sz="1800" smtClean="0"/>
            <a:t>Design Document</a:t>
          </a:r>
          <a:endParaRPr lang="en-IN" sz="1800" dirty="0" smtClean="0"/>
        </a:p>
      </dgm:t>
    </dgm:pt>
    <dgm:pt modelId="{36CA961A-B1DC-415D-A148-95F29E33BEF1}" type="parTrans" cxnId="{017411D9-91BC-4DFC-B722-441029E8A9FA}">
      <dgm:prSet/>
      <dgm:spPr/>
      <dgm:t>
        <a:bodyPr/>
        <a:lstStyle/>
        <a:p>
          <a:endParaRPr lang="en-US"/>
        </a:p>
      </dgm:t>
    </dgm:pt>
    <dgm:pt modelId="{63BE0CF4-2B66-4D28-8FED-A17BAD6ACCE5}" type="sibTrans" cxnId="{017411D9-91BC-4DFC-B722-441029E8A9FA}">
      <dgm:prSet/>
      <dgm:spPr/>
      <dgm:t>
        <a:bodyPr/>
        <a:lstStyle/>
        <a:p>
          <a:endParaRPr lang="en-US"/>
        </a:p>
      </dgm:t>
    </dgm:pt>
    <dgm:pt modelId="{2897FA4C-D4DE-4501-95DE-DFC5FE480813}">
      <dgm:prSet custT="1"/>
      <dgm:spPr/>
      <dgm:t>
        <a:bodyPr/>
        <a:lstStyle/>
        <a:p>
          <a:r>
            <a:rPr lang="en-IN" sz="1800" dirty="0" smtClean="0"/>
            <a:t>User Manual</a:t>
          </a:r>
          <a:endParaRPr lang="en-US" sz="1800" dirty="0"/>
        </a:p>
      </dgm:t>
    </dgm:pt>
    <dgm:pt modelId="{D1C8CEF6-BE37-4CF0-9521-3130CB3830FE}" type="parTrans" cxnId="{B76CE107-BCB2-4CD1-AEE0-F2D4903F8CB3}">
      <dgm:prSet/>
      <dgm:spPr/>
      <dgm:t>
        <a:bodyPr/>
        <a:lstStyle/>
        <a:p>
          <a:endParaRPr lang="en-US"/>
        </a:p>
      </dgm:t>
    </dgm:pt>
    <dgm:pt modelId="{F5F920C8-CC9B-44B1-B305-2C2B8FC3FD0B}" type="sibTrans" cxnId="{B76CE107-BCB2-4CD1-AEE0-F2D4903F8CB3}">
      <dgm:prSet/>
      <dgm:spPr/>
      <dgm:t>
        <a:bodyPr/>
        <a:lstStyle/>
        <a:p>
          <a:endParaRPr lang="en-US"/>
        </a:p>
      </dgm:t>
    </dgm:pt>
    <dgm:pt modelId="{E8E52D7B-F7F3-4AD6-97B5-4FAF3B689EAF}" type="pres">
      <dgm:prSet presAssocID="{BA670092-EA86-4283-91B9-CCBD51184D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29D6B8-1EB2-45AD-BE5F-366A754286D4}" type="pres">
      <dgm:prSet presAssocID="{80FF0A77-C8ED-4CC7-9B7E-E1F68823192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6F0AE-2C4C-4216-AC6F-721FC4C8CEBD}" type="pres">
      <dgm:prSet presAssocID="{D56F6FFB-0A07-42D0-90FE-5385CFC640BF}" presName="sibTrans" presStyleCnt="0"/>
      <dgm:spPr/>
    </dgm:pt>
    <dgm:pt modelId="{EE98C802-11DF-44C6-A36F-1F383C4C88EF}" type="pres">
      <dgm:prSet presAssocID="{335C1767-39F7-4648-89F7-AAC6D71C7E0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6238B-CF41-4186-9364-33A0B173562E}" type="pres">
      <dgm:prSet presAssocID="{09253705-70CB-433D-8694-7C7C880390F2}" presName="sibTrans" presStyleCnt="0"/>
      <dgm:spPr/>
    </dgm:pt>
    <dgm:pt modelId="{5386E434-F324-4663-851C-8D3AD82D97A1}" type="pres">
      <dgm:prSet presAssocID="{77B99DF9-D3F9-42F5-9FA6-D467A06ECB9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2B320-A463-471E-B8AE-E453BF01E4AD}" type="pres">
      <dgm:prSet presAssocID="{7C57272B-778A-4B2D-B99B-032CB96DEE12}" presName="sibTrans" presStyleCnt="0"/>
      <dgm:spPr/>
    </dgm:pt>
    <dgm:pt modelId="{DB9EEFB7-5E97-4731-99D3-FF4796C3CB11}" type="pres">
      <dgm:prSet presAssocID="{3D266EB3-0F10-4FE3-92DB-C7AEAAD5E1E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7F221-D7D7-4BBC-BF87-3C383D8E7E6A}" type="pres">
      <dgm:prSet presAssocID="{D19BEA06-6593-42AF-88A9-C3B1583B60FC}" presName="sibTrans" presStyleCnt="0"/>
      <dgm:spPr/>
    </dgm:pt>
    <dgm:pt modelId="{2529C6C3-527F-42DD-A65B-2BFE026651EC}" type="pres">
      <dgm:prSet presAssocID="{B46D6296-5518-497A-ACE3-AFD57260D2D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D6DE6C-A499-4B24-9644-9DCF0519737D}" type="presOf" srcId="{3D266EB3-0F10-4FE3-92DB-C7AEAAD5E1E1}" destId="{DB9EEFB7-5E97-4731-99D3-FF4796C3CB11}" srcOrd="0" destOrd="0" presId="urn:microsoft.com/office/officeart/2005/8/layout/hList6"/>
    <dgm:cxn modelId="{8664C220-D21F-484F-B478-81E725A1BD82}" type="presOf" srcId="{EEB35AB2-E3EC-4A51-9DA6-AB7B3E2086F6}" destId="{2529C6C3-527F-42DD-A65B-2BFE026651EC}" srcOrd="0" destOrd="1" presId="urn:microsoft.com/office/officeart/2005/8/layout/hList6"/>
    <dgm:cxn modelId="{5EEF5134-3DEE-4ED1-9B3E-41BBE86CAB52}" srcId="{BA670092-EA86-4283-91B9-CCBD51184DB0}" destId="{3D266EB3-0F10-4FE3-92DB-C7AEAAD5E1E1}" srcOrd="3" destOrd="0" parTransId="{0A84237D-F04C-4F93-8382-800E476B0A21}" sibTransId="{D19BEA06-6593-42AF-88A9-C3B1583B60FC}"/>
    <dgm:cxn modelId="{CAE93C52-A730-4754-811D-2D589AF1C4E3}" srcId="{BA670092-EA86-4283-91B9-CCBD51184DB0}" destId="{77B99DF9-D3F9-42F5-9FA6-D467A06ECB9F}" srcOrd="2" destOrd="0" parTransId="{FBA91ACA-3119-4C84-B166-D45C3BCA37F6}" sibTransId="{7C57272B-778A-4B2D-B99B-032CB96DEE12}"/>
    <dgm:cxn modelId="{17E04D0D-B6CB-4BDA-B9AD-80FF676B7221}" type="presOf" srcId="{A2ABD5A0-339E-4051-AECF-366C1C4AA1FB}" destId="{5386E434-F324-4663-851C-8D3AD82D97A1}" srcOrd="0" destOrd="2" presId="urn:microsoft.com/office/officeart/2005/8/layout/hList6"/>
    <dgm:cxn modelId="{3FF15ED7-C2FA-4D5A-80C9-0505C37CEA12}" srcId="{BA670092-EA86-4283-91B9-CCBD51184DB0}" destId="{B46D6296-5518-497A-ACE3-AFD57260D2D5}" srcOrd="4" destOrd="0" parTransId="{E1E006C3-B640-47C8-AE8A-7471ACC6C7DD}" sibTransId="{8B55013D-0EEF-4959-AC81-A282CDC30383}"/>
    <dgm:cxn modelId="{1DC6CBF7-94E8-4931-92B2-775BBBC70C67}" srcId="{77B99DF9-D3F9-42F5-9FA6-D467A06ECB9F}" destId="{A2ABD5A0-339E-4051-AECF-366C1C4AA1FB}" srcOrd="1" destOrd="0" parTransId="{74ABC389-ABA8-495C-9D03-CA26A924CEAE}" sibTransId="{EB09A926-7158-48EA-AFBD-26D579F74059}"/>
    <dgm:cxn modelId="{EC2580A6-701D-49AF-8EA4-952583DD0E93}" type="presOf" srcId="{B46D6296-5518-497A-ACE3-AFD57260D2D5}" destId="{2529C6C3-527F-42DD-A65B-2BFE026651EC}" srcOrd="0" destOrd="0" presId="urn:microsoft.com/office/officeart/2005/8/layout/hList6"/>
    <dgm:cxn modelId="{0D9097ED-CC8E-4E53-82E3-2F9AACBA1FE8}" type="presOf" srcId="{E7B61DB0-AFD4-4128-BFC4-027A1D147BCE}" destId="{2529C6C3-527F-42DD-A65B-2BFE026651EC}" srcOrd="0" destOrd="2" presId="urn:microsoft.com/office/officeart/2005/8/layout/hList6"/>
    <dgm:cxn modelId="{7E5180BD-3759-46A6-B5FE-984741EEBDC5}" type="presOf" srcId="{BA670092-EA86-4283-91B9-CCBD51184DB0}" destId="{E8E52D7B-F7F3-4AD6-97B5-4FAF3B689EAF}" srcOrd="0" destOrd="0" presId="urn:microsoft.com/office/officeart/2005/8/layout/hList6"/>
    <dgm:cxn modelId="{3C5ADC19-C8CB-4D68-8B6A-23E7C4BF2BC7}" type="presOf" srcId="{9EC31836-63CD-4EEB-AAB9-0B9A9C9CE39D}" destId="{5386E434-F324-4663-851C-8D3AD82D97A1}" srcOrd="0" destOrd="1" presId="urn:microsoft.com/office/officeart/2005/8/layout/hList6"/>
    <dgm:cxn modelId="{FD5D0561-B77D-4E13-83E3-4E3EEAAEFB7D}" type="presOf" srcId="{2897FA4C-D4DE-4501-95DE-DFC5FE480813}" destId="{2529C6C3-527F-42DD-A65B-2BFE026651EC}" srcOrd="0" destOrd="3" presId="urn:microsoft.com/office/officeart/2005/8/layout/hList6"/>
    <dgm:cxn modelId="{F2CA26F2-DF9E-40BC-ACEB-CC345F5D31E4}" type="presOf" srcId="{335C1767-39F7-4648-89F7-AAC6D71C7E05}" destId="{EE98C802-11DF-44C6-A36F-1F383C4C88EF}" srcOrd="0" destOrd="0" presId="urn:microsoft.com/office/officeart/2005/8/layout/hList6"/>
    <dgm:cxn modelId="{941224DE-45AC-4EF6-B46A-A38F13650779}" srcId="{77B99DF9-D3F9-42F5-9FA6-D467A06ECB9F}" destId="{9EC31836-63CD-4EEB-AAB9-0B9A9C9CE39D}" srcOrd="0" destOrd="0" parTransId="{81BC4EE7-B7DC-4851-8613-A002E11DB994}" sibTransId="{9CB4F647-3599-4A97-837B-676031E71C46}"/>
    <dgm:cxn modelId="{B76CE107-BCB2-4CD1-AEE0-F2D4903F8CB3}" srcId="{B46D6296-5518-497A-ACE3-AFD57260D2D5}" destId="{2897FA4C-D4DE-4501-95DE-DFC5FE480813}" srcOrd="2" destOrd="0" parTransId="{D1C8CEF6-BE37-4CF0-9521-3130CB3830FE}" sibTransId="{F5F920C8-CC9B-44B1-B305-2C2B8FC3FD0B}"/>
    <dgm:cxn modelId="{EF6243B6-DD0D-4B31-A678-F0AE10AFA6A4}" type="presOf" srcId="{80FF0A77-C8ED-4CC7-9B7E-E1F688231927}" destId="{7D29D6B8-1EB2-45AD-BE5F-366A754286D4}" srcOrd="0" destOrd="0" presId="urn:microsoft.com/office/officeart/2005/8/layout/hList6"/>
    <dgm:cxn modelId="{9DFEC1BB-070A-4EF0-80B4-57EBD86F38D7}" srcId="{B46D6296-5518-497A-ACE3-AFD57260D2D5}" destId="{EEB35AB2-E3EC-4A51-9DA6-AB7B3E2086F6}" srcOrd="0" destOrd="0" parTransId="{C0ADEF3D-8EEE-4239-BC8F-E5A176AEAB7A}" sibTransId="{DA465D0C-9272-4630-8464-96CA843A24D4}"/>
    <dgm:cxn modelId="{1ADC9128-05C0-4A09-B260-4B0138F9CB65}" type="presOf" srcId="{77B99DF9-D3F9-42F5-9FA6-D467A06ECB9F}" destId="{5386E434-F324-4663-851C-8D3AD82D97A1}" srcOrd="0" destOrd="0" presId="urn:microsoft.com/office/officeart/2005/8/layout/hList6"/>
    <dgm:cxn modelId="{75DCCFF8-6FF1-4826-9227-92DD6024D0D4}" srcId="{BA670092-EA86-4283-91B9-CCBD51184DB0}" destId="{80FF0A77-C8ED-4CC7-9B7E-E1F688231927}" srcOrd="0" destOrd="0" parTransId="{1759A791-DB09-4C26-9D51-25052133467F}" sibTransId="{D56F6FFB-0A07-42D0-90FE-5385CFC640BF}"/>
    <dgm:cxn modelId="{017411D9-91BC-4DFC-B722-441029E8A9FA}" srcId="{B46D6296-5518-497A-ACE3-AFD57260D2D5}" destId="{E7B61DB0-AFD4-4128-BFC4-027A1D147BCE}" srcOrd="1" destOrd="0" parTransId="{36CA961A-B1DC-415D-A148-95F29E33BEF1}" sibTransId="{63BE0CF4-2B66-4D28-8FED-A17BAD6ACCE5}"/>
    <dgm:cxn modelId="{CFCD4497-3CF3-426D-A0B5-D77DF9F41D33}" srcId="{BA670092-EA86-4283-91B9-CCBD51184DB0}" destId="{335C1767-39F7-4648-89F7-AAC6D71C7E05}" srcOrd="1" destOrd="0" parTransId="{E59290D6-522B-4A1D-AEFC-12E21E705FF3}" sibTransId="{09253705-70CB-433D-8694-7C7C880390F2}"/>
    <dgm:cxn modelId="{5EA7A415-4B59-43A5-AC69-AA7CB778E490}" type="presOf" srcId="{20B37A12-34C6-419B-B39A-C6A511718DEE}" destId="{5386E434-F324-4663-851C-8D3AD82D97A1}" srcOrd="0" destOrd="3" presId="urn:microsoft.com/office/officeart/2005/8/layout/hList6"/>
    <dgm:cxn modelId="{79BA0918-D109-45E0-94D8-1B4C79691568}" srcId="{77B99DF9-D3F9-42F5-9FA6-D467A06ECB9F}" destId="{20B37A12-34C6-419B-B39A-C6A511718DEE}" srcOrd="2" destOrd="0" parTransId="{244082E5-9F6A-4FA1-BA9A-27C64EDB1748}" sibTransId="{C07FC029-E133-4C96-BBA0-932A975564E1}"/>
    <dgm:cxn modelId="{6A22814B-88B6-4723-824B-4EEE33D3F777}" type="presParOf" srcId="{E8E52D7B-F7F3-4AD6-97B5-4FAF3B689EAF}" destId="{7D29D6B8-1EB2-45AD-BE5F-366A754286D4}" srcOrd="0" destOrd="0" presId="urn:microsoft.com/office/officeart/2005/8/layout/hList6"/>
    <dgm:cxn modelId="{6E3A20CC-8124-47E0-A1BF-341E58073B7C}" type="presParOf" srcId="{E8E52D7B-F7F3-4AD6-97B5-4FAF3B689EAF}" destId="{D616F0AE-2C4C-4216-AC6F-721FC4C8CEBD}" srcOrd="1" destOrd="0" presId="urn:microsoft.com/office/officeart/2005/8/layout/hList6"/>
    <dgm:cxn modelId="{F8A5DCFA-62C2-423C-9FCA-1533CA80C4AF}" type="presParOf" srcId="{E8E52D7B-F7F3-4AD6-97B5-4FAF3B689EAF}" destId="{EE98C802-11DF-44C6-A36F-1F383C4C88EF}" srcOrd="2" destOrd="0" presId="urn:microsoft.com/office/officeart/2005/8/layout/hList6"/>
    <dgm:cxn modelId="{DAC776C4-FB2B-4617-BBE4-B6951CC87CD8}" type="presParOf" srcId="{E8E52D7B-F7F3-4AD6-97B5-4FAF3B689EAF}" destId="{CFC6238B-CF41-4186-9364-33A0B173562E}" srcOrd="3" destOrd="0" presId="urn:microsoft.com/office/officeart/2005/8/layout/hList6"/>
    <dgm:cxn modelId="{EEEA2FCC-9448-4102-823F-EC7CD2AC758D}" type="presParOf" srcId="{E8E52D7B-F7F3-4AD6-97B5-4FAF3B689EAF}" destId="{5386E434-F324-4663-851C-8D3AD82D97A1}" srcOrd="4" destOrd="0" presId="urn:microsoft.com/office/officeart/2005/8/layout/hList6"/>
    <dgm:cxn modelId="{08F3B840-0C90-47B7-8772-3D25F371CE23}" type="presParOf" srcId="{E8E52D7B-F7F3-4AD6-97B5-4FAF3B689EAF}" destId="{68C2B320-A463-471E-B8AE-E453BF01E4AD}" srcOrd="5" destOrd="0" presId="urn:microsoft.com/office/officeart/2005/8/layout/hList6"/>
    <dgm:cxn modelId="{77BE0EC5-D656-419D-AD91-EF26146A0A9A}" type="presParOf" srcId="{E8E52D7B-F7F3-4AD6-97B5-4FAF3B689EAF}" destId="{DB9EEFB7-5E97-4731-99D3-FF4796C3CB11}" srcOrd="6" destOrd="0" presId="urn:microsoft.com/office/officeart/2005/8/layout/hList6"/>
    <dgm:cxn modelId="{9C78DE44-6E78-42FA-8746-CEAE2B7C3465}" type="presParOf" srcId="{E8E52D7B-F7F3-4AD6-97B5-4FAF3B689EAF}" destId="{F227F221-D7D7-4BBC-BF87-3C383D8E7E6A}" srcOrd="7" destOrd="0" presId="urn:microsoft.com/office/officeart/2005/8/layout/hList6"/>
    <dgm:cxn modelId="{A09C32F9-417C-4AB9-9681-9E0B2FA1D3FB}" type="presParOf" srcId="{E8E52D7B-F7F3-4AD6-97B5-4FAF3B689EAF}" destId="{2529C6C3-527F-42DD-A65B-2BFE026651EC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2E8B6-442C-4639-B74C-1A7D444F5A25}" type="doc">
      <dgm:prSet loTypeId="urn:microsoft.com/office/officeart/2005/8/layout/pyramid2" loCatId="list" qsTypeId="urn:microsoft.com/office/officeart/2005/8/quickstyle/3d6" qsCatId="3D" csTypeId="urn:microsoft.com/office/officeart/2005/8/colors/accent1_2" csCatId="accent1" phldr="1"/>
      <dgm:spPr/>
    </dgm:pt>
    <dgm:pt modelId="{8226A8D3-A866-43EF-95CA-3178D20249FC}">
      <dgm:prSet phldrT="[Text]"/>
      <dgm:spPr/>
      <dgm:t>
        <a:bodyPr/>
        <a:lstStyle/>
        <a:p>
          <a:r>
            <a:rPr lang="en-US" dirty="0" smtClean="0">
              <a:latin typeface="PIER"/>
            </a:rPr>
            <a:t>Sprint 1 (Sep 21 – Oct 5)</a:t>
          </a:r>
          <a:endParaRPr lang="en-US" dirty="0">
            <a:latin typeface="PIER"/>
          </a:endParaRPr>
        </a:p>
      </dgm:t>
    </dgm:pt>
    <dgm:pt modelId="{9C83994D-F90B-4534-BE90-C6D983EA1E4E}" type="parTrans" cxnId="{EDC57F9D-288D-432A-8DF2-04C61FB05891}">
      <dgm:prSet/>
      <dgm:spPr/>
      <dgm:t>
        <a:bodyPr/>
        <a:lstStyle/>
        <a:p>
          <a:endParaRPr lang="en-US"/>
        </a:p>
      </dgm:t>
    </dgm:pt>
    <dgm:pt modelId="{C3AE6D07-FCA5-43F6-A92A-CCDA0855C57C}" type="sibTrans" cxnId="{EDC57F9D-288D-432A-8DF2-04C61FB05891}">
      <dgm:prSet/>
      <dgm:spPr/>
      <dgm:t>
        <a:bodyPr/>
        <a:lstStyle/>
        <a:p>
          <a:endParaRPr lang="en-US"/>
        </a:p>
      </dgm:t>
    </dgm:pt>
    <dgm:pt modelId="{BC9FF66B-7DB1-4331-9429-1793BCCD787A}">
      <dgm:prSet/>
      <dgm:spPr/>
      <dgm:t>
        <a:bodyPr/>
        <a:lstStyle/>
        <a:p>
          <a:r>
            <a:rPr lang="en-US" dirty="0" smtClean="0">
              <a:latin typeface="PIER"/>
            </a:rPr>
            <a:t>Sprint 4(Nov 3 – Nov 16)</a:t>
          </a:r>
          <a:endParaRPr lang="en-US" dirty="0">
            <a:latin typeface="PIER"/>
          </a:endParaRPr>
        </a:p>
      </dgm:t>
    </dgm:pt>
    <dgm:pt modelId="{45CB3914-0BE6-405E-9842-3AFD653B96B9}" type="parTrans" cxnId="{EC8B9AD1-CFD3-411B-B194-EF4858235EAC}">
      <dgm:prSet/>
      <dgm:spPr/>
      <dgm:t>
        <a:bodyPr/>
        <a:lstStyle/>
        <a:p>
          <a:endParaRPr lang="en-US"/>
        </a:p>
      </dgm:t>
    </dgm:pt>
    <dgm:pt modelId="{9A37629D-1501-43AB-89AF-8FECD6B4AAE9}" type="sibTrans" cxnId="{EC8B9AD1-CFD3-411B-B194-EF4858235EAC}">
      <dgm:prSet/>
      <dgm:spPr/>
      <dgm:t>
        <a:bodyPr/>
        <a:lstStyle/>
        <a:p>
          <a:endParaRPr lang="en-US"/>
        </a:p>
      </dgm:t>
    </dgm:pt>
    <dgm:pt modelId="{8056E9D2-1699-47CD-8F0D-3C841EB8ACEE}">
      <dgm:prSet/>
      <dgm:spPr/>
      <dgm:t>
        <a:bodyPr/>
        <a:lstStyle/>
        <a:p>
          <a:r>
            <a:rPr lang="en-US" dirty="0" smtClean="0">
              <a:latin typeface="PIER"/>
            </a:rPr>
            <a:t>Sprint 3 (Oct 20 – Nov 2)</a:t>
          </a:r>
          <a:endParaRPr lang="en-US" dirty="0">
            <a:latin typeface="PIER"/>
          </a:endParaRPr>
        </a:p>
      </dgm:t>
    </dgm:pt>
    <dgm:pt modelId="{32AAE47A-70C8-4485-B03E-7C0A346E97A0}" type="parTrans" cxnId="{83594CAF-693D-4883-B120-9DF510305921}">
      <dgm:prSet/>
      <dgm:spPr/>
      <dgm:t>
        <a:bodyPr/>
        <a:lstStyle/>
        <a:p>
          <a:endParaRPr lang="en-US"/>
        </a:p>
      </dgm:t>
    </dgm:pt>
    <dgm:pt modelId="{E46C4146-2405-4965-8D15-CDE7885EE514}" type="sibTrans" cxnId="{83594CAF-693D-4883-B120-9DF510305921}">
      <dgm:prSet/>
      <dgm:spPr/>
      <dgm:t>
        <a:bodyPr/>
        <a:lstStyle/>
        <a:p>
          <a:endParaRPr lang="en-US"/>
        </a:p>
      </dgm:t>
    </dgm:pt>
    <dgm:pt modelId="{479EBBF3-ED25-4525-8644-FE72F361A533}">
      <dgm:prSet/>
      <dgm:spPr/>
      <dgm:t>
        <a:bodyPr/>
        <a:lstStyle/>
        <a:p>
          <a:r>
            <a:rPr lang="en-US" dirty="0" smtClean="0">
              <a:latin typeface="PIER"/>
            </a:rPr>
            <a:t>Sprint 2 (Oct 6 – Oct 19)</a:t>
          </a:r>
          <a:endParaRPr lang="en-US" dirty="0">
            <a:latin typeface="PIER"/>
          </a:endParaRPr>
        </a:p>
      </dgm:t>
    </dgm:pt>
    <dgm:pt modelId="{63BE415D-6B7E-4538-BFFB-8F427DD2BF0F}" type="parTrans" cxnId="{576D7C39-0575-400E-A5FF-4F663B1C6327}">
      <dgm:prSet/>
      <dgm:spPr/>
      <dgm:t>
        <a:bodyPr/>
        <a:lstStyle/>
        <a:p>
          <a:endParaRPr lang="en-US"/>
        </a:p>
      </dgm:t>
    </dgm:pt>
    <dgm:pt modelId="{F7311CD3-D531-49D7-9AB7-43A283E77D10}" type="sibTrans" cxnId="{576D7C39-0575-400E-A5FF-4F663B1C6327}">
      <dgm:prSet/>
      <dgm:spPr/>
      <dgm:t>
        <a:bodyPr/>
        <a:lstStyle/>
        <a:p>
          <a:endParaRPr lang="en-US"/>
        </a:p>
      </dgm:t>
    </dgm:pt>
    <dgm:pt modelId="{6E5A7DF3-A499-40C1-ABB0-4E3994518055}">
      <dgm:prSet/>
      <dgm:spPr/>
      <dgm:t>
        <a:bodyPr/>
        <a:lstStyle/>
        <a:p>
          <a:r>
            <a:rPr lang="en-US" dirty="0" smtClean="0">
              <a:latin typeface="PIER"/>
            </a:rPr>
            <a:t>Stabilization sprint </a:t>
          </a:r>
          <a:endParaRPr lang="en-US" dirty="0">
            <a:latin typeface="PIER"/>
          </a:endParaRPr>
        </a:p>
      </dgm:t>
    </dgm:pt>
    <dgm:pt modelId="{0D60BBEF-2EA2-4E6D-A724-A04737343AC9}" type="parTrans" cxnId="{D64BB077-7729-4DB1-902B-BD4DF994F887}">
      <dgm:prSet/>
      <dgm:spPr/>
      <dgm:t>
        <a:bodyPr/>
        <a:lstStyle/>
        <a:p>
          <a:endParaRPr lang="en-US"/>
        </a:p>
      </dgm:t>
    </dgm:pt>
    <dgm:pt modelId="{8371A550-0BE2-4ABD-B5EF-3CB4FD9476DF}" type="sibTrans" cxnId="{D64BB077-7729-4DB1-902B-BD4DF994F887}">
      <dgm:prSet/>
      <dgm:spPr/>
      <dgm:t>
        <a:bodyPr/>
        <a:lstStyle/>
        <a:p>
          <a:endParaRPr lang="en-US"/>
        </a:p>
      </dgm:t>
    </dgm:pt>
    <dgm:pt modelId="{14B66F98-8659-4DA4-85A6-E2EE5AA21A01}" type="pres">
      <dgm:prSet presAssocID="{9E72E8B6-442C-4639-B74C-1A7D444F5A25}" presName="compositeShape" presStyleCnt="0">
        <dgm:presLayoutVars>
          <dgm:dir/>
          <dgm:resizeHandles/>
        </dgm:presLayoutVars>
      </dgm:prSet>
      <dgm:spPr/>
    </dgm:pt>
    <dgm:pt modelId="{D247516D-28DB-4B20-8F47-F4A6B3D94D9F}" type="pres">
      <dgm:prSet presAssocID="{9E72E8B6-442C-4639-B74C-1A7D444F5A25}" presName="pyramid" presStyleLbl="node1" presStyleIdx="0" presStyleCnt="1" custLinFactNeighborX="-1735" custLinFactNeighborY="4834"/>
      <dgm:spPr/>
    </dgm:pt>
    <dgm:pt modelId="{2474443A-0294-494D-A952-5E48A2A4C39F}" type="pres">
      <dgm:prSet presAssocID="{9E72E8B6-442C-4639-B74C-1A7D444F5A25}" presName="theList" presStyleCnt="0"/>
      <dgm:spPr/>
    </dgm:pt>
    <dgm:pt modelId="{A048BC7C-9839-4103-9A3F-C1232EDE55B2}" type="pres">
      <dgm:prSet presAssocID="{6E5A7DF3-A499-40C1-ABB0-4E3994518055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9CC9C-A86B-473F-9F69-4BC72F88869E}" type="pres">
      <dgm:prSet presAssocID="{6E5A7DF3-A499-40C1-ABB0-4E3994518055}" presName="aSpace" presStyleCnt="0"/>
      <dgm:spPr/>
    </dgm:pt>
    <dgm:pt modelId="{9293341B-8C10-4660-B4A9-2A8B0C9FAE53}" type="pres">
      <dgm:prSet presAssocID="{BC9FF66B-7DB1-4331-9429-1793BCCD787A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A9FDA-4927-4F99-86C1-74645DDFEC10}" type="pres">
      <dgm:prSet presAssocID="{BC9FF66B-7DB1-4331-9429-1793BCCD787A}" presName="aSpace" presStyleCnt="0"/>
      <dgm:spPr/>
    </dgm:pt>
    <dgm:pt modelId="{0DD516B5-D720-4B0E-A28D-0DB6EB45ABB9}" type="pres">
      <dgm:prSet presAssocID="{8056E9D2-1699-47CD-8F0D-3C841EB8ACEE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8BCBF-9999-43DA-80B4-4ED4680B7956}" type="pres">
      <dgm:prSet presAssocID="{8056E9D2-1699-47CD-8F0D-3C841EB8ACEE}" presName="aSpace" presStyleCnt="0"/>
      <dgm:spPr/>
    </dgm:pt>
    <dgm:pt modelId="{8543FFFE-A328-4E8E-831E-A221F2DA6790}" type="pres">
      <dgm:prSet presAssocID="{479EBBF3-ED25-4525-8644-FE72F361A53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49021-B452-4809-8E2F-56F30A8BF290}" type="pres">
      <dgm:prSet presAssocID="{479EBBF3-ED25-4525-8644-FE72F361A533}" presName="aSpace" presStyleCnt="0"/>
      <dgm:spPr/>
    </dgm:pt>
    <dgm:pt modelId="{710149BD-B554-40F4-B17D-A537B8726671}" type="pres">
      <dgm:prSet presAssocID="{8226A8D3-A866-43EF-95CA-3178D20249FC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B2CC1-9ACD-43FE-8064-7C92B48C587A}" type="pres">
      <dgm:prSet presAssocID="{8226A8D3-A866-43EF-95CA-3178D20249FC}" presName="aSpace" presStyleCnt="0"/>
      <dgm:spPr/>
    </dgm:pt>
  </dgm:ptLst>
  <dgm:cxnLst>
    <dgm:cxn modelId="{90EF63E4-A5B2-42C6-8AE8-13813032646E}" type="presOf" srcId="{8056E9D2-1699-47CD-8F0D-3C841EB8ACEE}" destId="{0DD516B5-D720-4B0E-A28D-0DB6EB45ABB9}" srcOrd="0" destOrd="0" presId="urn:microsoft.com/office/officeart/2005/8/layout/pyramid2"/>
    <dgm:cxn modelId="{870EEAFC-18CC-4700-BB1A-A1FD329D31B3}" type="presOf" srcId="{8226A8D3-A866-43EF-95CA-3178D20249FC}" destId="{710149BD-B554-40F4-B17D-A537B8726671}" srcOrd="0" destOrd="0" presId="urn:microsoft.com/office/officeart/2005/8/layout/pyramid2"/>
    <dgm:cxn modelId="{F0E330FF-AC69-4209-A916-8AFD2D34905C}" type="presOf" srcId="{6E5A7DF3-A499-40C1-ABB0-4E3994518055}" destId="{A048BC7C-9839-4103-9A3F-C1232EDE55B2}" srcOrd="0" destOrd="0" presId="urn:microsoft.com/office/officeart/2005/8/layout/pyramid2"/>
    <dgm:cxn modelId="{EF815341-5507-4D7F-86C1-841C3012A16C}" type="presOf" srcId="{BC9FF66B-7DB1-4331-9429-1793BCCD787A}" destId="{9293341B-8C10-4660-B4A9-2A8B0C9FAE53}" srcOrd="0" destOrd="0" presId="urn:microsoft.com/office/officeart/2005/8/layout/pyramid2"/>
    <dgm:cxn modelId="{83594CAF-693D-4883-B120-9DF510305921}" srcId="{9E72E8B6-442C-4639-B74C-1A7D444F5A25}" destId="{8056E9D2-1699-47CD-8F0D-3C841EB8ACEE}" srcOrd="2" destOrd="0" parTransId="{32AAE47A-70C8-4485-B03E-7C0A346E97A0}" sibTransId="{E46C4146-2405-4965-8D15-CDE7885EE514}"/>
    <dgm:cxn modelId="{8A0CEB7F-1779-4A03-9E9F-EDD354DF5E0F}" type="presOf" srcId="{9E72E8B6-442C-4639-B74C-1A7D444F5A25}" destId="{14B66F98-8659-4DA4-85A6-E2EE5AA21A01}" srcOrd="0" destOrd="0" presId="urn:microsoft.com/office/officeart/2005/8/layout/pyramid2"/>
    <dgm:cxn modelId="{BC7B2F34-1CCD-4F15-B4D0-BE97A28F28FD}" type="presOf" srcId="{479EBBF3-ED25-4525-8644-FE72F361A533}" destId="{8543FFFE-A328-4E8E-831E-A221F2DA6790}" srcOrd="0" destOrd="0" presId="urn:microsoft.com/office/officeart/2005/8/layout/pyramid2"/>
    <dgm:cxn modelId="{576D7C39-0575-400E-A5FF-4F663B1C6327}" srcId="{9E72E8B6-442C-4639-B74C-1A7D444F5A25}" destId="{479EBBF3-ED25-4525-8644-FE72F361A533}" srcOrd="3" destOrd="0" parTransId="{63BE415D-6B7E-4538-BFFB-8F427DD2BF0F}" sibTransId="{F7311CD3-D531-49D7-9AB7-43A283E77D10}"/>
    <dgm:cxn modelId="{EC8B9AD1-CFD3-411B-B194-EF4858235EAC}" srcId="{9E72E8B6-442C-4639-B74C-1A7D444F5A25}" destId="{BC9FF66B-7DB1-4331-9429-1793BCCD787A}" srcOrd="1" destOrd="0" parTransId="{45CB3914-0BE6-405E-9842-3AFD653B96B9}" sibTransId="{9A37629D-1501-43AB-89AF-8FECD6B4AAE9}"/>
    <dgm:cxn modelId="{D64BB077-7729-4DB1-902B-BD4DF994F887}" srcId="{9E72E8B6-442C-4639-B74C-1A7D444F5A25}" destId="{6E5A7DF3-A499-40C1-ABB0-4E3994518055}" srcOrd="0" destOrd="0" parTransId="{0D60BBEF-2EA2-4E6D-A724-A04737343AC9}" sibTransId="{8371A550-0BE2-4ABD-B5EF-3CB4FD9476DF}"/>
    <dgm:cxn modelId="{EDC57F9D-288D-432A-8DF2-04C61FB05891}" srcId="{9E72E8B6-442C-4639-B74C-1A7D444F5A25}" destId="{8226A8D3-A866-43EF-95CA-3178D20249FC}" srcOrd="4" destOrd="0" parTransId="{9C83994D-F90B-4534-BE90-C6D983EA1E4E}" sibTransId="{C3AE6D07-FCA5-43F6-A92A-CCDA0855C57C}"/>
    <dgm:cxn modelId="{D2E38F57-9E68-439C-8521-5CA97987CB2A}" type="presParOf" srcId="{14B66F98-8659-4DA4-85A6-E2EE5AA21A01}" destId="{D247516D-28DB-4B20-8F47-F4A6B3D94D9F}" srcOrd="0" destOrd="0" presId="urn:microsoft.com/office/officeart/2005/8/layout/pyramid2"/>
    <dgm:cxn modelId="{A0D95BBD-6332-4BB4-AD3D-44775E181DA4}" type="presParOf" srcId="{14B66F98-8659-4DA4-85A6-E2EE5AA21A01}" destId="{2474443A-0294-494D-A952-5E48A2A4C39F}" srcOrd="1" destOrd="0" presId="urn:microsoft.com/office/officeart/2005/8/layout/pyramid2"/>
    <dgm:cxn modelId="{A650ED01-8839-49BB-9F61-A479F02D3DE2}" type="presParOf" srcId="{2474443A-0294-494D-A952-5E48A2A4C39F}" destId="{A048BC7C-9839-4103-9A3F-C1232EDE55B2}" srcOrd="0" destOrd="0" presId="urn:microsoft.com/office/officeart/2005/8/layout/pyramid2"/>
    <dgm:cxn modelId="{BDF1E4A0-ADCD-4051-9AC2-AFAFC406C28F}" type="presParOf" srcId="{2474443A-0294-494D-A952-5E48A2A4C39F}" destId="{BE69CC9C-A86B-473F-9F69-4BC72F88869E}" srcOrd="1" destOrd="0" presId="urn:microsoft.com/office/officeart/2005/8/layout/pyramid2"/>
    <dgm:cxn modelId="{A658EB94-A2A4-436C-8C10-4375B57617F7}" type="presParOf" srcId="{2474443A-0294-494D-A952-5E48A2A4C39F}" destId="{9293341B-8C10-4660-B4A9-2A8B0C9FAE53}" srcOrd="2" destOrd="0" presId="urn:microsoft.com/office/officeart/2005/8/layout/pyramid2"/>
    <dgm:cxn modelId="{4825D852-E75C-4950-8BA2-492EA348831E}" type="presParOf" srcId="{2474443A-0294-494D-A952-5E48A2A4C39F}" destId="{EAAA9FDA-4927-4F99-86C1-74645DDFEC10}" srcOrd="3" destOrd="0" presId="urn:microsoft.com/office/officeart/2005/8/layout/pyramid2"/>
    <dgm:cxn modelId="{0E6A4AD1-0515-4BE9-8A08-894454B783D7}" type="presParOf" srcId="{2474443A-0294-494D-A952-5E48A2A4C39F}" destId="{0DD516B5-D720-4B0E-A28D-0DB6EB45ABB9}" srcOrd="4" destOrd="0" presId="urn:microsoft.com/office/officeart/2005/8/layout/pyramid2"/>
    <dgm:cxn modelId="{6ABBC05A-B0EB-4830-A294-7DE43D25ABE6}" type="presParOf" srcId="{2474443A-0294-494D-A952-5E48A2A4C39F}" destId="{6738BCBF-9999-43DA-80B4-4ED4680B7956}" srcOrd="5" destOrd="0" presId="urn:microsoft.com/office/officeart/2005/8/layout/pyramid2"/>
    <dgm:cxn modelId="{23955789-C761-4CD6-BC8E-FE3B50B5AE9D}" type="presParOf" srcId="{2474443A-0294-494D-A952-5E48A2A4C39F}" destId="{8543FFFE-A328-4E8E-831E-A221F2DA6790}" srcOrd="6" destOrd="0" presId="urn:microsoft.com/office/officeart/2005/8/layout/pyramid2"/>
    <dgm:cxn modelId="{25B66586-BBB2-402A-881E-F53CFF9E5A59}" type="presParOf" srcId="{2474443A-0294-494D-A952-5E48A2A4C39F}" destId="{13849021-B452-4809-8E2F-56F30A8BF290}" srcOrd="7" destOrd="0" presId="urn:microsoft.com/office/officeart/2005/8/layout/pyramid2"/>
    <dgm:cxn modelId="{795087F8-F5CA-403B-8B8E-FFD3DFE2B419}" type="presParOf" srcId="{2474443A-0294-494D-A952-5E48A2A4C39F}" destId="{710149BD-B554-40F4-B17D-A537B8726671}" srcOrd="8" destOrd="0" presId="urn:microsoft.com/office/officeart/2005/8/layout/pyramid2"/>
    <dgm:cxn modelId="{3747139A-E579-44B7-BC15-C546E47AF873}" type="presParOf" srcId="{2474443A-0294-494D-A952-5E48A2A4C39F}" destId="{378B2CC1-9ACD-43FE-8064-7C92B48C587A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437D9-A2D8-4DFE-AEEC-BE57A10810D2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B4033-05D0-432E-8676-DEDD88F71E59}">
      <dgm:prSet phldrT="[Text]"/>
      <dgm:spPr/>
      <dgm:t>
        <a:bodyPr/>
        <a:lstStyle/>
        <a:p>
          <a:r>
            <a:rPr lang="en-IN" smtClean="0">
              <a:latin typeface="PIER"/>
            </a:rPr>
            <a:t>Crucial phase</a:t>
          </a:r>
          <a:endParaRPr lang="en-US"/>
        </a:p>
      </dgm:t>
    </dgm:pt>
    <dgm:pt modelId="{29979FC0-B8C5-4CF2-83C0-A6DA1066F0E2}" type="parTrans" cxnId="{C7D7DBAC-FCE4-42AA-A460-4F80088C9F70}">
      <dgm:prSet/>
      <dgm:spPr/>
      <dgm:t>
        <a:bodyPr/>
        <a:lstStyle/>
        <a:p>
          <a:endParaRPr lang="en-US"/>
        </a:p>
      </dgm:t>
    </dgm:pt>
    <dgm:pt modelId="{2F8275EE-2C88-4A99-921A-10AB4A7562F0}" type="sibTrans" cxnId="{C7D7DBAC-FCE4-42AA-A460-4F80088C9F70}">
      <dgm:prSet/>
      <dgm:spPr/>
      <dgm:t>
        <a:bodyPr/>
        <a:lstStyle/>
        <a:p>
          <a:endParaRPr lang="en-US"/>
        </a:p>
      </dgm:t>
    </dgm:pt>
    <dgm:pt modelId="{DB092424-C3C5-4674-9C75-5A8B63F38DF6}">
      <dgm:prSet/>
      <dgm:spPr/>
      <dgm:t>
        <a:bodyPr/>
        <a:lstStyle/>
        <a:p>
          <a:r>
            <a:rPr lang="en-IN" dirty="0" smtClean="0">
              <a:latin typeface="PIER"/>
            </a:rPr>
            <a:t>Making ourselves familiar with the game.</a:t>
          </a:r>
        </a:p>
      </dgm:t>
    </dgm:pt>
    <dgm:pt modelId="{D4A83466-98BE-4EC6-8C2B-A7E4973889CF}" type="parTrans" cxnId="{99193021-1523-40BF-9D6C-615A761C564E}">
      <dgm:prSet/>
      <dgm:spPr/>
      <dgm:t>
        <a:bodyPr/>
        <a:lstStyle/>
        <a:p>
          <a:endParaRPr lang="en-US"/>
        </a:p>
      </dgm:t>
    </dgm:pt>
    <dgm:pt modelId="{57D5AFF2-8054-4B8D-B30F-A2BA856DA506}" type="sibTrans" cxnId="{99193021-1523-40BF-9D6C-615A761C564E}">
      <dgm:prSet/>
      <dgm:spPr/>
      <dgm:t>
        <a:bodyPr/>
        <a:lstStyle/>
        <a:p>
          <a:endParaRPr lang="en-US"/>
        </a:p>
      </dgm:t>
    </dgm:pt>
    <dgm:pt modelId="{A5C225D9-A3FE-4299-AD05-80BC9D96BE8F}">
      <dgm:prSet/>
      <dgm:spPr/>
      <dgm:t>
        <a:bodyPr/>
        <a:lstStyle/>
        <a:p>
          <a:r>
            <a:rPr lang="en-IN" smtClean="0">
              <a:latin typeface="PIER"/>
            </a:rPr>
            <a:t>Gather data and tools required for the development of the product.</a:t>
          </a:r>
          <a:endParaRPr lang="en-IN" dirty="0" smtClean="0">
            <a:latin typeface="PIER"/>
          </a:endParaRPr>
        </a:p>
      </dgm:t>
    </dgm:pt>
    <dgm:pt modelId="{13AF755A-163E-4F34-AF05-CC1582D8786B}" type="parTrans" cxnId="{D74D1853-90D7-44CE-87D2-7F090706A7B2}">
      <dgm:prSet/>
      <dgm:spPr/>
      <dgm:t>
        <a:bodyPr/>
        <a:lstStyle/>
        <a:p>
          <a:endParaRPr lang="en-US"/>
        </a:p>
      </dgm:t>
    </dgm:pt>
    <dgm:pt modelId="{1279A719-B0ED-4D94-8B44-374982A0DDAC}" type="sibTrans" cxnId="{D74D1853-90D7-44CE-87D2-7F090706A7B2}">
      <dgm:prSet/>
      <dgm:spPr/>
      <dgm:t>
        <a:bodyPr/>
        <a:lstStyle/>
        <a:p>
          <a:endParaRPr lang="en-US"/>
        </a:p>
      </dgm:t>
    </dgm:pt>
    <dgm:pt modelId="{3B133354-3BB2-4E30-83F3-C699B1CE00AB}">
      <dgm:prSet/>
      <dgm:spPr/>
      <dgm:t>
        <a:bodyPr/>
        <a:lstStyle/>
        <a:p>
          <a:r>
            <a:rPr lang="en-IN" dirty="0" smtClean="0">
              <a:latin typeface="PIER"/>
            </a:rPr>
            <a:t>Learning new technologies.</a:t>
          </a:r>
        </a:p>
      </dgm:t>
    </dgm:pt>
    <dgm:pt modelId="{886BC2C5-0A51-4EE1-8CE4-5B462905991B}" type="parTrans" cxnId="{20539323-64C5-45BB-87EB-5C8A65983267}">
      <dgm:prSet/>
      <dgm:spPr/>
      <dgm:t>
        <a:bodyPr/>
        <a:lstStyle/>
        <a:p>
          <a:endParaRPr lang="en-US"/>
        </a:p>
      </dgm:t>
    </dgm:pt>
    <dgm:pt modelId="{B73369E9-8BFF-4833-8421-0B6DC7CB75F2}" type="sibTrans" cxnId="{20539323-64C5-45BB-87EB-5C8A65983267}">
      <dgm:prSet/>
      <dgm:spPr/>
      <dgm:t>
        <a:bodyPr/>
        <a:lstStyle/>
        <a:p>
          <a:endParaRPr lang="en-US"/>
        </a:p>
      </dgm:t>
    </dgm:pt>
    <dgm:pt modelId="{6B84D8F8-6F2A-4053-A6FE-6B84FCADDC33}" type="pres">
      <dgm:prSet presAssocID="{DB5437D9-A2D8-4DFE-AEEC-BE57A10810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AE73CF-1855-4188-92ED-7879DDB92485}" type="pres">
      <dgm:prSet presAssocID="{DA1B4033-05D0-432E-8676-DEDD88F71E5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99392-BC9D-4495-A865-F86BB05C7D88}" type="pres">
      <dgm:prSet presAssocID="{2F8275EE-2C88-4A99-921A-10AB4A7562F0}" presName="sibTrans" presStyleCnt="0"/>
      <dgm:spPr/>
    </dgm:pt>
    <dgm:pt modelId="{6F64E5B4-48B0-4C14-BBF3-DF223C9B637F}" type="pres">
      <dgm:prSet presAssocID="{DB092424-C3C5-4674-9C75-5A8B63F38D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28830-BA73-428E-9586-D10E2D224D06}" type="pres">
      <dgm:prSet presAssocID="{57D5AFF2-8054-4B8D-B30F-A2BA856DA506}" presName="sibTrans" presStyleCnt="0"/>
      <dgm:spPr/>
    </dgm:pt>
    <dgm:pt modelId="{96795F5D-EE97-430C-B5A0-0F64602FA6FB}" type="pres">
      <dgm:prSet presAssocID="{A5C225D9-A3FE-4299-AD05-80BC9D96BE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3D282-7CD7-4665-9995-48E427B3B2BC}" type="pres">
      <dgm:prSet presAssocID="{1279A719-B0ED-4D94-8B44-374982A0DDAC}" presName="sibTrans" presStyleCnt="0"/>
      <dgm:spPr/>
    </dgm:pt>
    <dgm:pt modelId="{9A65912B-C28B-4ACB-A782-E34957B9A2B3}" type="pres">
      <dgm:prSet presAssocID="{3B133354-3BB2-4E30-83F3-C699B1CE00A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283B4E-C555-4DFA-B832-98B12B37D1A7}" type="presOf" srcId="{DB092424-C3C5-4674-9C75-5A8B63F38DF6}" destId="{6F64E5B4-48B0-4C14-BBF3-DF223C9B637F}" srcOrd="0" destOrd="0" presId="urn:microsoft.com/office/officeart/2005/8/layout/default"/>
    <dgm:cxn modelId="{A142E2D0-2E74-4524-A0E2-D2387774C5A2}" type="presOf" srcId="{DB5437D9-A2D8-4DFE-AEEC-BE57A10810D2}" destId="{6B84D8F8-6F2A-4053-A6FE-6B84FCADDC33}" srcOrd="0" destOrd="0" presId="urn:microsoft.com/office/officeart/2005/8/layout/default"/>
    <dgm:cxn modelId="{9C0B7E56-9870-40A4-B8CD-EF2CB5BEAD0E}" type="presOf" srcId="{DA1B4033-05D0-432E-8676-DEDD88F71E59}" destId="{6DAE73CF-1855-4188-92ED-7879DDB92485}" srcOrd="0" destOrd="0" presId="urn:microsoft.com/office/officeart/2005/8/layout/default"/>
    <dgm:cxn modelId="{D74D1853-90D7-44CE-87D2-7F090706A7B2}" srcId="{DB5437D9-A2D8-4DFE-AEEC-BE57A10810D2}" destId="{A5C225D9-A3FE-4299-AD05-80BC9D96BE8F}" srcOrd="2" destOrd="0" parTransId="{13AF755A-163E-4F34-AF05-CC1582D8786B}" sibTransId="{1279A719-B0ED-4D94-8B44-374982A0DDAC}"/>
    <dgm:cxn modelId="{20539323-64C5-45BB-87EB-5C8A65983267}" srcId="{DB5437D9-A2D8-4DFE-AEEC-BE57A10810D2}" destId="{3B133354-3BB2-4E30-83F3-C699B1CE00AB}" srcOrd="3" destOrd="0" parTransId="{886BC2C5-0A51-4EE1-8CE4-5B462905991B}" sibTransId="{B73369E9-8BFF-4833-8421-0B6DC7CB75F2}"/>
    <dgm:cxn modelId="{C7D7DBAC-FCE4-42AA-A460-4F80088C9F70}" srcId="{DB5437D9-A2D8-4DFE-AEEC-BE57A10810D2}" destId="{DA1B4033-05D0-432E-8676-DEDD88F71E59}" srcOrd="0" destOrd="0" parTransId="{29979FC0-B8C5-4CF2-83C0-A6DA1066F0E2}" sibTransId="{2F8275EE-2C88-4A99-921A-10AB4A7562F0}"/>
    <dgm:cxn modelId="{99193021-1523-40BF-9D6C-615A761C564E}" srcId="{DB5437D9-A2D8-4DFE-AEEC-BE57A10810D2}" destId="{DB092424-C3C5-4674-9C75-5A8B63F38DF6}" srcOrd="1" destOrd="0" parTransId="{D4A83466-98BE-4EC6-8C2B-A7E4973889CF}" sibTransId="{57D5AFF2-8054-4B8D-B30F-A2BA856DA506}"/>
    <dgm:cxn modelId="{6AEB0042-C06C-4576-8562-47B96EF4A279}" type="presOf" srcId="{3B133354-3BB2-4E30-83F3-C699B1CE00AB}" destId="{9A65912B-C28B-4ACB-A782-E34957B9A2B3}" srcOrd="0" destOrd="0" presId="urn:microsoft.com/office/officeart/2005/8/layout/default"/>
    <dgm:cxn modelId="{49462BC2-8544-431B-BB4A-C09C3639F0B5}" type="presOf" srcId="{A5C225D9-A3FE-4299-AD05-80BC9D96BE8F}" destId="{96795F5D-EE97-430C-B5A0-0F64602FA6FB}" srcOrd="0" destOrd="0" presId="urn:microsoft.com/office/officeart/2005/8/layout/default"/>
    <dgm:cxn modelId="{23F5B3AC-530B-4EC9-AE1D-8049AD372500}" type="presParOf" srcId="{6B84D8F8-6F2A-4053-A6FE-6B84FCADDC33}" destId="{6DAE73CF-1855-4188-92ED-7879DDB92485}" srcOrd="0" destOrd="0" presId="urn:microsoft.com/office/officeart/2005/8/layout/default"/>
    <dgm:cxn modelId="{872E8B13-2C15-43C6-8497-C26F8858D145}" type="presParOf" srcId="{6B84D8F8-6F2A-4053-A6FE-6B84FCADDC33}" destId="{51299392-BC9D-4495-A865-F86BB05C7D88}" srcOrd="1" destOrd="0" presId="urn:microsoft.com/office/officeart/2005/8/layout/default"/>
    <dgm:cxn modelId="{713DC599-60FB-4E54-95FF-80EF0E2E84BF}" type="presParOf" srcId="{6B84D8F8-6F2A-4053-A6FE-6B84FCADDC33}" destId="{6F64E5B4-48B0-4C14-BBF3-DF223C9B637F}" srcOrd="2" destOrd="0" presId="urn:microsoft.com/office/officeart/2005/8/layout/default"/>
    <dgm:cxn modelId="{495156EF-D169-46B7-9CB1-BAD45E716990}" type="presParOf" srcId="{6B84D8F8-6F2A-4053-A6FE-6B84FCADDC33}" destId="{15E28830-BA73-428E-9586-D10E2D224D06}" srcOrd="3" destOrd="0" presId="urn:microsoft.com/office/officeart/2005/8/layout/default"/>
    <dgm:cxn modelId="{BDB9C574-6DAB-495F-B768-F3DC129B35FC}" type="presParOf" srcId="{6B84D8F8-6F2A-4053-A6FE-6B84FCADDC33}" destId="{96795F5D-EE97-430C-B5A0-0F64602FA6FB}" srcOrd="4" destOrd="0" presId="urn:microsoft.com/office/officeart/2005/8/layout/default"/>
    <dgm:cxn modelId="{EDAE0FAA-4D2F-43BE-A1CC-A5BF9BEC6CA0}" type="presParOf" srcId="{6B84D8F8-6F2A-4053-A6FE-6B84FCADDC33}" destId="{D493D282-7CD7-4665-9995-48E427B3B2BC}" srcOrd="5" destOrd="0" presId="urn:microsoft.com/office/officeart/2005/8/layout/default"/>
    <dgm:cxn modelId="{86A480B0-6CDB-4CBC-B3DE-517639EBC986}" type="presParOf" srcId="{6B84D8F8-6F2A-4053-A6FE-6B84FCADDC33}" destId="{9A65912B-C28B-4ACB-A782-E34957B9A2B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2D4AC8-9920-4515-9621-52ACDF6A4CE9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9B9A3-0064-4149-AA0F-73A3BBBA8274}">
      <dgm:prSet phldrT="[Text]"/>
      <dgm:spPr/>
      <dgm:t>
        <a:bodyPr/>
        <a:lstStyle/>
        <a:p>
          <a:r>
            <a:rPr lang="en-US" dirty="0" smtClean="0"/>
            <a:t>Divided the work </a:t>
          </a:r>
          <a:r>
            <a:rPr lang="en-US" dirty="0" smtClean="0"/>
            <a:t>into phases.</a:t>
          </a:r>
          <a:endParaRPr lang="en-US" dirty="0"/>
        </a:p>
      </dgm:t>
    </dgm:pt>
    <dgm:pt modelId="{C7BE391E-AB0B-4D70-963E-A924150BD6A4}" type="parTrans" cxnId="{4032AB9A-7D75-40F1-ADF1-1872C4F59C9D}">
      <dgm:prSet/>
      <dgm:spPr/>
      <dgm:t>
        <a:bodyPr/>
        <a:lstStyle/>
        <a:p>
          <a:endParaRPr lang="en-US"/>
        </a:p>
      </dgm:t>
    </dgm:pt>
    <dgm:pt modelId="{A85B4120-72EE-4337-B83E-8885D758C418}" type="sibTrans" cxnId="{4032AB9A-7D75-40F1-ADF1-1872C4F59C9D}">
      <dgm:prSet/>
      <dgm:spPr/>
      <dgm:t>
        <a:bodyPr/>
        <a:lstStyle/>
        <a:p>
          <a:endParaRPr lang="en-US"/>
        </a:p>
      </dgm:t>
    </dgm:pt>
    <dgm:pt modelId="{F3E972C0-30E7-4487-A606-353BCB4C634A}">
      <dgm:prSet/>
      <dgm:spPr/>
      <dgm:t>
        <a:bodyPr/>
        <a:lstStyle/>
        <a:p>
          <a:r>
            <a:rPr lang="en-IN" smtClean="0"/>
            <a:t>Generation of map using Adobe illustrator tool.</a:t>
          </a:r>
          <a:endParaRPr lang="en-IN" dirty="0" smtClean="0"/>
        </a:p>
      </dgm:t>
    </dgm:pt>
    <dgm:pt modelId="{FFFD3D0C-02AE-4737-A824-756C20F2A6EC}" type="parTrans" cxnId="{B8265C13-3213-4959-A37C-32809941AA9C}">
      <dgm:prSet/>
      <dgm:spPr/>
      <dgm:t>
        <a:bodyPr/>
        <a:lstStyle/>
        <a:p>
          <a:endParaRPr lang="en-US"/>
        </a:p>
      </dgm:t>
    </dgm:pt>
    <dgm:pt modelId="{82CDF3C0-B95C-44DB-B12C-DF49D909B64E}" type="sibTrans" cxnId="{B8265C13-3213-4959-A37C-32809941AA9C}">
      <dgm:prSet/>
      <dgm:spPr/>
      <dgm:t>
        <a:bodyPr/>
        <a:lstStyle/>
        <a:p>
          <a:endParaRPr lang="en-US"/>
        </a:p>
      </dgm:t>
    </dgm:pt>
    <dgm:pt modelId="{05218BFF-24D9-482C-A268-541D9580676D}">
      <dgm:prSet/>
      <dgm:spPr/>
      <dgm:t>
        <a:bodyPr/>
        <a:lstStyle/>
        <a:p>
          <a:r>
            <a:rPr lang="en-IN" smtClean="0"/>
            <a:t>Working on the UI part viz. the login/sing up, create/join game page.</a:t>
          </a:r>
          <a:endParaRPr lang="en-IN" dirty="0" smtClean="0"/>
        </a:p>
      </dgm:t>
    </dgm:pt>
    <dgm:pt modelId="{3DAE1D1A-C510-42B8-9F78-93DEB7BA8CE7}" type="parTrans" cxnId="{EE73E586-9CE2-4CE3-BED0-9DB384142E7D}">
      <dgm:prSet/>
      <dgm:spPr/>
      <dgm:t>
        <a:bodyPr/>
        <a:lstStyle/>
        <a:p>
          <a:endParaRPr lang="en-US"/>
        </a:p>
      </dgm:t>
    </dgm:pt>
    <dgm:pt modelId="{BC5A672F-A8D9-4811-AEC7-20C63BD407C2}" type="sibTrans" cxnId="{EE73E586-9CE2-4CE3-BED0-9DB384142E7D}">
      <dgm:prSet/>
      <dgm:spPr/>
      <dgm:t>
        <a:bodyPr/>
        <a:lstStyle/>
        <a:p>
          <a:endParaRPr lang="en-US"/>
        </a:p>
      </dgm:t>
    </dgm:pt>
    <dgm:pt modelId="{9E970E7D-C9F9-4E9D-BF23-C772EDBCEBC3}">
      <dgm:prSet/>
      <dgm:spPr/>
      <dgm:t>
        <a:bodyPr/>
        <a:lstStyle/>
        <a:p>
          <a:r>
            <a:rPr lang="en-IN" dirty="0" smtClean="0"/>
            <a:t>Maintaining google site and preparing mid-term presentation.</a:t>
          </a:r>
        </a:p>
      </dgm:t>
    </dgm:pt>
    <dgm:pt modelId="{B82264D6-9E05-40F2-AF4D-51501935AEDE}" type="parTrans" cxnId="{1D988CE9-1ABC-4F21-9B9A-D0F79A8CB180}">
      <dgm:prSet/>
      <dgm:spPr/>
      <dgm:t>
        <a:bodyPr/>
        <a:lstStyle/>
        <a:p>
          <a:endParaRPr lang="en-US"/>
        </a:p>
      </dgm:t>
    </dgm:pt>
    <dgm:pt modelId="{EC073D63-7834-4922-BBA2-26A899B50553}" type="sibTrans" cxnId="{1D988CE9-1ABC-4F21-9B9A-D0F79A8CB180}">
      <dgm:prSet/>
      <dgm:spPr/>
      <dgm:t>
        <a:bodyPr/>
        <a:lstStyle/>
        <a:p>
          <a:endParaRPr lang="en-US"/>
        </a:p>
      </dgm:t>
    </dgm:pt>
    <dgm:pt modelId="{18DB906B-C18D-468F-B25B-6DA38A8533F0}" type="pres">
      <dgm:prSet presAssocID="{562D4AC8-9920-4515-9621-52ACDF6A4C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EBA911-FF5D-49B9-87EB-8D48CFF91870}" type="pres">
      <dgm:prSet presAssocID="{4AE9B9A3-0064-4149-AA0F-73A3BBBA8274}" presName="node" presStyleLbl="node1" presStyleIdx="0" presStyleCnt="4" custLinFactNeighborX="-1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67DE5-C28F-4072-949B-60C4A908DFA4}" type="pres">
      <dgm:prSet presAssocID="{A85B4120-72EE-4337-B83E-8885D758C418}" presName="sibTrans" presStyleCnt="0"/>
      <dgm:spPr/>
    </dgm:pt>
    <dgm:pt modelId="{488EC6A4-8F17-4DC4-AAED-689D2161E265}" type="pres">
      <dgm:prSet presAssocID="{F3E972C0-30E7-4487-A606-353BCB4C63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30A62-833B-4477-934C-963BB3BA904C}" type="pres">
      <dgm:prSet presAssocID="{82CDF3C0-B95C-44DB-B12C-DF49D909B64E}" presName="sibTrans" presStyleCnt="0"/>
      <dgm:spPr/>
    </dgm:pt>
    <dgm:pt modelId="{51D1A94A-90F6-443D-8A5D-722B8A85C9C4}" type="pres">
      <dgm:prSet presAssocID="{05218BFF-24D9-482C-A268-541D9580676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DBF17-ECC5-4208-83EA-C8A1E001E0C6}" type="pres">
      <dgm:prSet presAssocID="{BC5A672F-A8D9-4811-AEC7-20C63BD407C2}" presName="sibTrans" presStyleCnt="0"/>
      <dgm:spPr/>
    </dgm:pt>
    <dgm:pt modelId="{4891BBC8-6D79-40C0-9682-095207FCE8C8}" type="pres">
      <dgm:prSet presAssocID="{9E970E7D-C9F9-4E9D-BF23-C772EDBCEB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8C6DDF-C797-4536-ACA1-054A7F76D10D}" type="presOf" srcId="{4AE9B9A3-0064-4149-AA0F-73A3BBBA8274}" destId="{CDEBA911-FF5D-49B9-87EB-8D48CFF91870}" srcOrd="0" destOrd="0" presId="urn:microsoft.com/office/officeart/2005/8/layout/default"/>
    <dgm:cxn modelId="{4032AB9A-7D75-40F1-ADF1-1872C4F59C9D}" srcId="{562D4AC8-9920-4515-9621-52ACDF6A4CE9}" destId="{4AE9B9A3-0064-4149-AA0F-73A3BBBA8274}" srcOrd="0" destOrd="0" parTransId="{C7BE391E-AB0B-4D70-963E-A924150BD6A4}" sibTransId="{A85B4120-72EE-4337-B83E-8885D758C418}"/>
    <dgm:cxn modelId="{B8265C13-3213-4959-A37C-32809941AA9C}" srcId="{562D4AC8-9920-4515-9621-52ACDF6A4CE9}" destId="{F3E972C0-30E7-4487-A606-353BCB4C634A}" srcOrd="1" destOrd="0" parTransId="{FFFD3D0C-02AE-4737-A824-756C20F2A6EC}" sibTransId="{82CDF3C0-B95C-44DB-B12C-DF49D909B64E}"/>
    <dgm:cxn modelId="{1D988CE9-1ABC-4F21-9B9A-D0F79A8CB180}" srcId="{562D4AC8-9920-4515-9621-52ACDF6A4CE9}" destId="{9E970E7D-C9F9-4E9D-BF23-C772EDBCEBC3}" srcOrd="3" destOrd="0" parTransId="{B82264D6-9E05-40F2-AF4D-51501935AEDE}" sibTransId="{EC073D63-7834-4922-BBA2-26A899B50553}"/>
    <dgm:cxn modelId="{CF6CB84F-3822-43D1-9CCA-23319E38D1BA}" type="presOf" srcId="{562D4AC8-9920-4515-9621-52ACDF6A4CE9}" destId="{18DB906B-C18D-468F-B25B-6DA38A8533F0}" srcOrd="0" destOrd="0" presId="urn:microsoft.com/office/officeart/2005/8/layout/default"/>
    <dgm:cxn modelId="{C1AE3DE8-70BA-4986-99D3-AD934F1D6CA0}" type="presOf" srcId="{F3E972C0-30E7-4487-A606-353BCB4C634A}" destId="{488EC6A4-8F17-4DC4-AAED-689D2161E265}" srcOrd="0" destOrd="0" presId="urn:microsoft.com/office/officeart/2005/8/layout/default"/>
    <dgm:cxn modelId="{EE73E586-9CE2-4CE3-BED0-9DB384142E7D}" srcId="{562D4AC8-9920-4515-9621-52ACDF6A4CE9}" destId="{05218BFF-24D9-482C-A268-541D9580676D}" srcOrd="2" destOrd="0" parTransId="{3DAE1D1A-C510-42B8-9F78-93DEB7BA8CE7}" sibTransId="{BC5A672F-A8D9-4811-AEC7-20C63BD407C2}"/>
    <dgm:cxn modelId="{70043D35-FE35-417F-987B-78BB159B5F74}" type="presOf" srcId="{9E970E7D-C9F9-4E9D-BF23-C772EDBCEBC3}" destId="{4891BBC8-6D79-40C0-9682-095207FCE8C8}" srcOrd="0" destOrd="0" presId="urn:microsoft.com/office/officeart/2005/8/layout/default"/>
    <dgm:cxn modelId="{AB206C78-CC25-494A-BD5D-A8D9E0E52EDB}" type="presOf" srcId="{05218BFF-24D9-482C-A268-541D9580676D}" destId="{51D1A94A-90F6-443D-8A5D-722B8A85C9C4}" srcOrd="0" destOrd="0" presId="urn:microsoft.com/office/officeart/2005/8/layout/default"/>
    <dgm:cxn modelId="{B3497F2D-602D-44A9-B654-9D930BD3A85D}" type="presParOf" srcId="{18DB906B-C18D-468F-B25B-6DA38A8533F0}" destId="{CDEBA911-FF5D-49B9-87EB-8D48CFF91870}" srcOrd="0" destOrd="0" presId="urn:microsoft.com/office/officeart/2005/8/layout/default"/>
    <dgm:cxn modelId="{5B8CA9B6-D0C3-4567-9B19-BCEBD300A916}" type="presParOf" srcId="{18DB906B-C18D-468F-B25B-6DA38A8533F0}" destId="{9CA67DE5-C28F-4072-949B-60C4A908DFA4}" srcOrd="1" destOrd="0" presId="urn:microsoft.com/office/officeart/2005/8/layout/default"/>
    <dgm:cxn modelId="{552C43E0-9B22-43E6-A492-688782374E34}" type="presParOf" srcId="{18DB906B-C18D-468F-B25B-6DA38A8533F0}" destId="{488EC6A4-8F17-4DC4-AAED-689D2161E265}" srcOrd="2" destOrd="0" presId="urn:microsoft.com/office/officeart/2005/8/layout/default"/>
    <dgm:cxn modelId="{06F19C8C-D547-4EB8-AF65-F3AA5C5E8CBB}" type="presParOf" srcId="{18DB906B-C18D-468F-B25B-6DA38A8533F0}" destId="{3B830A62-833B-4477-934C-963BB3BA904C}" srcOrd="3" destOrd="0" presId="urn:microsoft.com/office/officeart/2005/8/layout/default"/>
    <dgm:cxn modelId="{70F2050E-DD1A-4999-A7F2-CB5AFC3705AE}" type="presParOf" srcId="{18DB906B-C18D-468F-B25B-6DA38A8533F0}" destId="{51D1A94A-90F6-443D-8A5D-722B8A85C9C4}" srcOrd="4" destOrd="0" presId="urn:microsoft.com/office/officeart/2005/8/layout/default"/>
    <dgm:cxn modelId="{8046A213-D119-4A84-8515-DC62600C185E}" type="presParOf" srcId="{18DB906B-C18D-468F-B25B-6DA38A8533F0}" destId="{031DBF17-ECC5-4208-83EA-C8A1E001E0C6}" srcOrd="5" destOrd="0" presId="urn:microsoft.com/office/officeart/2005/8/layout/default"/>
    <dgm:cxn modelId="{CBC6448E-C890-41AA-B84C-7EA3222B3D28}" type="presParOf" srcId="{18DB906B-C18D-468F-B25B-6DA38A8533F0}" destId="{4891BBC8-6D79-40C0-9682-095207FCE8C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48B966-8B6C-4382-8655-EC368E2C7E21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50675-C933-4A7A-AC3F-B0E5438BABD5}">
      <dgm:prSet phldrT="[Text]"/>
      <dgm:spPr/>
      <dgm:t>
        <a:bodyPr/>
        <a:lstStyle/>
        <a:p>
          <a:r>
            <a:rPr lang="en-US" smtClean="0"/>
            <a:t>Focused on developing the game with 2 player scenario.</a:t>
          </a:r>
          <a:endParaRPr lang="en-US"/>
        </a:p>
      </dgm:t>
    </dgm:pt>
    <dgm:pt modelId="{6CE7936C-6C0D-4692-A2FC-637536F0EE66}" type="parTrans" cxnId="{9E9E963A-575C-43B7-A1E9-1378E77D00A6}">
      <dgm:prSet/>
      <dgm:spPr/>
      <dgm:t>
        <a:bodyPr/>
        <a:lstStyle/>
        <a:p>
          <a:endParaRPr lang="en-US"/>
        </a:p>
      </dgm:t>
    </dgm:pt>
    <dgm:pt modelId="{6AACB036-591E-4517-8BCB-522105582BB9}" type="sibTrans" cxnId="{9E9E963A-575C-43B7-A1E9-1378E77D00A6}">
      <dgm:prSet/>
      <dgm:spPr/>
      <dgm:t>
        <a:bodyPr/>
        <a:lstStyle/>
        <a:p>
          <a:endParaRPr lang="en-US"/>
        </a:p>
      </dgm:t>
    </dgm:pt>
    <dgm:pt modelId="{51E29C70-CCCA-4644-8BAD-FC8A93EFE85C}">
      <dgm:prSet/>
      <dgm:spPr/>
      <dgm:t>
        <a:bodyPr/>
        <a:lstStyle/>
        <a:p>
          <a:r>
            <a:rPr lang="en-IN" dirty="0" smtClean="0"/>
            <a:t>Developed the functionalities for deploy, attack and execute.</a:t>
          </a:r>
        </a:p>
      </dgm:t>
    </dgm:pt>
    <dgm:pt modelId="{9FC37EDC-062B-41E7-8B06-AF3102530ED8}" type="parTrans" cxnId="{2E7F66B0-6ACE-4748-A511-721F0FDC7316}">
      <dgm:prSet/>
      <dgm:spPr/>
      <dgm:t>
        <a:bodyPr/>
        <a:lstStyle/>
        <a:p>
          <a:endParaRPr lang="en-US"/>
        </a:p>
      </dgm:t>
    </dgm:pt>
    <dgm:pt modelId="{4EB895EA-832D-4E47-A25E-AFEABAC5E2F8}" type="sibTrans" cxnId="{2E7F66B0-6ACE-4748-A511-721F0FDC7316}">
      <dgm:prSet/>
      <dgm:spPr/>
      <dgm:t>
        <a:bodyPr/>
        <a:lstStyle/>
        <a:p>
          <a:endParaRPr lang="en-US"/>
        </a:p>
      </dgm:t>
    </dgm:pt>
    <dgm:pt modelId="{449DF771-9ADD-4235-927D-FE19B68427BE}">
      <dgm:prSet/>
      <dgm:spPr/>
      <dgm:t>
        <a:bodyPr/>
        <a:lstStyle/>
        <a:p>
          <a:r>
            <a:rPr lang="en-IN" smtClean="0"/>
            <a:t>Worked on the server side as well.</a:t>
          </a:r>
          <a:endParaRPr lang="en-IN" dirty="0" smtClean="0"/>
        </a:p>
      </dgm:t>
    </dgm:pt>
    <dgm:pt modelId="{B70A7378-74E3-4DF2-9EB3-2ECB087AC280}" type="parTrans" cxnId="{33FA5280-83F8-4E29-94EA-EA312C9D15CB}">
      <dgm:prSet/>
      <dgm:spPr/>
      <dgm:t>
        <a:bodyPr/>
        <a:lstStyle/>
        <a:p>
          <a:endParaRPr lang="en-US"/>
        </a:p>
      </dgm:t>
    </dgm:pt>
    <dgm:pt modelId="{8CF96293-57A7-43C8-B773-FFD61649EFA3}" type="sibTrans" cxnId="{33FA5280-83F8-4E29-94EA-EA312C9D15CB}">
      <dgm:prSet/>
      <dgm:spPr/>
      <dgm:t>
        <a:bodyPr/>
        <a:lstStyle/>
        <a:p>
          <a:endParaRPr lang="en-US"/>
        </a:p>
      </dgm:t>
    </dgm:pt>
    <dgm:pt modelId="{1D47FD61-33C7-4ECE-9ED4-E245279E9C9A}">
      <dgm:prSet/>
      <dgm:spPr/>
      <dgm:t>
        <a:bodyPr/>
        <a:lstStyle/>
        <a:p>
          <a:r>
            <a:rPr lang="en-IN" smtClean="0"/>
            <a:t>Discussion for extending it to 6 players and 2 more configuration of maps</a:t>
          </a:r>
          <a:endParaRPr lang="en-IN" dirty="0" smtClean="0"/>
        </a:p>
      </dgm:t>
    </dgm:pt>
    <dgm:pt modelId="{DCDBA0F5-44A0-4059-BACA-720EBC1BA78C}" type="parTrans" cxnId="{14E65E11-DE6A-4524-96D7-A8F90A022E9D}">
      <dgm:prSet/>
      <dgm:spPr/>
      <dgm:t>
        <a:bodyPr/>
        <a:lstStyle/>
        <a:p>
          <a:endParaRPr lang="en-US"/>
        </a:p>
      </dgm:t>
    </dgm:pt>
    <dgm:pt modelId="{912561FB-9BCB-4ACB-B535-BA827C83E06A}" type="sibTrans" cxnId="{14E65E11-DE6A-4524-96D7-A8F90A022E9D}">
      <dgm:prSet/>
      <dgm:spPr/>
      <dgm:t>
        <a:bodyPr/>
        <a:lstStyle/>
        <a:p>
          <a:endParaRPr lang="en-US"/>
        </a:p>
      </dgm:t>
    </dgm:pt>
    <dgm:pt modelId="{C653FBDC-1031-4606-862A-8E631C82F1C6}" type="pres">
      <dgm:prSet presAssocID="{0248B966-8B6C-4382-8655-EC368E2C7E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013F9E-9E7E-4EFF-B058-5ACAEA286184}" type="pres">
      <dgm:prSet presAssocID="{EE950675-C933-4A7A-AC3F-B0E5438BABD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C6587-3F49-40B3-ADCB-279C079A05D4}" type="pres">
      <dgm:prSet presAssocID="{6AACB036-591E-4517-8BCB-522105582BB9}" presName="sibTrans" presStyleCnt="0"/>
      <dgm:spPr/>
    </dgm:pt>
    <dgm:pt modelId="{1B7E64C9-C59D-452D-80D2-8A99512CC7E7}" type="pres">
      <dgm:prSet presAssocID="{51E29C70-CCCA-4644-8BAD-FC8A93EFE8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A9D59-8A3D-4163-95CD-F9C0B44B07FC}" type="pres">
      <dgm:prSet presAssocID="{4EB895EA-832D-4E47-A25E-AFEABAC5E2F8}" presName="sibTrans" presStyleCnt="0"/>
      <dgm:spPr/>
    </dgm:pt>
    <dgm:pt modelId="{97FA88AD-90A3-4586-AC05-9735950CCA44}" type="pres">
      <dgm:prSet presAssocID="{449DF771-9ADD-4235-927D-FE19B68427B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199AA-846E-419F-B6D1-9C0D28A149E2}" type="pres">
      <dgm:prSet presAssocID="{8CF96293-57A7-43C8-B773-FFD61649EFA3}" presName="sibTrans" presStyleCnt="0"/>
      <dgm:spPr/>
    </dgm:pt>
    <dgm:pt modelId="{3A726C22-1E0D-47F5-BC1C-66DA746F8AF2}" type="pres">
      <dgm:prSet presAssocID="{1D47FD61-33C7-4ECE-9ED4-E245279E9C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5BBA6A-EF8F-49F1-8A1C-45532A8B61E2}" type="presOf" srcId="{51E29C70-CCCA-4644-8BAD-FC8A93EFE85C}" destId="{1B7E64C9-C59D-452D-80D2-8A99512CC7E7}" srcOrd="0" destOrd="0" presId="urn:microsoft.com/office/officeart/2005/8/layout/default"/>
    <dgm:cxn modelId="{A5E847D0-8A9E-47E2-816E-B912AEFA395B}" type="presOf" srcId="{1D47FD61-33C7-4ECE-9ED4-E245279E9C9A}" destId="{3A726C22-1E0D-47F5-BC1C-66DA746F8AF2}" srcOrd="0" destOrd="0" presId="urn:microsoft.com/office/officeart/2005/8/layout/default"/>
    <dgm:cxn modelId="{BA647C16-5390-44E4-A725-68C9C164707D}" type="presOf" srcId="{449DF771-9ADD-4235-927D-FE19B68427BE}" destId="{97FA88AD-90A3-4586-AC05-9735950CCA44}" srcOrd="0" destOrd="0" presId="urn:microsoft.com/office/officeart/2005/8/layout/default"/>
    <dgm:cxn modelId="{2E7F66B0-6ACE-4748-A511-721F0FDC7316}" srcId="{0248B966-8B6C-4382-8655-EC368E2C7E21}" destId="{51E29C70-CCCA-4644-8BAD-FC8A93EFE85C}" srcOrd="1" destOrd="0" parTransId="{9FC37EDC-062B-41E7-8B06-AF3102530ED8}" sibTransId="{4EB895EA-832D-4E47-A25E-AFEABAC5E2F8}"/>
    <dgm:cxn modelId="{9E9E963A-575C-43B7-A1E9-1378E77D00A6}" srcId="{0248B966-8B6C-4382-8655-EC368E2C7E21}" destId="{EE950675-C933-4A7A-AC3F-B0E5438BABD5}" srcOrd="0" destOrd="0" parTransId="{6CE7936C-6C0D-4692-A2FC-637536F0EE66}" sibTransId="{6AACB036-591E-4517-8BCB-522105582BB9}"/>
    <dgm:cxn modelId="{14E65E11-DE6A-4524-96D7-A8F90A022E9D}" srcId="{0248B966-8B6C-4382-8655-EC368E2C7E21}" destId="{1D47FD61-33C7-4ECE-9ED4-E245279E9C9A}" srcOrd="3" destOrd="0" parTransId="{DCDBA0F5-44A0-4059-BACA-720EBC1BA78C}" sibTransId="{912561FB-9BCB-4ACB-B535-BA827C83E06A}"/>
    <dgm:cxn modelId="{E6AC273F-259E-41EF-8AE9-E46A5600F541}" type="presOf" srcId="{0248B966-8B6C-4382-8655-EC368E2C7E21}" destId="{C653FBDC-1031-4606-862A-8E631C82F1C6}" srcOrd="0" destOrd="0" presId="urn:microsoft.com/office/officeart/2005/8/layout/default"/>
    <dgm:cxn modelId="{0B43793B-429B-48BA-880E-33E70BEB5B8A}" type="presOf" srcId="{EE950675-C933-4A7A-AC3F-B0E5438BABD5}" destId="{41013F9E-9E7E-4EFF-B058-5ACAEA286184}" srcOrd="0" destOrd="0" presId="urn:microsoft.com/office/officeart/2005/8/layout/default"/>
    <dgm:cxn modelId="{33FA5280-83F8-4E29-94EA-EA312C9D15CB}" srcId="{0248B966-8B6C-4382-8655-EC368E2C7E21}" destId="{449DF771-9ADD-4235-927D-FE19B68427BE}" srcOrd="2" destOrd="0" parTransId="{B70A7378-74E3-4DF2-9EB3-2ECB087AC280}" sibTransId="{8CF96293-57A7-43C8-B773-FFD61649EFA3}"/>
    <dgm:cxn modelId="{F53671FF-36BC-4327-A929-73773344766F}" type="presParOf" srcId="{C653FBDC-1031-4606-862A-8E631C82F1C6}" destId="{41013F9E-9E7E-4EFF-B058-5ACAEA286184}" srcOrd="0" destOrd="0" presId="urn:microsoft.com/office/officeart/2005/8/layout/default"/>
    <dgm:cxn modelId="{CC9AA058-9E35-413E-9001-4F8E4882AA47}" type="presParOf" srcId="{C653FBDC-1031-4606-862A-8E631C82F1C6}" destId="{36AC6587-3F49-40B3-ADCB-279C079A05D4}" srcOrd="1" destOrd="0" presId="urn:microsoft.com/office/officeart/2005/8/layout/default"/>
    <dgm:cxn modelId="{86F8C90A-B31C-4A8C-9485-932F7754536B}" type="presParOf" srcId="{C653FBDC-1031-4606-862A-8E631C82F1C6}" destId="{1B7E64C9-C59D-452D-80D2-8A99512CC7E7}" srcOrd="2" destOrd="0" presId="urn:microsoft.com/office/officeart/2005/8/layout/default"/>
    <dgm:cxn modelId="{82A67FFB-6D45-4C9D-8254-8AB38BA312C7}" type="presParOf" srcId="{C653FBDC-1031-4606-862A-8E631C82F1C6}" destId="{B9FA9D59-8A3D-4163-95CD-F9C0B44B07FC}" srcOrd="3" destOrd="0" presId="urn:microsoft.com/office/officeart/2005/8/layout/default"/>
    <dgm:cxn modelId="{B7911A55-91E7-4749-9EC9-B6593AE31ED8}" type="presParOf" srcId="{C653FBDC-1031-4606-862A-8E631C82F1C6}" destId="{97FA88AD-90A3-4586-AC05-9735950CCA44}" srcOrd="4" destOrd="0" presId="urn:microsoft.com/office/officeart/2005/8/layout/default"/>
    <dgm:cxn modelId="{A70D72C1-20BB-4860-B9EE-004AD1EB3308}" type="presParOf" srcId="{C653FBDC-1031-4606-862A-8E631C82F1C6}" destId="{8BB199AA-846E-419F-B6D1-9C0D28A149E2}" srcOrd="5" destOrd="0" presId="urn:microsoft.com/office/officeart/2005/8/layout/default"/>
    <dgm:cxn modelId="{BE6B355D-18C1-433E-8E6F-22414854FFB0}" type="presParOf" srcId="{C653FBDC-1031-4606-862A-8E631C82F1C6}" destId="{3A726C22-1E0D-47F5-BC1C-66DA746F8AF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3E04FC-DC7F-4E72-9600-91E6A805EA8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150F45-A277-4A7F-84C8-F1C07A5FC3A2}">
      <dgm:prSet phldrT="[Text]"/>
      <dgm:spPr/>
      <dgm:t>
        <a:bodyPr/>
        <a:lstStyle/>
        <a:p>
          <a:r>
            <a:rPr lang="en-US" dirty="0" smtClean="0"/>
            <a:t>Generated the map for easy and medium configuration.</a:t>
          </a:r>
          <a:endParaRPr lang="en-US" dirty="0"/>
        </a:p>
      </dgm:t>
    </dgm:pt>
    <dgm:pt modelId="{C96CC133-C948-4489-89EE-64A674BE2DD1}" type="parTrans" cxnId="{78E3E508-95D1-4C16-9EF2-7339ABBF3604}">
      <dgm:prSet/>
      <dgm:spPr/>
      <dgm:t>
        <a:bodyPr/>
        <a:lstStyle/>
        <a:p>
          <a:endParaRPr lang="en-US"/>
        </a:p>
      </dgm:t>
    </dgm:pt>
    <dgm:pt modelId="{AF78FF96-66C1-48B5-B1C7-3F548514BCB9}" type="sibTrans" cxnId="{78E3E508-95D1-4C16-9EF2-7339ABBF3604}">
      <dgm:prSet/>
      <dgm:spPr/>
      <dgm:t>
        <a:bodyPr/>
        <a:lstStyle/>
        <a:p>
          <a:endParaRPr lang="en-US"/>
        </a:p>
      </dgm:t>
    </dgm:pt>
    <dgm:pt modelId="{46887FE8-9A1A-4A28-A07B-7E303BEA5ABA}">
      <dgm:prSet/>
      <dgm:spPr/>
      <dgm:t>
        <a:bodyPr/>
        <a:lstStyle/>
        <a:p>
          <a:r>
            <a:rPr lang="en-IN" smtClean="0"/>
            <a:t>Extending the functionalities for 6 players.</a:t>
          </a:r>
          <a:endParaRPr lang="en-IN" dirty="0" smtClean="0"/>
        </a:p>
      </dgm:t>
    </dgm:pt>
    <dgm:pt modelId="{2DD7903D-BA56-4D8C-B5AA-4CC2C9A646A4}" type="parTrans" cxnId="{3078429D-1513-41EC-A5B8-62D619E1E2E4}">
      <dgm:prSet/>
      <dgm:spPr/>
      <dgm:t>
        <a:bodyPr/>
        <a:lstStyle/>
        <a:p>
          <a:endParaRPr lang="en-US"/>
        </a:p>
      </dgm:t>
    </dgm:pt>
    <dgm:pt modelId="{8B598281-FCCB-4A3E-9EC1-86DDE851B535}" type="sibTrans" cxnId="{3078429D-1513-41EC-A5B8-62D619E1E2E4}">
      <dgm:prSet/>
      <dgm:spPr/>
      <dgm:t>
        <a:bodyPr/>
        <a:lstStyle/>
        <a:p>
          <a:endParaRPr lang="en-US"/>
        </a:p>
      </dgm:t>
    </dgm:pt>
    <dgm:pt modelId="{100B3205-5A37-44B9-B1DE-3753C5566828}" type="pres">
      <dgm:prSet presAssocID="{413E04FC-DC7F-4E72-9600-91E6A805EA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723334-4353-40A6-AF51-09FA4812A74C}" type="pres">
      <dgm:prSet presAssocID="{A8150F45-A277-4A7F-84C8-F1C07A5FC3A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C357E-3384-4D5F-88A1-E6EC93A2FEBE}" type="pres">
      <dgm:prSet presAssocID="{AF78FF96-66C1-48B5-B1C7-3F548514BCB9}" presName="sibTrans" presStyleCnt="0"/>
      <dgm:spPr/>
    </dgm:pt>
    <dgm:pt modelId="{ABD17332-5979-48A0-8E5B-8E3B650C7772}" type="pres">
      <dgm:prSet presAssocID="{46887FE8-9A1A-4A28-A07B-7E303BEA5AB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E3E508-95D1-4C16-9EF2-7339ABBF3604}" srcId="{413E04FC-DC7F-4E72-9600-91E6A805EA85}" destId="{A8150F45-A277-4A7F-84C8-F1C07A5FC3A2}" srcOrd="0" destOrd="0" parTransId="{C96CC133-C948-4489-89EE-64A674BE2DD1}" sibTransId="{AF78FF96-66C1-48B5-B1C7-3F548514BCB9}"/>
    <dgm:cxn modelId="{AF19F90B-19FD-4241-B98F-AF3D747A5F5D}" type="presOf" srcId="{46887FE8-9A1A-4A28-A07B-7E303BEA5ABA}" destId="{ABD17332-5979-48A0-8E5B-8E3B650C7772}" srcOrd="0" destOrd="0" presId="urn:microsoft.com/office/officeart/2005/8/layout/default"/>
    <dgm:cxn modelId="{0FC7D0AA-0A0C-4BCA-87A4-8140F971F338}" type="presOf" srcId="{413E04FC-DC7F-4E72-9600-91E6A805EA85}" destId="{100B3205-5A37-44B9-B1DE-3753C5566828}" srcOrd="0" destOrd="0" presId="urn:microsoft.com/office/officeart/2005/8/layout/default"/>
    <dgm:cxn modelId="{3078429D-1513-41EC-A5B8-62D619E1E2E4}" srcId="{413E04FC-DC7F-4E72-9600-91E6A805EA85}" destId="{46887FE8-9A1A-4A28-A07B-7E303BEA5ABA}" srcOrd="1" destOrd="0" parTransId="{2DD7903D-BA56-4D8C-B5AA-4CC2C9A646A4}" sibTransId="{8B598281-FCCB-4A3E-9EC1-86DDE851B535}"/>
    <dgm:cxn modelId="{896E4606-EF8A-4176-9091-E70906B997F9}" type="presOf" srcId="{A8150F45-A277-4A7F-84C8-F1C07A5FC3A2}" destId="{98723334-4353-40A6-AF51-09FA4812A74C}" srcOrd="0" destOrd="0" presId="urn:microsoft.com/office/officeart/2005/8/layout/default"/>
    <dgm:cxn modelId="{5AFD36C3-F3DB-4F18-955A-67C7428B6C80}" type="presParOf" srcId="{100B3205-5A37-44B9-B1DE-3753C5566828}" destId="{98723334-4353-40A6-AF51-09FA4812A74C}" srcOrd="0" destOrd="0" presId="urn:microsoft.com/office/officeart/2005/8/layout/default"/>
    <dgm:cxn modelId="{3BD06646-B44A-4468-9AFE-C17F672205D4}" type="presParOf" srcId="{100B3205-5A37-44B9-B1DE-3753C5566828}" destId="{4AEC357E-3384-4D5F-88A1-E6EC93A2FEBE}" srcOrd="1" destOrd="0" presId="urn:microsoft.com/office/officeart/2005/8/layout/default"/>
    <dgm:cxn modelId="{C29B95EF-8DC7-41A9-B0FA-5B1E6A37B1EA}" type="presParOf" srcId="{100B3205-5A37-44B9-B1DE-3753C5566828}" destId="{ABD17332-5979-48A0-8E5B-8E3B650C777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BDC2B-7858-46C5-BA2A-AF9A92B2F0B5}">
      <dsp:nvSpPr>
        <dsp:cNvPr id="0" name=""/>
        <dsp:cNvSpPr/>
      </dsp:nvSpPr>
      <dsp:spPr>
        <a:xfrm>
          <a:off x="-7801650" y="-1192729"/>
          <a:ext cx="9288534" cy="9288534"/>
        </a:xfrm>
        <a:prstGeom prst="blockArc">
          <a:avLst>
            <a:gd name="adj1" fmla="val 18900000"/>
            <a:gd name="adj2" fmla="val 2700000"/>
            <a:gd name="adj3" fmla="val 23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65C003-5B7E-4D90-BA80-58F4A81872F9}">
      <dsp:nvSpPr>
        <dsp:cNvPr id="0" name=""/>
        <dsp:cNvSpPr/>
      </dsp:nvSpPr>
      <dsp:spPr>
        <a:xfrm>
          <a:off x="958146" y="723111"/>
          <a:ext cx="9847429" cy="1380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86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>
              <a:latin typeface="PIER"/>
            </a:rPr>
            <a:t>Risk is a turn-based board game, in which 2 to 6 players fight over the given territories in a political map</a:t>
          </a:r>
          <a:endParaRPr lang="en-US" sz="3100" kern="1200" dirty="0">
            <a:latin typeface="PIER"/>
          </a:endParaRPr>
        </a:p>
      </dsp:txBody>
      <dsp:txXfrm>
        <a:off x="958146" y="723111"/>
        <a:ext cx="9847429" cy="1380615"/>
      </dsp:txXfrm>
    </dsp:sp>
    <dsp:sp modelId="{45AE3389-4BBC-49DB-A927-C8199D334753}">
      <dsp:nvSpPr>
        <dsp:cNvPr id="0" name=""/>
        <dsp:cNvSpPr/>
      </dsp:nvSpPr>
      <dsp:spPr>
        <a:xfrm>
          <a:off x="95262" y="517730"/>
          <a:ext cx="1725769" cy="1725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95B750-A83C-4333-A50D-EE6B5296BFE8}">
      <dsp:nvSpPr>
        <dsp:cNvPr id="0" name=""/>
        <dsp:cNvSpPr/>
      </dsp:nvSpPr>
      <dsp:spPr>
        <a:xfrm>
          <a:off x="1460000" y="2761230"/>
          <a:ext cx="9345575" cy="1380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86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PIER"/>
            </a:rPr>
            <a:t>3 Phases: Deploy | Attack/Fortify | Execute</a:t>
          </a:r>
        </a:p>
      </dsp:txBody>
      <dsp:txXfrm>
        <a:off x="1460000" y="2761230"/>
        <a:ext cx="9345575" cy="1380615"/>
      </dsp:txXfrm>
    </dsp:sp>
    <dsp:sp modelId="{72944FC1-2E5B-41C2-92EF-EC1CCE6E4BC1}">
      <dsp:nvSpPr>
        <dsp:cNvPr id="0" name=""/>
        <dsp:cNvSpPr/>
      </dsp:nvSpPr>
      <dsp:spPr>
        <a:xfrm>
          <a:off x="597116" y="2588653"/>
          <a:ext cx="1725769" cy="1725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099EE6-489D-455B-82BD-6917A68C0842}">
      <dsp:nvSpPr>
        <dsp:cNvPr id="0" name=""/>
        <dsp:cNvSpPr/>
      </dsp:nvSpPr>
      <dsp:spPr>
        <a:xfrm>
          <a:off x="958146" y="4832153"/>
          <a:ext cx="9847429" cy="1380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86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PIER"/>
            </a:rPr>
            <a:t>The player who occupies all the territories first wins.</a:t>
          </a:r>
          <a:endParaRPr lang="en-US" sz="3100" kern="1200" dirty="0">
            <a:latin typeface="PIER"/>
          </a:endParaRPr>
        </a:p>
      </dsp:txBody>
      <dsp:txXfrm>
        <a:off x="958146" y="4832153"/>
        <a:ext cx="9847429" cy="1380615"/>
      </dsp:txXfrm>
    </dsp:sp>
    <dsp:sp modelId="{9348A7D5-E463-4EF0-9420-D5024DABC24D}">
      <dsp:nvSpPr>
        <dsp:cNvPr id="0" name=""/>
        <dsp:cNvSpPr/>
      </dsp:nvSpPr>
      <dsp:spPr>
        <a:xfrm>
          <a:off x="95262" y="4659576"/>
          <a:ext cx="1725769" cy="1725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D6B8-1EB2-45AD-BE5F-366A754286D4}">
      <dsp:nvSpPr>
        <dsp:cNvPr id="0" name=""/>
        <dsp:cNvSpPr/>
      </dsp:nvSpPr>
      <dsp:spPr>
        <a:xfrm rot="16200000">
          <a:off x="-1229694" y="1234941"/>
          <a:ext cx="4310843" cy="184096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Develop a turn based client server Risk game.</a:t>
          </a:r>
          <a:endParaRPr lang="en-US" sz="1800" kern="1200" dirty="0"/>
        </a:p>
      </dsp:txBody>
      <dsp:txXfrm rot="5400000">
        <a:off x="5247" y="862169"/>
        <a:ext cx="1840960" cy="2586505"/>
      </dsp:txXfrm>
    </dsp:sp>
    <dsp:sp modelId="{EE98C802-11DF-44C6-A36F-1F383C4C88EF}">
      <dsp:nvSpPr>
        <dsp:cNvPr id="0" name=""/>
        <dsp:cNvSpPr/>
      </dsp:nvSpPr>
      <dsp:spPr>
        <a:xfrm rot="16200000">
          <a:off x="749338" y="1234941"/>
          <a:ext cx="4310843" cy="184096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Implement all core functionalities</a:t>
          </a:r>
        </a:p>
      </dsp:txBody>
      <dsp:txXfrm rot="5400000">
        <a:off x="1984279" y="862169"/>
        <a:ext cx="1840960" cy="2586505"/>
      </dsp:txXfrm>
    </dsp:sp>
    <dsp:sp modelId="{5386E434-F324-4663-851C-8D3AD82D97A1}">
      <dsp:nvSpPr>
        <dsp:cNvPr id="0" name=""/>
        <dsp:cNvSpPr/>
      </dsp:nvSpPr>
      <dsp:spPr>
        <a:xfrm rot="16200000">
          <a:off x="2728371" y="1234941"/>
          <a:ext cx="4310843" cy="184096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Different complexity levels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Small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smtClean="0"/>
            <a:t>Medium</a:t>
          </a:r>
          <a:endParaRPr lang="en-I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smtClean="0"/>
            <a:t>Hard</a:t>
          </a:r>
          <a:endParaRPr lang="en-IN" sz="1800" kern="1200" dirty="0" smtClean="0"/>
        </a:p>
      </dsp:txBody>
      <dsp:txXfrm rot="5400000">
        <a:off x="3963312" y="862169"/>
        <a:ext cx="1840960" cy="2586505"/>
      </dsp:txXfrm>
    </dsp:sp>
    <dsp:sp modelId="{DB9EEFB7-5E97-4731-99D3-FF4796C3CB11}">
      <dsp:nvSpPr>
        <dsp:cNvPr id="0" name=""/>
        <dsp:cNvSpPr/>
      </dsp:nvSpPr>
      <dsp:spPr>
        <a:xfrm rot="16200000">
          <a:off x="4707403" y="1234941"/>
          <a:ext cx="4310843" cy="184096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The game must come with at least one preloaded map.</a:t>
          </a:r>
          <a:endParaRPr lang="en-IN" sz="1800" kern="1200" dirty="0" smtClean="0"/>
        </a:p>
      </dsp:txBody>
      <dsp:txXfrm rot="5400000">
        <a:off x="5942344" y="862169"/>
        <a:ext cx="1840960" cy="2586505"/>
      </dsp:txXfrm>
    </dsp:sp>
    <dsp:sp modelId="{2529C6C3-527F-42DD-A65B-2BFE026651EC}">
      <dsp:nvSpPr>
        <dsp:cNvPr id="0" name=""/>
        <dsp:cNvSpPr/>
      </dsp:nvSpPr>
      <dsp:spPr>
        <a:xfrm rot="16200000">
          <a:off x="6686436" y="1234941"/>
          <a:ext cx="4310843" cy="184096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3 documents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smtClean="0"/>
            <a:t>Requirement Document</a:t>
          </a:r>
          <a:endParaRPr lang="en-I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smtClean="0"/>
            <a:t>Design Document</a:t>
          </a:r>
          <a:endParaRPr lang="en-I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User Manual</a:t>
          </a:r>
          <a:endParaRPr lang="en-US" sz="1800" kern="1200" dirty="0"/>
        </a:p>
      </dsp:txBody>
      <dsp:txXfrm rot="5400000">
        <a:off x="7921377" y="862169"/>
        <a:ext cx="1840960" cy="258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7516D-28DB-4B20-8F47-F4A6B3D94D9F}">
      <dsp:nvSpPr>
        <dsp:cNvPr id="0" name=""/>
        <dsp:cNvSpPr/>
      </dsp:nvSpPr>
      <dsp:spPr>
        <a:xfrm>
          <a:off x="1031038" y="0"/>
          <a:ext cx="5855305" cy="585530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48BC7C-9839-4103-9A3F-C1232EDE55B2}">
      <dsp:nvSpPr>
        <dsp:cNvPr id="0" name=""/>
        <dsp:cNvSpPr/>
      </dsp:nvSpPr>
      <dsp:spPr>
        <a:xfrm>
          <a:off x="4060280" y="586102"/>
          <a:ext cx="3805948" cy="8325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PIER"/>
            </a:rPr>
            <a:t>Stabilization sprint </a:t>
          </a:r>
          <a:endParaRPr lang="en-US" sz="2500" kern="1200" dirty="0">
            <a:latin typeface="PIER"/>
          </a:endParaRPr>
        </a:p>
      </dsp:txBody>
      <dsp:txXfrm>
        <a:off x="4100922" y="626744"/>
        <a:ext cx="3724664" cy="751267"/>
      </dsp:txXfrm>
    </dsp:sp>
    <dsp:sp modelId="{9293341B-8C10-4660-B4A9-2A8B0C9FAE53}">
      <dsp:nvSpPr>
        <dsp:cNvPr id="0" name=""/>
        <dsp:cNvSpPr/>
      </dsp:nvSpPr>
      <dsp:spPr>
        <a:xfrm>
          <a:off x="4060280" y="1522722"/>
          <a:ext cx="3805948" cy="8325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PIER"/>
            </a:rPr>
            <a:t>Sprint 4(Nov 3 – Nov 16)</a:t>
          </a:r>
          <a:endParaRPr lang="en-US" sz="2500" kern="1200" dirty="0">
            <a:latin typeface="PIER"/>
          </a:endParaRPr>
        </a:p>
      </dsp:txBody>
      <dsp:txXfrm>
        <a:off x="4100922" y="1563364"/>
        <a:ext cx="3724664" cy="751267"/>
      </dsp:txXfrm>
    </dsp:sp>
    <dsp:sp modelId="{0DD516B5-D720-4B0E-A28D-0DB6EB45ABB9}">
      <dsp:nvSpPr>
        <dsp:cNvPr id="0" name=""/>
        <dsp:cNvSpPr/>
      </dsp:nvSpPr>
      <dsp:spPr>
        <a:xfrm>
          <a:off x="4060280" y="2459342"/>
          <a:ext cx="3805948" cy="8325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PIER"/>
            </a:rPr>
            <a:t>Sprint 3 (Oct 20 – Nov 2)</a:t>
          </a:r>
          <a:endParaRPr lang="en-US" sz="2500" kern="1200" dirty="0">
            <a:latin typeface="PIER"/>
          </a:endParaRPr>
        </a:p>
      </dsp:txBody>
      <dsp:txXfrm>
        <a:off x="4100922" y="2499984"/>
        <a:ext cx="3724664" cy="751267"/>
      </dsp:txXfrm>
    </dsp:sp>
    <dsp:sp modelId="{8543FFFE-A328-4E8E-831E-A221F2DA6790}">
      <dsp:nvSpPr>
        <dsp:cNvPr id="0" name=""/>
        <dsp:cNvSpPr/>
      </dsp:nvSpPr>
      <dsp:spPr>
        <a:xfrm>
          <a:off x="4060280" y="3395962"/>
          <a:ext cx="3805948" cy="8325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PIER"/>
            </a:rPr>
            <a:t>Sprint 2 (Oct 6 – Oct 19)</a:t>
          </a:r>
          <a:endParaRPr lang="en-US" sz="2500" kern="1200" dirty="0">
            <a:latin typeface="PIER"/>
          </a:endParaRPr>
        </a:p>
      </dsp:txBody>
      <dsp:txXfrm>
        <a:off x="4100922" y="3436604"/>
        <a:ext cx="3724664" cy="751267"/>
      </dsp:txXfrm>
    </dsp:sp>
    <dsp:sp modelId="{710149BD-B554-40F4-B17D-A537B8726671}">
      <dsp:nvSpPr>
        <dsp:cNvPr id="0" name=""/>
        <dsp:cNvSpPr/>
      </dsp:nvSpPr>
      <dsp:spPr>
        <a:xfrm>
          <a:off x="4060280" y="4332582"/>
          <a:ext cx="3805948" cy="8325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PIER"/>
            </a:rPr>
            <a:t>Sprint 1 (Sep 21 – Oct 5)</a:t>
          </a:r>
          <a:endParaRPr lang="en-US" sz="2500" kern="1200" dirty="0">
            <a:latin typeface="PIER"/>
          </a:endParaRPr>
        </a:p>
      </dsp:txBody>
      <dsp:txXfrm>
        <a:off x="4100922" y="4373224"/>
        <a:ext cx="3724664" cy="751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E73CF-1855-4188-92ED-7879DDB92485}">
      <dsp:nvSpPr>
        <dsp:cNvPr id="0" name=""/>
        <dsp:cNvSpPr/>
      </dsp:nvSpPr>
      <dsp:spPr>
        <a:xfrm>
          <a:off x="2711" y="210952"/>
          <a:ext cx="2151302" cy="1290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latin typeface="PIER"/>
            </a:rPr>
            <a:t>Crucial phase</a:t>
          </a:r>
          <a:endParaRPr lang="en-US" sz="2000" kern="1200"/>
        </a:p>
      </dsp:txBody>
      <dsp:txXfrm>
        <a:off x="2711" y="210952"/>
        <a:ext cx="2151302" cy="1290781"/>
      </dsp:txXfrm>
    </dsp:sp>
    <dsp:sp modelId="{6F64E5B4-48B0-4C14-BBF3-DF223C9B637F}">
      <dsp:nvSpPr>
        <dsp:cNvPr id="0" name=""/>
        <dsp:cNvSpPr/>
      </dsp:nvSpPr>
      <dsp:spPr>
        <a:xfrm>
          <a:off x="2369144" y="210952"/>
          <a:ext cx="2151302" cy="1290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PIER"/>
            </a:rPr>
            <a:t>Making ourselves familiar with the game.</a:t>
          </a:r>
        </a:p>
      </dsp:txBody>
      <dsp:txXfrm>
        <a:off x="2369144" y="210952"/>
        <a:ext cx="2151302" cy="1290781"/>
      </dsp:txXfrm>
    </dsp:sp>
    <dsp:sp modelId="{96795F5D-EE97-430C-B5A0-0F64602FA6FB}">
      <dsp:nvSpPr>
        <dsp:cNvPr id="0" name=""/>
        <dsp:cNvSpPr/>
      </dsp:nvSpPr>
      <dsp:spPr>
        <a:xfrm>
          <a:off x="4735577" y="210952"/>
          <a:ext cx="2151302" cy="1290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latin typeface="PIER"/>
            </a:rPr>
            <a:t>Gather data and tools required for the development of the product.</a:t>
          </a:r>
          <a:endParaRPr lang="en-IN" sz="2000" kern="1200" dirty="0" smtClean="0">
            <a:latin typeface="PIER"/>
          </a:endParaRPr>
        </a:p>
      </dsp:txBody>
      <dsp:txXfrm>
        <a:off x="4735577" y="210952"/>
        <a:ext cx="2151302" cy="1290781"/>
      </dsp:txXfrm>
    </dsp:sp>
    <dsp:sp modelId="{9A65912B-C28B-4ACB-A782-E34957B9A2B3}">
      <dsp:nvSpPr>
        <dsp:cNvPr id="0" name=""/>
        <dsp:cNvSpPr/>
      </dsp:nvSpPr>
      <dsp:spPr>
        <a:xfrm>
          <a:off x="7102009" y="210952"/>
          <a:ext cx="2151302" cy="1290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PIER"/>
            </a:rPr>
            <a:t>Learning new technologies.</a:t>
          </a:r>
        </a:p>
      </dsp:txBody>
      <dsp:txXfrm>
        <a:off x="7102009" y="210952"/>
        <a:ext cx="2151302" cy="1290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BA911-FF5D-49B9-87EB-8D48CFF91870}">
      <dsp:nvSpPr>
        <dsp:cNvPr id="0" name=""/>
        <dsp:cNvSpPr/>
      </dsp:nvSpPr>
      <dsp:spPr>
        <a:xfrm>
          <a:off x="0" y="403833"/>
          <a:ext cx="2280443" cy="13682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Divided the work </a:t>
          </a:r>
          <a:r>
            <a:rPr lang="en-US" sz="1700" kern="1200" dirty="0" smtClean="0"/>
            <a:t>into phases.</a:t>
          </a:r>
          <a:endParaRPr lang="en-US" sz="1700" kern="1200" dirty="0"/>
        </a:p>
      </dsp:txBody>
      <dsp:txXfrm>
        <a:off x="0" y="403833"/>
        <a:ext cx="2280443" cy="1368266"/>
      </dsp:txXfrm>
    </dsp:sp>
    <dsp:sp modelId="{488EC6A4-8F17-4DC4-AAED-689D2161E265}">
      <dsp:nvSpPr>
        <dsp:cNvPr id="0" name=""/>
        <dsp:cNvSpPr/>
      </dsp:nvSpPr>
      <dsp:spPr>
        <a:xfrm>
          <a:off x="2511362" y="403833"/>
          <a:ext cx="2280443" cy="13682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Generation of map using Adobe illustrator tool.</a:t>
          </a:r>
          <a:endParaRPr lang="en-IN" sz="1700" kern="1200" dirty="0" smtClean="0"/>
        </a:p>
      </dsp:txBody>
      <dsp:txXfrm>
        <a:off x="2511362" y="403833"/>
        <a:ext cx="2280443" cy="1368266"/>
      </dsp:txXfrm>
    </dsp:sp>
    <dsp:sp modelId="{51D1A94A-90F6-443D-8A5D-722B8A85C9C4}">
      <dsp:nvSpPr>
        <dsp:cNvPr id="0" name=""/>
        <dsp:cNvSpPr/>
      </dsp:nvSpPr>
      <dsp:spPr>
        <a:xfrm>
          <a:off x="5019850" y="403833"/>
          <a:ext cx="2280443" cy="13682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Working on the UI part viz. the login/sing up, create/join game page.</a:t>
          </a:r>
          <a:endParaRPr lang="en-IN" sz="1700" kern="1200" dirty="0" smtClean="0"/>
        </a:p>
      </dsp:txBody>
      <dsp:txXfrm>
        <a:off x="5019850" y="403833"/>
        <a:ext cx="2280443" cy="1368266"/>
      </dsp:txXfrm>
    </dsp:sp>
    <dsp:sp modelId="{4891BBC8-6D79-40C0-9682-095207FCE8C8}">
      <dsp:nvSpPr>
        <dsp:cNvPr id="0" name=""/>
        <dsp:cNvSpPr/>
      </dsp:nvSpPr>
      <dsp:spPr>
        <a:xfrm>
          <a:off x="7528338" y="403833"/>
          <a:ext cx="2280443" cy="13682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Maintaining google site and preparing mid-term presentation.</a:t>
          </a:r>
        </a:p>
      </dsp:txBody>
      <dsp:txXfrm>
        <a:off x="7528338" y="403833"/>
        <a:ext cx="2280443" cy="13682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13F9E-9E7E-4EFF-B058-5ACAEA286184}">
      <dsp:nvSpPr>
        <dsp:cNvPr id="0" name=""/>
        <dsp:cNvSpPr/>
      </dsp:nvSpPr>
      <dsp:spPr>
        <a:xfrm>
          <a:off x="2806" y="572425"/>
          <a:ext cx="2226468" cy="1335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Focused on developing the game with 2 player scenario.</a:t>
          </a:r>
          <a:endParaRPr lang="en-US" sz="1700" kern="1200"/>
        </a:p>
      </dsp:txBody>
      <dsp:txXfrm>
        <a:off x="2806" y="572425"/>
        <a:ext cx="2226468" cy="1335881"/>
      </dsp:txXfrm>
    </dsp:sp>
    <dsp:sp modelId="{1B7E64C9-C59D-452D-80D2-8A99512CC7E7}">
      <dsp:nvSpPr>
        <dsp:cNvPr id="0" name=""/>
        <dsp:cNvSpPr/>
      </dsp:nvSpPr>
      <dsp:spPr>
        <a:xfrm>
          <a:off x="2451922" y="572425"/>
          <a:ext cx="2226468" cy="1335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Developed the functionalities for deploy, attack and execute.</a:t>
          </a:r>
        </a:p>
      </dsp:txBody>
      <dsp:txXfrm>
        <a:off x="2451922" y="572425"/>
        <a:ext cx="2226468" cy="1335881"/>
      </dsp:txXfrm>
    </dsp:sp>
    <dsp:sp modelId="{97FA88AD-90A3-4586-AC05-9735950CCA44}">
      <dsp:nvSpPr>
        <dsp:cNvPr id="0" name=""/>
        <dsp:cNvSpPr/>
      </dsp:nvSpPr>
      <dsp:spPr>
        <a:xfrm>
          <a:off x="4901037" y="572425"/>
          <a:ext cx="2226468" cy="1335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Worked on the server side as well.</a:t>
          </a:r>
          <a:endParaRPr lang="en-IN" sz="1700" kern="1200" dirty="0" smtClean="0"/>
        </a:p>
      </dsp:txBody>
      <dsp:txXfrm>
        <a:off x="4901037" y="572425"/>
        <a:ext cx="2226468" cy="1335881"/>
      </dsp:txXfrm>
    </dsp:sp>
    <dsp:sp modelId="{3A726C22-1E0D-47F5-BC1C-66DA746F8AF2}">
      <dsp:nvSpPr>
        <dsp:cNvPr id="0" name=""/>
        <dsp:cNvSpPr/>
      </dsp:nvSpPr>
      <dsp:spPr>
        <a:xfrm>
          <a:off x="7350153" y="572425"/>
          <a:ext cx="2226468" cy="1335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Discussion for extending it to 6 players and 2 more configuration of maps</a:t>
          </a:r>
          <a:endParaRPr lang="en-IN" sz="1700" kern="1200" dirty="0" smtClean="0"/>
        </a:p>
      </dsp:txBody>
      <dsp:txXfrm>
        <a:off x="7350153" y="572425"/>
        <a:ext cx="2226468" cy="13358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23334-4353-40A6-AF51-09FA4812A74C}">
      <dsp:nvSpPr>
        <dsp:cNvPr id="0" name=""/>
        <dsp:cNvSpPr/>
      </dsp:nvSpPr>
      <dsp:spPr>
        <a:xfrm>
          <a:off x="1184473" y="385"/>
          <a:ext cx="2742406" cy="16454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Generated the map for easy and medium configuration.</a:t>
          </a:r>
          <a:endParaRPr lang="en-US" sz="2500" kern="1200" dirty="0"/>
        </a:p>
      </dsp:txBody>
      <dsp:txXfrm>
        <a:off x="1184473" y="385"/>
        <a:ext cx="2742406" cy="1645443"/>
      </dsp:txXfrm>
    </dsp:sp>
    <dsp:sp modelId="{ABD17332-5979-48A0-8E5B-8E3B650C7772}">
      <dsp:nvSpPr>
        <dsp:cNvPr id="0" name=""/>
        <dsp:cNvSpPr/>
      </dsp:nvSpPr>
      <dsp:spPr>
        <a:xfrm>
          <a:off x="4201120" y="385"/>
          <a:ext cx="2742406" cy="16454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Extending the functionalities for 6 players.</a:t>
          </a:r>
          <a:endParaRPr lang="en-IN" sz="2500" kern="1200" dirty="0" smtClean="0"/>
        </a:p>
      </dsp:txBody>
      <dsp:txXfrm>
        <a:off x="4201120" y="385"/>
        <a:ext cx="2742406" cy="1645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3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17B336-13D2-45AB-950D-B4B6B7240E8D}" type="datetimeFigureOut">
              <a:rPr lang="en-US" smtClean="0"/>
              <a:t>22/11/2015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03A4-A55D-4819-830F-40948BEA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3808" y="1712891"/>
            <a:ext cx="3507454" cy="1699330"/>
          </a:xfrm>
        </p:spPr>
        <p:txBody>
          <a:bodyPr/>
          <a:lstStyle/>
          <a:p>
            <a:r>
              <a:rPr lang="en-US" sz="1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iloGram" pitchFamily="50" charset="0"/>
              </a:rPr>
              <a:t>D</a:t>
            </a:r>
            <a:r>
              <a:rPr lang="en-US" dirty="0" smtClean="0">
                <a:latin typeface="KiloGram" pitchFamily="50" charset="0"/>
              </a:rPr>
              <a:t>-Risk</a:t>
            </a:r>
            <a:endParaRPr lang="en-US" dirty="0">
              <a:latin typeface="KiloGram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500" y="3284113"/>
            <a:ext cx="771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iloGram" pitchFamily="50" charset="0"/>
              </a:rPr>
              <a:t>B</a:t>
            </a:r>
            <a:r>
              <a:rPr lang="en-US" sz="5400" dirty="0" smtClean="0">
                <a:latin typeface="KiloGram" pitchFamily="50" charset="0"/>
              </a:rPr>
              <a:t>Y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iloGram" pitchFamily="50" charset="0"/>
              </a:rPr>
              <a:t>T</a:t>
            </a:r>
            <a:r>
              <a:rPr lang="en-US" sz="5400" dirty="0" smtClean="0">
                <a:latin typeface="KiloGram" pitchFamily="50" charset="0"/>
              </a:rPr>
              <a:t>EAM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iloGram" pitchFamily="50" charset="0"/>
              </a:rPr>
              <a:t>I</a:t>
            </a:r>
            <a:r>
              <a:rPr lang="en-US" sz="5400" dirty="0" smtClean="0">
                <a:latin typeface="KiloGram" pitchFamily="50" charset="0"/>
              </a:rPr>
              <a:t>NFERNO</a:t>
            </a:r>
            <a:endParaRPr lang="en-US" sz="5400" dirty="0"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9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Sprint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Three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656114"/>
            <a:ext cx="7591425" cy="13396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18844" y="39113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Agile</a:t>
            </a:r>
            <a:r>
              <a:rPr lang="en-US" sz="6600" dirty="0" smtClean="0">
                <a:latin typeface="PIER"/>
              </a:rPr>
              <a:t> methodology</a:t>
            </a:r>
            <a:endParaRPr lang="en-US" sz="6600" dirty="0">
              <a:latin typeface="PIER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09173981"/>
              </p:ext>
            </p:extLst>
          </p:nvPr>
        </p:nvGraphicFramePr>
        <p:xfrm>
          <a:off x="1244138" y="3767666"/>
          <a:ext cx="9579429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63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Sprint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Four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1" y="2525486"/>
            <a:ext cx="7686675" cy="149406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18844" y="39113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Agile</a:t>
            </a:r>
            <a:r>
              <a:rPr lang="en-US" sz="6600" dirty="0" smtClean="0">
                <a:latin typeface="PIER"/>
              </a:rPr>
              <a:t> methodology</a:t>
            </a:r>
            <a:endParaRPr lang="en-US" sz="6600" dirty="0">
              <a:latin typeface="PIER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95612836"/>
              </p:ext>
            </p:extLst>
          </p:nvPr>
        </p:nvGraphicFramePr>
        <p:xfrm>
          <a:off x="2032000" y="4492117"/>
          <a:ext cx="8128000" cy="164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49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986" y="2051251"/>
            <a:ext cx="5718630" cy="1400530"/>
          </a:xfrm>
        </p:spPr>
        <p:txBody>
          <a:bodyPr/>
          <a:lstStyle/>
          <a:p>
            <a:pPr algn="ctr"/>
            <a:r>
              <a:rPr lang="en-US" sz="15000" dirty="0" smtClean="0">
                <a:solidFill>
                  <a:schemeClr val="tx1"/>
                </a:solidFill>
                <a:latin typeface="KiloGram" pitchFamily="50" charset="0"/>
              </a:rPr>
              <a:t>Q</a:t>
            </a:r>
            <a:r>
              <a:rPr lang="en-US" sz="1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KiloGram" pitchFamily="50" charset="0"/>
              </a:rPr>
              <a:t>&amp;</a:t>
            </a:r>
            <a:r>
              <a:rPr lang="en-US" sz="15000" dirty="0" smtClean="0">
                <a:solidFill>
                  <a:schemeClr val="tx1"/>
                </a:solidFill>
                <a:latin typeface="KiloGram" pitchFamily="50" charset="0"/>
              </a:rPr>
              <a:t>A</a:t>
            </a:r>
            <a:endParaRPr lang="en-US" sz="15000" dirty="0">
              <a:solidFill>
                <a:schemeClr val="tx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PIER"/>
              </a:rPr>
              <a:t>What 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Risk</a:t>
            </a:r>
            <a:r>
              <a:rPr lang="en-US" dirty="0" smtClean="0">
                <a:latin typeface="PIER"/>
              </a:rPr>
              <a:t>?</a:t>
            </a:r>
            <a:endParaRPr lang="en-US" dirty="0">
              <a:latin typeface="PIER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7467334"/>
              </p:ext>
            </p:extLst>
          </p:nvPr>
        </p:nvGraphicFramePr>
        <p:xfrm>
          <a:off x="646111" y="167425"/>
          <a:ext cx="10900839" cy="690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28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8" y="2423185"/>
            <a:ext cx="9404723" cy="2599576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iloGram" pitchFamily="50" charset="0"/>
              </a:rPr>
              <a:t>D</a:t>
            </a:r>
            <a:r>
              <a:rPr lang="en-US" sz="9600" dirty="0" smtClean="0">
                <a:latin typeface="KiloGram" pitchFamily="50" charset="0"/>
              </a:rPr>
              <a:t>emo</a:t>
            </a:r>
            <a:endParaRPr lang="en-US" sz="9600" dirty="0"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426960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SCORE</a:t>
            </a:r>
            <a:r>
              <a:rPr lang="en-US" sz="6000" dirty="0" smtClean="0">
                <a:latin typeface="PIER"/>
              </a:rPr>
              <a:t> Requirements</a:t>
            </a:r>
            <a:endParaRPr lang="en-US" sz="6000" dirty="0">
              <a:latin typeface="PIER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7037103"/>
              </p:ext>
            </p:extLst>
          </p:nvPr>
        </p:nvGraphicFramePr>
        <p:xfrm>
          <a:off x="1197649" y="1827490"/>
          <a:ext cx="9767585" cy="4310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1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723" y="1611816"/>
            <a:ext cx="9404723" cy="140053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Agile</a:t>
            </a:r>
            <a:r>
              <a:rPr lang="en-US" sz="6600" dirty="0">
                <a:latin typeface="PIER"/>
              </a:rPr>
              <a:t> </a:t>
            </a:r>
            <a:r>
              <a:rPr lang="en-US" sz="6600" dirty="0" smtClean="0">
                <a:latin typeface="PIER"/>
              </a:rPr>
              <a:t>methodology</a:t>
            </a:r>
            <a:endParaRPr lang="en-US" sz="6600" dirty="0">
              <a:latin typeface="PIER"/>
            </a:endParaRPr>
          </a:p>
        </p:txBody>
      </p:sp>
      <p:pic>
        <p:nvPicPr>
          <p:cNvPr id="1030" name="Picture 6" descr="http://www.islonline.com/static/v61/images/technology/google-site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9" y="3759200"/>
            <a:ext cx="3929914" cy="12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hack.institute/events/connected-car/img/github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65" y="3571413"/>
            <a:ext cx="3514904" cy="144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braveterry.com/wp-content/uploads/2015/06/taig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48" y="3402798"/>
            <a:ext cx="19240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05965" y="992486"/>
            <a:ext cx="9404723" cy="140053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Agile</a:t>
            </a:r>
            <a:r>
              <a:rPr lang="en-US" sz="6600" dirty="0">
                <a:latin typeface="PIER"/>
              </a:rPr>
              <a:t> </a:t>
            </a:r>
            <a:r>
              <a:rPr lang="en-US" sz="6600" dirty="0" smtClean="0">
                <a:latin typeface="PIER"/>
              </a:rPr>
              <a:t>methodology</a:t>
            </a:r>
            <a:endParaRPr lang="en-US" sz="6600" dirty="0">
              <a:latin typeface="P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4082" y="3026700"/>
            <a:ext cx="500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PIER"/>
              </a:rPr>
              <a:t>“Allow for </a:t>
            </a:r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change</a:t>
            </a:r>
            <a:r>
              <a:rPr lang="en-US" sz="4400" dirty="0" smtClean="0">
                <a:latin typeface="PIER"/>
              </a:rPr>
              <a:t>”</a:t>
            </a:r>
            <a:endParaRPr lang="en-US" sz="4400" dirty="0">
              <a:latin typeface="P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703" y="3948617"/>
            <a:ext cx="10032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PIER"/>
              </a:rPr>
              <a:t>“User stories are placeholders for </a:t>
            </a:r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conversation</a:t>
            </a:r>
            <a:r>
              <a:rPr lang="en-US" sz="4400" dirty="0" smtClean="0">
                <a:latin typeface="PIER"/>
              </a:rPr>
              <a:t>”</a:t>
            </a:r>
            <a:endParaRPr lang="en-US" sz="4400" dirty="0">
              <a:latin typeface="PIER"/>
            </a:endParaRPr>
          </a:p>
        </p:txBody>
      </p:sp>
    </p:spTree>
    <p:extLst>
      <p:ext uri="{BB962C8B-B14F-4D97-AF65-F5344CB8AC3E}">
        <p14:creationId xmlns:p14="http://schemas.microsoft.com/office/powerpoint/2010/main" val="4099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8844" y="65238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Agile</a:t>
            </a:r>
            <a:r>
              <a:rPr lang="en-US" sz="6600" dirty="0" smtClean="0">
                <a:latin typeface="PIER"/>
              </a:rPr>
              <a:t> methodology</a:t>
            </a:r>
            <a:endParaRPr lang="en-US" sz="6600" dirty="0">
              <a:latin typeface="PIER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93093477"/>
              </p:ext>
            </p:extLst>
          </p:nvPr>
        </p:nvGraphicFramePr>
        <p:xfrm>
          <a:off x="2031999" y="719666"/>
          <a:ext cx="8998857" cy="585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5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PIER"/>
              </a:rPr>
              <a:t> Sprint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One</a:t>
            </a:r>
          </a:p>
          <a:p>
            <a:endParaRPr lang="en-US" b="1" dirty="0" smtClean="0">
              <a:latin typeface="PIER"/>
            </a:endParaRPr>
          </a:p>
          <a:p>
            <a:endParaRPr lang="en-US" b="1" dirty="0">
              <a:latin typeface="PIER"/>
            </a:endParaRPr>
          </a:p>
          <a:p>
            <a:endParaRPr lang="en-US" b="1" dirty="0" smtClean="0">
              <a:latin typeface="PIER"/>
            </a:endParaRPr>
          </a:p>
          <a:p>
            <a:pPr marL="0" indent="0">
              <a:buNone/>
            </a:pPr>
            <a:endParaRPr lang="en-IN" dirty="0" smtClean="0">
              <a:latin typeface="PIER"/>
            </a:endParaRPr>
          </a:p>
          <a:p>
            <a:endParaRPr lang="en-IN" dirty="0" smtClean="0">
              <a:latin typeface="PIER"/>
            </a:endParaRPr>
          </a:p>
          <a:p>
            <a:endParaRPr lang="en-IN" dirty="0" smtClean="0">
              <a:latin typeface="PIER"/>
            </a:endParaRPr>
          </a:p>
          <a:p>
            <a:endParaRPr lang="en-US" b="1" dirty="0">
              <a:latin typeface="PI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628900"/>
            <a:ext cx="7658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18844" y="39113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Agile</a:t>
            </a:r>
            <a:r>
              <a:rPr lang="en-US" sz="6600" dirty="0" smtClean="0">
                <a:latin typeface="PIER"/>
              </a:rPr>
              <a:t> methodology</a:t>
            </a:r>
            <a:endParaRPr lang="en-US" sz="6600" dirty="0">
              <a:latin typeface="PIER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1528395"/>
              </p:ext>
            </p:extLst>
          </p:nvPr>
        </p:nvGraphicFramePr>
        <p:xfrm>
          <a:off x="1567543" y="4659085"/>
          <a:ext cx="9256024" cy="171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1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Sprint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627086"/>
            <a:ext cx="7562850" cy="1484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18844" y="39113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"/>
              </a:rPr>
              <a:t>Agile</a:t>
            </a:r>
            <a:r>
              <a:rPr lang="en-US" sz="6600" dirty="0" smtClean="0">
                <a:latin typeface="PIER"/>
              </a:rPr>
              <a:t> methodology</a:t>
            </a:r>
            <a:endParaRPr lang="en-US" sz="6600" dirty="0">
              <a:latin typeface="PIER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0015478"/>
              </p:ext>
            </p:extLst>
          </p:nvPr>
        </p:nvGraphicFramePr>
        <p:xfrm>
          <a:off x="1190171" y="4072466"/>
          <a:ext cx="9811657" cy="217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4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982</TotalTime>
  <Words>284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 3</vt:lpstr>
      <vt:lpstr>Arial</vt:lpstr>
      <vt:lpstr>PIER</vt:lpstr>
      <vt:lpstr>Century Gothic</vt:lpstr>
      <vt:lpstr>KiloGram</vt:lpstr>
      <vt:lpstr>Ion</vt:lpstr>
      <vt:lpstr>D-Risk</vt:lpstr>
      <vt:lpstr>What is Risk?</vt:lpstr>
      <vt:lpstr>Demo</vt:lpstr>
      <vt:lpstr>SCORE Requirements</vt:lpstr>
      <vt:lpstr>Agile methodology</vt:lpstr>
      <vt:lpstr>Agile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Drisk WOOHOO</dc:title>
  <dc:creator>Aditya Togani</dc:creator>
  <cp:lastModifiedBy>Aditya Togani</cp:lastModifiedBy>
  <cp:revision>32</cp:revision>
  <dcterms:created xsi:type="dcterms:W3CDTF">2015-11-22T09:03:28Z</dcterms:created>
  <dcterms:modified xsi:type="dcterms:W3CDTF">2015-11-23T06:00:55Z</dcterms:modified>
</cp:coreProperties>
</file>