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4"/>
  </p:notes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6EC5A-BB24-45EA-80BF-77767FD176CE}" v="53" dt="2023-05-07T23:02:12.445"/>
    <p1510:client id="{DF22F874-6BAA-46E2-92A8-2E01972A31FD}" v="30" dt="2023-05-07T23:20:38.414"/>
    <p1510:client id="{FBD717E1-6611-4884-B6F2-9507E2C6AA6B}" v="20" dt="2023-05-07T23:09:19.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mika Karuppaiah" userId="3f12a0000b74fade" providerId="LiveId" clId="{DF22F874-6BAA-46E2-92A8-2E01972A31FD}"/>
    <pc:docChg chg="undo custSel modSld">
      <pc:chgData name="Boomika Karuppaiah" userId="3f12a0000b74fade" providerId="LiveId" clId="{DF22F874-6BAA-46E2-92A8-2E01972A31FD}" dt="2023-05-07T23:20:38.414" v="1290" actId="2711"/>
      <pc:docMkLst>
        <pc:docMk/>
      </pc:docMkLst>
      <pc:sldChg chg="addSp delSp modSp mod">
        <pc:chgData name="Boomika Karuppaiah" userId="3f12a0000b74fade" providerId="LiveId" clId="{DF22F874-6BAA-46E2-92A8-2E01972A31FD}" dt="2023-05-07T23:20:38.414" v="1290" actId="2711"/>
        <pc:sldMkLst>
          <pc:docMk/>
          <pc:sldMk cId="404040298" sldId="261"/>
        </pc:sldMkLst>
        <pc:spChg chg="add mod">
          <ac:chgData name="Boomika Karuppaiah" userId="3f12a0000b74fade" providerId="LiveId" clId="{DF22F874-6BAA-46E2-92A8-2E01972A31FD}" dt="2023-05-07T18:03:36.666" v="572" actId="6549"/>
          <ac:spMkLst>
            <pc:docMk/>
            <pc:sldMk cId="404040298" sldId="261"/>
            <ac:spMk id="3" creationId="{18EE9326-35D5-AD45-90D4-E0CDD14DB8F9}"/>
          </ac:spMkLst>
        </pc:spChg>
        <pc:spChg chg="add del mod">
          <ac:chgData name="Boomika Karuppaiah" userId="3f12a0000b74fade" providerId="LiveId" clId="{DF22F874-6BAA-46E2-92A8-2E01972A31FD}" dt="2023-05-07T18:05:22.142" v="592"/>
          <ac:spMkLst>
            <pc:docMk/>
            <pc:sldMk cId="404040298" sldId="261"/>
            <ac:spMk id="10" creationId="{F1EC5E64-8DCE-5ACB-53D2-D1362EEB47B8}"/>
          </ac:spMkLst>
        </pc:spChg>
        <pc:spChg chg="add mod">
          <ac:chgData name="Boomika Karuppaiah" userId="3f12a0000b74fade" providerId="LiveId" clId="{DF22F874-6BAA-46E2-92A8-2E01972A31FD}" dt="2023-05-07T18:27:53.967" v="1133" actId="1035"/>
          <ac:spMkLst>
            <pc:docMk/>
            <pc:sldMk cId="404040298" sldId="261"/>
            <ac:spMk id="11" creationId="{7A3CEF0F-5F9B-8016-5A1C-DBE944AD33F7}"/>
          </ac:spMkLst>
        </pc:spChg>
        <pc:spChg chg="mod">
          <ac:chgData name="Boomika Karuppaiah" userId="3f12a0000b74fade" providerId="LiveId" clId="{DF22F874-6BAA-46E2-92A8-2E01972A31FD}" dt="2023-05-07T17:30:35.635" v="226" actId="123"/>
          <ac:spMkLst>
            <pc:docMk/>
            <pc:sldMk cId="404040298" sldId="261"/>
            <ac:spMk id="17" creationId="{8AE8A03B-3762-4AF2-A9FC-B088E0736F3A}"/>
          </ac:spMkLst>
        </pc:spChg>
        <pc:spChg chg="mod">
          <ac:chgData name="Boomika Karuppaiah" userId="3f12a0000b74fade" providerId="LiveId" clId="{DF22F874-6BAA-46E2-92A8-2E01972A31FD}" dt="2023-05-07T18:35:33.102" v="1286" actId="113"/>
          <ac:spMkLst>
            <pc:docMk/>
            <pc:sldMk cId="404040298" sldId="261"/>
            <ac:spMk id="18" creationId="{88133C58-052D-4585-823B-31740DB45AF4}"/>
          </ac:spMkLst>
        </pc:spChg>
        <pc:spChg chg="mod">
          <ac:chgData name="Boomika Karuppaiah" userId="3f12a0000b74fade" providerId="LiveId" clId="{DF22F874-6BAA-46E2-92A8-2E01972A31FD}" dt="2023-05-07T17:24:36.224" v="99"/>
          <ac:spMkLst>
            <pc:docMk/>
            <pc:sldMk cId="404040298" sldId="261"/>
            <ac:spMk id="31" creationId="{A3F6428D-1FA6-42BA-BAEA-3577E1620F6B}"/>
          </ac:spMkLst>
        </pc:spChg>
        <pc:spChg chg="mod">
          <ac:chgData name="Boomika Karuppaiah" userId="3f12a0000b74fade" providerId="LiveId" clId="{DF22F874-6BAA-46E2-92A8-2E01972A31FD}" dt="2023-05-07T06:21:34.461" v="1" actId="1076"/>
          <ac:spMkLst>
            <pc:docMk/>
            <pc:sldMk cId="404040298" sldId="261"/>
            <ac:spMk id="32" creationId="{00000000-0000-0000-0000-000000000000}"/>
          </ac:spMkLst>
        </pc:spChg>
        <pc:spChg chg="mod">
          <ac:chgData name="Boomika Karuppaiah" userId="3f12a0000b74fade" providerId="LiveId" clId="{DF22F874-6BAA-46E2-92A8-2E01972A31FD}" dt="2023-05-07T06:22:22.185" v="96" actId="20577"/>
          <ac:spMkLst>
            <pc:docMk/>
            <pc:sldMk cId="404040298" sldId="261"/>
            <ac:spMk id="35" creationId="{30C08963-BE29-4B96-B122-F15F02A3F7E3}"/>
          </ac:spMkLst>
        </pc:spChg>
        <pc:spChg chg="del mod">
          <ac:chgData name="Boomika Karuppaiah" userId="3f12a0000b74fade" providerId="LiveId" clId="{DF22F874-6BAA-46E2-92A8-2E01972A31FD}" dt="2023-05-07T17:31:50.676" v="236"/>
          <ac:spMkLst>
            <pc:docMk/>
            <pc:sldMk cId="404040298" sldId="261"/>
            <ac:spMk id="37" creationId="{BAB40251-2E35-4623-A6BE-28130F737F03}"/>
          </ac:spMkLst>
        </pc:spChg>
        <pc:spChg chg="del">
          <ac:chgData name="Boomika Karuppaiah" userId="3f12a0000b74fade" providerId="LiveId" clId="{DF22F874-6BAA-46E2-92A8-2E01972A31FD}" dt="2023-05-07T18:05:04.317" v="585" actId="478"/>
          <ac:spMkLst>
            <pc:docMk/>
            <pc:sldMk cId="404040298" sldId="261"/>
            <ac:spMk id="39" creationId="{62D65E41-7BC1-4B4D-9C1B-6ED3152D12D0}"/>
          </ac:spMkLst>
        </pc:spChg>
        <pc:spChg chg="mod">
          <ac:chgData name="Boomika Karuppaiah" userId="3f12a0000b74fade" providerId="LiveId" clId="{DF22F874-6BAA-46E2-92A8-2E01972A31FD}" dt="2023-05-07T18:35:16.255" v="1284" actId="14100"/>
          <ac:spMkLst>
            <pc:docMk/>
            <pc:sldMk cId="404040298" sldId="261"/>
            <ac:spMk id="46" creationId="{88D57C6D-9B7C-4799-9EEF-AD493DF30EC4}"/>
          </ac:spMkLst>
        </pc:spChg>
        <pc:spChg chg="mod">
          <ac:chgData name="Boomika Karuppaiah" userId="3f12a0000b74fade" providerId="LiveId" clId="{DF22F874-6BAA-46E2-92A8-2E01972A31FD}" dt="2023-05-07T23:20:38.414" v="1290" actId="2711"/>
          <ac:spMkLst>
            <pc:docMk/>
            <pc:sldMk cId="404040298" sldId="261"/>
            <ac:spMk id="230" creationId="{AD2E301E-E7B3-4BB5-B48D-F76D6F65BBE3}"/>
          </ac:spMkLst>
        </pc:spChg>
        <pc:spChg chg="mod">
          <ac:chgData name="Boomika Karuppaiah" userId="3f12a0000b74fade" providerId="LiveId" clId="{DF22F874-6BAA-46E2-92A8-2E01972A31FD}" dt="2023-05-07T18:35:20.544" v="1285" actId="1076"/>
          <ac:spMkLst>
            <pc:docMk/>
            <pc:sldMk cId="404040298" sldId="261"/>
            <ac:spMk id="287" creationId="{2C6E9F3E-3183-4639-8BD4-4D30DDD1A58D}"/>
          </ac:spMkLst>
        </pc:spChg>
        <pc:spChg chg="mod">
          <ac:chgData name="Boomika Karuppaiah" userId="3f12a0000b74fade" providerId="LiveId" clId="{DF22F874-6BAA-46E2-92A8-2E01972A31FD}" dt="2023-05-07T23:19:38.354" v="1289"/>
          <ac:spMkLst>
            <pc:docMk/>
            <pc:sldMk cId="404040298" sldId="261"/>
            <ac:spMk id="2053" creationId="{00000000-0000-0000-0000-000000000000}"/>
          </ac:spMkLst>
        </pc:spChg>
        <pc:picChg chg="add mod">
          <ac:chgData name="Boomika Karuppaiah" userId="3f12a0000b74fade" providerId="LiveId" clId="{DF22F874-6BAA-46E2-92A8-2E01972A31FD}" dt="2023-05-07T18:03:05.264" v="556" actId="1076"/>
          <ac:picMkLst>
            <pc:docMk/>
            <pc:sldMk cId="404040298" sldId="261"/>
            <ac:picMk id="4" creationId="{950DDD09-9333-2B0A-5A67-85850B19ADFF}"/>
          </ac:picMkLst>
        </pc:picChg>
        <pc:picChg chg="add mod">
          <ac:chgData name="Boomika Karuppaiah" userId="3f12a0000b74fade" providerId="LiveId" clId="{DF22F874-6BAA-46E2-92A8-2E01972A31FD}" dt="2023-05-07T18:03:15.919" v="560" actId="1076"/>
          <ac:picMkLst>
            <pc:docMk/>
            <pc:sldMk cId="404040298" sldId="261"/>
            <ac:picMk id="5" creationId="{078FD018-C999-ADC4-7D89-A785B2090CEA}"/>
          </ac:picMkLst>
        </pc:picChg>
        <pc:picChg chg="add mod">
          <ac:chgData name="Boomika Karuppaiah" userId="3f12a0000b74fade" providerId="LiveId" clId="{DF22F874-6BAA-46E2-92A8-2E01972A31FD}" dt="2023-05-07T18:03:42.936" v="583" actId="1035"/>
          <ac:picMkLst>
            <pc:docMk/>
            <pc:sldMk cId="404040298" sldId="261"/>
            <ac:picMk id="6" creationId="{FD8CB0E3-95B5-3DC5-6B21-8B60B2B849F6}"/>
          </ac:picMkLst>
        </pc:picChg>
        <pc:picChg chg="add mod">
          <ac:chgData name="Boomika Karuppaiah" userId="3f12a0000b74fade" providerId="LiveId" clId="{DF22F874-6BAA-46E2-92A8-2E01972A31FD}" dt="2023-05-07T18:03:42.936" v="583" actId="1035"/>
          <ac:picMkLst>
            <pc:docMk/>
            <pc:sldMk cId="404040298" sldId="261"/>
            <ac:picMk id="7" creationId="{2ED144B6-F3C2-D210-565C-26D243AAAB21}"/>
          </ac:picMkLst>
        </pc:picChg>
        <pc:picChg chg="add mod">
          <ac:chgData name="Boomika Karuppaiah" userId="3f12a0000b74fade" providerId="LiveId" clId="{DF22F874-6BAA-46E2-92A8-2E01972A31FD}" dt="2023-05-07T18:03:42.936" v="583" actId="1035"/>
          <ac:picMkLst>
            <pc:docMk/>
            <pc:sldMk cId="404040298" sldId="261"/>
            <ac:picMk id="8" creationId="{6E4009E4-F4A0-5EA7-0001-30FE70BD3B38}"/>
          </ac:picMkLst>
        </pc:picChg>
        <pc:picChg chg="add del mod">
          <ac:chgData name="Boomika Karuppaiah" userId="3f12a0000b74fade" providerId="LiveId" clId="{DF22F874-6BAA-46E2-92A8-2E01972A31FD}" dt="2023-05-07T18:05:22.142" v="590" actId="478"/>
          <ac:picMkLst>
            <pc:docMk/>
            <pc:sldMk cId="404040298" sldId="261"/>
            <ac:picMk id="9" creationId="{182E30B7-CC8D-EEA3-5F30-56891CC33B29}"/>
          </ac:picMkLst>
        </pc:picChg>
        <pc:picChg chg="add mod">
          <ac:chgData name="Boomika Karuppaiah" userId="3f12a0000b74fade" providerId="LiveId" clId="{DF22F874-6BAA-46E2-92A8-2E01972A31FD}" dt="2023-05-07T18:21:31.259" v="678" actId="1076"/>
          <ac:picMkLst>
            <pc:docMk/>
            <pc:sldMk cId="404040298" sldId="261"/>
            <ac:picMk id="9" creationId="{C98E22E0-77B7-40DC-5ACA-1A505AB025EA}"/>
          </ac:picMkLst>
        </pc:picChg>
        <pc:picChg chg="add mod">
          <ac:chgData name="Boomika Karuppaiah" userId="3f12a0000b74fade" providerId="LiveId" clId="{DF22F874-6BAA-46E2-92A8-2E01972A31FD}" dt="2023-05-07T18:20:41.062" v="652"/>
          <ac:picMkLst>
            <pc:docMk/>
            <pc:sldMk cId="404040298" sldId="261"/>
            <ac:picMk id="10" creationId="{5B2745E5-73CF-9E3F-4239-B55F8DD33CC3}"/>
          </ac:picMkLst>
        </pc:picChg>
        <pc:picChg chg="add mod">
          <ac:chgData name="Boomika Karuppaiah" userId="3f12a0000b74fade" providerId="LiveId" clId="{DF22F874-6BAA-46E2-92A8-2E01972A31FD}" dt="2023-05-07T18:27:32.031" v="1114" actId="1076"/>
          <ac:picMkLst>
            <pc:docMk/>
            <pc:sldMk cId="404040298" sldId="261"/>
            <ac:picMk id="12" creationId="{F7EFB859-FE07-B2D5-F400-7F3105797DF2}"/>
          </ac:picMkLst>
        </pc:picChg>
        <pc:picChg chg="add del mod">
          <ac:chgData name="Boomika Karuppaiah" userId="3f12a0000b74fade" providerId="LiveId" clId="{DF22F874-6BAA-46E2-92A8-2E01972A31FD}" dt="2023-05-07T18:23:49.239" v="862" actId="478"/>
          <ac:picMkLst>
            <pc:docMk/>
            <pc:sldMk cId="404040298" sldId="261"/>
            <ac:picMk id="13" creationId="{9BFA36B9-AB3F-BF0B-2320-589522C2BD0D}"/>
          </ac:picMkLst>
        </pc:picChg>
        <pc:picChg chg="add del mod">
          <ac:chgData name="Boomika Karuppaiah" userId="3f12a0000b74fade" providerId="LiveId" clId="{DF22F874-6BAA-46E2-92A8-2E01972A31FD}" dt="2023-05-07T18:23:51.617" v="864" actId="478"/>
          <ac:picMkLst>
            <pc:docMk/>
            <pc:sldMk cId="404040298" sldId="261"/>
            <ac:picMk id="14" creationId="{69B04DDD-357C-E338-23FC-81D0B610E305}"/>
          </ac:picMkLst>
        </pc:picChg>
        <pc:picChg chg="add mod">
          <ac:chgData name="Boomika Karuppaiah" userId="3f12a0000b74fade" providerId="LiveId" clId="{DF22F874-6BAA-46E2-92A8-2E01972A31FD}" dt="2023-05-07T18:28:04.711" v="1157" actId="1035"/>
          <ac:picMkLst>
            <pc:docMk/>
            <pc:sldMk cId="404040298" sldId="261"/>
            <ac:picMk id="15" creationId="{0FF9F92E-9D8D-4545-4CC5-FDC2E3ABE645}"/>
          </ac:picMkLst>
        </pc:picChg>
        <pc:picChg chg="add mod">
          <ac:chgData name="Boomika Karuppaiah" userId="3f12a0000b74fade" providerId="LiveId" clId="{DF22F874-6BAA-46E2-92A8-2E01972A31FD}" dt="2023-05-07T18:28:04.711" v="1157" actId="1035"/>
          <ac:picMkLst>
            <pc:docMk/>
            <pc:sldMk cId="404040298" sldId="261"/>
            <ac:picMk id="19" creationId="{6A317420-72F2-8AED-39DD-1AF9CC3736D5}"/>
          </ac:picMkLst>
        </pc:picChg>
        <pc:picChg chg="add mod">
          <ac:chgData name="Boomika Karuppaiah" userId="3f12a0000b74fade" providerId="LiveId" clId="{DF22F874-6BAA-46E2-92A8-2E01972A31FD}" dt="2023-05-07T18:28:04.711" v="1157" actId="1035"/>
          <ac:picMkLst>
            <pc:docMk/>
            <pc:sldMk cId="404040298" sldId="261"/>
            <ac:picMk id="20" creationId="{3BD30C45-B884-2E17-26BD-D869E2A198AD}"/>
          </ac:picMkLst>
        </pc:picChg>
        <pc:picChg chg="add mod">
          <ac:chgData name="Boomika Karuppaiah" userId="3f12a0000b74fade" providerId="LiveId" clId="{DF22F874-6BAA-46E2-92A8-2E01972A31FD}" dt="2023-05-07T18:24:36.320" v="924"/>
          <ac:picMkLst>
            <pc:docMk/>
            <pc:sldMk cId="404040298" sldId="261"/>
            <ac:picMk id="21" creationId="{14076A5B-56D4-BD58-D8D8-32C322EFC09F}"/>
          </ac:picMkLst>
        </pc:picChg>
        <pc:picChg chg="add mod">
          <ac:chgData name="Boomika Karuppaiah" userId="3f12a0000b74fade" providerId="LiveId" clId="{DF22F874-6BAA-46E2-92A8-2E01972A31FD}" dt="2023-05-07T18:28:11.831" v="1177" actId="1035"/>
          <ac:picMkLst>
            <pc:docMk/>
            <pc:sldMk cId="404040298" sldId="261"/>
            <ac:picMk id="22" creationId="{A4164B3E-0A14-A4F2-00CA-A1DEF773A7D8}"/>
          </ac:picMkLst>
        </pc:picChg>
        <pc:picChg chg="add mod">
          <ac:chgData name="Boomika Karuppaiah" userId="3f12a0000b74fade" providerId="LiveId" clId="{DF22F874-6BAA-46E2-92A8-2E01972A31FD}" dt="2023-05-07T18:28:11.831" v="1177" actId="1035"/>
          <ac:picMkLst>
            <pc:docMk/>
            <pc:sldMk cId="404040298" sldId="261"/>
            <ac:picMk id="23" creationId="{461B6724-56C3-FC88-F5AE-5EF76037215A}"/>
          </ac:picMkLst>
        </pc:picChg>
        <pc:picChg chg="add mod">
          <ac:chgData name="Boomika Karuppaiah" userId="3f12a0000b74fade" providerId="LiveId" clId="{DF22F874-6BAA-46E2-92A8-2E01972A31FD}" dt="2023-05-07T18:28:11.831" v="1177" actId="1035"/>
          <ac:picMkLst>
            <pc:docMk/>
            <pc:sldMk cId="404040298" sldId="261"/>
            <ac:picMk id="24" creationId="{65BEA564-124D-F1D7-439F-395EA20F7E18}"/>
          </ac:picMkLst>
        </pc:picChg>
      </pc:sldChg>
    </pc:docChg>
  </pc:docChgLst>
  <pc:docChgLst>
    <pc:chgData name="Amish Raj" userId="4e599f1c08bacfe3" providerId="Windows Live" clId="Web-{1026EC5A-BB24-45EA-80BF-77767FD176CE}"/>
    <pc:docChg chg="modSld">
      <pc:chgData name="Amish Raj" userId="4e599f1c08bacfe3" providerId="Windows Live" clId="Web-{1026EC5A-BB24-45EA-80BF-77767FD176CE}" dt="2023-05-07T23:02:12.445" v="37" actId="1076"/>
      <pc:docMkLst>
        <pc:docMk/>
      </pc:docMkLst>
      <pc:sldChg chg="modSp">
        <pc:chgData name="Amish Raj" userId="4e599f1c08bacfe3" providerId="Windows Live" clId="Web-{1026EC5A-BB24-45EA-80BF-77767FD176CE}" dt="2023-05-07T23:02:12.445" v="37" actId="1076"/>
        <pc:sldMkLst>
          <pc:docMk/>
          <pc:sldMk cId="404040298" sldId="261"/>
        </pc:sldMkLst>
        <pc:spChg chg="mod">
          <ac:chgData name="Amish Raj" userId="4e599f1c08bacfe3" providerId="Windows Live" clId="Web-{1026EC5A-BB24-45EA-80BF-77767FD176CE}" dt="2023-05-07T23:01:42.367" v="25" actId="20577"/>
          <ac:spMkLst>
            <pc:docMk/>
            <pc:sldMk cId="404040298" sldId="261"/>
            <ac:spMk id="11" creationId="{7A3CEF0F-5F9B-8016-5A1C-DBE944AD33F7}"/>
          </ac:spMkLst>
        </pc:spChg>
        <pc:spChg chg="mod">
          <ac:chgData name="Amish Raj" userId="4e599f1c08bacfe3" providerId="Windows Live" clId="Web-{1026EC5A-BB24-45EA-80BF-77767FD176CE}" dt="2023-05-07T22:39:32.001" v="17" actId="20577"/>
          <ac:spMkLst>
            <pc:docMk/>
            <pc:sldMk cId="404040298" sldId="261"/>
            <ac:spMk id="287" creationId="{2C6E9F3E-3183-4639-8BD4-4D30DDD1A58D}"/>
          </ac:spMkLst>
        </pc:spChg>
        <pc:picChg chg="mod">
          <ac:chgData name="Amish Raj" userId="4e599f1c08bacfe3" providerId="Windows Live" clId="Web-{1026EC5A-BB24-45EA-80BF-77767FD176CE}" dt="2023-05-07T23:01:47.914" v="28" actId="1076"/>
          <ac:picMkLst>
            <pc:docMk/>
            <pc:sldMk cId="404040298" sldId="261"/>
            <ac:picMk id="9" creationId="{C98E22E0-77B7-40DC-5ACA-1A505AB025EA}"/>
          </ac:picMkLst>
        </pc:picChg>
        <pc:picChg chg="mod">
          <ac:chgData name="Amish Raj" userId="4e599f1c08bacfe3" providerId="Windows Live" clId="Web-{1026EC5A-BB24-45EA-80BF-77767FD176CE}" dt="2023-05-07T23:02:01.570" v="31" actId="1076"/>
          <ac:picMkLst>
            <pc:docMk/>
            <pc:sldMk cId="404040298" sldId="261"/>
            <ac:picMk id="12" creationId="{F7EFB859-FE07-B2D5-F400-7F3105797DF2}"/>
          </ac:picMkLst>
        </pc:picChg>
        <pc:picChg chg="mod">
          <ac:chgData name="Amish Raj" userId="4e599f1c08bacfe3" providerId="Windows Live" clId="Web-{1026EC5A-BB24-45EA-80BF-77767FD176CE}" dt="2023-05-07T23:02:06.617" v="34" actId="1076"/>
          <ac:picMkLst>
            <pc:docMk/>
            <pc:sldMk cId="404040298" sldId="261"/>
            <ac:picMk id="15" creationId="{0FF9F92E-9D8D-4545-4CC5-FDC2E3ABE645}"/>
          </ac:picMkLst>
        </pc:picChg>
        <pc:picChg chg="mod">
          <ac:chgData name="Amish Raj" userId="4e599f1c08bacfe3" providerId="Windows Live" clId="Web-{1026EC5A-BB24-45EA-80BF-77767FD176CE}" dt="2023-05-07T23:02:05.148" v="33" actId="1076"/>
          <ac:picMkLst>
            <pc:docMk/>
            <pc:sldMk cId="404040298" sldId="261"/>
            <ac:picMk id="19" creationId="{6A317420-72F2-8AED-39DD-1AF9CC3736D5}"/>
          </ac:picMkLst>
        </pc:picChg>
        <pc:picChg chg="mod">
          <ac:chgData name="Amish Raj" userId="4e599f1c08bacfe3" providerId="Windows Live" clId="Web-{1026EC5A-BB24-45EA-80BF-77767FD176CE}" dt="2023-05-07T23:02:03.539" v="32" actId="1076"/>
          <ac:picMkLst>
            <pc:docMk/>
            <pc:sldMk cId="404040298" sldId="261"/>
            <ac:picMk id="20" creationId="{3BD30C45-B884-2E17-26BD-D869E2A198AD}"/>
          </ac:picMkLst>
        </pc:picChg>
        <pc:picChg chg="mod">
          <ac:chgData name="Amish Raj" userId="4e599f1c08bacfe3" providerId="Windows Live" clId="Web-{1026EC5A-BB24-45EA-80BF-77767FD176CE}" dt="2023-05-07T23:02:08.836" v="35" actId="1076"/>
          <ac:picMkLst>
            <pc:docMk/>
            <pc:sldMk cId="404040298" sldId="261"/>
            <ac:picMk id="22" creationId="{A4164B3E-0A14-A4F2-00CA-A1DEF773A7D8}"/>
          </ac:picMkLst>
        </pc:picChg>
        <pc:picChg chg="mod">
          <ac:chgData name="Amish Raj" userId="4e599f1c08bacfe3" providerId="Windows Live" clId="Web-{1026EC5A-BB24-45EA-80BF-77767FD176CE}" dt="2023-05-07T23:02:10.086" v="36" actId="1076"/>
          <ac:picMkLst>
            <pc:docMk/>
            <pc:sldMk cId="404040298" sldId="261"/>
            <ac:picMk id="23" creationId="{461B6724-56C3-FC88-F5AE-5EF76037215A}"/>
          </ac:picMkLst>
        </pc:picChg>
        <pc:picChg chg="mod">
          <ac:chgData name="Amish Raj" userId="4e599f1c08bacfe3" providerId="Windows Live" clId="Web-{1026EC5A-BB24-45EA-80BF-77767FD176CE}" dt="2023-05-07T23:02:12.445" v="37" actId="1076"/>
          <ac:picMkLst>
            <pc:docMk/>
            <pc:sldMk cId="404040298" sldId="261"/>
            <ac:picMk id="24" creationId="{65BEA564-124D-F1D7-439F-395EA20F7E18}"/>
          </ac:picMkLst>
        </pc:picChg>
      </pc:sldChg>
    </pc:docChg>
  </pc:docChgLst>
  <pc:docChgLst>
    <pc:chgData name="Guest User" providerId="Windows Live" clId="Web-{FBD717E1-6611-4884-B6F2-9507E2C6AA6B}"/>
    <pc:docChg chg="modSld">
      <pc:chgData name="Guest User" userId="" providerId="Windows Live" clId="Web-{FBD717E1-6611-4884-B6F2-9507E2C6AA6B}" dt="2023-05-07T23:09:19.865" v="17" actId="20577"/>
      <pc:docMkLst>
        <pc:docMk/>
      </pc:docMkLst>
      <pc:sldChg chg="modSp">
        <pc:chgData name="Guest User" userId="" providerId="Windows Live" clId="Web-{FBD717E1-6611-4884-B6F2-9507E2C6AA6B}" dt="2023-05-07T23:09:19.865" v="17" actId="20577"/>
        <pc:sldMkLst>
          <pc:docMk/>
          <pc:sldMk cId="404040298" sldId="261"/>
        </pc:sldMkLst>
        <pc:spChg chg="mod">
          <ac:chgData name="Guest User" userId="" providerId="Windows Live" clId="Web-{FBD717E1-6611-4884-B6F2-9507E2C6AA6B}" dt="2023-05-07T23:09:19.865" v="17" actId="20577"/>
          <ac:spMkLst>
            <pc:docMk/>
            <pc:sldMk cId="404040298" sldId="261"/>
            <ac:spMk id="287" creationId="{2C6E9F3E-3183-4639-8BD4-4D30DDD1A58D}"/>
          </ac:spMkLst>
        </pc:spChg>
        <pc:picChg chg="mod">
          <ac:chgData name="Guest User" userId="" providerId="Windows Live" clId="Web-{FBD717E1-6611-4884-B6F2-9507E2C6AA6B}" dt="2023-05-07T23:08:53.051" v="6" actId="1076"/>
          <ac:picMkLst>
            <pc:docMk/>
            <pc:sldMk cId="404040298" sldId="261"/>
            <ac:picMk id="6" creationId="{FD8CB0E3-95B5-3DC5-6B21-8B60B2B849F6}"/>
          </ac:picMkLst>
        </pc:picChg>
        <pc:picChg chg="mod">
          <ac:chgData name="Guest User" userId="" providerId="Windows Live" clId="Web-{FBD717E1-6611-4884-B6F2-9507E2C6AA6B}" dt="2023-05-07T23:08:53.223" v="7" actId="1076"/>
          <ac:picMkLst>
            <pc:docMk/>
            <pc:sldMk cId="404040298" sldId="261"/>
            <ac:picMk id="7" creationId="{2ED144B6-F3C2-D210-565C-26D243AAAB21}"/>
          </ac:picMkLst>
        </pc:picChg>
        <pc:picChg chg="mod">
          <ac:chgData name="Guest User" userId="" providerId="Windows Live" clId="Web-{FBD717E1-6611-4884-B6F2-9507E2C6AA6B}" dt="2023-05-07T23:08:53.411" v="8" actId="1076"/>
          <ac:picMkLst>
            <pc:docMk/>
            <pc:sldMk cId="404040298" sldId="261"/>
            <ac:picMk id="8" creationId="{6E4009E4-F4A0-5EA7-0001-30FE70BD3B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5602-234F-45B6-91B2-E08A6FE27567}" type="datetimeFigureOut">
              <a:rPr lang="en-IN" smtClean="0"/>
              <a:t>07-05-2023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CFB26-6421-4ACC-AA4E-748DFF926A61}" type="slidenum">
              <a:rPr lang="en-IN" smtClean="0"/>
              <a:t>‹#›</a:t>
            </a:fld>
            <a:endParaRPr lang="en-IN"/>
          </a:p>
        </p:txBody>
      </p:sp>
    </p:spTree>
    <p:extLst>
      <p:ext uri="{BB962C8B-B14F-4D97-AF65-F5344CB8AC3E}">
        <p14:creationId xmlns:p14="http://schemas.microsoft.com/office/powerpoint/2010/main" val="280052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9CFB26-6421-4ACC-AA4E-748DFF926A61}" type="slidenum">
              <a:rPr lang="en-IN" smtClean="0"/>
              <a:t>1</a:t>
            </a:fld>
            <a:endParaRPr lang="en-IN"/>
          </a:p>
        </p:txBody>
      </p:sp>
    </p:spTree>
    <p:extLst>
      <p:ext uri="{BB962C8B-B14F-4D97-AF65-F5344CB8AC3E}">
        <p14:creationId xmlns:p14="http://schemas.microsoft.com/office/powerpoint/2010/main" val="218483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5/7/2023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338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lnSpc>
                <a:spcPct val="107000"/>
              </a:lnSpc>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 project aims to perform sentiment analysis on COVID-19 vaccine-related tweets using natural language processing techniques and supervised learning algorithms. The project classifies tweets into three categories: good, negative, and neutral using a sizable dataset of tweets gathered via the Twitter API. Three methods—</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TextBlob</a:t>
            </a:r>
            <a:r>
              <a:rPr lang="en-US" sz="1800" kern="100">
                <a:effectLst/>
                <a:latin typeface="Calibri" panose="020F0502020204030204" pitchFamily="34" charset="0"/>
                <a:ea typeface="Calibri" panose="020F0502020204030204" pitchFamily="34" charset="0"/>
                <a:cs typeface="Times New Roman" panose="02020603050405020304" pitchFamily="18" charset="0"/>
              </a:rPr>
              <a:t>, VADER, and BERT models—were used to do the sentiment analysis. Data pre-processing, feature engineering, and data visualization were also used in this research to create word clouds and find the most prevalent phrases linked to certain emotions. The investigation also looked into the relationships between sentiment ratings and other characteristics including user location, tweet platform, word count, and average word length. The project's findings shed important light on the public's perception of the COVID-19 vaccine that can be used to shape public health policies and communication tactics.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a:solidFill>
                  <a:schemeClr val="bg1"/>
                </a:solidFill>
                <a:latin typeface="Amaranth" panose="02000503050000020004" pitchFamily="2" charset="0"/>
              </a:rPr>
              <a:t>Sentiment Analysis on COVID-19 Vaccine Tweets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a:solidFill>
                  <a:schemeClr val="bg1"/>
                </a:solidFill>
                <a:latin typeface="Titillium Web" panose="00000500000000000000" pitchFamily="2" charset="0"/>
              </a:rPr>
              <a:t>Amish Raj, Boomika Karuppaiah</a:t>
            </a:r>
          </a:p>
          <a:p>
            <a:r>
              <a:rPr lang="en-US" sz="5600">
                <a:solidFill>
                  <a:schemeClr val="bg1"/>
                </a:solidFill>
                <a:latin typeface="Titillium Web" panose="00000500000000000000" pitchFamily="2" charset="0"/>
              </a:rPr>
              <a:t>Computer Science Department, School of Engineering and Science</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189222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832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COVID-19 pandemic has brought significant disruption to the lives of millions of people worldwide, causing unprecedented changes in daily routines and social interactions. To curb the spread of the virus, governments and health organizations worldwide have launched vaccination campaigns. In this context, social media platforms, particularly Twitter, have emerged as crucial spaces for sharing opinions and discussing COVID-19 vaccines.</a:t>
            </a:r>
          </a:p>
          <a:p>
            <a:pPr algn="just">
              <a:lnSpc>
                <a:spcPct val="107000"/>
              </a:lnSpc>
              <a:spcAft>
                <a:spcPts val="800"/>
              </a:spcAft>
            </a:pPr>
            <a:r>
              <a:rPr lang="en-IN" sz="1800" kern="10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a:effectLst/>
                <a:latin typeface="Calibri" panose="020F0502020204030204" pitchFamily="34" charset="0"/>
                <a:ea typeface="Calibri" panose="020F0502020204030204" pitchFamily="34" charset="0"/>
                <a:cs typeface="Times New Roman" panose="02020603050405020304" pitchFamily="18" charset="0"/>
              </a:rPr>
              <a:t> the sentiment of tweets related to COVID-19 vaccines can offer valuable insights into public opinion, guide public health policies, and support effective communication strategies. Sentiment analysis on Twitter data has become an increasingly relevant research area, providing a comprehensive view of the public's perception of a particular topic. Sentiment analysis involves identifying the underlying sentiment or emotion in a piece of text.</a:t>
            </a:r>
          </a:p>
          <a:p>
            <a:pPr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In this project, we developed a sentiment analysis model to classify tweets related to COVID-19 vaccines into positive, negative, and neutral categories. Our goal is to develop a machine learning model trained on a vast dataset of COVID-19 vaccine-related tweets collected via the Twitter API. We employed advanced natural language processing (NLP) techniques and supervised learning algorithms to train the model. Additionally, we performed data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kern="100">
                <a:effectLst/>
                <a:latin typeface="Calibri" panose="020F0502020204030204" pitchFamily="34" charset="0"/>
                <a:ea typeface="Calibri" panose="020F0502020204030204" pitchFamily="34" charset="0"/>
                <a:cs typeface="Times New Roman" panose="02020603050405020304" pitchFamily="18" charset="0"/>
              </a:rPr>
              <a:t>, feature engineering, and data visualization techniques to generate word clouds and identify the most common phrases associated with each sentiment category. The results of this study provided valuable insights into the public's perception of COVID-19 vaccines, inform public health policies and communication strategies, and facilitate effective vaccination campaigns.</a:t>
            </a:r>
          </a:p>
          <a:p>
            <a:pPr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results of this study provided valuable insights into the public's perception of COVID-19 vaccines, inform public health policies and communication strategies, and facilitate effective vaccination campaigns. By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a:effectLst/>
                <a:latin typeface="Calibri" panose="020F0502020204030204" pitchFamily="34" charset="0"/>
                <a:ea typeface="Calibri" panose="020F0502020204030204" pitchFamily="34" charset="0"/>
                <a:cs typeface="Times New Roman" panose="02020603050405020304" pitchFamily="18" charset="0"/>
              </a:rPr>
              <a:t> the sentiment of tweets related to COVID-19 vaccines, we can better understand public opinion and identify potential challenges in vaccine adoption. The outcomes of this project can help public health officials and policymakers create targeted strategies to promote vaccination and address vaccine hesitancy.</a:t>
            </a:r>
          </a:p>
          <a:p>
            <a:endParaRPr lang="en-US" sz="240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b="1">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6363345"/>
          </a:xfrm>
          <a:prstGeom prst="rect">
            <a:avLst/>
          </a:prstGeom>
          <a:noFill/>
        </p:spPr>
        <p:txBody>
          <a:bodyPr wrap="square" rtlCol="0">
            <a:spAutoFit/>
          </a:bodyPr>
          <a:lstStyle>
            <a:defPPr>
              <a:defRPr kern="1200" smtId="4294967295"/>
            </a:defPPr>
          </a:lstStyle>
          <a:p>
            <a:pPr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Our project's sentiment analysis code for Twitter data provides a powerful tool to monitor public opinion on any topic. The analysis indicates that most tweets related to COVID-19 vaccines are neutral, with a majority being positive and a smaller percentage being negative. The code is customizable for specific needs, such as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a:effectLst/>
                <a:latin typeface="Calibri" panose="020F0502020204030204" pitchFamily="34" charset="0"/>
                <a:ea typeface="Calibri" panose="020F0502020204030204" pitchFamily="34" charset="0"/>
                <a:cs typeface="Times New Roman" panose="02020603050405020304" pitchFamily="18" charset="0"/>
              </a:rPr>
              <a:t> sentiment on a particular brand or product. The generated visualizations and word clouds offer valuable insights into the most commonly associated sentiments and words with the topic of interest. This code is a valuable resource for businesses, policymakers, and researchers looking to track public opinion on social media.</a:t>
            </a:r>
          </a:p>
          <a:p>
            <a:pPr algn="just">
              <a:lnSpc>
                <a:spcPct val="107000"/>
              </a:lnSpc>
              <a:spcAft>
                <a:spcPts val="800"/>
              </a:spcAft>
            </a:pPr>
            <a:endParaRPr lang="en-IN" sz="1800" kern="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a:ea typeface="Calibri" panose="020F0502020204030204" pitchFamily="34" charset="0"/>
              <a:cs typeface="Times New Roman" panose="02020603050405020304" pitchFamily="18" charset="0"/>
            </a:endParaRPr>
          </a:p>
          <a:p>
            <a:pPr>
              <a:lnSpc>
                <a:spcPct val="107000"/>
              </a:lnSpc>
              <a:spcAft>
                <a:spcPts val="800"/>
              </a:spcAft>
            </a:pPr>
            <a:r>
              <a:rPr lang="en-IN" sz="1800" b="1" kern="100">
                <a:effectLst/>
                <a:ea typeface="Calibri" panose="020F0502020204030204" pitchFamily="34" charset="0"/>
                <a:cs typeface="Times New Roman" panose="02020603050405020304" pitchFamily="18" charset="0"/>
              </a:rPr>
              <a:t>Future scope of project:</a:t>
            </a:r>
            <a:endParaRPr lang="en-IN" sz="1800" kern="100">
              <a:effectLst/>
              <a:ea typeface="Calibri" panose="020F050202020403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a:solidFill>
                  <a:srgbClr val="595959"/>
                </a:solidFill>
                <a:effectLst/>
              </a:rPr>
              <a:t>Expand the analysis to include other social media platforms such as Facebook and Instagram to gain a comprehensive understanding of public opinion.</a:t>
            </a:r>
          </a:p>
          <a:p>
            <a:pPr rtl="0" fontAlgn="base">
              <a:spcBef>
                <a:spcPts val="0"/>
              </a:spcBef>
              <a:spcAft>
                <a:spcPts val="0"/>
              </a:spcAft>
              <a:buFont typeface="Arial" panose="020B0604020202020204" pitchFamily="34" charset="0"/>
              <a:buChar char="•"/>
            </a:pPr>
            <a:r>
              <a:rPr lang="en-US" sz="1800" b="0" i="0" u="none" strike="noStrike">
                <a:solidFill>
                  <a:srgbClr val="595959"/>
                </a:solidFill>
                <a:effectLst/>
              </a:rPr>
              <a:t>Extend the analysis to include other healthcare-related topics and gain insights into public opinion on healthcare policies, treatment options, and disease prevention strategies.</a:t>
            </a:r>
          </a:p>
          <a:p>
            <a:pPr rtl="0" fontAlgn="base">
              <a:spcBef>
                <a:spcPts val="0"/>
              </a:spcBef>
              <a:spcAft>
                <a:spcPts val="1200"/>
              </a:spcAft>
              <a:buFont typeface="Arial" panose="020B0604020202020204" pitchFamily="34" charset="0"/>
              <a:buChar char="•"/>
            </a:pPr>
            <a:r>
              <a:rPr lang="en-US" sz="1800" b="0" i="0" u="none" strike="noStrike">
                <a:solidFill>
                  <a:srgbClr val="595959"/>
                </a:solidFill>
                <a:effectLst/>
              </a:rPr>
              <a:t>Use the sentiment analysis results to identify areas of misinformation and develop targeted communication strategies to combat them.</a:t>
            </a:r>
          </a:p>
          <a:p>
            <a:pPr algn="just">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latin typeface="Calibri" panose="020F0502020204030204" pitchFamily="34" charset="0"/>
              <a:ea typeface="Calibri" panose="020F0502020204030204" pitchFamily="34" charset="0"/>
              <a:cs typeface="Times New Roman" panose="02020603050405020304" pitchFamily="18"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0130234"/>
            <a:ext cx="9857035" cy="8217634"/>
          </a:xfrm>
          <a:prstGeom prst="rect">
            <a:avLst/>
          </a:prstGeom>
          <a:noFill/>
        </p:spPr>
        <p:txBody>
          <a:bodyPr wrap="square" lIns="91440" tIns="45720" rIns="91440" bIns="45720" rtlCol="0" anchor="t">
            <a:spAutoFit/>
          </a:bodyPr>
          <a:lstStyle>
            <a:defPPr>
              <a:defRPr kern="1200" smtId="4294967295"/>
            </a:defPPr>
          </a:lstStyle>
          <a:p>
            <a:pPr marL="228600"/>
            <a:r>
              <a:rPr lang="en-IN" sz="1800">
                <a:solidFill>
                  <a:srgbClr val="000000"/>
                </a:solidFill>
                <a:effectLst/>
                <a:latin typeface="Arial"/>
                <a:ea typeface="Times New Roman" panose="02020603050405020304" pitchFamily="18" charset="0"/>
                <a:cs typeface="Arial"/>
              </a:rPr>
              <a:t>Qorib, M., </a:t>
            </a:r>
            <a:r>
              <a:rPr lang="en-IN" sz="1800" err="1">
                <a:solidFill>
                  <a:srgbClr val="000000"/>
                </a:solidFill>
                <a:effectLst/>
                <a:latin typeface="Arial"/>
                <a:ea typeface="Times New Roman" panose="02020603050405020304" pitchFamily="18" charset="0"/>
                <a:cs typeface="Arial"/>
              </a:rPr>
              <a:t>Oladunni</a:t>
            </a:r>
            <a:r>
              <a:rPr lang="en-IN" sz="1800">
                <a:solidFill>
                  <a:srgbClr val="000000"/>
                </a:solidFill>
                <a:effectLst/>
                <a:latin typeface="Arial"/>
                <a:ea typeface="Times New Roman" panose="02020603050405020304" pitchFamily="18" charset="0"/>
                <a:cs typeface="Arial"/>
              </a:rPr>
              <a:t>, T., Denis, M., </a:t>
            </a:r>
            <a:r>
              <a:rPr lang="en-IN" sz="1800" err="1">
                <a:solidFill>
                  <a:srgbClr val="000000"/>
                </a:solidFill>
                <a:effectLst/>
                <a:latin typeface="Arial"/>
                <a:ea typeface="Times New Roman" panose="02020603050405020304" pitchFamily="18" charset="0"/>
                <a:cs typeface="Arial"/>
              </a:rPr>
              <a:t>Ososanya</a:t>
            </a:r>
            <a:r>
              <a:rPr lang="en-IN" sz="1800">
                <a:solidFill>
                  <a:srgbClr val="000000"/>
                </a:solidFill>
                <a:effectLst/>
                <a:latin typeface="Arial"/>
                <a:ea typeface="Times New Roman" panose="02020603050405020304" pitchFamily="18" charset="0"/>
                <a:cs typeface="Arial"/>
              </a:rPr>
              <a:t>, E., &amp; </a:t>
            </a:r>
            <a:r>
              <a:rPr lang="en-IN" sz="1800" err="1">
                <a:solidFill>
                  <a:srgbClr val="000000"/>
                </a:solidFill>
                <a:effectLst/>
                <a:latin typeface="Arial"/>
                <a:ea typeface="Times New Roman" panose="02020603050405020304" pitchFamily="18" charset="0"/>
                <a:cs typeface="Arial"/>
              </a:rPr>
              <a:t>Cotae</a:t>
            </a:r>
            <a:r>
              <a:rPr lang="en-IN" sz="1800">
                <a:solidFill>
                  <a:srgbClr val="000000"/>
                </a:solidFill>
                <a:effectLst/>
                <a:latin typeface="Arial"/>
                <a:ea typeface="Times New Roman" panose="02020603050405020304" pitchFamily="18" charset="0"/>
                <a:cs typeface="Arial"/>
              </a:rPr>
              <a:t>, P. (2023). Covid-19 vaccine hesitancy: Text mining, sentiment analysis and machine learning on COVID-19 vaccination Twitter dataset. Science Direct, 212(118715). </a:t>
            </a:r>
            <a:r>
              <a:rPr lang="en-IN" sz="1800" err="1">
                <a:solidFill>
                  <a:srgbClr val="000000"/>
                </a:solidFill>
                <a:effectLst/>
                <a:latin typeface="Arial"/>
                <a:ea typeface="Times New Roman" panose="02020603050405020304" pitchFamily="18" charset="0"/>
                <a:cs typeface="Arial"/>
              </a:rPr>
              <a:t>doi:https</a:t>
            </a:r>
            <a:r>
              <a:rPr lang="en-IN" sz="1800">
                <a:solidFill>
                  <a:srgbClr val="000000"/>
                </a:solidFill>
                <a:effectLst/>
                <a:latin typeface="Arial"/>
                <a:ea typeface="Times New Roman" panose="02020603050405020304" pitchFamily="18" charset="0"/>
                <a:cs typeface="Arial"/>
              </a:rPr>
              <a:t>://doi.org/10.1016/j.eswa.2022.118715.</a:t>
            </a:r>
            <a:endParaRPr lang="en-IN" sz="1800">
              <a:effectLst/>
              <a:latin typeface="Arial"/>
              <a:ea typeface="Times New Roman" panose="02020603050405020304" pitchFamily="18" charset="0"/>
              <a:cs typeface="Arial"/>
            </a:endParaRPr>
          </a:p>
          <a:p>
            <a:pPr marL="228600"/>
            <a:endParaRPr lang="en-IN" sz="1800">
              <a:solidFill>
                <a:srgbClr val="000000"/>
              </a:solidFill>
              <a:latin typeface="Arial"/>
              <a:ea typeface="Times New Roman" panose="02020603050405020304" pitchFamily="18" charset="0"/>
              <a:cs typeface="Arial"/>
            </a:endParaRPr>
          </a:p>
          <a:p>
            <a:pPr marL="228600"/>
            <a:r>
              <a:rPr lang="en-IN" sz="1800">
                <a:solidFill>
                  <a:srgbClr val="000000"/>
                </a:solidFill>
                <a:effectLst/>
                <a:latin typeface="Arial"/>
                <a:ea typeface="Times New Roman" panose="02020603050405020304" pitchFamily="18" charset="0"/>
                <a:cs typeface="Arial"/>
              </a:rPr>
              <a:t>Liu, S., &amp; Liu, J. (2021). Public attitudes toward COVID-19 vaccines on English-language Twitter: A sentiment analysis. Science Direct, 39(39), 5499–5505. </a:t>
            </a:r>
            <a:r>
              <a:rPr lang="en-IN" sz="1800" err="1">
                <a:solidFill>
                  <a:srgbClr val="000000"/>
                </a:solidFill>
                <a:effectLst/>
                <a:latin typeface="Arial"/>
                <a:ea typeface="Times New Roman" panose="02020603050405020304" pitchFamily="18" charset="0"/>
                <a:cs typeface="Arial"/>
              </a:rPr>
              <a:t>doi:https</a:t>
            </a:r>
            <a:r>
              <a:rPr lang="en-IN" sz="1800">
                <a:solidFill>
                  <a:srgbClr val="000000"/>
                </a:solidFill>
                <a:effectLst/>
                <a:latin typeface="Arial"/>
                <a:ea typeface="Times New Roman" panose="02020603050405020304" pitchFamily="18" charset="0"/>
                <a:cs typeface="Arial"/>
              </a:rPr>
              <a:t>://doi.org/10.1016/j.vaccine.2021.08.058.</a:t>
            </a:r>
            <a:endParaRPr lang="en-IN" sz="1800">
              <a:effectLst/>
              <a:latin typeface="Arial"/>
              <a:ea typeface="Times New Roman" panose="02020603050405020304" pitchFamily="18" charset="0"/>
              <a:cs typeface="Arial"/>
            </a:endParaRPr>
          </a:p>
          <a:p>
            <a:pPr marL="228600"/>
            <a:endParaRPr lang="en-IN" sz="1800">
              <a:solidFill>
                <a:srgbClr val="000000"/>
              </a:solidFill>
              <a:latin typeface="Arial"/>
              <a:ea typeface="Calibri" panose="020F0502020204030204" pitchFamily="34" charset="0"/>
              <a:cs typeface="Arial"/>
            </a:endParaRPr>
          </a:p>
          <a:p>
            <a:pPr marL="228600"/>
            <a:r>
              <a:rPr lang="en-IN" sz="1800" err="1">
                <a:solidFill>
                  <a:srgbClr val="000000"/>
                </a:solidFill>
                <a:effectLst/>
                <a:latin typeface="Arial"/>
                <a:ea typeface="Calibri"/>
                <a:cs typeface="Arial"/>
              </a:rPr>
              <a:t>Shamrat</a:t>
            </a:r>
            <a:r>
              <a:rPr lang="en-IN" sz="1800">
                <a:solidFill>
                  <a:srgbClr val="000000"/>
                </a:solidFill>
                <a:effectLst/>
                <a:latin typeface="Arial"/>
                <a:ea typeface="Calibri"/>
                <a:cs typeface="Arial"/>
              </a:rPr>
              <a:t>, F. M. J. M., Chakraborty, S., Imran, M., Muna4, J. N., Billah, M. M., Das, P., &amp; Rahman, M. O. (2021). Sentiment analysis on twitter tweets about COVID-19 vaccines using NLP and supervised KNN classification algorithm. Indonesian Journal of Electrical Engineering and Computer Science, 23(1), 463–470. </a:t>
            </a:r>
            <a:r>
              <a:rPr lang="en-IN" sz="1800" err="1">
                <a:solidFill>
                  <a:srgbClr val="000000"/>
                </a:solidFill>
                <a:effectLst/>
                <a:latin typeface="Arial"/>
                <a:ea typeface="Calibri"/>
                <a:cs typeface="Arial"/>
              </a:rPr>
              <a:t>doi:http</a:t>
            </a:r>
            <a:r>
              <a:rPr lang="en-IN" sz="1800">
                <a:solidFill>
                  <a:srgbClr val="000000"/>
                </a:solidFill>
                <a:effectLst/>
                <a:latin typeface="Arial"/>
                <a:ea typeface="Calibri"/>
                <a:cs typeface="Arial"/>
              </a:rPr>
              <a:t>://doi.org/10.11591/ijeecs.v23.i1.pp463-470.</a:t>
            </a:r>
            <a:endParaRPr lang="en-IN" sz="1800">
              <a:solidFill>
                <a:srgbClr val="000000"/>
              </a:solidFill>
              <a:latin typeface="Arial"/>
              <a:ea typeface="Calibri"/>
              <a:cs typeface="Arial"/>
            </a:endParaRPr>
          </a:p>
          <a:p>
            <a:pPr marL="228600"/>
            <a:endParaRPr lang="en-IN" sz="1800">
              <a:solidFill>
                <a:srgbClr val="000000"/>
              </a:solidFill>
              <a:latin typeface="Arial"/>
              <a:ea typeface="Calibri"/>
              <a:cs typeface="Arial"/>
            </a:endParaRPr>
          </a:p>
          <a:p>
            <a:pPr marL="228600"/>
            <a:r>
              <a:rPr lang="en-IN" sz="1800">
                <a:solidFill>
                  <a:srgbClr val="000000"/>
                </a:solidFill>
                <a:latin typeface="Arial"/>
                <a:ea typeface="Calibri"/>
                <a:cs typeface="Arial"/>
              </a:rPr>
              <a:t>Gabriel Preda. (2021). &lt;</a:t>
            </a:r>
            <a:r>
              <a:rPr lang="en-IN" sz="1800" err="1">
                <a:solidFill>
                  <a:srgbClr val="000000"/>
                </a:solidFill>
                <a:latin typeface="Arial"/>
                <a:ea typeface="Calibri"/>
                <a:cs typeface="Arial"/>
              </a:rPr>
              <a:t>i</a:t>
            </a:r>
            <a:r>
              <a:rPr lang="en-IN" sz="1800">
                <a:solidFill>
                  <a:srgbClr val="000000"/>
                </a:solidFill>
                <a:latin typeface="Arial"/>
                <a:ea typeface="Calibri"/>
                <a:cs typeface="Arial"/>
              </a:rPr>
              <a:t>&gt;COVID-19 All Vaccines Tweets&lt;/</a:t>
            </a:r>
            <a:r>
              <a:rPr lang="en-IN" sz="1800" err="1">
                <a:solidFill>
                  <a:srgbClr val="000000"/>
                </a:solidFill>
                <a:latin typeface="Arial"/>
                <a:ea typeface="Calibri"/>
                <a:cs typeface="Arial"/>
              </a:rPr>
              <a:t>i</a:t>
            </a:r>
            <a:r>
              <a:rPr lang="en-IN" sz="1800">
                <a:solidFill>
                  <a:srgbClr val="000000"/>
                </a:solidFill>
                <a:latin typeface="Arial"/>
                <a:ea typeface="Calibri"/>
                <a:cs typeface="Arial"/>
              </a:rPr>
              <a:t>&gt; [Data set]. Kaggle. https://doi.org/10.34740/KAGGLE/DSV/2845240</a:t>
            </a:r>
            <a:endParaRPr lang="en-IN"/>
          </a:p>
          <a:p>
            <a:pPr marL="228600"/>
            <a:endParaRPr lang="en-IN" sz="1800">
              <a:latin typeface="Arial"/>
              <a:ea typeface="Calibri"/>
              <a:cs typeface="Arial"/>
            </a:endParaRPr>
          </a:p>
          <a:p>
            <a:pPr marL="228600"/>
            <a:r>
              <a:rPr lang="en-IN" sz="1800" err="1">
                <a:latin typeface="Arial"/>
                <a:ea typeface="Calibri"/>
                <a:cs typeface="Arial"/>
              </a:rPr>
              <a:t>Hassanhshah</a:t>
            </a:r>
            <a:r>
              <a:rPr lang="en-IN" sz="1800">
                <a:latin typeface="Arial"/>
                <a:ea typeface="Calibri"/>
                <a:cs typeface="Arial"/>
              </a:rPr>
              <a:t>. (2021, October 17). COVID vaccine sentiment and time series analysis. Kaggle. Retrieved April 7, 2023, from </a:t>
            </a:r>
            <a:r>
              <a:rPr lang="en-IN" sz="1800">
                <a:solidFill>
                  <a:srgbClr val="000000"/>
                </a:solidFill>
                <a:latin typeface="Arial"/>
                <a:ea typeface="Calibri"/>
                <a:cs typeface="Arial"/>
              </a:rPr>
              <a:t>https://www.kaggle.com/code/hassanhshah/covid-vaccine-sentiment-and-time-series-analysis</a:t>
            </a:r>
            <a:endParaRPr lang="en-IN"/>
          </a:p>
          <a:p>
            <a:pPr marL="228600"/>
            <a:endParaRPr lang="en-IN" sz="1800">
              <a:solidFill>
                <a:srgbClr val="000000"/>
              </a:solidFill>
              <a:latin typeface="Arial"/>
              <a:ea typeface="Calibri"/>
              <a:cs typeface="Arial"/>
            </a:endParaRPr>
          </a:p>
          <a:p>
            <a:pPr marL="228600"/>
            <a:r>
              <a:rPr lang="en-IN" sz="1800" err="1">
                <a:solidFill>
                  <a:srgbClr val="000000"/>
                </a:solidFill>
                <a:latin typeface="Arial"/>
                <a:ea typeface="Calibri"/>
                <a:cs typeface="Arial"/>
              </a:rPr>
              <a:t>Amartyanambiar</a:t>
            </a:r>
            <a:r>
              <a:rPr lang="en-IN" sz="1800">
                <a:solidFill>
                  <a:srgbClr val="000000"/>
                </a:solidFill>
                <a:latin typeface="Arial"/>
                <a:ea typeface="Calibri"/>
                <a:cs typeface="Arial"/>
              </a:rPr>
              <a:t>. (2021, September 11). Covid-19 vaccine </a:t>
            </a:r>
            <a:r>
              <a:rPr lang="en-IN" sz="1800" err="1">
                <a:solidFill>
                  <a:srgbClr val="000000"/>
                </a:solidFill>
                <a:latin typeface="Arial"/>
                <a:ea typeface="Calibri"/>
                <a:cs typeface="Arial"/>
              </a:rPr>
              <a:t>sentitmental</a:t>
            </a:r>
            <a:r>
              <a:rPr lang="en-IN" sz="1800">
                <a:solidFill>
                  <a:srgbClr val="000000"/>
                </a:solidFill>
                <a:latin typeface="Arial"/>
                <a:ea typeface="Calibri"/>
                <a:cs typeface="Arial"/>
              </a:rPr>
              <a:t> analysis. Kaggle. Retrieved May 7, 2023, from https://www.kaggle.com/code/amartyanambiar/covid-19-vaccine-sentitmental-analysis/notebook</a:t>
            </a:r>
            <a:endParaRPr lang="en-IN"/>
          </a:p>
          <a:p>
            <a:pPr marL="228600"/>
            <a:endParaRPr lang="en-IN" sz="1800">
              <a:solidFill>
                <a:srgbClr val="000000"/>
              </a:solidFill>
              <a:latin typeface="Arial"/>
              <a:ea typeface="Calibri"/>
              <a:cs typeface="Arial"/>
            </a:endParaRPr>
          </a:p>
          <a:p>
            <a:pPr marL="228600"/>
            <a:r>
              <a:rPr lang="en-IN" sz="1800">
                <a:solidFill>
                  <a:srgbClr val="000000"/>
                </a:solidFill>
                <a:latin typeface="Arial"/>
                <a:ea typeface="Calibri"/>
                <a:cs typeface="Arial"/>
              </a:rPr>
              <a:t>Gpreda. (2021, March 20). Explore vaccines tweets. Kaggle. Retrieved May 7, 2023, from https://www.kaggle.com/code/gpreda/explore-vaccines-tweets</a:t>
            </a:r>
            <a:endParaRPr lang="en-IN"/>
          </a:p>
          <a:p>
            <a:pPr marL="228600"/>
            <a:endParaRPr lang="en-IN" sz="1800">
              <a:effectLst/>
              <a:latin typeface="Arial"/>
              <a:ea typeface="Calibri" panose="020F0502020204030204" pitchFamily="34" charset="0"/>
              <a:cs typeface="Arial"/>
            </a:endParaRPr>
          </a:p>
          <a:p>
            <a:endParaRPr lang="en-US" sz="240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EE9326-35D5-AD45-90D4-E0CDD14DB8F9}"/>
              </a:ext>
            </a:extLst>
          </p:cNvPr>
          <p:cNvSpPr txBox="1"/>
          <p:nvPr/>
        </p:nvSpPr>
        <p:spPr>
          <a:xfrm>
            <a:off x="11521440" y="8534982"/>
            <a:ext cx="9857035" cy="22944743"/>
          </a:xfrm>
          <a:prstGeom prst="rect">
            <a:avLst/>
          </a:prstGeom>
          <a:noFill/>
        </p:spPr>
        <p:txBody>
          <a:bodyPr wrap="square" rtlCol="0">
            <a:spAutoFit/>
          </a:bodyPr>
          <a:lstStyle/>
          <a:p>
            <a:pPr algn="just">
              <a:buFont typeface="Arial" panose="020B0604020202020204" pitchFamily="34" charset="0"/>
              <a:buChar char="•"/>
            </a:pPr>
            <a:r>
              <a:rPr lang="en-US" sz="1800" b="0" i="0">
                <a:effectLst/>
                <a:latin typeface="+mn-lt"/>
              </a:rPr>
              <a:t>Imported necessary libraries and datasets, data preprocessing, and two approaches to sentiment analysis: </a:t>
            </a:r>
            <a:r>
              <a:rPr lang="en-US" sz="1800" b="0" i="0" err="1">
                <a:effectLst/>
                <a:latin typeface="+mn-lt"/>
              </a:rPr>
              <a:t>TextBlob</a:t>
            </a:r>
            <a:r>
              <a:rPr lang="en-US" sz="1800" b="0" i="0">
                <a:effectLst/>
                <a:latin typeface="+mn-lt"/>
              </a:rPr>
              <a:t> and VADER</a:t>
            </a:r>
          </a:p>
          <a:p>
            <a:pPr algn="just">
              <a:buFont typeface="Arial" panose="020B0604020202020204" pitchFamily="34" charset="0"/>
              <a:buChar char="•"/>
            </a:pPr>
            <a:r>
              <a:rPr lang="en-US" sz="1800" b="0" i="0">
                <a:effectLst/>
                <a:latin typeface="+mn-lt"/>
              </a:rPr>
              <a:t>Imported required modules, including </a:t>
            </a:r>
            <a:r>
              <a:rPr lang="en-US" sz="1800" b="0" i="0" err="1">
                <a:effectLst/>
                <a:latin typeface="+mn-lt"/>
              </a:rPr>
              <a:t>os</a:t>
            </a:r>
            <a:r>
              <a:rPr lang="en-US" sz="1800" b="0" i="0">
                <a:effectLst/>
                <a:latin typeface="+mn-lt"/>
              </a:rPr>
              <a:t>, </a:t>
            </a:r>
            <a:r>
              <a:rPr lang="en-US" sz="1800" b="0" i="0" err="1">
                <a:effectLst/>
                <a:latin typeface="+mn-lt"/>
              </a:rPr>
              <a:t>numpy</a:t>
            </a:r>
            <a:r>
              <a:rPr lang="en-US" sz="1800" b="0" i="0">
                <a:effectLst/>
                <a:latin typeface="+mn-lt"/>
              </a:rPr>
              <a:t>, pandas, re, </a:t>
            </a:r>
            <a:r>
              <a:rPr lang="en-US" sz="1800" b="0" i="0" err="1">
                <a:effectLst/>
                <a:latin typeface="+mn-lt"/>
              </a:rPr>
              <a:t>matplotlib.pyplot</a:t>
            </a:r>
            <a:r>
              <a:rPr lang="en-US" sz="1800" b="0" i="0">
                <a:effectLst/>
                <a:latin typeface="+mn-lt"/>
              </a:rPr>
              <a:t>, </a:t>
            </a:r>
            <a:r>
              <a:rPr lang="en-US" sz="1800" b="0" i="0" err="1">
                <a:effectLst/>
                <a:latin typeface="+mn-lt"/>
              </a:rPr>
              <a:t>plotly</a:t>
            </a:r>
            <a:r>
              <a:rPr lang="en-US" sz="1800" b="0" i="0">
                <a:effectLst/>
                <a:latin typeface="+mn-lt"/>
              </a:rPr>
              <a:t>, string, seaborn, </a:t>
            </a:r>
            <a:r>
              <a:rPr lang="en-US" sz="1800" b="0" i="0" err="1">
                <a:effectLst/>
                <a:latin typeface="+mn-lt"/>
              </a:rPr>
              <a:t>nbformat</a:t>
            </a:r>
            <a:r>
              <a:rPr lang="en-US" sz="1800" b="0" i="0">
                <a:effectLst/>
                <a:latin typeface="+mn-lt"/>
              </a:rPr>
              <a:t>, </a:t>
            </a:r>
            <a:r>
              <a:rPr lang="en-US" sz="1800" b="0" i="0" err="1">
                <a:effectLst/>
                <a:latin typeface="+mn-lt"/>
              </a:rPr>
              <a:t>nltk</a:t>
            </a:r>
            <a:r>
              <a:rPr lang="en-US" sz="1800" b="0" i="0">
                <a:effectLst/>
                <a:latin typeface="+mn-lt"/>
              </a:rPr>
              <a:t>, </a:t>
            </a:r>
            <a:r>
              <a:rPr lang="en-US" sz="1800" b="0" i="0" err="1">
                <a:effectLst/>
                <a:latin typeface="+mn-lt"/>
              </a:rPr>
              <a:t>wordcloud</a:t>
            </a:r>
            <a:r>
              <a:rPr lang="en-US" sz="1800" b="0" i="0">
                <a:effectLst/>
                <a:latin typeface="+mn-lt"/>
              </a:rPr>
              <a:t>, collections, and </a:t>
            </a:r>
            <a:r>
              <a:rPr lang="en-US" sz="1800" b="0" i="0" err="1">
                <a:effectLst/>
                <a:latin typeface="+mn-lt"/>
              </a:rPr>
              <a:t>neattext</a:t>
            </a:r>
            <a:r>
              <a:rPr lang="en-US" sz="1800" b="0" i="0">
                <a:effectLst/>
                <a:latin typeface="+mn-lt"/>
              </a:rPr>
              <a:t>.</a:t>
            </a:r>
          </a:p>
          <a:p>
            <a:pPr algn="just">
              <a:buFont typeface="Arial" panose="020B0604020202020204" pitchFamily="34" charset="0"/>
              <a:buChar char="•"/>
            </a:pPr>
            <a:r>
              <a:rPr lang="en-US" sz="1800" b="0" i="0">
                <a:effectLst/>
                <a:latin typeface="+mn-lt"/>
              </a:rPr>
              <a:t>Imported 'vaccination_all_tweets.csv' and 'vaccination_tweets_trained.csv' datasets.</a:t>
            </a:r>
          </a:p>
          <a:p>
            <a:pPr algn="just">
              <a:buFont typeface="Arial" panose="020B0604020202020204" pitchFamily="34" charset="0"/>
              <a:buChar char="•"/>
            </a:pPr>
            <a:r>
              <a:rPr lang="en-US" sz="1800" b="0" i="0">
                <a:effectLst/>
                <a:latin typeface="+mn-lt"/>
              </a:rPr>
              <a:t>Data preprocessing involved examining the dataset by displaying the head, tail, shape, and info of the 'vaccination_all_tweets.csv' dataset.</a:t>
            </a:r>
          </a:p>
          <a:p>
            <a:pPr algn="just">
              <a:buFont typeface="Arial" panose="020B0604020202020204" pitchFamily="34" charset="0"/>
              <a:buChar char="•"/>
            </a:pPr>
            <a:r>
              <a:rPr lang="en-US" sz="1800"/>
              <a:t>V</a:t>
            </a:r>
            <a:r>
              <a:rPr lang="en-US" sz="1800" b="0" i="0">
                <a:effectLst/>
                <a:latin typeface="+mn-lt"/>
              </a:rPr>
              <a:t>isually represented the dataset for analysis, displaying a geographical and platform-wise distribution of tweets.</a:t>
            </a:r>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a:p>
          <a:p>
            <a:pPr algn="just"/>
            <a:endParaRPr lang="en-US" sz="1800" b="0" i="0">
              <a:effectLst/>
              <a:latin typeface="+mn-lt"/>
            </a:endParaRPr>
          </a:p>
          <a:p>
            <a:pPr algn="just"/>
            <a:endParaRPr lang="en-US" sz="1800" b="0" i="0">
              <a:effectLst/>
              <a:latin typeface="+mn-lt"/>
            </a:endParaRPr>
          </a:p>
          <a:p>
            <a:pPr algn="just">
              <a:buFont typeface="Arial" panose="020B0604020202020204" pitchFamily="34" charset="0"/>
              <a:buChar char="•"/>
            </a:pPr>
            <a:r>
              <a:rPr lang="en-US" sz="1800" b="0" i="0" err="1">
                <a:effectLst/>
                <a:latin typeface="+mn-lt"/>
              </a:rPr>
              <a:t>neattext</a:t>
            </a:r>
            <a:r>
              <a:rPr lang="en-US" sz="1800" b="0" i="0">
                <a:effectLst/>
                <a:latin typeface="+mn-lt"/>
              </a:rPr>
              <a:t> library is used to clean the data.</a:t>
            </a:r>
          </a:p>
          <a:p>
            <a:pPr algn="just">
              <a:buFont typeface="Arial" panose="020B0604020202020204" pitchFamily="34" charset="0"/>
              <a:buChar char="•"/>
            </a:pPr>
            <a:r>
              <a:rPr lang="en-US" sz="1800"/>
              <a:t>Removed </a:t>
            </a:r>
            <a:r>
              <a:rPr lang="en-US" sz="1800" b="0" i="0">
                <a:effectLst/>
                <a:latin typeface="+mn-lt"/>
              </a:rPr>
              <a:t>hashtags, user handles, Punctuation marks , URLs, emojis, and special characters from the tweet. </a:t>
            </a:r>
          </a:p>
          <a:p>
            <a:pPr algn="just">
              <a:buFont typeface="Arial" panose="020B0604020202020204" pitchFamily="34" charset="0"/>
              <a:buChar char="•"/>
            </a:pPr>
            <a:r>
              <a:rPr lang="en-US" sz="1800" b="0" i="0">
                <a:effectLst/>
                <a:latin typeface="+mn-lt"/>
              </a:rPr>
              <a:t>Stop words are removed from the cleaned data.</a:t>
            </a:r>
          </a:p>
          <a:p>
            <a:pPr algn="just">
              <a:buFont typeface="Arial" panose="020B0604020202020204" pitchFamily="34" charset="0"/>
              <a:buChar char="•"/>
            </a:pPr>
            <a:r>
              <a:rPr lang="en-US" sz="1800" b="0" i="0">
                <a:effectLst/>
                <a:latin typeface="+mn-lt"/>
              </a:rPr>
              <a:t>Generated a word count to get the most common words in the dataset for different sentiments.</a:t>
            </a: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buFont typeface="Arial" panose="020B0604020202020204" pitchFamily="34" charset="0"/>
              <a:buChar char="•"/>
            </a:pPr>
            <a:endParaRPr lang="en-US" sz="1800" b="0" i="0">
              <a:effectLst/>
              <a:latin typeface="+mn-lt"/>
            </a:endParaRPr>
          </a:p>
          <a:p>
            <a:pPr algn="just">
              <a:buFont typeface="Arial" panose="020B0604020202020204" pitchFamily="34" charset="0"/>
              <a:buChar char="•"/>
            </a:pPr>
            <a:endParaRPr lang="en-US" sz="1800"/>
          </a:p>
          <a:p>
            <a:pPr algn="just"/>
            <a:endParaRPr lang="en-US" sz="1800" b="0" i="0">
              <a:effectLst/>
              <a:latin typeface="+mn-lt"/>
            </a:endParaRPr>
          </a:p>
          <a:p>
            <a:pPr algn="just">
              <a:buFont typeface="Arial" panose="020B0604020202020204" pitchFamily="34" charset="0"/>
              <a:buChar char="•"/>
            </a:pPr>
            <a:r>
              <a:rPr lang="en-US" sz="1800" b="0" i="0">
                <a:effectLst/>
                <a:latin typeface="+mn-lt"/>
              </a:rPr>
              <a:t>The same data preprocessing steps are applied to the 'vaccination_tweets_trained.csv' dataset.</a:t>
            </a:r>
          </a:p>
          <a:p>
            <a:pPr algn="just">
              <a:buFont typeface="Arial" panose="020B0604020202020204" pitchFamily="34" charset="0"/>
              <a:buChar char="•"/>
            </a:pPr>
            <a:r>
              <a:rPr lang="en-US" sz="1800" b="0" i="0">
                <a:effectLst/>
                <a:latin typeface="+mn-lt"/>
              </a:rPr>
              <a:t>Sentiment analysis step involves two approaches: </a:t>
            </a:r>
            <a:r>
              <a:rPr lang="en-US" sz="1800" b="0" i="0" err="1">
                <a:effectLst/>
                <a:latin typeface="+mn-lt"/>
              </a:rPr>
              <a:t>TextBlob</a:t>
            </a:r>
            <a:r>
              <a:rPr lang="en-US" sz="1800" b="0" i="0">
                <a:effectLst/>
                <a:latin typeface="+mn-lt"/>
              </a:rPr>
              <a:t> and VADER.</a:t>
            </a:r>
          </a:p>
          <a:p>
            <a:pPr algn="just">
              <a:buFont typeface="Arial" panose="020B0604020202020204" pitchFamily="34" charset="0"/>
              <a:buChar char="•"/>
            </a:pPr>
            <a:r>
              <a:rPr lang="en-US" sz="1800" b="0" i="0" err="1">
                <a:effectLst/>
                <a:latin typeface="+mn-lt"/>
              </a:rPr>
              <a:t>TextBlob</a:t>
            </a:r>
            <a:r>
              <a:rPr lang="en-US" sz="1800" b="0" i="0">
                <a:effectLst/>
                <a:latin typeface="+mn-lt"/>
              </a:rPr>
              <a:t> approach involves training the </a:t>
            </a:r>
            <a:r>
              <a:rPr lang="en-US" sz="1800" b="0" i="0" err="1">
                <a:effectLst/>
                <a:latin typeface="+mn-lt"/>
              </a:rPr>
              <a:t>TextBlob</a:t>
            </a:r>
            <a:r>
              <a:rPr lang="en-US" sz="1800" b="0" i="0">
                <a:effectLst/>
                <a:latin typeface="+mn-lt"/>
              </a:rPr>
              <a:t> model on the pre-labeled dataset from 'vaccination_tweets_trained.csv' using </a:t>
            </a:r>
            <a:r>
              <a:rPr lang="en-US" sz="1800" b="0" i="0" err="1">
                <a:effectLst/>
                <a:latin typeface="+mn-lt"/>
              </a:rPr>
              <a:t>NaiveBayesClassifier</a:t>
            </a:r>
            <a:r>
              <a:rPr lang="en-US" sz="1800" b="0" i="0">
                <a:effectLst/>
                <a:latin typeface="+mn-lt"/>
              </a:rPr>
              <a:t>.</a:t>
            </a:r>
          </a:p>
          <a:p>
            <a:pPr algn="just">
              <a:buFont typeface="Arial" panose="020B0604020202020204" pitchFamily="34" charset="0"/>
              <a:buChar char="•"/>
            </a:pPr>
            <a:r>
              <a:rPr lang="en-US" sz="1800" b="0" i="0">
                <a:effectLst/>
                <a:latin typeface="+mn-lt"/>
              </a:rPr>
              <a:t>Trained model is then applied to the clean</a:t>
            </a:r>
            <a:r>
              <a:rPr lang="en-US" sz="1800"/>
              <a:t>ed </a:t>
            </a:r>
            <a:r>
              <a:rPr lang="en-US" sz="1800" b="0" i="0">
                <a:effectLst/>
                <a:latin typeface="+mn-lt"/>
              </a:rPr>
              <a:t>data in the 'vaccination_all_tweets.csv' dataset using the blob function to assign polarity and subjectivity to each tweet.</a:t>
            </a:r>
          </a:p>
          <a:p>
            <a:pPr algn="just">
              <a:buFont typeface="Arial" panose="020B0604020202020204" pitchFamily="34" charset="0"/>
              <a:buChar char="•"/>
            </a:pPr>
            <a:r>
              <a:rPr lang="en-US" sz="1800" b="0" i="0">
                <a:effectLst/>
                <a:latin typeface="+mn-lt"/>
              </a:rPr>
              <a:t>Results are stored in a new 'results' column, and the tweets are separated into three categories based on sentiment: positive, negative, and neutral.</a:t>
            </a:r>
          </a:p>
          <a:p>
            <a:pPr algn="just">
              <a:buFont typeface="Arial" panose="020B0604020202020204" pitchFamily="34" charset="0"/>
              <a:buChar char="•"/>
            </a:pPr>
            <a:r>
              <a:rPr lang="en-US" sz="1800" b="0" i="0">
                <a:effectLst/>
                <a:latin typeface="+mn-lt"/>
              </a:rPr>
              <a:t>Word clouds and bar graphs are generated for each sentiment category. </a:t>
            </a:r>
          </a:p>
          <a:p>
            <a:pPr algn="just">
              <a:buFont typeface="Arial" panose="020B0604020202020204" pitchFamily="34" charset="0"/>
              <a:buChar char="•"/>
            </a:pPr>
            <a:r>
              <a:rPr lang="en-US" sz="1800" b="0" i="0">
                <a:effectLst/>
                <a:latin typeface="+mn-lt"/>
              </a:rPr>
              <a:t>VADER approach involves evaluating the accuracy of the VADER model on the pre-labeled dataset from 'vaccination_tweets_trained.csv'.</a:t>
            </a:r>
          </a:p>
          <a:p>
            <a:pPr algn="just">
              <a:buFont typeface="Arial" panose="020B0604020202020204" pitchFamily="34" charset="0"/>
              <a:buChar char="•"/>
            </a:pPr>
            <a:r>
              <a:rPr lang="en-US" sz="1800" b="0" i="0">
                <a:effectLst/>
                <a:latin typeface="+mn-lt"/>
              </a:rPr>
              <a:t>The model is then applied to the un-labeled dataset from 'vaccination_tweets_unlabeled.csv' to predict the sentiment of each tweet.</a:t>
            </a:r>
          </a:p>
          <a:p>
            <a:pPr algn="just">
              <a:buFont typeface="Arial" panose="020B0604020202020204" pitchFamily="34" charset="0"/>
              <a:buChar char="•"/>
            </a:pPr>
            <a:r>
              <a:rPr lang="en-US" sz="1800" b="0" i="0">
                <a:effectLst/>
                <a:latin typeface="+mn-lt"/>
              </a:rPr>
              <a:t>Results are stored in a new '</a:t>
            </a:r>
            <a:r>
              <a:rPr lang="en-US" sz="1800" b="0" i="0" err="1">
                <a:effectLst/>
                <a:latin typeface="+mn-lt"/>
              </a:rPr>
              <a:t>VADER_sentiment</a:t>
            </a:r>
            <a:r>
              <a:rPr lang="en-US" sz="1800" b="0" i="0">
                <a:effectLst/>
                <a:latin typeface="+mn-lt"/>
              </a:rPr>
              <a:t>' column in the 'vaccination_tweets_unlabeled.csv' file.</a:t>
            </a:r>
          </a:p>
          <a:p>
            <a:pPr algn="just">
              <a:buFont typeface="Arial" panose="020B0604020202020204" pitchFamily="34" charset="0"/>
              <a:buChar char="•"/>
            </a:pPr>
            <a:r>
              <a:rPr lang="en-US" sz="1800" b="0" i="0">
                <a:effectLst/>
                <a:latin typeface="+mn-lt"/>
              </a:rPr>
              <a:t>Overall, this methodology involves a structured approach to sentiment analysis on COVID-19 vaccine-related tweets, including data preprocessing, two approaches to sentiment analysis, and data visualization to gain insights into public opinion and inform public health policies and communication strategies.</a:t>
            </a:r>
          </a:p>
          <a:p>
            <a:endParaRPr lang="en-IN"/>
          </a:p>
        </p:txBody>
      </p:sp>
      <p:pic>
        <p:nvPicPr>
          <p:cNvPr id="4" name="Picture 3" descr="Chart, histogram&#10;&#10;Description automatically generated">
            <a:extLst>
              <a:ext uri="{FF2B5EF4-FFF2-40B4-BE49-F238E27FC236}">
                <a16:creationId xmlns:a16="http://schemas.microsoft.com/office/drawing/2014/main" id="{950DDD09-9333-2B0A-5A67-85850B19ADFF}"/>
              </a:ext>
            </a:extLst>
          </p:cNvPr>
          <p:cNvPicPr>
            <a:picLocks noChangeAspect="1"/>
          </p:cNvPicPr>
          <p:nvPr/>
        </p:nvPicPr>
        <p:blipFill>
          <a:blip r:embed="rId4"/>
          <a:stretch>
            <a:fillRect/>
          </a:stretch>
        </p:blipFill>
        <p:spPr>
          <a:xfrm>
            <a:off x="11090941" y="11508771"/>
            <a:ext cx="5717638" cy="4590927"/>
          </a:xfrm>
          <a:prstGeom prst="rect">
            <a:avLst/>
          </a:prstGeom>
        </p:spPr>
      </p:pic>
      <p:pic>
        <p:nvPicPr>
          <p:cNvPr id="5" name="Picture 4" descr="Chart, bar chart&#10;&#10;Description automatically generated">
            <a:extLst>
              <a:ext uri="{FF2B5EF4-FFF2-40B4-BE49-F238E27FC236}">
                <a16:creationId xmlns:a16="http://schemas.microsoft.com/office/drawing/2014/main" id="{078FD018-C999-ADC4-7D89-A785B2090CEA}"/>
              </a:ext>
            </a:extLst>
          </p:cNvPr>
          <p:cNvPicPr>
            <a:picLocks noChangeAspect="1"/>
          </p:cNvPicPr>
          <p:nvPr/>
        </p:nvPicPr>
        <p:blipFill>
          <a:blip r:embed="rId5"/>
          <a:stretch>
            <a:fillRect/>
          </a:stretch>
        </p:blipFill>
        <p:spPr>
          <a:xfrm>
            <a:off x="16912587" y="11384260"/>
            <a:ext cx="5301416" cy="4611789"/>
          </a:xfrm>
          <a:prstGeom prst="rect">
            <a:avLst/>
          </a:prstGeom>
        </p:spPr>
      </p:pic>
      <p:pic>
        <p:nvPicPr>
          <p:cNvPr id="6" name="Picture 5" descr="Text&#10;&#10;Description automatically generated">
            <a:extLst>
              <a:ext uri="{FF2B5EF4-FFF2-40B4-BE49-F238E27FC236}">
                <a16:creationId xmlns:a16="http://schemas.microsoft.com/office/drawing/2014/main" id="{FD8CB0E3-95B5-3DC5-6B21-8B60B2B849F6}"/>
              </a:ext>
            </a:extLst>
          </p:cNvPr>
          <p:cNvPicPr>
            <a:picLocks noChangeAspect="1"/>
          </p:cNvPicPr>
          <p:nvPr/>
        </p:nvPicPr>
        <p:blipFill>
          <a:blip r:embed="rId6"/>
          <a:stretch>
            <a:fillRect/>
          </a:stretch>
        </p:blipFill>
        <p:spPr>
          <a:xfrm>
            <a:off x="11635147" y="17669306"/>
            <a:ext cx="4763635" cy="3018640"/>
          </a:xfrm>
          <a:prstGeom prst="rect">
            <a:avLst/>
          </a:prstGeom>
        </p:spPr>
      </p:pic>
      <p:pic>
        <p:nvPicPr>
          <p:cNvPr id="7" name="Picture 6" descr="Text&#10;&#10;Description automatically generated">
            <a:extLst>
              <a:ext uri="{FF2B5EF4-FFF2-40B4-BE49-F238E27FC236}">
                <a16:creationId xmlns:a16="http://schemas.microsoft.com/office/drawing/2014/main" id="{2ED144B6-F3C2-D210-565C-26D243AAAB21}"/>
              </a:ext>
            </a:extLst>
          </p:cNvPr>
          <p:cNvPicPr>
            <a:picLocks noChangeAspect="1"/>
          </p:cNvPicPr>
          <p:nvPr/>
        </p:nvPicPr>
        <p:blipFill>
          <a:blip r:embed="rId7"/>
          <a:stretch>
            <a:fillRect/>
          </a:stretch>
        </p:blipFill>
        <p:spPr>
          <a:xfrm>
            <a:off x="17026294" y="17669306"/>
            <a:ext cx="4754971" cy="3022020"/>
          </a:xfrm>
          <a:prstGeom prst="rect">
            <a:avLst/>
          </a:prstGeom>
        </p:spPr>
      </p:pic>
      <p:pic>
        <p:nvPicPr>
          <p:cNvPr id="8" name="Picture 7" descr="Text&#10;&#10;Description automatically generated">
            <a:extLst>
              <a:ext uri="{FF2B5EF4-FFF2-40B4-BE49-F238E27FC236}">
                <a16:creationId xmlns:a16="http://schemas.microsoft.com/office/drawing/2014/main" id="{6E4009E4-F4A0-5EA7-0001-30FE70BD3B38}"/>
              </a:ext>
            </a:extLst>
          </p:cNvPr>
          <p:cNvPicPr>
            <a:picLocks noChangeAspect="1"/>
          </p:cNvPicPr>
          <p:nvPr/>
        </p:nvPicPr>
        <p:blipFill>
          <a:blip r:embed="rId8"/>
          <a:stretch>
            <a:fillRect/>
          </a:stretch>
        </p:blipFill>
        <p:spPr>
          <a:xfrm>
            <a:off x="14291302" y="20884362"/>
            <a:ext cx="4763636" cy="3003874"/>
          </a:xfrm>
          <a:prstGeom prst="rect">
            <a:avLst/>
          </a:prstGeom>
        </p:spPr>
      </p:pic>
      <p:sp>
        <p:nvSpPr>
          <p:cNvPr id="11" name="TextBox 10">
            <a:extLst>
              <a:ext uri="{FF2B5EF4-FFF2-40B4-BE49-F238E27FC236}">
                <a16:creationId xmlns:a16="http://schemas.microsoft.com/office/drawing/2014/main" id="{7A3CEF0F-5F9B-8016-5A1C-DBE944AD33F7}"/>
              </a:ext>
            </a:extLst>
          </p:cNvPr>
          <p:cNvSpPr txBox="1"/>
          <p:nvPr/>
        </p:nvSpPr>
        <p:spPr>
          <a:xfrm>
            <a:off x="22412043" y="8550537"/>
            <a:ext cx="9857035" cy="22252245"/>
          </a:xfrm>
          <a:prstGeom prst="rect">
            <a:avLst/>
          </a:prstGeom>
          <a:noFill/>
        </p:spPr>
        <p:txBody>
          <a:bodyPr wrap="square" lIns="91440" tIns="45720" rIns="91440" bIns="45720" rtlCol="0" anchor="t">
            <a:spAutoFit/>
          </a:bodyPr>
          <a:lstStyle/>
          <a:p>
            <a:pPr algn="just"/>
            <a:r>
              <a:rPr lang="en-US" sz="1800" b="0" i="0">
                <a:effectLst/>
              </a:rPr>
              <a:t>The project utilized data collected from Twitter API by Kaggle, which consisted of tweets related to COVID-19 vaccines. The data were pre-processed and different supervised models were applied to analyze the sentiments expressed in the tweets. The findings were presented through a visualization shown below, which illustrates the distribution and average of sentiments across all the tweets in the dataset. The results provide insights into the general sentiment of the public towards COVID-19 vaccines on Twitter.</a:t>
            </a:r>
          </a:p>
          <a:p>
            <a:pPr algn="just"/>
            <a:endParaRPr lang="en-US" sz="1800"/>
          </a:p>
          <a:p>
            <a:pPr algn="just"/>
            <a:r>
              <a:rPr lang="en-US" sz="1800">
                <a:ea typeface="+mn-lt"/>
                <a:cs typeface="+mn-lt"/>
              </a:rPr>
              <a:t>On the pre-labeled dataset, the </a:t>
            </a:r>
            <a:r>
              <a:rPr lang="en-US" sz="1800" err="1">
                <a:ea typeface="+mn-lt"/>
                <a:cs typeface="+mn-lt"/>
              </a:rPr>
              <a:t>TextBlob</a:t>
            </a:r>
            <a:r>
              <a:rPr lang="en-US" sz="1800">
                <a:ea typeface="+mn-lt"/>
                <a:cs typeface="+mn-lt"/>
              </a:rPr>
              <a:t> model provides an accuracy of 72.91% while the VADER model has an accuracy of 47.61%. Due to this we consider </a:t>
            </a:r>
            <a:r>
              <a:rPr lang="en-US" sz="1800" err="1">
                <a:ea typeface="+mn-lt"/>
                <a:cs typeface="+mn-lt"/>
              </a:rPr>
              <a:t>TextBlob</a:t>
            </a:r>
            <a:r>
              <a:rPr lang="en-US" sz="1800">
                <a:ea typeface="+mn-lt"/>
                <a:cs typeface="+mn-lt"/>
              </a:rPr>
              <a:t> while performing the basic sentiment analysis. It returns us polarity, subjectivity and sentiment for the tweets.</a:t>
            </a:r>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r>
              <a:rPr lang="en-US" sz="1800"/>
              <a:t>Analysis was then conducted involving extracting data from vaccine-related tweets and analyzing the sentiment associated with each vaccine. The sentiment analysis involved grouping tweets by vaccine and assigning numeric values to sentiment values before generating a bar plot for the sentiment counts of each vaccine. The below figure provides a visual representation of the sentiment counts for each vaccine.</a:t>
            </a:r>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r>
              <a:rPr lang="en-IN" sz="1800" kern="100">
                <a:effectLst/>
                <a:latin typeface="Calibri" panose="020F0502020204030204" pitchFamily="34" charset="0"/>
                <a:ea typeface="Calibri" panose="020F0502020204030204" pitchFamily="34" charset="0"/>
                <a:cs typeface="Times New Roman" panose="02020603050405020304" pitchFamily="18" charset="0"/>
              </a:rPr>
              <a:t>Additionally, word clouds were generated for each vaccine to visualize the most frequently occurring words. The figure below provides insights into the most frequent words used in tweets related to the most popular vaccines. </a:t>
            </a:r>
          </a:p>
          <a:p>
            <a:pPr algn="just"/>
            <a:endParaRPr lang="en-US" sz="1800"/>
          </a:p>
          <a:p>
            <a:pPr algn="just"/>
            <a:endParaRPr lang="en-US" sz="1800"/>
          </a:p>
          <a:p>
            <a:pPr algn="just"/>
            <a:endParaRPr lang="en-US" sz="1800"/>
          </a:p>
          <a:p>
            <a:pPr algn="just"/>
            <a:endParaRPr lang="en-US" sz="1800"/>
          </a:p>
          <a:p>
            <a:pPr algn="just"/>
            <a:endParaRPr lang="en-US" sz="1800"/>
          </a:p>
          <a:p>
            <a:pPr algn="just"/>
            <a:r>
              <a:rPr lang="en-US" sz="1800"/>
              <a:t>                                </a:t>
            </a:r>
            <a:r>
              <a:rPr lang="en-US" sz="1800" err="1"/>
              <a:t>Covaxin</a:t>
            </a:r>
            <a:r>
              <a:rPr lang="en-US" sz="1800"/>
              <a:t>	                                  </a:t>
            </a:r>
            <a:r>
              <a:rPr lang="en-US" sz="1800" err="1"/>
              <a:t>Covishield</a:t>
            </a:r>
            <a:r>
              <a:rPr lang="en-US" sz="1800"/>
              <a:t>                                            Sputnik</a:t>
            </a:r>
          </a:p>
          <a:p>
            <a:pPr algn="just"/>
            <a:endParaRPr lang="en-US" sz="1800"/>
          </a:p>
          <a:p>
            <a:pPr algn="just"/>
            <a:endParaRPr lang="en-US" sz="1800"/>
          </a:p>
          <a:p>
            <a:pPr algn="just"/>
            <a:r>
              <a:rPr lang="en-IN" sz="1800" kern="100">
                <a:effectLst/>
                <a:latin typeface="Calibri" panose="020F0502020204030204" pitchFamily="34" charset="0"/>
                <a:ea typeface="Calibri" panose="020F0502020204030204" pitchFamily="34" charset="0"/>
                <a:cs typeface="Times New Roman" panose="02020603050405020304" pitchFamily="18" charset="0"/>
              </a:rPr>
              <a:t>Finally, hashtag analysis was performed based on the sentiments. The resulting plot found that Moderna was the hashtag used most for all sentiments.</a:t>
            </a:r>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endParaRPr lang="en-US" sz="1800"/>
          </a:p>
          <a:p>
            <a:pPr algn="just"/>
            <a:r>
              <a:rPr lang="en-US" sz="1800"/>
              <a:t>	</a:t>
            </a:r>
            <a:endParaRPr lang="en-US" sz="1800">
              <a:cs typeface="Calibri"/>
            </a:endParaRPr>
          </a:p>
          <a:p>
            <a:pPr algn="just"/>
            <a:r>
              <a:rPr lang="en-US" sz="1800"/>
              <a:t>                                  Neutral	                                            Negative                                          Positive</a:t>
            </a:r>
          </a:p>
          <a:p>
            <a:pPr algn="just"/>
            <a:endParaRPr lang="en-US" sz="1800"/>
          </a:p>
          <a:p>
            <a:pPr algn="just"/>
            <a:r>
              <a:rPr lang="en-IN" sz="1800" kern="100">
                <a:effectLst/>
                <a:latin typeface="Calibri"/>
                <a:ea typeface="Calibri" panose="020F0502020204030204" pitchFamily="34" charset="0"/>
                <a:cs typeface="Times New Roman"/>
              </a:rPr>
              <a:t>Overall, the analysis provides insights into the public sentiment toward COVID-19 vaccines. The analysis found that the sentiment towards the top vaccine for COVID-19 was mostly </a:t>
            </a:r>
            <a:r>
              <a:rPr lang="en-IN" sz="1800" b="1" kern="100">
                <a:effectLst/>
                <a:latin typeface="Calibri"/>
                <a:ea typeface="Calibri" panose="020F0502020204030204" pitchFamily="34" charset="0"/>
                <a:cs typeface="Times New Roman"/>
              </a:rPr>
              <a:t>neutral</a:t>
            </a:r>
            <a:r>
              <a:rPr lang="en-IN" sz="1800" kern="100">
                <a:effectLst/>
                <a:latin typeface="Calibri"/>
                <a:ea typeface="Calibri" panose="020F0502020204030204" pitchFamily="34" charset="0"/>
                <a:cs typeface="Times New Roman"/>
              </a:rPr>
              <a:t>, with the remaining majority of tweets being positive.</a:t>
            </a:r>
            <a:r>
              <a:rPr lang="en-IN" sz="1800" kern="100">
                <a:latin typeface="Calibri"/>
                <a:ea typeface="Calibri" panose="020F0502020204030204" pitchFamily="34" charset="0"/>
                <a:cs typeface="Times New Roman"/>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a:p>
          <a:p>
            <a:pPr algn="just"/>
            <a:endParaRPr lang="en-US" sz="1800"/>
          </a:p>
          <a:p>
            <a:pPr algn="just"/>
            <a:endParaRPr lang="en-US" sz="1800"/>
          </a:p>
        </p:txBody>
      </p:sp>
      <p:pic>
        <p:nvPicPr>
          <p:cNvPr id="9" name="Picture 8" descr="Chart&#10;&#10;Description automatically generated with medium confidence">
            <a:extLst>
              <a:ext uri="{FF2B5EF4-FFF2-40B4-BE49-F238E27FC236}">
                <a16:creationId xmlns:a16="http://schemas.microsoft.com/office/drawing/2014/main" id="{C98E22E0-77B7-40DC-5ACA-1A505AB025EA}"/>
              </a:ext>
            </a:extLst>
          </p:cNvPr>
          <p:cNvPicPr>
            <a:picLocks noChangeAspect="1"/>
          </p:cNvPicPr>
          <p:nvPr/>
        </p:nvPicPr>
        <p:blipFill>
          <a:blip r:embed="rId9"/>
          <a:stretch>
            <a:fillRect/>
          </a:stretch>
        </p:blipFill>
        <p:spPr>
          <a:xfrm>
            <a:off x="24985333" y="11655200"/>
            <a:ext cx="4747303" cy="3836616"/>
          </a:xfrm>
          <a:prstGeom prst="rect">
            <a:avLst/>
          </a:prstGeom>
        </p:spPr>
      </p:pic>
      <p:pic>
        <p:nvPicPr>
          <p:cNvPr id="12" name="Picture 11" descr="Chart, bar chart&#10;&#10;Description automatically generated">
            <a:extLst>
              <a:ext uri="{FF2B5EF4-FFF2-40B4-BE49-F238E27FC236}">
                <a16:creationId xmlns:a16="http://schemas.microsoft.com/office/drawing/2014/main" id="{F7EFB859-FE07-B2D5-F400-7F3105797DF2}"/>
              </a:ext>
            </a:extLst>
          </p:cNvPr>
          <p:cNvPicPr>
            <a:picLocks noChangeAspect="1"/>
          </p:cNvPicPr>
          <p:nvPr/>
        </p:nvPicPr>
        <p:blipFill>
          <a:blip r:embed="rId10"/>
          <a:stretch>
            <a:fillRect/>
          </a:stretch>
        </p:blipFill>
        <p:spPr>
          <a:xfrm>
            <a:off x="24244720" y="17393079"/>
            <a:ext cx="5305605" cy="4089732"/>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0FF9F92E-9D8D-4545-4CC5-FDC2E3ABE64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967686" y="22732091"/>
            <a:ext cx="2796089" cy="1479919"/>
          </a:xfrm>
          <a:prstGeom prst="rect">
            <a:avLst/>
          </a:prstGeom>
        </p:spPr>
      </p:pic>
      <p:pic>
        <p:nvPicPr>
          <p:cNvPr id="19" name="Picture 18" descr="A close-up of a dollar bill&#10;&#10;Description automatically generated with medium confidence">
            <a:extLst>
              <a:ext uri="{FF2B5EF4-FFF2-40B4-BE49-F238E27FC236}">
                <a16:creationId xmlns:a16="http://schemas.microsoft.com/office/drawing/2014/main" id="{6A317420-72F2-8AED-39DD-1AF9CC3736D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062984" y="22818078"/>
            <a:ext cx="2601001" cy="1405403"/>
          </a:xfrm>
          <a:prstGeom prst="rect">
            <a:avLst/>
          </a:prstGeom>
        </p:spPr>
      </p:pic>
      <p:pic>
        <p:nvPicPr>
          <p:cNvPr id="20" name="Picture 19" descr="Text&#10;&#10;Description automatically generated">
            <a:extLst>
              <a:ext uri="{FF2B5EF4-FFF2-40B4-BE49-F238E27FC236}">
                <a16:creationId xmlns:a16="http://schemas.microsoft.com/office/drawing/2014/main" id="{3BD30C45-B884-2E17-26BD-D869E2A198A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flipH="1" flipV="1">
            <a:off x="25982753" y="22731621"/>
            <a:ext cx="2755808" cy="1405403"/>
          </a:xfrm>
          <a:prstGeom prst="rect">
            <a:avLst/>
          </a:prstGeom>
        </p:spPr>
      </p:pic>
      <p:pic>
        <p:nvPicPr>
          <p:cNvPr id="22" name="Picture 21" descr="Chart, bar chart&#10;&#10;Description automatically generated">
            <a:extLst>
              <a:ext uri="{FF2B5EF4-FFF2-40B4-BE49-F238E27FC236}">
                <a16:creationId xmlns:a16="http://schemas.microsoft.com/office/drawing/2014/main" id="{A4164B3E-0A14-A4F2-00CA-A1DEF773A7D8}"/>
              </a:ext>
            </a:extLst>
          </p:cNvPr>
          <p:cNvPicPr>
            <a:picLocks noChangeAspect="1"/>
          </p:cNvPicPr>
          <p:nvPr/>
        </p:nvPicPr>
        <p:blipFill>
          <a:blip r:embed="rId14"/>
          <a:stretch>
            <a:fillRect/>
          </a:stretch>
        </p:blipFill>
        <p:spPr>
          <a:xfrm>
            <a:off x="23149248" y="25838437"/>
            <a:ext cx="2732462" cy="2376331"/>
          </a:xfrm>
          <a:prstGeom prst="rect">
            <a:avLst/>
          </a:prstGeom>
        </p:spPr>
      </p:pic>
      <p:pic>
        <p:nvPicPr>
          <p:cNvPr id="23" name="Picture 22" descr="Chart, bar chart&#10;&#10;Description automatically generated">
            <a:extLst>
              <a:ext uri="{FF2B5EF4-FFF2-40B4-BE49-F238E27FC236}">
                <a16:creationId xmlns:a16="http://schemas.microsoft.com/office/drawing/2014/main" id="{461B6724-56C3-FC88-F5AE-5EF76037215A}"/>
              </a:ext>
            </a:extLst>
          </p:cNvPr>
          <p:cNvPicPr>
            <a:picLocks noChangeAspect="1"/>
          </p:cNvPicPr>
          <p:nvPr/>
        </p:nvPicPr>
        <p:blipFill>
          <a:blip r:embed="rId15"/>
          <a:stretch>
            <a:fillRect/>
          </a:stretch>
        </p:blipFill>
        <p:spPr>
          <a:xfrm>
            <a:off x="26062497" y="25729488"/>
            <a:ext cx="2901907" cy="2578496"/>
          </a:xfrm>
          <a:prstGeom prst="rect">
            <a:avLst/>
          </a:prstGeom>
        </p:spPr>
      </p:pic>
      <p:pic>
        <p:nvPicPr>
          <p:cNvPr id="24" name="Picture 23" descr="Chart, bar chart&#10;&#10;Description automatically generated">
            <a:extLst>
              <a:ext uri="{FF2B5EF4-FFF2-40B4-BE49-F238E27FC236}">
                <a16:creationId xmlns:a16="http://schemas.microsoft.com/office/drawing/2014/main" id="{65BEA564-124D-F1D7-439F-395EA20F7E18}"/>
              </a:ext>
            </a:extLst>
          </p:cNvPr>
          <p:cNvPicPr>
            <a:picLocks noChangeAspect="1"/>
          </p:cNvPicPr>
          <p:nvPr/>
        </p:nvPicPr>
        <p:blipFill>
          <a:blip r:embed="rId16"/>
          <a:stretch>
            <a:fillRect/>
          </a:stretch>
        </p:blipFill>
        <p:spPr>
          <a:xfrm>
            <a:off x="29088054" y="25837676"/>
            <a:ext cx="2770866" cy="2384299"/>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revision>1</cp:revision>
  <dcterms:created xsi:type="dcterms:W3CDTF">2014-11-25T15:49:40Z</dcterms:created>
  <dcterms:modified xsi:type="dcterms:W3CDTF">2023-05-07T23:20:43Z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