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683e87c8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683e87c8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769546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e769546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355e115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355e115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769546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76954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74c19817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74c19817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74c19817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74c19817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74c19817e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74c19817e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d3a0a4f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d3a0a4f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28971f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28971f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683e87c8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683e87c8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mishraj/shoppingcart" TargetMode="External"/><Relationship Id="rId4" Type="http://schemas.openxmlformats.org/officeDocument/2006/relationships/hyperlink" Target="https://github.com/sangewarr/Shopping-Cart/" TargetMode="External"/><Relationship Id="rId5" Type="http://schemas.openxmlformats.org/officeDocument/2006/relationships/hyperlink" Target="https://github.com/Dips75/shoppingcar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Cart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44675" y="39596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Dhruti Pandya, Amish Raj &amp; Rahul	Sangewar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Continued..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3887575" y="1192550"/>
            <a:ext cx="14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875" y="898250"/>
            <a:ext cx="2753181" cy="21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249" y="3204350"/>
            <a:ext cx="2311125" cy="1645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5875" y="980362"/>
            <a:ext cx="2615432" cy="187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0600" y="3200604"/>
            <a:ext cx="2311125" cy="1652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2125" y="3431492"/>
            <a:ext cx="2311125" cy="125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 Model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00" y="1000525"/>
            <a:ext cx="6859402" cy="39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Vision: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e-commerce website strives to create a seamless and enjoyable shopping experience for customers. We  aim to design a website that is user-friendly, easy to navigate, and visually appealing. 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Our vision is to create a user-friendly platform which is scalable and easily adaptable. A platform which is straightforward to use and does not require a user to take so many steps </a:t>
            </a:r>
            <a:r>
              <a:rPr b="1" lang="en"/>
              <a:t>in order</a:t>
            </a:r>
            <a:r>
              <a:rPr b="1" lang="en"/>
              <a:t> to buy their basic items. Any one can </a:t>
            </a:r>
            <a:r>
              <a:rPr b="1" lang="en"/>
              <a:t>purchase</a:t>
            </a:r>
            <a:r>
              <a:rPr b="1" lang="en"/>
              <a:t> the product without having to create an account on the website by opting as a temporary users </a:t>
            </a:r>
            <a:r>
              <a:rPr b="1" lang="en"/>
              <a:t>whose</a:t>
            </a:r>
            <a:r>
              <a:rPr b="1" lang="en"/>
              <a:t> data won’t be recorded and  ensuring security measures to protect our customers' information.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https://github.com/amishraj/shoppingcart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https://github.com/sangewarr/Shopping-Cart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https://github.com/Dips75/shoppingcart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</a:t>
            </a:r>
            <a:r>
              <a:rPr lang="en"/>
              <a:t> - Also known as buyer. Creates its account, add items into the cart, buy items, provide the ratings if any,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 - Also known as seller. Lists and manages the inventory of the items that are to sell. Also manages the web application.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Paypal - Processes the payments.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07850"/>
            <a:ext cx="7038900" cy="32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Register-</a:t>
            </a:r>
            <a:r>
              <a:rPr lang="en"/>
              <a:t> A user can register for an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Login</a:t>
            </a:r>
            <a:r>
              <a:rPr lang="en"/>
              <a:t> - A user can login into their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View Inventory</a:t>
            </a:r>
            <a:r>
              <a:rPr lang="en"/>
              <a:t> - View the inventory of the product(s)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Add to Cart</a:t>
            </a:r>
            <a:r>
              <a:rPr lang="en"/>
              <a:t> - Add selected item(s) to cart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Checkout</a:t>
            </a:r>
            <a:r>
              <a:rPr lang="en"/>
              <a:t> - Checkout the cart items to proceed to pay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Leave Rating</a:t>
            </a:r>
            <a:r>
              <a:rPr lang="en"/>
              <a:t> - Old customers can leave reviews and the seller can reply to the product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Manage </a:t>
            </a:r>
            <a:r>
              <a:rPr b="1" lang="en"/>
              <a:t>User Info </a:t>
            </a:r>
            <a:r>
              <a:rPr lang="en"/>
              <a:t>- Interact with User Info to store addresses, payment methods, and personal details of the user, and update the profile if needed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Manage </a:t>
            </a:r>
            <a:r>
              <a:rPr b="1" lang="en"/>
              <a:t>Payment Info</a:t>
            </a:r>
            <a:r>
              <a:rPr lang="en"/>
              <a:t> - Paypal and customers interact with the payment information of the user to fulfill the payment.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View Past Orders </a:t>
            </a:r>
            <a:r>
              <a:rPr lang="en"/>
              <a:t>- </a:t>
            </a:r>
            <a:r>
              <a:rPr lang="en"/>
              <a:t>A user can browse past orders and check delivery status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850" y="152400"/>
            <a:ext cx="49237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75" y="775288"/>
            <a:ext cx="4059724" cy="405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562" y="2104063"/>
            <a:ext cx="1298700" cy="140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450" y="896675"/>
            <a:ext cx="2008950" cy="12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6537" y="2201475"/>
            <a:ext cx="2190771" cy="12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6537" y="3506275"/>
            <a:ext cx="2190767" cy="12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275" y="17400"/>
            <a:ext cx="4187451" cy="510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Diagram(s)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750" y="1451163"/>
            <a:ext cx="3145250" cy="234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775" y="1307850"/>
            <a:ext cx="3006200" cy="26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