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683e87c8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683e87c8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683e87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683e87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55e115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55e115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4c19817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4c19817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4c19817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4c19817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4c19817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4c19817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3a0a4f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3a0a4f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8971f7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8971f7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8971f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8971f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683e87c8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683e87c8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Dhruti Pandya, Amish Raj &amp; Rahul Sangewar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199" y="3047025"/>
            <a:ext cx="2085779" cy="20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0" y="985125"/>
            <a:ext cx="3860775" cy="203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250" y="898225"/>
            <a:ext cx="3100626" cy="22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0200" y="3314650"/>
            <a:ext cx="3405275" cy="14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887575" y="1192550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to cart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8176725" y="1592750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Checkout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225475" y="38629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Info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Class Diagram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0" y="903113"/>
            <a:ext cx="3242001" cy="39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Vision: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e-commerce website strives to create a seamless and enjoyable shopping experience for customers. We  aim to design a website that is user-friendly, easy to navigate, and visually appealing.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Our vision is to create a user-friendly platform which is scalable and easily adaptable. A platform which is straightforward to use and does not require a user to take so many steps </a:t>
            </a:r>
            <a:r>
              <a:rPr b="1" lang="en"/>
              <a:t>in order</a:t>
            </a:r>
            <a:r>
              <a:rPr b="1" lang="en"/>
              <a:t> to buy their basic items. Any one can </a:t>
            </a:r>
            <a:r>
              <a:rPr b="1" lang="en"/>
              <a:t>purchase</a:t>
            </a:r>
            <a:r>
              <a:rPr b="1" lang="en"/>
              <a:t> the product without having to create an account on the website by opting as a temporary users </a:t>
            </a:r>
            <a:r>
              <a:rPr b="1" lang="en"/>
              <a:t>whose</a:t>
            </a:r>
            <a:r>
              <a:rPr b="1" lang="en"/>
              <a:t> data won’t be recorded and  ensuring security measures to protect our customers' information.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User</a:t>
            </a:r>
            <a:r>
              <a:rPr lang="en"/>
              <a:t> -</a:t>
            </a:r>
            <a:r>
              <a:rPr lang="en"/>
              <a:t> Users can be subcategorized </a:t>
            </a:r>
            <a:r>
              <a:rPr lang="en"/>
              <a:t>into</a:t>
            </a:r>
            <a:r>
              <a:rPr lang="en"/>
              <a:t> two sub groups namely Buyer and Seller.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Buyer - Buyer’s role is to create its account, add items into the cart, provide the feedback if any,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Seller - Manages the inventory of the items that are to sell, process the refunds, runs the promo codes.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Paypal - Processes the payments.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View Inventory</a:t>
            </a:r>
            <a:r>
              <a:rPr lang="en"/>
              <a:t> - View the inventory of the product(s)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Add to Cart</a:t>
            </a:r>
            <a:r>
              <a:rPr lang="en"/>
              <a:t> - Add selected item(s) to cart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Checkout</a:t>
            </a:r>
            <a:r>
              <a:rPr lang="en"/>
              <a:t> - Checkout the cart items to proceed to pay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Leave Rating</a:t>
            </a:r>
            <a:r>
              <a:rPr lang="en"/>
              <a:t> - Old customers can leave reviews and the seller can reply to the product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Temp Account</a:t>
            </a:r>
            <a:r>
              <a:rPr lang="en"/>
              <a:t> - The user can interact with their temporary user account which stores their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User Info </a:t>
            </a:r>
            <a:r>
              <a:rPr lang="en"/>
              <a:t>- Interact with User Info to store addresses, payment methods, and personal details of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Payment Info</a:t>
            </a:r>
            <a:r>
              <a:rPr lang="en"/>
              <a:t> - Payment vendors (like paypal) and customers interact with the payment information of the user to fulfill the payment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325" y="269575"/>
            <a:ext cx="5061576" cy="46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00" y="1742263"/>
            <a:ext cx="2297049" cy="16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79" y="209850"/>
            <a:ext cx="4794025" cy="4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Noun Phrases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{</a:t>
            </a:r>
            <a:r>
              <a:rPr b="1" lang="en" sz="855">
                <a:latin typeface="Lato"/>
                <a:ea typeface="Lato"/>
                <a:cs typeface="Lato"/>
                <a:sym typeface="Lato"/>
              </a:rPr>
              <a:t>Class(C),  Actor(R),  Attributes (A)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}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</a:t>
            </a:r>
            <a:r>
              <a:rPr lang="en"/>
              <a:t>(C, R)</a:t>
            </a:r>
            <a:r>
              <a:rPr lang="en"/>
              <a:t> can enter their Name (A), Phone Number </a:t>
            </a:r>
            <a:r>
              <a:rPr lang="en"/>
              <a:t>(A)</a:t>
            </a:r>
            <a:r>
              <a:rPr lang="en"/>
              <a:t>, Email Address </a:t>
            </a:r>
            <a:r>
              <a:rPr lang="en"/>
              <a:t>(A)</a:t>
            </a:r>
            <a:r>
              <a:rPr lang="en"/>
              <a:t>, Mailing Address </a:t>
            </a:r>
            <a:r>
              <a:rPr lang="en"/>
              <a:t>(A)</a:t>
            </a:r>
            <a:r>
              <a:rPr lang="en"/>
              <a:t>, Credentials </a:t>
            </a:r>
            <a:r>
              <a:rPr lang="en"/>
              <a:t>(A), Billing Address (A)</a:t>
            </a:r>
            <a:r>
              <a:rPr lang="en"/>
              <a:t> to the Payment Info </a:t>
            </a:r>
            <a:r>
              <a:rPr lang="en"/>
              <a:t>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Buyer</a:t>
            </a:r>
            <a:r>
              <a:rPr lang="en"/>
              <a:t>(C, R)</a:t>
            </a:r>
            <a:r>
              <a:rPr lang="en"/>
              <a:t> can add Product(s) </a:t>
            </a:r>
            <a:r>
              <a:rPr lang="en"/>
              <a:t>(C)</a:t>
            </a:r>
            <a:r>
              <a:rPr lang="en"/>
              <a:t> to the Cart </a:t>
            </a:r>
            <a:r>
              <a:rPr lang="en"/>
              <a:t>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Seller </a:t>
            </a:r>
            <a:r>
              <a:rPr lang="en"/>
              <a:t>(C, R)</a:t>
            </a:r>
            <a:r>
              <a:rPr lang="en"/>
              <a:t> can manage Product(s) </a:t>
            </a:r>
            <a:r>
              <a:rPr lang="en"/>
              <a:t>(C)</a:t>
            </a:r>
            <a:r>
              <a:rPr lang="en"/>
              <a:t> to the Cart </a:t>
            </a:r>
            <a:r>
              <a:rPr lang="en"/>
              <a:t>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User </a:t>
            </a:r>
            <a:r>
              <a:rPr lang="en"/>
              <a:t>(C, R)</a:t>
            </a:r>
            <a:r>
              <a:rPr lang="en"/>
              <a:t> can post Ratings </a:t>
            </a:r>
            <a:r>
              <a:rPr lang="en"/>
              <a:t>(C)</a:t>
            </a:r>
            <a:r>
              <a:rPr lang="en"/>
              <a:t> with a Star number </a:t>
            </a:r>
            <a:r>
              <a:rPr lang="en"/>
              <a:t>(A)</a:t>
            </a:r>
            <a:r>
              <a:rPr lang="en"/>
              <a:t> and a Review </a:t>
            </a:r>
            <a:r>
              <a:rPr lang="en"/>
              <a:t>(A)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User </a:t>
            </a:r>
            <a:r>
              <a:rPr lang="en"/>
              <a:t>(C, R)</a:t>
            </a:r>
            <a:r>
              <a:rPr lang="en"/>
              <a:t> has Temporary </a:t>
            </a:r>
            <a:r>
              <a:rPr lang="en"/>
              <a:t>Account(s) 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Buyer </a:t>
            </a:r>
            <a:r>
              <a:rPr lang="en"/>
              <a:t>(C, R)</a:t>
            </a:r>
            <a:r>
              <a:rPr lang="en"/>
              <a:t> can add many products </a:t>
            </a:r>
            <a:r>
              <a:rPr lang="en"/>
              <a:t>(C)</a:t>
            </a:r>
            <a:r>
              <a:rPr lang="en"/>
              <a:t> to a cart </a:t>
            </a:r>
            <a:r>
              <a:rPr lang="en"/>
              <a:t>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Seller </a:t>
            </a:r>
            <a:r>
              <a:rPr lang="en"/>
              <a:t>(C, R)</a:t>
            </a:r>
            <a:r>
              <a:rPr lang="en"/>
              <a:t> can have many products </a:t>
            </a:r>
            <a:r>
              <a:rPr lang="en"/>
              <a:t>(C)</a:t>
            </a:r>
            <a:r>
              <a:rPr lang="en"/>
              <a:t> in an Inventory </a:t>
            </a:r>
            <a:r>
              <a:rPr lang="en"/>
              <a:t>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Paypal/Vendor(R,C) processes the Payment Info </a:t>
            </a:r>
            <a:r>
              <a:rPr lang="en"/>
              <a:t>(C)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Seller (C, R) sells a Product (C) with a Product Name(A) and a Price(A)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Buyer (C, R) buys a quantity (A) of a Product(s)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50" y="152400"/>
            <a:ext cx="56128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Diagram(s)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50" y="2332625"/>
            <a:ext cx="3145250" cy="23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750" y="1307850"/>
            <a:ext cx="3934650" cy="2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