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</p:sldIdLst>
  <p:sldSz cx="18288000" cy="10287000"/>
  <p:notesSz cx="6858000" cy="9144000"/>
  <p:embeddedFontLst>
    <p:embeddedFont>
      <p:font typeface="Glacial Indifference" panose="020B0604020202020204" charset="0"/>
      <p:regular r:id="rId11"/>
    </p:embeddedFont>
    <p:embeddedFont>
      <p:font typeface="Segoe UI" panose="020B0502040204020203" pitchFamily="34" charset="0"/>
      <p:regular r:id="rId12"/>
      <p:bold r:id="rId13"/>
      <p:italic r:id="rId14"/>
      <p:boldItalic r:id="rId15"/>
    </p:embeddedFont>
    <p:embeddedFont>
      <p:font typeface="Special Elite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4.svg"/><Relationship Id="rId2" Type="http://schemas.openxmlformats.org/officeDocument/2006/relationships/image" Target="../media/image7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6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505" y="-43043"/>
            <a:ext cx="18989176" cy="1395919"/>
            <a:chOff x="0" y="0"/>
            <a:chExt cx="5001265" cy="3676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01264" cy="367650"/>
            </a:xfrm>
            <a:custGeom>
              <a:avLst/>
              <a:gdLst/>
              <a:ahLst/>
              <a:cxnLst/>
              <a:rect l="l" t="t" r="r" b="b"/>
              <a:pathLst>
                <a:path w="5001264" h="367650">
                  <a:moveTo>
                    <a:pt x="0" y="0"/>
                  </a:moveTo>
                  <a:lnTo>
                    <a:pt x="5001264" y="0"/>
                  </a:lnTo>
                  <a:lnTo>
                    <a:pt x="5001264" y="367650"/>
                  </a:lnTo>
                  <a:lnTo>
                    <a:pt x="0" y="367650"/>
                  </a:lnTo>
                  <a:close/>
                </a:path>
              </a:pathLst>
            </a:custGeom>
            <a:solidFill>
              <a:srgbClr val="2E3B4B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5001265" cy="415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292871" y="2512903"/>
            <a:ext cx="18873741" cy="1851570"/>
          </a:xfrm>
          <a:custGeom>
            <a:avLst/>
            <a:gdLst/>
            <a:ahLst/>
            <a:cxnLst/>
            <a:rect l="l" t="t" r="r" b="b"/>
            <a:pathLst>
              <a:path w="18873741" h="1851570">
                <a:moveTo>
                  <a:pt x="0" y="0"/>
                </a:moveTo>
                <a:lnTo>
                  <a:pt x="18873742" y="0"/>
                </a:lnTo>
                <a:lnTo>
                  <a:pt x="18873742" y="1851570"/>
                </a:lnTo>
                <a:lnTo>
                  <a:pt x="0" y="1851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6" name="Group 6"/>
          <p:cNvGrpSpPr/>
          <p:nvPr/>
        </p:nvGrpSpPr>
        <p:grpSpPr>
          <a:xfrm>
            <a:off x="0" y="1333826"/>
            <a:ext cx="18989176" cy="1395919"/>
            <a:chOff x="0" y="0"/>
            <a:chExt cx="5001265" cy="3676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01264" cy="367650"/>
            </a:xfrm>
            <a:custGeom>
              <a:avLst/>
              <a:gdLst/>
              <a:ahLst/>
              <a:cxnLst/>
              <a:rect l="l" t="t" r="r" b="b"/>
              <a:pathLst>
                <a:path w="5001264" h="367650">
                  <a:moveTo>
                    <a:pt x="0" y="0"/>
                  </a:moveTo>
                  <a:lnTo>
                    <a:pt x="5001264" y="0"/>
                  </a:lnTo>
                  <a:lnTo>
                    <a:pt x="5001264" y="367650"/>
                  </a:lnTo>
                  <a:lnTo>
                    <a:pt x="0" y="367650"/>
                  </a:lnTo>
                  <a:close/>
                </a:path>
              </a:pathLst>
            </a:custGeom>
            <a:solidFill>
              <a:srgbClr val="2E3B4B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5001265" cy="415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21945" y="-52473"/>
            <a:ext cx="5114499" cy="1405349"/>
            <a:chOff x="0" y="0"/>
            <a:chExt cx="608735" cy="16726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08735" cy="167267"/>
            </a:xfrm>
            <a:custGeom>
              <a:avLst/>
              <a:gdLst/>
              <a:ahLst/>
              <a:cxnLst/>
              <a:rect l="l" t="t" r="r" b="b"/>
              <a:pathLst>
                <a:path w="608735" h="167267">
                  <a:moveTo>
                    <a:pt x="405535" y="0"/>
                  </a:moveTo>
                  <a:lnTo>
                    <a:pt x="0" y="0"/>
                  </a:lnTo>
                  <a:lnTo>
                    <a:pt x="203200" y="167267"/>
                  </a:lnTo>
                  <a:lnTo>
                    <a:pt x="608735" y="167267"/>
                  </a:lnTo>
                  <a:lnTo>
                    <a:pt x="405535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01600" y="-47625"/>
              <a:ext cx="405535" cy="2148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5806137" y="-52473"/>
            <a:ext cx="5114499" cy="1405349"/>
            <a:chOff x="0" y="0"/>
            <a:chExt cx="608735" cy="16726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08735" cy="167267"/>
            </a:xfrm>
            <a:custGeom>
              <a:avLst/>
              <a:gdLst/>
              <a:ahLst/>
              <a:cxnLst/>
              <a:rect l="l" t="t" r="r" b="b"/>
              <a:pathLst>
                <a:path w="608735" h="167267">
                  <a:moveTo>
                    <a:pt x="405535" y="0"/>
                  </a:moveTo>
                  <a:lnTo>
                    <a:pt x="0" y="0"/>
                  </a:lnTo>
                  <a:lnTo>
                    <a:pt x="203200" y="167267"/>
                  </a:lnTo>
                  <a:lnTo>
                    <a:pt x="608735" y="167267"/>
                  </a:lnTo>
                  <a:lnTo>
                    <a:pt x="405535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1600" y="-47625"/>
              <a:ext cx="405535" cy="2148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1634219" y="-52473"/>
            <a:ext cx="5114499" cy="1405349"/>
            <a:chOff x="0" y="0"/>
            <a:chExt cx="608735" cy="16726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08735" cy="167267"/>
            </a:xfrm>
            <a:custGeom>
              <a:avLst/>
              <a:gdLst/>
              <a:ahLst/>
              <a:cxnLst/>
              <a:rect l="l" t="t" r="r" b="b"/>
              <a:pathLst>
                <a:path w="608735" h="167267">
                  <a:moveTo>
                    <a:pt x="405535" y="0"/>
                  </a:moveTo>
                  <a:lnTo>
                    <a:pt x="0" y="0"/>
                  </a:lnTo>
                  <a:lnTo>
                    <a:pt x="203200" y="167267"/>
                  </a:lnTo>
                  <a:lnTo>
                    <a:pt x="608735" y="167267"/>
                  </a:lnTo>
                  <a:lnTo>
                    <a:pt x="405535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1600" y="-47625"/>
              <a:ext cx="405535" cy="2148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7462301" y="-52473"/>
            <a:ext cx="5114499" cy="1405349"/>
            <a:chOff x="0" y="0"/>
            <a:chExt cx="608735" cy="16726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08735" cy="167267"/>
            </a:xfrm>
            <a:custGeom>
              <a:avLst/>
              <a:gdLst/>
              <a:ahLst/>
              <a:cxnLst/>
              <a:rect l="l" t="t" r="r" b="b"/>
              <a:pathLst>
                <a:path w="608735" h="167267">
                  <a:moveTo>
                    <a:pt x="405535" y="0"/>
                  </a:moveTo>
                  <a:lnTo>
                    <a:pt x="0" y="0"/>
                  </a:lnTo>
                  <a:lnTo>
                    <a:pt x="203200" y="167267"/>
                  </a:lnTo>
                  <a:lnTo>
                    <a:pt x="608735" y="167267"/>
                  </a:lnTo>
                  <a:lnTo>
                    <a:pt x="405535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01600" y="-47625"/>
              <a:ext cx="405535" cy="2148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373447" y="1333826"/>
            <a:ext cx="4725613" cy="1395919"/>
            <a:chOff x="0" y="0"/>
            <a:chExt cx="750998" cy="22184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750998" cy="221841"/>
            </a:xfrm>
            <a:custGeom>
              <a:avLst/>
              <a:gdLst/>
              <a:ahLst/>
              <a:cxnLst/>
              <a:rect l="l" t="t" r="r" b="b"/>
              <a:pathLst>
                <a:path w="750998" h="221841">
                  <a:moveTo>
                    <a:pt x="203200" y="0"/>
                  </a:moveTo>
                  <a:lnTo>
                    <a:pt x="750998" y="0"/>
                  </a:lnTo>
                  <a:lnTo>
                    <a:pt x="547798" y="221841"/>
                  </a:lnTo>
                  <a:lnTo>
                    <a:pt x="0" y="22184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01600" y="-47625"/>
              <a:ext cx="547798" cy="2694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6201528" y="1333826"/>
            <a:ext cx="4725613" cy="1395919"/>
            <a:chOff x="0" y="0"/>
            <a:chExt cx="750998" cy="221841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750998" cy="221841"/>
            </a:xfrm>
            <a:custGeom>
              <a:avLst/>
              <a:gdLst/>
              <a:ahLst/>
              <a:cxnLst/>
              <a:rect l="l" t="t" r="r" b="b"/>
              <a:pathLst>
                <a:path w="750998" h="221841">
                  <a:moveTo>
                    <a:pt x="203200" y="0"/>
                  </a:moveTo>
                  <a:lnTo>
                    <a:pt x="750998" y="0"/>
                  </a:lnTo>
                  <a:lnTo>
                    <a:pt x="547798" y="221841"/>
                  </a:lnTo>
                  <a:lnTo>
                    <a:pt x="0" y="22184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101600" y="-47625"/>
              <a:ext cx="547798" cy="2694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2029610" y="1333826"/>
            <a:ext cx="4725613" cy="1395919"/>
            <a:chOff x="0" y="0"/>
            <a:chExt cx="750998" cy="221841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50998" cy="221841"/>
            </a:xfrm>
            <a:custGeom>
              <a:avLst/>
              <a:gdLst/>
              <a:ahLst/>
              <a:cxnLst/>
              <a:rect l="l" t="t" r="r" b="b"/>
              <a:pathLst>
                <a:path w="750998" h="221841">
                  <a:moveTo>
                    <a:pt x="203200" y="0"/>
                  </a:moveTo>
                  <a:lnTo>
                    <a:pt x="750998" y="0"/>
                  </a:lnTo>
                  <a:lnTo>
                    <a:pt x="547798" y="221841"/>
                  </a:lnTo>
                  <a:lnTo>
                    <a:pt x="0" y="22184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101600" y="-47625"/>
              <a:ext cx="547798" cy="2694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7860123" y="1333826"/>
            <a:ext cx="4725613" cy="1395919"/>
            <a:chOff x="0" y="0"/>
            <a:chExt cx="750998" cy="221841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750998" cy="221841"/>
            </a:xfrm>
            <a:custGeom>
              <a:avLst/>
              <a:gdLst/>
              <a:ahLst/>
              <a:cxnLst/>
              <a:rect l="l" t="t" r="r" b="b"/>
              <a:pathLst>
                <a:path w="750998" h="221841">
                  <a:moveTo>
                    <a:pt x="203200" y="0"/>
                  </a:moveTo>
                  <a:lnTo>
                    <a:pt x="750998" y="0"/>
                  </a:lnTo>
                  <a:lnTo>
                    <a:pt x="547798" y="221841"/>
                  </a:lnTo>
                  <a:lnTo>
                    <a:pt x="0" y="22184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101600" y="-47625"/>
              <a:ext cx="547798" cy="2694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3" name="Freeform 33"/>
          <p:cNvSpPr/>
          <p:nvPr/>
        </p:nvSpPr>
        <p:spPr>
          <a:xfrm>
            <a:off x="2251226" y="5429250"/>
            <a:ext cx="7315200" cy="159604"/>
          </a:xfrm>
          <a:custGeom>
            <a:avLst/>
            <a:gdLst/>
            <a:ahLst/>
            <a:cxnLst/>
            <a:rect l="l" t="t" r="r" b="b"/>
            <a:pathLst>
              <a:path w="7315200" h="159604">
                <a:moveTo>
                  <a:pt x="0" y="0"/>
                </a:moveTo>
                <a:lnTo>
                  <a:pt x="7315200" y="0"/>
                </a:lnTo>
                <a:lnTo>
                  <a:pt x="7315200" y="159604"/>
                </a:lnTo>
                <a:lnTo>
                  <a:pt x="0" y="159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4" name="Freeform 34"/>
          <p:cNvSpPr/>
          <p:nvPr/>
        </p:nvSpPr>
        <p:spPr>
          <a:xfrm>
            <a:off x="8721574" y="5429250"/>
            <a:ext cx="7315200" cy="159604"/>
          </a:xfrm>
          <a:custGeom>
            <a:avLst/>
            <a:gdLst/>
            <a:ahLst/>
            <a:cxnLst/>
            <a:rect l="l" t="t" r="r" b="b"/>
            <a:pathLst>
              <a:path w="7315200" h="159604">
                <a:moveTo>
                  <a:pt x="0" y="0"/>
                </a:moveTo>
                <a:lnTo>
                  <a:pt x="7315200" y="0"/>
                </a:lnTo>
                <a:lnTo>
                  <a:pt x="7315200" y="159604"/>
                </a:lnTo>
                <a:lnTo>
                  <a:pt x="0" y="159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5" name="Freeform 35"/>
          <p:cNvSpPr/>
          <p:nvPr/>
        </p:nvSpPr>
        <p:spPr>
          <a:xfrm>
            <a:off x="2251226" y="7311598"/>
            <a:ext cx="7315200" cy="159604"/>
          </a:xfrm>
          <a:custGeom>
            <a:avLst/>
            <a:gdLst/>
            <a:ahLst/>
            <a:cxnLst/>
            <a:rect l="l" t="t" r="r" b="b"/>
            <a:pathLst>
              <a:path w="7315200" h="159604">
                <a:moveTo>
                  <a:pt x="0" y="0"/>
                </a:moveTo>
                <a:lnTo>
                  <a:pt x="7315200" y="0"/>
                </a:lnTo>
                <a:lnTo>
                  <a:pt x="7315200" y="159604"/>
                </a:lnTo>
                <a:lnTo>
                  <a:pt x="0" y="159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6" name="Freeform 36"/>
          <p:cNvSpPr/>
          <p:nvPr/>
        </p:nvSpPr>
        <p:spPr>
          <a:xfrm>
            <a:off x="8721574" y="7311598"/>
            <a:ext cx="7315200" cy="159604"/>
          </a:xfrm>
          <a:custGeom>
            <a:avLst/>
            <a:gdLst/>
            <a:ahLst/>
            <a:cxnLst/>
            <a:rect l="l" t="t" r="r" b="b"/>
            <a:pathLst>
              <a:path w="7315200" h="159604">
                <a:moveTo>
                  <a:pt x="0" y="0"/>
                </a:moveTo>
                <a:lnTo>
                  <a:pt x="7315200" y="0"/>
                </a:lnTo>
                <a:lnTo>
                  <a:pt x="7315200" y="159604"/>
                </a:lnTo>
                <a:lnTo>
                  <a:pt x="0" y="159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7" name="Freeform 37"/>
          <p:cNvSpPr/>
          <p:nvPr/>
        </p:nvSpPr>
        <p:spPr>
          <a:xfrm flipV="1">
            <a:off x="-292871" y="8435430"/>
            <a:ext cx="18873741" cy="1851570"/>
          </a:xfrm>
          <a:custGeom>
            <a:avLst/>
            <a:gdLst/>
            <a:ahLst/>
            <a:cxnLst/>
            <a:rect l="l" t="t" r="r" b="b"/>
            <a:pathLst>
              <a:path w="18873741" h="1851570">
                <a:moveTo>
                  <a:pt x="0" y="1851570"/>
                </a:moveTo>
                <a:lnTo>
                  <a:pt x="18873742" y="1851570"/>
                </a:lnTo>
                <a:lnTo>
                  <a:pt x="18873742" y="0"/>
                </a:lnTo>
                <a:lnTo>
                  <a:pt x="0" y="0"/>
                </a:lnTo>
                <a:lnTo>
                  <a:pt x="0" y="18515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8" name="Freeform 38"/>
          <p:cNvSpPr/>
          <p:nvPr/>
        </p:nvSpPr>
        <p:spPr>
          <a:xfrm rot="4490682">
            <a:off x="15266751" y="6938664"/>
            <a:ext cx="1316736" cy="4114800"/>
          </a:xfrm>
          <a:custGeom>
            <a:avLst/>
            <a:gdLst/>
            <a:ahLst/>
            <a:cxnLst/>
            <a:rect l="l" t="t" r="r" b="b"/>
            <a:pathLst>
              <a:path w="1316736" h="4114800">
                <a:moveTo>
                  <a:pt x="0" y="0"/>
                </a:moveTo>
                <a:lnTo>
                  <a:pt x="1316736" y="0"/>
                </a:lnTo>
                <a:lnTo>
                  <a:pt x="13167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9" name="TextBox 39"/>
          <p:cNvSpPr txBox="1"/>
          <p:nvPr/>
        </p:nvSpPr>
        <p:spPr>
          <a:xfrm>
            <a:off x="1898428" y="3785523"/>
            <a:ext cx="10327212" cy="3206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71"/>
              </a:lnSpc>
            </a:pPr>
            <a:r>
              <a:rPr lang="en-US" sz="8908" dirty="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Online Movie Ticket Booking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5908826" y="7338527"/>
            <a:ext cx="8897966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000"/>
              </a:lnSpc>
              <a:spcBef>
                <a:spcPct val="0"/>
              </a:spcBef>
            </a:pPr>
            <a:r>
              <a:rPr lang="en-US" sz="5000" u="none" strike="noStrike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by Shubham Negi</a:t>
            </a:r>
          </a:p>
        </p:txBody>
      </p:sp>
      <p:sp>
        <p:nvSpPr>
          <p:cNvPr id="41" name="TextBox 41"/>
          <p:cNvSpPr txBox="1"/>
          <p:nvPr/>
        </p:nvSpPr>
        <p:spPr>
          <a:xfrm rot="-912620">
            <a:off x="11996256" y="8464833"/>
            <a:ext cx="7825238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spc="929">
                <a:solidFill>
                  <a:srgbClr val="FF312D"/>
                </a:solidFill>
                <a:latin typeface="Special Elite"/>
                <a:ea typeface="Special Elite"/>
                <a:cs typeface="Special Elite"/>
                <a:sym typeface="Special Elite"/>
              </a:rPr>
              <a:t>FINISH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6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7526" y="815921"/>
            <a:ext cx="16612948" cy="8655158"/>
            <a:chOff x="0" y="0"/>
            <a:chExt cx="4375427" cy="22795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75427" cy="2279548"/>
            </a:xfrm>
            <a:custGeom>
              <a:avLst/>
              <a:gdLst/>
              <a:ahLst/>
              <a:cxnLst/>
              <a:rect l="l" t="t" r="r" b="b"/>
              <a:pathLst>
                <a:path w="4375427" h="2279548">
                  <a:moveTo>
                    <a:pt x="0" y="0"/>
                  </a:moveTo>
                  <a:lnTo>
                    <a:pt x="4375427" y="0"/>
                  </a:lnTo>
                  <a:lnTo>
                    <a:pt x="4375427" y="2279548"/>
                  </a:lnTo>
                  <a:lnTo>
                    <a:pt x="0" y="2279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75427" cy="23271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4872719" y="8252388"/>
            <a:ext cx="3744491" cy="2437497"/>
          </a:xfrm>
          <a:custGeom>
            <a:avLst/>
            <a:gdLst/>
            <a:ahLst/>
            <a:cxnLst/>
            <a:rect l="l" t="t" r="r" b="b"/>
            <a:pathLst>
              <a:path w="3744491" h="2437497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4046164" y="8252388"/>
            <a:ext cx="3485940" cy="2581413"/>
          </a:xfrm>
          <a:custGeom>
            <a:avLst/>
            <a:gdLst/>
            <a:ahLst/>
            <a:cxnLst/>
            <a:rect l="l" t="t" r="r" b="b"/>
            <a:pathLst>
              <a:path w="3485940" h="2581413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057275" y="7849231"/>
            <a:ext cx="4146702" cy="3114190"/>
          </a:xfrm>
          <a:custGeom>
            <a:avLst/>
            <a:gdLst/>
            <a:ahLst/>
            <a:cxnLst/>
            <a:rect l="l" t="t" r="r" b="b"/>
            <a:pathLst>
              <a:path w="4146702" h="3114190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11919821" y="8213665"/>
            <a:ext cx="3704561" cy="2620135"/>
          </a:xfrm>
          <a:custGeom>
            <a:avLst/>
            <a:gdLst/>
            <a:ahLst/>
            <a:cxnLst/>
            <a:rect l="l" t="t" r="r" b="b"/>
            <a:pathLst>
              <a:path w="3704561" h="2620135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 rot="3030510" flipH="1">
            <a:off x="7379247" y="7097754"/>
            <a:ext cx="4909197" cy="4114800"/>
          </a:xfrm>
          <a:custGeom>
            <a:avLst/>
            <a:gdLst/>
            <a:ahLst/>
            <a:cxnLst/>
            <a:rect l="l" t="t" r="r" b="b"/>
            <a:pathLst>
              <a:path w="4909197" h="4114800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7002683" y="7652169"/>
            <a:ext cx="2935938" cy="3212262"/>
          </a:xfrm>
          <a:custGeom>
            <a:avLst/>
            <a:gdLst/>
            <a:ahLst/>
            <a:cxnLst/>
            <a:rect l="l" t="t" r="r" b="b"/>
            <a:pathLst>
              <a:path w="2935938" h="3212262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-618697" y="9007026"/>
            <a:ext cx="2359302" cy="1682859"/>
          </a:xfrm>
          <a:custGeom>
            <a:avLst/>
            <a:gdLst/>
            <a:ahLst/>
            <a:cxnLst/>
            <a:rect l="l" t="t" r="r" b="b"/>
            <a:pathLst>
              <a:path w="2359302" h="1682859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TextBox 15"/>
          <p:cNvSpPr txBox="1"/>
          <p:nvPr/>
        </p:nvSpPr>
        <p:spPr>
          <a:xfrm>
            <a:off x="1898428" y="365125"/>
            <a:ext cx="14491145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Abstract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57275" y="2085232"/>
            <a:ext cx="15887431" cy="4802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Interactive Front-End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: Developed using Angular to provide a responsive and engaging user interface for seamless movie ticket booking.</a:t>
            </a:r>
          </a:p>
          <a:p>
            <a:pPr>
              <a:buFont typeface="+mj-lt"/>
              <a:buAutoNum type="arabicPeriod"/>
            </a:pPr>
            <a:r>
              <a:rPr lang="en-US" sz="28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Search and Filter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: Users can search for movies and apply various filters to refine their search results, enhancing the user experience.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Multiple Payment Methods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: Integration of various payment options, including credit/debit cards, digital wallets, and net banking, for user convenience.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Email Confirmation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: An automated email service sends booking confirmation and payment receipt to users upon successful transaction.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Security and Scalability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: Emphasis on security, performance, and scalability to ensure a reliable and efficient booking system.</a:t>
            </a:r>
          </a:p>
          <a:p>
            <a:pPr algn="just">
              <a:lnSpc>
                <a:spcPts val="4620"/>
              </a:lnSpc>
            </a:pPr>
            <a:endParaRPr lang="en-US" sz="1600" dirty="0">
              <a:solidFill>
                <a:schemeClr val="bg1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6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60954" y="751169"/>
            <a:ext cx="16612948" cy="8655158"/>
            <a:chOff x="0" y="0"/>
            <a:chExt cx="4375427" cy="22795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75427" cy="2279548"/>
            </a:xfrm>
            <a:custGeom>
              <a:avLst/>
              <a:gdLst/>
              <a:ahLst/>
              <a:cxnLst/>
              <a:rect l="l" t="t" r="r" b="b"/>
              <a:pathLst>
                <a:path w="4375427" h="2279548">
                  <a:moveTo>
                    <a:pt x="0" y="0"/>
                  </a:moveTo>
                  <a:lnTo>
                    <a:pt x="4375427" y="0"/>
                  </a:lnTo>
                  <a:lnTo>
                    <a:pt x="4375427" y="2279548"/>
                  </a:lnTo>
                  <a:lnTo>
                    <a:pt x="0" y="2279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75427" cy="23271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4872719" y="8252388"/>
            <a:ext cx="3744491" cy="2437497"/>
          </a:xfrm>
          <a:custGeom>
            <a:avLst/>
            <a:gdLst/>
            <a:ahLst/>
            <a:cxnLst/>
            <a:rect l="l" t="t" r="r" b="b"/>
            <a:pathLst>
              <a:path w="3744491" h="2437497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4046164" y="8252388"/>
            <a:ext cx="3485940" cy="2581413"/>
          </a:xfrm>
          <a:custGeom>
            <a:avLst/>
            <a:gdLst/>
            <a:ahLst/>
            <a:cxnLst/>
            <a:rect l="l" t="t" r="r" b="b"/>
            <a:pathLst>
              <a:path w="3485940" h="2581413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057275" y="7849231"/>
            <a:ext cx="4146702" cy="3114190"/>
          </a:xfrm>
          <a:custGeom>
            <a:avLst/>
            <a:gdLst/>
            <a:ahLst/>
            <a:cxnLst/>
            <a:rect l="l" t="t" r="r" b="b"/>
            <a:pathLst>
              <a:path w="4146702" h="3114190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11738846" y="8096258"/>
            <a:ext cx="3704561" cy="2620135"/>
          </a:xfrm>
          <a:custGeom>
            <a:avLst/>
            <a:gdLst/>
            <a:ahLst/>
            <a:cxnLst/>
            <a:rect l="l" t="t" r="r" b="b"/>
            <a:pathLst>
              <a:path w="3704561" h="2620135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 rot="3030510" flipH="1">
            <a:off x="7379247" y="7097754"/>
            <a:ext cx="4909197" cy="4114800"/>
          </a:xfrm>
          <a:custGeom>
            <a:avLst/>
            <a:gdLst/>
            <a:ahLst/>
            <a:cxnLst/>
            <a:rect l="l" t="t" r="r" b="b"/>
            <a:pathLst>
              <a:path w="4909197" h="4114800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7002683" y="7652169"/>
            <a:ext cx="2935938" cy="3212262"/>
          </a:xfrm>
          <a:custGeom>
            <a:avLst/>
            <a:gdLst/>
            <a:ahLst/>
            <a:cxnLst/>
            <a:rect l="l" t="t" r="r" b="b"/>
            <a:pathLst>
              <a:path w="2935938" h="3212262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-618697" y="9007026"/>
            <a:ext cx="2359302" cy="1682859"/>
          </a:xfrm>
          <a:custGeom>
            <a:avLst/>
            <a:gdLst/>
            <a:ahLst/>
            <a:cxnLst/>
            <a:rect l="l" t="t" r="r" b="b"/>
            <a:pathLst>
              <a:path w="2359302" h="1682859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TextBox 15"/>
          <p:cNvSpPr txBox="1"/>
          <p:nvPr/>
        </p:nvSpPr>
        <p:spPr>
          <a:xfrm>
            <a:off x="833878" y="1482725"/>
            <a:ext cx="17783332" cy="6569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07"/>
              </a:lnSpc>
            </a:pPr>
            <a:endParaRPr sz="2800" dirty="0"/>
          </a:p>
          <a:p>
            <a:pPr algn="just">
              <a:lnSpc>
                <a:spcPts val="4707"/>
              </a:lnSpc>
            </a:pPr>
            <a:r>
              <a:rPr lang="en-US" sz="28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1. User Module</a:t>
            </a:r>
          </a:p>
          <a:p>
            <a:pPr marL="726033" lvl="1" indent="-363016" algn="just">
              <a:lnSpc>
                <a:spcPts val="4707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Registration &amp; Login</a:t>
            </a:r>
          </a:p>
          <a:p>
            <a:pPr algn="just">
              <a:lnSpc>
                <a:spcPts val="4707"/>
              </a:lnSpc>
            </a:pPr>
            <a:r>
              <a:rPr lang="en-US" sz="28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2. Movie Module</a:t>
            </a:r>
          </a:p>
          <a:p>
            <a:pPr marL="726033" lvl="1" indent="-363016" algn="just">
              <a:lnSpc>
                <a:spcPts val="4707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Movie Listings</a:t>
            </a:r>
          </a:p>
          <a:p>
            <a:pPr marL="726033" lvl="1" indent="-363016" algn="just">
              <a:lnSpc>
                <a:spcPts val="4707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Search &amp; Filter</a:t>
            </a:r>
          </a:p>
          <a:p>
            <a:pPr algn="just">
              <a:lnSpc>
                <a:spcPts val="4707"/>
              </a:lnSpc>
            </a:pPr>
            <a:r>
              <a:rPr lang="en-US" sz="28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3. Booking Module</a:t>
            </a:r>
          </a:p>
          <a:p>
            <a:pPr marL="726033" lvl="1" indent="-363016" algn="just">
              <a:lnSpc>
                <a:spcPts val="4707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Seat Selection</a:t>
            </a:r>
          </a:p>
          <a:p>
            <a:pPr marL="726033" lvl="1" indent="-363016" algn="just">
              <a:lnSpc>
                <a:spcPts val="4707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Booking Confirmation</a:t>
            </a:r>
          </a:p>
          <a:p>
            <a:pPr marL="726033" lvl="1" indent="-363016" algn="just">
              <a:lnSpc>
                <a:spcPts val="4707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Payment Gateway</a:t>
            </a:r>
          </a:p>
          <a:p>
            <a:pPr algn="just">
              <a:lnSpc>
                <a:spcPts val="4707"/>
              </a:lnSpc>
            </a:pPr>
            <a:endParaRPr lang="en-US" sz="2800" dirty="0">
              <a:solidFill>
                <a:srgbClr val="FFFFFF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898427" y="880673"/>
            <a:ext cx="14491145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Module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6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60954" y="603142"/>
            <a:ext cx="16612948" cy="8655158"/>
            <a:chOff x="0" y="0"/>
            <a:chExt cx="4375427" cy="22795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75427" cy="2279548"/>
            </a:xfrm>
            <a:custGeom>
              <a:avLst/>
              <a:gdLst/>
              <a:ahLst/>
              <a:cxnLst/>
              <a:rect l="l" t="t" r="r" b="b"/>
              <a:pathLst>
                <a:path w="4375427" h="2279548">
                  <a:moveTo>
                    <a:pt x="0" y="0"/>
                  </a:moveTo>
                  <a:lnTo>
                    <a:pt x="4375427" y="0"/>
                  </a:lnTo>
                  <a:lnTo>
                    <a:pt x="4375427" y="2279548"/>
                  </a:lnTo>
                  <a:lnTo>
                    <a:pt x="0" y="2279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75427" cy="23271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836614" y="-1526785"/>
            <a:ext cx="10614772" cy="5208256"/>
            <a:chOff x="0" y="-47625"/>
            <a:chExt cx="2795660" cy="1371722"/>
          </a:xfrm>
        </p:grpSpPr>
        <p:sp>
          <p:nvSpPr>
            <p:cNvPr id="6" name="Freeform 6"/>
            <p:cNvSpPr/>
            <p:nvPr/>
          </p:nvSpPr>
          <p:spPr>
            <a:xfrm>
              <a:off x="0" y="634020"/>
              <a:ext cx="2795660" cy="690077"/>
            </a:xfrm>
            <a:custGeom>
              <a:avLst/>
              <a:gdLst/>
              <a:ahLst/>
              <a:cxnLst/>
              <a:rect l="l" t="t" r="r" b="b"/>
              <a:pathLst>
                <a:path w="2795660" h="1250306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4872719" y="8300013"/>
            <a:ext cx="3744491" cy="2437497"/>
          </a:xfrm>
          <a:custGeom>
            <a:avLst/>
            <a:gdLst/>
            <a:ahLst/>
            <a:cxnLst/>
            <a:rect l="l" t="t" r="r" b="b"/>
            <a:pathLst>
              <a:path w="3744491" h="2437497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4046164" y="8252388"/>
            <a:ext cx="3485940" cy="2581413"/>
          </a:xfrm>
          <a:custGeom>
            <a:avLst/>
            <a:gdLst/>
            <a:ahLst/>
            <a:cxnLst/>
            <a:rect l="l" t="t" r="r" b="b"/>
            <a:pathLst>
              <a:path w="3485940" h="2581413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057275" y="7849231"/>
            <a:ext cx="4146702" cy="3114190"/>
          </a:xfrm>
          <a:custGeom>
            <a:avLst/>
            <a:gdLst/>
            <a:ahLst/>
            <a:cxnLst/>
            <a:rect l="l" t="t" r="r" b="b"/>
            <a:pathLst>
              <a:path w="4146702" h="3114190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11919821" y="8213665"/>
            <a:ext cx="3704561" cy="2620135"/>
          </a:xfrm>
          <a:custGeom>
            <a:avLst/>
            <a:gdLst/>
            <a:ahLst/>
            <a:cxnLst/>
            <a:rect l="l" t="t" r="r" b="b"/>
            <a:pathLst>
              <a:path w="3704561" h="2620135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 rot="3030510" flipH="1">
            <a:off x="7379247" y="7097754"/>
            <a:ext cx="4909197" cy="4114800"/>
          </a:xfrm>
          <a:custGeom>
            <a:avLst/>
            <a:gdLst/>
            <a:ahLst/>
            <a:cxnLst/>
            <a:rect l="l" t="t" r="r" b="b"/>
            <a:pathLst>
              <a:path w="4909197" h="4114800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7002683" y="7652169"/>
            <a:ext cx="2935938" cy="3212262"/>
          </a:xfrm>
          <a:custGeom>
            <a:avLst/>
            <a:gdLst/>
            <a:ahLst/>
            <a:cxnLst/>
            <a:rect l="l" t="t" r="r" b="b"/>
            <a:pathLst>
              <a:path w="2935938" h="3212262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-618697" y="9007026"/>
            <a:ext cx="2359302" cy="1682859"/>
          </a:xfrm>
          <a:custGeom>
            <a:avLst/>
            <a:gdLst/>
            <a:ahLst/>
            <a:cxnLst/>
            <a:rect l="l" t="t" r="r" b="b"/>
            <a:pathLst>
              <a:path w="2359302" h="1682859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TextBox 15"/>
          <p:cNvSpPr txBox="1"/>
          <p:nvPr/>
        </p:nvSpPr>
        <p:spPr>
          <a:xfrm>
            <a:off x="1898427" y="858936"/>
            <a:ext cx="14491145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Software Requirement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337998" y="2591331"/>
            <a:ext cx="9644618" cy="4676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8626" lvl="1" indent="-354313" algn="just">
              <a:lnSpc>
                <a:spcPts val="4595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Operating system : Windows 10/11.</a:t>
            </a:r>
          </a:p>
          <a:p>
            <a:pPr marL="708626" lvl="1" indent="-354313" algn="just">
              <a:lnSpc>
                <a:spcPts val="4595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Coding Language : C#.net,</a:t>
            </a:r>
          </a:p>
          <a:p>
            <a:pPr marL="708626" lvl="1" indent="-354313" algn="just">
              <a:lnSpc>
                <a:spcPts val="4595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Frontend : </a:t>
            </a:r>
            <a:r>
              <a:rPr lang="en-US" sz="2800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ASP.Net</a:t>
            </a:r>
            <a:r>
              <a:rPr lang="en-US" sz="28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Core, WEB API, HTML, CSS, JavaScript, </a:t>
            </a:r>
            <a:r>
              <a:rPr lang="en-US" sz="2800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JQuery</a:t>
            </a:r>
            <a:r>
              <a:rPr lang="en-US" sz="28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Angular 17</a:t>
            </a:r>
          </a:p>
          <a:p>
            <a:pPr marL="708626" lvl="1" indent="-354313" algn="just">
              <a:lnSpc>
                <a:spcPts val="4595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IDE Tool : Visual Studio code ,Visual Studio </a:t>
            </a:r>
            <a:r>
              <a:rPr lang="en-US" sz="2800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.Net</a:t>
            </a:r>
            <a:r>
              <a:rPr lang="en-US" sz="28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</a:t>
            </a:r>
            <a:r>
              <a:rPr lang="en-US" sz="2800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PostMan</a:t>
            </a:r>
            <a:r>
              <a:rPr lang="en-US" sz="28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/ </a:t>
            </a:r>
            <a:r>
              <a:rPr lang="en-US" sz="2800" dirty="0" err="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Webstorm</a:t>
            </a:r>
            <a:endParaRPr lang="en-US" sz="2800" dirty="0">
              <a:solidFill>
                <a:srgbClr val="FFFFFF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708626" lvl="1" indent="-354313" algn="just">
              <a:lnSpc>
                <a:spcPts val="4595"/>
              </a:lnSpc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Database : SQL SERVER 2019.</a:t>
            </a:r>
          </a:p>
          <a:p>
            <a:pPr algn="just">
              <a:lnSpc>
                <a:spcPts val="4595"/>
              </a:lnSpc>
            </a:pPr>
            <a:endParaRPr lang="en-US" sz="3282" dirty="0">
              <a:solidFill>
                <a:srgbClr val="FFFFFF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6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7526" y="815921"/>
            <a:ext cx="16612948" cy="8655158"/>
            <a:chOff x="0" y="0"/>
            <a:chExt cx="4375427" cy="22795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75427" cy="2279548"/>
            </a:xfrm>
            <a:custGeom>
              <a:avLst/>
              <a:gdLst/>
              <a:ahLst/>
              <a:cxnLst/>
              <a:rect l="l" t="t" r="r" b="b"/>
              <a:pathLst>
                <a:path w="4375427" h="2279548">
                  <a:moveTo>
                    <a:pt x="0" y="0"/>
                  </a:moveTo>
                  <a:lnTo>
                    <a:pt x="4375427" y="0"/>
                  </a:lnTo>
                  <a:lnTo>
                    <a:pt x="4375427" y="2279548"/>
                  </a:lnTo>
                  <a:lnTo>
                    <a:pt x="0" y="2279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75427" cy="23271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flipV="1">
            <a:off x="3836614" y="1793335"/>
            <a:ext cx="10614772" cy="45719"/>
            <a:chOff x="0" y="0"/>
            <a:chExt cx="2795660" cy="125030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95660" cy="1250306"/>
            </a:xfrm>
            <a:custGeom>
              <a:avLst/>
              <a:gdLst/>
              <a:ahLst/>
              <a:cxnLst/>
              <a:rect l="l" t="t" r="r" b="b"/>
              <a:pathLst>
                <a:path w="2795660" h="1250306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4872719" y="8252388"/>
            <a:ext cx="3744491" cy="2437497"/>
          </a:xfrm>
          <a:custGeom>
            <a:avLst/>
            <a:gdLst/>
            <a:ahLst/>
            <a:cxnLst/>
            <a:rect l="l" t="t" r="r" b="b"/>
            <a:pathLst>
              <a:path w="3744491" h="2437497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4046164" y="8252388"/>
            <a:ext cx="3485940" cy="2581413"/>
          </a:xfrm>
          <a:custGeom>
            <a:avLst/>
            <a:gdLst/>
            <a:ahLst/>
            <a:cxnLst/>
            <a:rect l="l" t="t" r="r" b="b"/>
            <a:pathLst>
              <a:path w="3485940" h="2581413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057275" y="7849231"/>
            <a:ext cx="4146702" cy="3114190"/>
          </a:xfrm>
          <a:custGeom>
            <a:avLst/>
            <a:gdLst/>
            <a:ahLst/>
            <a:cxnLst/>
            <a:rect l="l" t="t" r="r" b="b"/>
            <a:pathLst>
              <a:path w="4146702" h="3114190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11919821" y="8213665"/>
            <a:ext cx="3704561" cy="2620135"/>
          </a:xfrm>
          <a:custGeom>
            <a:avLst/>
            <a:gdLst/>
            <a:ahLst/>
            <a:cxnLst/>
            <a:rect l="l" t="t" r="r" b="b"/>
            <a:pathLst>
              <a:path w="3704561" h="2620135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 rot="3030510" flipH="1">
            <a:off x="7379247" y="7097754"/>
            <a:ext cx="4909197" cy="4114800"/>
          </a:xfrm>
          <a:custGeom>
            <a:avLst/>
            <a:gdLst/>
            <a:ahLst/>
            <a:cxnLst/>
            <a:rect l="l" t="t" r="r" b="b"/>
            <a:pathLst>
              <a:path w="4909197" h="4114800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7002683" y="7652169"/>
            <a:ext cx="2935938" cy="3212262"/>
          </a:xfrm>
          <a:custGeom>
            <a:avLst/>
            <a:gdLst/>
            <a:ahLst/>
            <a:cxnLst/>
            <a:rect l="l" t="t" r="r" b="b"/>
            <a:pathLst>
              <a:path w="2935938" h="3212262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-618697" y="9007026"/>
            <a:ext cx="2359302" cy="1682859"/>
          </a:xfrm>
          <a:custGeom>
            <a:avLst/>
            <a:gdLst/>
            <a:ahLst/>
            <a:cxnLst/>
            <a:rect l="l" t="t" r="r" b="b"/>
            <a:pathLst>
              <a:path w="2359302" h="1682859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10608861" y="-131921"/>
            <a:ext cx="7685050" cy="10821806"/>
          </a:xfrm>
          <a:custGeom>
            <a:avLst/>
            <a:gdLst/>
            <a:ahLst/>
            <a:cxnLst/>
            <a:rect l="l" t="t" r="r" b="b"/>
            <a:pathLst>
              <a:path w="7685050" h="10821806">
                <a:moveTo>
                  <a:pt x="0" y="0"/>
                </a:moveTo>
                <a:lnTo>
                  <a:pt x="7685050" y="0"/>
                </a:lnTo>
                <a:lnTo>
                  <a:pt x="7685050" y="10821805"/>
                </a:lnTo>
                <a:lnTo>
                  <a:pt x="0" y="10821805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-1745601" y="3493185"/>
            <a:ext cx="14491145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Sequence Diagram 1.1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6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7526" y="815921"/>
            <a:ext cx="16612948" cy="8655158"/>
            <a:chOff x="0" y="0"/>
            <a:chExt cx="4375427" cy="22795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75427" cy="2279548"/>
            </a:xfrm>
            <a:custGeom>
              <a:avLst/>
              <a:gdLst/>
              <a:ahLst/>
              <a:cxnLst/>
              <a:rect l="l" t="t" r="r" b="b"/>
              <a:pathLst>
                <a:path w="4375427" h="2279548">
                  <a:moveTo>
                    <a:pt x="0" y="0"/>
                  </a:moveTo>
                  <a:lnTo>
                    <a:pt x="4375427" y="0"/>
                  </a:lnTo>
                  <a:lnTo>
                    <a:pt x="4375427" y="2279548"/>
                  </a:lnTo>
                  <a:lnTo>
                    <a:pt x="0" y="2279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75427" cy="23271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4872719" y="8252388"/>
            <a:ext cx="3744491" cy="2437497"/>
          </a:xfrm>
          <a:custGeom>
            <a:avLst/>
            <a:gdLst/>
            <a:ahLst/>
            <a:cxnLst/>
            <a:rect l="l" t="t" r="r" b="b"/>
            <a:pathLst>
              <a:path w="3744491" h="2437497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4046164" y="8252388"/>
            <a:ext cx="3485940" cy="2581413"/>
          </a:xfrm>
          <a:custGeom>
            <a:avLst/>
            <a:gdLst/>
            <a:ahLst/>
            <a:cxnLst/>
            <a:rect l="l" t="t" r="r" b="b"/>
            <a:pathLst>
              <a:path w="3485940" h="2581413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057275" y="7849231"/>
            <a:ext cx="4146702" cy="3114190"/>
          </a:xfrm>
          <a:custGeom>
            <a:avLst/>
            <a:gdLst/>
            <a:ahLst/>
            <a:cxnLst/>
            <a:rect l="l" t="t" r="r" b="b"/>
            <a:pathLst>
              <a:path w="4146702" h="3114190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11919821" y="8213665"/>
            <a:ext cx="3704561" cy="2620135"/>
          </a:xfrm>
          <a:custGeom>
            <a:avLst/>
            <a:gdLst/>
            <a:ahLst/>
            <a:cxnLst/>
            <a:rect l="l" t="t" r="r" b="b"/>
            <a:pathLst>
              <a:path w="3704561" h="2620135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 rot="3030510" flipH="1">
            <a:off x="7379247" y="7097754"/>
            <a:ext cx="4909197" cy="4114800"/>
          </a:xfrm>
          <a:custGeom>
            <a:avLst/>
            <a:gdLst/>
            <a:ahLst/>
            <a:cxnLst/>
            <a:rect l="l" t="t" r="r" b="b"/>
            <a:pathLst>
              <a:path w="4909197" h="4114800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7002683" y="7652169"/>
            <a:ext cx="2935938" cy="3212262"/>
          </a:xfrm>
          <a:custGeom>
            <a:avLst/>
            <a:gdLst/>
            <a:ahLst/>
            <a:cxnLst/>
            <a:rect l="l" t="t" r="r" b="b"/>
            <a:pathLst>
              <a:path w="2935938" h="3212262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-618697" y="9007026"/>
            <a:ext cx="2359302" cy="1682859"/>
          </a:xfrm>
          <a:custGeom>
            <a:avLst/>
            <a:gdLst/>
            <a:ahLst/>
            <a:cxnLst/>
            <a:rect l="l" t="t" r="r" b="b"/>
            <a:pathLst>
              <a:path w="2359302" h="1682859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11436236" y="0"/>
            <a:ext cx="6851764" cy="10287000"/>
          </a:xfrm>
          <a:custGeom>
            <a:avLst/>
            <a:gdLst/>
            <a:ahLst/>
            <a:cxnLst/>
            <a:rect l="l" t="t" r="r" b="b"/>
            <a:pathLst>
              <a:path w="6851764" h="10287000">
                <a:moveTo>
                  <a:pt x="0" y="0"/>
                </a:moveTo>
                <a:lnTo>
                  <a:pt x="6851764" y="0"/>
                </a:lnTo>
                <a:lnTo>
                  <a:pt x="68517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t="-959" b="-95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-618697" y="2686984"/>
            <a:ext cx="12054933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Sequence Diagram 1.2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6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7526" y="499997"/>
            <a:ext cx="16612948" cy="8655158"/>
            <a:chOff x="0" y="0"/>
            <a:chExt cx="4375427" cy="22795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75427" cy="2279548"/>
            </a:xfrm>
            <a:custGeom>
              <a:avLst/>
              <a:gdLst/>
              <a:ahLst/>
              <a:cxnLst/>
              <a:rect l="l" t="t" r="r" b="b"/>
              <a:pathLst>
                <a:path w="4375427" h="2279548">
                  <a:moveTo>
                    <a:pt x="0" y="0"/>
                  </a:moveTo>
                  <a:lnTo>
                    <a:pt x="4375427" y="0"/>
                  </a:lnTo>
                  <a:lnTo>
                    <a:pt x="4375427" y="2279548"/>
                  </a:lnTo>
                  <a:lnTo>
                    <a:pt x="0" y="2279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75427" cy="23271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836614" y="-2953920"/>
            <a:ext cx="10614772" cy="4747255"/>
            <a:chOff x="0" y="0"/>
            <a:chExt cx="2795660" cy="125030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95660" cy="1250306"/>
            </a:xfrm>
            <a:custGeom>
              <a:avLst/>
              <a:gdLst/>
              <a:ahLst/>
              <a:cxnLst/>
              <a:rect l="l" t="t" r="r" b="b"/>
              <a:pathLst>
                <a:path w="2795660" h="1250306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4872719" y="8252388"/>
            <a:ext cx="3744491" cy="2437497"/>
          </a:xfrm>
          <a:custGeom>
            <a:avLst/>
            <a:gdLst/>
            <a:ahLst/>
            <a:cxnLst/>
            <a:rect l="l" t="t" r="r" b="b"/>
            <a:pathLst>
              <a:path w="3744491" h="2437497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4046164" y="8252388"/>
            <a:ext cx="3485940" cy="2581413"/>
          </a:xfrm>
          <a:custGeom>
            <a:avLst/>
            <a:gdLst/>
            <a:ahLst/>
            <a:cxnLst/>
            <a:rect l="l" t="t" r="r" b="b"/>
            <a:pathLst>
              <a:path w="3485940" h="2581413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057275" y="7849231"/>
            <a:ext cx="4146702" cy="3114190"/>
          </a:xfrm>
          <a:custGeom>
            <a:avLst/>
            <a:gdLst/>
            <a:ahLst/>
            <a:cxnLst/>
            <a:rect l="l" t="t" r="r" b="b"/>
            <a:pathLst>
              <a:path w="4146702" h="3114190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11919821" y="8213665"/>
            <a:ext cx="3704561" cy="2620135"/>
          </a:xfrm>
          <a:custGeom>
            <a:avLst/>
            <a:gdLst/>
            <a:ahLst/>
            <a:cxnLst/>
            <a:rect l="l" t="t" r="r" b="b"/>
            <a:pathLst>
              <a:path w="3704561" h="2620135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 rot="3030510" flipH="1">
            <a:off x="7379247" y="7097754"/>
            <a:ext cx="4909197" cy="4114800"/>
          </a:xfrm>
          <a:custGeom>
            <a:avLst/>
            <a:gdLst/>
            <a:ahLst/>
            <a:cxnLst/>
            <a:rect l="l" t="t" r="r" b="b"/>
            <a:pathLst>
              <a:path w="4909197" h="4114800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7002683" y="7652169"/>
            <a:ext cx="2935938" cy="3212262"/>
          </a:xfrm>
          <a:custGeom>
            <a:avLst/>
            <a:gdLst/>
            <a:ahLst/>
            <a:cxnLst/>
            <a:rect l="l" t="t" r="r" b="b"/>
            <a:pathLst>
              <a:path w="2935938" h="3212262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-618697" y="9007026"/>
            <a:ext cx="2359302" cy="1682859"/>
          </a:xfrm>
          <a:custGeom>
            <a:avLst/>
            <a:gdLst/>
            <a:ahLst/>
            <a:cxnLst/>
            <a:rect l="l" t="t" r="r" b="b"/>
            <a:pathLst>
              <a:path w="2359302" h="1682859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6527827" y="1247759"/>
            <a:ext cx="11760173" cy="8010541"/>
          </a:xfrm>
          <a:custGeom>
            <a:avLst/>
            <a:gdLst/>
            <a:ahLst/>
            <a:cxnLst/>
            <a:rect l="l" t="t" r="r" b="b"/>
            <a:pathLst>
              <a:path w="11760173" h="8010541">
                <a:moveTo>
                  <a:pt x="0" y="0"/>
                </a:moveTo>
                <a:lnTo>
                  <a:pt x="11760173" y="0"/>
                </a:lnTo>
                <a:lnTo>
                  <a:pt x="11760173" y="8010541"/>
                </a:lnTo>
                <a:lnTo>
                  <a:pt x="0" y="8010541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b="-4090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-4172830" y="2783728"/>
            <a:ext cx="14491145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Sequence 1.3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6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7526" y="4258642"/>
            <a:ext cx="16612948" cy="8655158"/>
            <a:chOff x="0" y="0"/>
            <a:chExt cx="4375427" cy="22795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75427" cy="2279548"/>
            </a:xfrm>
            <a:custGeom>
              <a:avLst/>
              <a:gdLst/>
              <a:ahLst/>
              <a:cxnLst/>
              <a:rect l="l" t="t" r="r" b="b"/>
              <a:pathLst>
                <a:path w="4375427" h="2279548">
                  <a:moveTo>
                    <a:pt x="0" y="0"/>
                  </a:moveTo>
                  <a:lnTo>
                    <a:pt x="4375427" y="0"/>
                  </a:lnTo>
                  <a:lnTo>
                    <a:pt x="4375427" y="2279548"/>
                  </a:lnTo>
                  <a:lnTo>
                    <a:pt x="0" y="2279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75427" cy="23271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657600" y="-1599042"/>
            <a:ext cx="10614772" cy="4747255"/>
            <a:chOff x="0" y="0"/>
            <a:chExt cx="2795660" cy="125030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95660" cy="1250306"/>
            </a:xfrm>
            <a:custGeom>
              <a:avLst/>
              <a:gdLst/>
              <a:ahLst/>
              <a:cxnLst/>
              <a:rect l="l" t="t" r="r" b="b"/>
              <a:pathLst>
                <a:path w="2795660" h="1250306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4872719" y="8252388"/>
            <a:ext cx="3744491" cy="2437497"/>
          </a:xfrm>
          <a:custGeom>
            <a:avLst/>
            <a:gdLst/>
            <a:ahLst/>
            <a:cxnLst/>
            <a:rect l="l" t="t" r="r" b="b"/>
            <a:pathLst>
              <a:path w="3744491" h="2437497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4046164" y="8252388"/>
            <a:ext cx="3485940" cy="2581413"/>
          </a:xfrm>
          <a:custGeom>
            <a:avLst/>
            <a:gdLst/>
            <a:ahLst/>
            <a:cxnLst/>
            <a:rect l="l" t="t" r="r" b="b"/>
            <a:pathLst>
              <a:path w="3485940" h="2581413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057275" y="7849231"/>
            <a:ext cx="4146702" cy="3114190"/>
          </a:xfrm>
          <a:custGeom>
            <a:avLst/>
            <a:gdLst/>
            <a:ahLst/>
            <a:cxnLst/>
            <a:rect l="l" t="t" r="r" b="b"/>
            <a:pathLst>
              <a:path w="4146702" h="3114190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11919821" y="8213665"/>
            <a:ext cx="3704561" cy="2620135"/>
          </a:xfrm>
          <a:custGeom>
            <a:avLst/>
            <a:gdLst/>
            <a:ahLst/>
            <a:cxnLst/>
            <a:rect l="l" t="t" r="r" b="b"/>
            <a:pathLst>
              <a:path w="3704561" h="2620135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 rot="3030510" flipH="1">
            <a:off x="7379247" y="7097754"/>
            <a:ext cx="4909197" cy="4114800"/>
          </a:xfrm>
          <a:custGeom>
            <a:avLst/>
            <a:gdLst/>
            <a:ahLst/>
            <a:cxnLst/>
            <a:rect l="l" t="t" r="r" b="b"/>
            <a:pathLst>
              <a:path w="4909197" h="4114800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7002683" y="7652169"/>
            <a:ext cx="2935938" cy="3212262"/>
          </a:xfrm>
          <a:custGeom>
            <a:avLst/>
            <a:gdLst/>
            <a:ahLst/>
            <a:cxnLst/>
            <a:rect l="l" t="t" r="r" b="b"/>
            <a:pathLst>
              <a:path w="2935938" h="3212262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-618697" y="9007026"/>
            <a:ext cx="2359302" cy="1682859"/>
          </a:xfrm>
          <a:custGeom>
            <a:avLst/>
            <a:gdLst/>
            <a:ahLst/>
            <a:cxnLst/>
            <a:rect l="l" t="t" r="r" b="b"/>
            <a:pathLst>
              <a:path w="2359302" h="1682859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TextBox 15"/>
          <p:cNvSpPr txBox="1"/>
          <p:nvPr/>
        </p:nvSpPr>
        <p:spPr>
          <a:xfrm>
            <a:off x="1600200" y="2537017"/>
            <a:ext cx="15641411" cy="59157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	</a:t>
            </a:r>
            <a:r>
              <a:rPr lang="en-US" sz="280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Search and Filter: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Users can search for movies and apply various filters to refine their search 	results, enhancing the user experience.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marL="813435" lvl="1" indent="-457200" algn="just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	Payment Gateway: Integrates with various payment systems to process ticket purchases 	securely.</a:t>
            </a:r>
          </a:p>
          <a:p>
            <a:pPr marL="813435" lvl="1" indent="-457200" algn="just">
              <a:lnSpc>
                <a:spcPts val="462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813435" lvl="1" indent="-457200" algn="just">
              <a:lnSpc>
                <a:spcPts val="462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	Booking Confirmation: Sends booking confirmations via email or SMS and generates QR codes 	for ticket verification</a:t>
            </a:r>
            <a:r>
              <a:rPr lang="en-US" sz="16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</a:t>
            </a:r>
          </a:p>
          <a:p>
            <a:pPr marL="712470" lvl="1" indent="-356235" algn="just">
              <a:lnSpc>
                <a:spcPts val="4620"/>
              </a:lnSpc>
              <a:buFont typeface="Arial"/>
              <a:buChar char="•"/>
            </a:pPr>
            <a:endParaRPr lang="en-US" sz="1600" dirty="0">
              <a:solidFill>
                <a:srgbClr val="FFFFFF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712470" lvl="1" indent="-356235" algn="just">
              <a:lnSpc>
                <a:spcPts val="4620"/>
              </a:lnSpc>
              <a:buFont typeface="Arial"/>
              <a:buChar char="•"/>
            </a:pPr>
            <a:endParaRPr lang="en-US" sz="1600" dirty="0">
              <a:solidFill>
                <a:srgbClr val="FFFFFF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285750" indent="-285750" algn="just">
              <a:lnSpc>
                <a:spcPts val="462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600200" y="899669"/>
            <a:ext cx="14491145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FUNCTIONALITIES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6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2052" y="815921"/>
            <a:ext cx="16612948" cy="8655158"/>
            <a:chOff x="0" y="0"/>
            <a:chExt cx="4375427" cy="22795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75427" cy="2279548"/>
            </a:xfrm>
            <a:custGeom>
              <a:avLst/>
              <a:gdLst/>
              <a:ahLst/>
              <a:cxnLst/>
              <a:rect l="l" t="t" r="r" b="b"/>
              <a:pathLst>
                <a:path w="4375427" h="2279548">
                  <a:moveTo>
                    <a:pt x="0" y="0"/>
                  </a:moveTo>
                  <a:lnTo>
                    <a:pt x="4375427" y="0"/>
                  </a:lnTo>
                  <a:lnTo>
                    <a:pt x="4375427" y="2279548"/>
                  </a:lnTo>
                  <a:lnTo>
                    <a:pt x="0" y="2279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75427" cy="23271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4872719" y="8252388"/>
            <a:ext cx="3744491" cy="2437497"/>
          </a:xfrm>
          <a:custGeom>
            <a:avLst/>
            <a:gdLst/>
            <a:ahLst/>
            <a:cxnLst/>
            <a:rect l="l" t="t" r="r" b="b"/>
            <a:pathLst>
              <a:path w="3744491" h="2437497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4046164" y="8252388"/>
            <a:ext cx="3485940" cy="2581413"/>
          </a:xfrm>
          <a:custGeom>
            <a:avLst/>
            <a:gdLst/>
            <a:ahLst/>
            <a:cxnLst/>
            <a:rect l="l" t="t" r="r" b="b"/>
            <a:pathLst>
              <a:path w="3485940" h="2581413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057275" y="7849231"/>
            <a:ext cx="4146702" cy="3114190"/>
          </a:xfrm>
          <a:custGeom>
            <a:avLst/>
            <a:gdLst/>
            <a:ahLst/>
            <a:cxnLst/>
            <a:rect l="l" t="t" r="r" b="b"/>
            <a:pathLst>
              <a:path w="4146702" h="3114190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11919821" y="8213665"/>
            <a:ext cx="3704561" cy="2620135"/>
          </a:xfrm>
          <a:custGeom>
            <a:avLst/>
            <a:gdLst/>
            <a:ahLst/>
            <a:cxnLst/>
            <a:rect l="l" t="t" r="r" b="b"/>
            <a:pathLst>
              <a:path w="3704561" h="2620135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 rot="3030510" flipH="1">
            <a:off x="7379247" y="7097754"/>
            <a:ext cx="4909197" cy="4114800"/>
          </a:xfrm>
          <a:custGeom>
            <a:avLst/>
            <a:gdLst/>
            <a:ahLst/>
            <a:cxnLst/>
            <a:rect l="l" t="t" r="r" b="b"/>
            <a:pathLst>
              <a:path w="4909197" h="4114800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7002683" y="7652169"/>
            <a:ext cx="2935938" cy="3212262"/>
          </a:xfrm>
          <a:custGeom>
            <a:avLst/>
            <a:gdLst/>
            <a:ahLst/>
            <a:cxnLst/>
            <a:rect l="l" t="t" r="r" b="b"/>
            <a:pathLst>
              <a:path w="2935938" h="3212262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Freeform 14"/>
          <p:cNvSpPr/>
          <p:nvPr/>
        </p:nvSpPr>
        <p:spPr>
          <a:xfrm>
            <a:off x="-618697" y="9007026"/>
            <a:ext cx="2359302" cy="1682859"/>
          </a:xfrm>
          <a:custGeom>
            <a:avLst/>
            <a:gdLst/>
            <a:ahLst/>
            <a:cxnLst/>
            <a:rect l="l" t="t" r="r" b="b"/>
            <a:pathLst>
              <a:path w="2359302" h="1682859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5" name="Group 15"/>
          <p:cNvGrpSpPr/>
          <p:nvPr/>
        </p:nvGrpSpPr>
        <p:grpSpPr>
          <a:xfrm>
            <a:off x="1898428" y="3654635"/>
            <a:ext cx="14491145" cy="1901824"/>
            <a:chOff x="0" y="0"/>
            <a:chExt cx="19321526" cy="2535766"/>
          </a:xfrm>
        </p:grpSpPr>
        <p:sp>
          <p:nvSpPr>
            <p:cNvPr id="16" name="Freeform 16"/>
            <p:cNvSpPr/>
            <p:nvPr/>
          </p:nvSpPr>
          <p:spPr>
            <a:xfrm>
              <a:off x="470397" y="1838150"/>
              <a:ext cx="9753600" cy="212806"/>
            </a:xfrm>
            <a:custGeom>
              <a:avLst/>
              <a:gdLst/>
              <a:ahLst/>
              <a:cxnLst/>
              <a:rect l="l" t="t" r="r" b="b"/>
              <a:pathLst>
                <a:path w="9753600" h="212806">
                  <a:moveTo>
                    <a:pt x="0" y="0"/>
                  </a:moveTo>
                  <a:lnTo>
                    <a:pt x="9753600" y="0"/>
                  </a:lnTo>
                  <a:lnTo>
                    <a:pt x="9753600" y="212806"/>
                  </a:lnTo>
                  <a:lnTo>
                    <a:pt x="0" y="2128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9097529" y="1838150"/>
              <a:ext cx="9753600" cy="212806"/>
            </a:xfrm>
            <a:custGeom>
              <a:avLst/>
              <a:gdLst/>
              <a:ahLst/>
              <a:cxnLst/>
              <a:rect l="l" t="t" r="r" b="b"/>
              <a:pathLst>
                <a:path w="9753600" h="212806">
                  <a:moveTo>
                    <a:pt x="0" y="0"/>
                  </a:moveTo>
                  <a:lnTo>
                    <a:pt x="9753600" y="0"/>
                  </a:lnTo>
                  <a:lnTo>
                    <a:pt x="9753600" y="212806"/>
                  </a:lnTo>
                  <a:lnTo>
                    <a:pt x="0" y="2128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247650"/>
              <a:ext cx="19321526" cy="27834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500"/>
                </a:lnSpc>
              </a:pPr>
              <a:r>
                <a:rPr lang="en-US" sz="12500">
                  <a:solidFill>
                    <a:srgbClr val="FFFFFF"/>
                  </a:solidFill>
                  <a:latin typeface="Special Elite"/>
                  <a:ea typeface="Special Elite"/>
                  <a:cs typeface="Special Elite"/>
                  <a:sym typeface="Special Elite"/>
                </a:rPr>
                <a:t>THANK YOU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276</Words>
  <Application>Microsoft Office PowerPoint</Application>
  <PresentationFormat>Custom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Segoe UI</vt:lpstr>
      <vt:lpstr>Calibri</vt:lpstr>
      <vt:lpstr>Special Elite</vt:lpstr>
      <vt:lpstr>Glacial Indifference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Ticket Booking</dc:title>
  <cp:lastModifiedBy>Negi, Shubham (Cognizant)</cp:lastModifiedBy>
  <cp:revision>6</cp:revision>
  <dcterms:created xsi:type="dcterms:W3CDTF">2006-08-16T00:00:00Z</dcterms:created>
  <dcterms:modified xsi:type="dcterms:W3CDTF">2025-02-26T06:23:07Z</dcterms:modified>
  <dc:identifier>DAGcWpn7B8I</dc:identifier>
</cp:coreProperties>
</file>