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3CE0A-C1FC-E34C-9659-329FA5499BAC}" type="datetimeFigureOut">
              <a:rPr lang="en-US" smtClean="0"/>
              <a:t>7/25/19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25106-03CB-AD40-B225-51777A6EE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13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25106-03CB-AD40-B225-51777A6EED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05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3D98-70DE-0845-B7BA-FB89806AA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4111F-B53F-A842-8355-B19C2E26D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39CEB-DB00-3149-8552-EE774C37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34E0-AB01-B84A-84EC-3C6F05B396C8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5BE09-0FE6-2B44-ACC2-0A80D565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A09A4-4DAF-284B-BEB5-5FF732BE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0E45-75AE-4246-B2DD-9BA01A2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7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5275-1F97-6343-8342-B7A942E4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5C444-C3EA-A44B-B944-D062D8524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6C2A8-D921-924C-A011-573709EA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34E0-AB01-B84A-84EC-3C6F05B396C8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D7C4C-2CF3-7A4C-80FE-EF06D1A7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106BF-D766-E642-BBEE-26811EE8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0E45-75AE-4246-B2DD-9BA01A2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7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C3A08F-0544-A84F-B8A1-CCA0FF4F1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FE503-3ED2-8B4C-8FDD-78AED228B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F8673-0E71-F444-950A-F8E1FBEE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34E0-AB01-B84A-84EC-3C6F05B396C8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ED0D0-DE6E-9946-89D8-7F174685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3797-7F96-CF4A-9E74-FC15C076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0E45-75AE-4246-B2DD-9BA01A2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38EC-6C8E-DB4A-A416-F0436E6D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B32E2-7A6B-474F-A2C2-1C88B47DB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70D39-307D-F545-AE06-4A284F9A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34E0-AB01-B84A-84EC-3C6F05B396C8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D56D0-0726-B445-9ADB-06F7A363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AE230-6269-CB43-984D-E2FFD899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0E45-75AE-4246-B2DD-9BA01A2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3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18DE-880C-8148-AE61-C566E1D9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934F4-D1AD-F34F-8CCE-3B1A08193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1BBA2-F40B-0D4B-A465-F9D59465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34E0-AB01-B84A-84EC-3C6F05B396C8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5BB0A-40BB-4A4C-8B6B-92F1D51C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21946-B995-CB4B-A376-6D27E7A5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0E45-75AE-4246-B2DD-9BA01A2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2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FB4C-3C41-AA43-B62E-C7E21CEA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6FB2A-7E6F-AB4F-8300-D251CD93E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CAE17-4E3F-6C43-AAA3-2401FF62A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9A090-6964-024D-B6C9-9DDE625EE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34E0-AB01-B84A-84EC-3C6F05B396C8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F9427-2BF3-D44A-BC34-2827B42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DFD5D-16CD-0748-9427-144031EB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0E45-75AE-4246-B2DD-9BA01A2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9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804B-CA92-EE42-BADA-07ECD8A24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64BF-2317-BC4C-A2DF-DC4144A7C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2522B-5172-3346-B802-E1641839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F9EB9-27E6-8A45-AEF4-F595A3CA6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F6216-9512-D14F-BFD0-6C7197746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5DE074-5646-2942-B537-9B6995F94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34E0-AB01-B84A-84EC-3C6F05B396C8}" type="datetimeFigureOut">
              <a:rPr lang="en-US" smtClean="0"/>
              <a:t>7/25/19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F98AC0-C14C-714A-9A1D-1AB4E062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A3DDE-DBC3-824D-8534-EACC11C4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0E45-75AE-4246-B2DD-9BA01A2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2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CFDE-6D22-714F-922A-EB097022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32E49-F489-084E-B27B-56A049B30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34E0-AB01-B84A-84EC-3C6F05B396C8}" type="datetimeFigureOut">
              <a:rPr lang="en-US" smtClean="0"/>
              <a:t>7/25/19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543A7-6E26-7247-A32E-8E959E12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9C947-48EA-B340-860B-FF85B21A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0E45-75AE-4246-B2DD-9BA01A2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5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0DB164-4072-7B49-A5C5-FED00013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34E0-AB01-B84A-84EC-3C6F05B396C8}" type="datetimeFigureOut">
              <a:rPr lang="en-US" smtClean="0"/>
              <a:t>7/25/19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50CAB-1109-6E4A-B1B3-1206D927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18395-89E5-6D4B-A47E-48CD3B71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0E45-75AE-4246-B2DD-9BA01A2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0DF6-44CD-7E49-9D28-A2DC1457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78487-F96C-8040-B351-FCE972F2A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3AAE4-9106-4746-99A5-83AF84091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8140C-4BF0-4A4F-BAC5-01199859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34E0-AB01-B84A-84EC-3C6F05B396C8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05A53-64E7-CA46-A2F9-748D3B3D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A4391-46A3-6449-B3C0-419E524B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0E45-75AE-4246-B2DD-9BA01A2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3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CDA4C-8664-CE40-A5B1-979BCF83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248EB-A9C4-6149-9531-F4D8E9A7B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3A731-2137-7B42-A0E1-129EEC135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50CA8-CEF1-EC49-9A37-22B9B7CF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34E0-AB01-B84A-84EC-3C6F05B396C8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4B4C6-BBD7-7C44-B5B5-F5DE5102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EF130-83CD-EE43-A709-69A3C193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0E45-75AE-4246-B2DD-9BA01A2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5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DEB53-C36A-404B-B2DD-1D868F82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D3469-4329-9D43-93BA-978FB0223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14F6D-8410-C54C-9F67-8E50FFFB1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B34E0-AB01-B84A-84EC-3C6F05B396C8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4ADFF-FD1B-0A40-8ADB-9BD2FE160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0EE35-4BC4-404A-AC26-BDF2B627D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0E45-75AE-4246-B2DD-9BA01A2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9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E91A0-8BAB-974F-ACE3-4185BD2B1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75" y="83127"/>
            <a:ext cx="8940800" cy="6774873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InProgress</a:t>
            </a:r>
            <a:r>
              <a:rPr lang="en-US" dirty="0"/>
              <a:t>: </a:t>
            </a:r>
            <a:r>
              <a:rPr lang="en-US" sz="1200" dirty="0"/>
              <a:t>TASK111</a:t>
            </a:r>
            <a:r>
              <a:rPr lang="en-US" dirty="0"/>
              <a:t>       Welcome To Learn &amp; Earn       </a:t>
            </a:r>
            <a:r>
              <a:rPr lang="en-US" sz="1400" dirty="0"/>
              <a:t>Time</a:t>
            </a:r>
            <a:r>
              <a:rPr lang="en-US" dirty="0"/>
              <a:t>: </a:t>
            </a:r>
            <a:r>
              <a:rPr lang="en-IN" sz="1100" dirty="0"/>
              <a:t>Wed Mar 06 21:00:00 /  USA</a:t>
            </a:r>
            <a:endParaRPr lang="en-US" sz="11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0D23BD-3DCD-9841-8190-14B91F19EE85}"/>
              </a:ext>
            </a:extLst>
          </p:cNvPr>
          <p:cNvCxnSpPr>
            <a:cxnSpLocks/>
          </p:cNvCxnSpPr>
          <p:nvPr/>
        </p:nvCxnSpPr>
        <p:spPr>
          <a:xfrm>
            <a:off x="838200" y="558800"/>
            <a:ext cx="894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evel 11">
            <a:extLst>
              <a:ext uri="{FF2B5EF4-FFF2-40B4-BE49-F238E27FC236}">
                <a16:creationId xmlns:a16="http://schemas.microsoft.com/office/drawing/2014/main" id="{6D1853E8-2D65-FB42-9F8E-26D36A8A52A0}"/>
              </a:ext>
            </a:extLst>
          </p:cNvPr>
          <p:cNvSpPr/>
          <p:nvPr/>
        </p:nvSpPr>
        <p:spPr>
          <a:xfrm>
            <a:off x="838200" y="774700"/>
            <a:ext cx="1828800" cy="253999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Manager</a:t>
            </a:r>
          </a:p>
          <a:p>
            <a:pPr algn="ctr"/>
            <a:r>
              <a:rPr lang="en-US" dirty="0"/>
              <a:t>InProgress:</a:t>
            </a:r>
          </a:p>
          <a:p>
            <a:pPr algn="ctr"/>
            <a:r>
              <a:rPr lang="en-US" dirty="0"/>
              <a:t>Open:</a:t>
            </a:r>
          </a:p>
          <a:p>
            <a:pPr algn="ctr"/>
            <a:r>
              <a:rPr lang="en-US" dirty="0"/>
              <a:t>Resolved:</a:t>
            </a:r>
          </a:p>
        </p:txBody>
      </p:sp>
      <p:sp>
        <p:nvSpPr>
          <p:cNvPr id="13" name="Bevel 12">
            <a:extLst>
              <a:ext uri="{FF2B5EF4-FFF2-40B4-BE49-F238E27FC236}">
                <a16:creationId xmlns:a16="http://schemas.microsoft.com/office/drawing/2014/main" id="{2A7E65EB-D28D-384D-A2FF-342915C86A4A}"/>
              </a:ext>
            </a:extLst>
          </p:cNvPr>
          <p:cNvSpPr/>
          <p:nvPr/>
        </p:nvSpPr>
        <p:spPr>
          <a:xfrm>
            <a:off x="838200" y="3644863"/>
            <a:ext cx="1828800" cy="253999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News Manager</a:t>
            </a:r>
          </a:p>
          <a:p>
            <a:pPr algn="ctr"/>
            <a:r>
              <a:rPr lang="en-US" dirty="0"/>
              <a:t>Technology:</a:t>
            </a:r>
          </a:p>
          <a:p>
            <a:pPr algn="ctr"/>
            <a:r>
              <a:rPr lang="en-US" dirty="0"/>
              <a:t>Political:</a:t>
            </a:r>
          </a:p>
          <a:p>
            <a:pPr algn="ctr"/>
            <a:r>
              <a:rPr lang="en-US" dirty="0"/>
              <a:t>Entertainment: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15007E-1CB3-4C43-92F4-0337026E5095}"/>
              </a:ext>
            </a:extLst>
          </p:cNvPr>
          <p:cNvSpPr/>
          <p:nvPr/>
        </p:nvSpPr>
        <p:spPr>
          <a:xfrm>
            <a:off x="2911475" y="774699"/>
            <a:ext cx="4673600" cy="541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to do the task</a:t>
            </a:r>
          </a:p>
          <a:p>
            <a:pPr algn="ctr"/>
            <a:r>
              <a:rPr lang="en-US" dirty="0"/>
              <a:t>   Task Manager : will solve all the microservices level challenge. </a:t>
            </a:r>
            <a:r>
              <a:rPr lang="en-US" dirty="0" err="1"/>
              <a:t>E.g</a:t>
            </a:r>
            <a:r>
              <a:rPr lang="en-US" dirty="0"/>
              <a:t> Amazon, Axis Bank</a:t>
            </a:r>
          </a:p>
          <a:p>
            <a:pPr algn="ctr"/>
            <a:r>
              <a:rPr lang="en-US" dirty="0"/>
              <a:t>News Manager : will solve all the streaming level challenge.  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Facebook,Twitter</a:t>
            </a:r>
            <a:endParaRPr lang="en-US" dirty="0"/>
          </a:p>
          <a:p>
            <a:pPr algn="ctr"/>
            <a:r>
              <a:rPr lang="en-US" dirty="0"/>
              <a:t>Tutorial Manager : will solve all others techniques &amp; design. </a:t>
            </a:r>
            <a:r>
              <a:rPr lang="en-US" dirty="0" err="1"/>
              <a:t>E.g</a:t>
            </a:r>
            <a:r>
              <a:rPr lang="en-US" dirty="0"/>
              <a:t>- </a:t>
            </a:r>
            <a:r>
              <a:rPr lang="en-US" dirty="0" err="1"/>
              <a:t>Youtube</a:t>
            </a:r>
            <a:r>
              <a:rPr lang="en-US" dirty="0"/>
              <a:t>, google drive, Zomato, Uber, blockchain, IoT</a:t>
            </a:r>
          </a:p>
          <a:p>
            <a:pPr algn="ctr"/>
            <a:r>
              <a:rPr lang="en-US" dirty="0"/>
              <a:t>AI Manager : will solve  all AI related Problems like NLP, CV,</a:t>
            </a:r>
          </a:p>
          <a:p>
            <a:pPr algn="ctr"/>
            <a:r>
              <a:rPr lang="en-US" dirty="0"/>
              <a:t>  </a:t>
            </a:r>
          </a:p>
        </p:txBody>
      </p:sp>
      <p:sp>
        <p:nvSpPr>
          <p:cNvPr id="16" name="Bevel 15">
            <a:extLst>
              <a:ext uri="{FF2B5EF4-FFF2-40B4-BE49-F238E27FC236}">
                <a16:creationId xmlns:a16="http://schemas.microsoft.com/office/drawing/2014/main" id="{9CEBB924-E033-B742-A680-20B8B5306AB6}"/>
              </a:ext>
            </a:extLst>
          </p:cNvPr>
          <p:cNvSpPr/>
          <p:nvPr/>
        </p:nvSpPr>
        <p:spPr>
          <a:xfrm>
            <a:off x="7829550" y="774699"/>
            <a:ext cx="1828800" cy="253999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Tutorial Manager</a:t>
            </a:r>
          </a:p>
          <a:p>
            <a:pPr algn="ctr"/>
            <a:r>
              <a:rPr lang="en-US" dirty="0"/>
              <a:t>InProgress:</a:t>
            </a:r>
          </a:p>
          <a:p>
            <a:pPr algn="ctr"/>
            <a:r>
              <a:rPr lang="en-US" dirty="0"/>
              <a:t>Open:</a:t>
            </a:r>
          </a:p>
          <a:p>
            <a:pPr algn="ctr"/>
            <a:r>
              <a:rPr lang="en-US" dirty="0"/>
              <a:t>Resolved:</a:t>
            </a:r>
          </a:p>
        </p:txBody>
      </p:sp>
      <p:sp>
        <p:nvSpPr>
          <p:cNvPr id="17" name="Bevel 16">
            <a:extLst>
              <a:ext uri="{FF2B5EF4-FFF2-40B4-BE49-F238E27FC236}">
                <a16:creationId xmlns:a16="http://schemas.microsoft.com/office/drawing/2014/main" id="{CDC9DE89-780C-534B-A4FF-C4C0D88C6C5F}"/>
              </a:ext>
            </a:extLst>
          </p:cNvPr>
          <p:cNvSpPr/>
          <p:nvPr/>
        </p:nvSpPr>
        <p:spPr>
          <a:xfrm>
            <a:off x="7829550" y="3644862"/>
            <a:ext cx="1828800" cy="253999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 Manager</a:t>
            </a:r>
          </a:p>
          <a:p>
            <a:pPr algn="ctr"/>
            <a:r>
              <a:rPr lang="en-US" dirty="0"/>
              <a:t>NLP:</a:t>
            </a:r>
          </a:p>
          <a:p>
            <a:pPr algn="ctr"/>
            <a:r>
              <a:rPr lang="en-US" dirty="0"/>
              <a:t>CV:</a:t>
            </a:r>
          </a:p>
        </p:txBody>
      </p:sp>
    </p:spTree>
    <p:extLst>
      <p:ext uri="{BB962C8B-B14F-4D97-AF65-F5344CB8AC3E}">
        <p14:creationId xmlns:p14="http://schemas.microsoft.com/office/powerpoint/2010/main" val="286485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5CF4-BD84-C14A-A877-297D0BA8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Task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F44723-321E-CD47-8C53-29C9B90DD9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9551128"/>
              </p:ext>
            </p:extLst>
          </p:nvPr>
        </p:nvGraphicFramePr>
        <p:xfrm>
          <a:off x="838200" y="1825625"/>
          <a:ext cx="10515600" cy="203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3706843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0020200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36184935"/>
                    </a:ext>
                  </a:extLst>
                </a:gridCol>
              </a:tblGrid>
              <a:tr h="549440"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19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dsf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0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dsfdgf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dfg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59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dfgf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3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652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991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139</Words>
  <Application>Microsoft Macintosh PowerPoint</Application>
  <PresentationFormat>Widescreen</PresentationFormat>
  <Paragraphs>36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    Task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Bishwas</dc:creator>
  <cp:lastModifiedBy>Amit Bishwas</cp:lastModifiedBy>
  <cp:revision>10</cp:revision>
  <dcterms:created xsi:type="dcterms:W3CDTF">2019-07-04T08:36:08Z</dcterms:created>
  <dcterms:modified xsi:type="dcterms:W3CDTF">2019-07-24T18:47:27Z</dcterms:modified>
</cp:coreProperties>
</file>