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72" r:id="rId11"/>
    <p:sldId id="279" r:id="rId12"/>
    <p:sldId id="280" r:id="rId13"/>
    <p:sldId id="282" r:id="rId14"/>
    <p:sldId id="281" r:id="rId15"/>
    <p:sldId id="288" r:id="rId16"/>
    <p:sldId id="283" r:id="rId17"/>
    <p:sldId id="284" r:id="rId18"/>
    <p:sldId id="285" r:id="rId19"/>
    <p:sldId id="287" r:id="rId20"/>
    <p:sldId id="286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</p:sldIdLst>
  <p:sldSz cx="12192000" cy="6858000"/>
  <p:notesSz cx="6858000" cy="9144000"/>
  <p:embeddedFontLst>
    <p:embeddedFont>
      <p:font typeface="Georgia" panose="02040502050405020303" pitchFamily="18" charset="0"/>
      <p:regular r:id="rId31"/>
      <p:bold r:id="rId32"/>
      <p:italic r:id="rId33"/>
      <p:boldItalic r:id="rId34"/>
    </p:embeddedFont>
    <p:embeddedFont>
      <p:font typeface="Nunito" pitchFamily="2" charset="0"/>
      <p:regular r:id="rId35"/>
      <p:bold r:id="rId36"/>
      <p:italic r:id="rId37"/>
      <p:boldItalic r:id="rId38"/>
    </p:embeddedFont>
    <p:embeddedFont>
      <p:font typeface="Play" panose="020B0604020202020204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hPYqooleJVm2gPnvGe8S17JV2o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F0EDC0-1A21-4B2D-AF8A-031C6B56E370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97A4E96C-DFEC-446C-A5CF-4E1AD3792DA7}">
      <dgm:prSet phldrT="[Text]" custT="1"/>
      <dgm:spPr/>
      <dgm:t>
        <a:bodyPr/>
        <a:lstStyle/>
        <a:p>
          <a:r>
            <a:rPr lang="en-US" sz="1200" dirty="0"/>
            <a:t>reconsideration</a:t>
          </a:r>
        </a:p>
      </dgm:t>
    </dgm:pt>
    <dgm:pt modelId="{65BFA0E1-339C-41C4-8737-818E8A72C128}" type="parTrans" cxnId="{324B60C6-0EBE-4FC0-B1A1-995652F53DAA}">
      <dgm:prSet/>
      <dgm:spPr/>
      <dgm:t>
        <a:bodyPr/>
        <a:lstStyle/>
        <a:p>
          <a:endParaRPr lang="en-US"/>
        </a:p>
      </dgm:t>
    </dgm:pt>
    <dgm:pt modelId="{68303038-CEE7-41A1-BE53-3CF548D4A45A}" type="sibTrans" cxnId="{324B60C6-0EBE-4FC0-B1A1-995652F53DAA}">
      <dgm:prSet/>
      <dgm:spPr/>
      <dgm:t>
        <a:bodyPr/>
        <a:lstStyle/>
        <a:p>
          <a:endParaRPr lang="en-US"/>
        </a:p>
      </dgm:t>
    </dgm:pt>
    <dgm:pt modelId="{AD7C529A-E89C-4AB2-89F7-F33AA4DDA09A}">
      <dgm:prSet phldrT="[Text]"/>
      <dgm:spPr/>
      <dgm:t>
        <a:bodyPr/>
        <a:lstStyle/>
        <a:p>
          <a:r>
            <a:rPr lang="en-US" dirty="0"/>
            <a:t>re</a:t>
          </a:r>
        </a:p>
      </dgm:t>
    </dgm:pt>
    <dgm:pt modelId="{829F53B8-C974-4F2A-AF11-522C5800A0E6}" type="parTrans" cxnId="{F3F08FE7-FDE7-4414-8249-D854A7C84A08}">
      <dgm:prSet/>
      <dgm:spPr/>
      <dgm:t>
        <a:bodyPr/>
        <a:lstStyle/>
        <a:p>
          <a:endParaRPr lang="en-US"/>
        </a:p>
      </dgm:t>
    </dgm:pt>
    <dgm:pt modelId="{1A052D34-FBBE-46AB-A258-EA38B6973F97}" type="sibTrans" cxnId="{F3F08FE7-FDE7-4414-8249-D854A7C84A08}">
      <dgm:prSet/>
      <dgm:spPr/>
      <dgm:t>
        <a:bodyPr/>
        <a:lstStyle/>
        <a:p>
          <a:endParaRPr lang="en-US"/>
        </a:p>
      </dgm:t>
    </dgm:pt>
    <dgm:pt modelId="{AA351CC9-5468-4A6D-AA23-CF7496D80CB6}">
      <dgm:prSet phldrT="[Text]"/>
      <dgm:spPr/>
      <dgm:t>
        <a:bodyPr/>
        <a:lstStyle/>
        <a:p>
          <a:r>
            <a:rPr lang="en-US" dirty="0"/>
            <a:t>consider</a:t>
          </a:r>
        </a:p>
      </dgm:t>
    </dgm:pt>
    <dgm:pt modelId="{A1B901E9-550F-4BE1-A8E5-54DFCC1FDF86}" type="parTrans" cxnId="{C3362DD5-E169-46CC-A3CB-E201E5423C1A}">
      <dgm:prSet/>
      <dgm:spPr/>
      <dgm:t>
        <a:bodyPr/>
        <a:lstStyle/>
        <a:p>
          <a:endParaRPr lang="en-US"/>
        </a:p>
      </dgm:t>
    </dgm:pt>
    <dgm:pt modelId="{E84C9D89-6D38-47C7-9804-5CDFD0825720}" type="sibTrans" cxnId="{C3362DD5-E169-46CC-A3CB-E201E5423C1A}">
      <dgm:prSet/>
      <dgm:spPr/>
      <dgm:t>
        <a:bodyPr/>
        <a:lstStyle/>
        <a:p>
          <a:endParaRPr lang="en-US"/>
        </a:p>
      </dgm:t>
    </dgm:pt>
    <dgm:pt modelId="{4ACF0183-9EDB-4E8E-AEE4-519055A4FA8B}">
      <dgm:prSet phldrT="[Text]"/>
      <dgm:spPr/>
      <dgm:t>
        <a:bodyPr/>
        <a:lstStyle/>
        <a:p>
          <a:r>
            <a:rPr lang="en-US" dirty="0" err="1"/>
            <a:t>ation</a:t>
          </a:r>
          <a:endParaRPr lang="en-US" dirty="0"/>
        </a:p>
      </dgm:t>
    </dgm:pt>
    <dgm:pt modelId="{803D4C20-91B4-4011-BD59-604CA08D450E}" type="parTrans" cxnId="{425C0F32-21E3-4A66-9F69-C3C4CAD7275F}">
      <dgm:prSet/>
      <dgm:spPr/>
      <dgm:t>
        <a:bodyPr/>
        <a:lstStyle/>
        <a:p>
          <a:endParaRPr lang="en-US"/>
        </a:p>
      </dgm:t>
    </dgm:pt>
    <dgm:pt modelId="{CCB5FD49-D378-4A16-A6F4-E06C8EC12449}" type="sibTrans" cxnId="{425C0F32-21E3-4A66-9F69-C3C4CAD7275F}">
      <dgm:prSet/>
      <dgm:spPr/>
      <dgm:t>
        <a:bodyPr/>
        <a:lstStyle/>
        <a:p>
          <a:endParaRPr lang="en-US"/>
        </a:p>
      </dgm:t>
    </dgm:pt>
    <dgm:pt modelId="{0426D348-1E6B-4D07-8CFC-127051BA0FF8}" type="pres">
      <dgm:prSet presAssocID="{23F0EDC0-1A21-4B2D-AF8A-031C6B56E37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932CE1A-7549-47FA-A4B1-825FE0A2DC82}" type="pres">
      <dgm:prSet presAssocID="{97A4E96C-DFEC-446C-A5CF-4E1AD3792DA7}" presName="centerShape" presStyleLbl="node0" presStyleIdx="0" presStyleCnt="1" custScaleX="236500"/>
      <dgm:spPr/>
    </dgm:pt>
    <dgm:pt modelId="{E2315E12-F2DA-4891-913B-6BB235C4B713}" type="pres">
      <dgm:prSet presAssocID="{829F53B8-C974-4F2A-AF11-522C5800A0E6}" presName="parTrans" presStyleLbl="bgSibTrans2D1" presStyleIdx="0" presStyleCnt="3"/>
      <dgm:spPr/>
    </dgm:pt>
    <dgm:pt modelId="{B4358B92-8B70-4911-9F41-FA2ACEC4FB29}" type="pres">
      <dgm:prSet presAssocID="{AD7C529A-E89C-4AB2-89F7-F33AA4DDA09A}" presName="node" presStyleLbl="node1" presStyleIdx="0" presStyleCnt="3" custRadScaleRad="114944" custRadScaleInc="980">
        <dgm:presLayoutVars>
          <dgm:bulletEnabled val="1"/>
        </dgm:presLayoutVars>
      </dgm:prSet>
      <dgm:spPr/>
    </dgm:pt>
    <dgm:pt modelId="{1DA86299-8255-4A39-9FD6-3C036733E0C6}" type="pres">
      <dgm:prSet presAssocID="{A1B901E9-550F-4BE1-A8E5-54DFCC1FDF86}" presName="parTrans" presStyleLbl="bgSibTrans2D1" presStyleIdx="1" presStyleCnt="3"/>
      <dgm:spPr/>
    </dgm:pt>
    <dgm:pt modelId="{4E0BB018-6A95-4DA4-9F7A-D1C83E2C23C8}" type="pres">
      <dgm:prSet presAssocID="{AA351CC9-5468-4A6D-AA23-CF7496D80CB6}" presName="node" presStyleLbl="node1" presStyleIdx="1" presStyleCnt="3">
        <dgm:presLayoutVars>
          <dgm:bulletEnabled val="1"/>
        </dgm:presLayoutVars>
      </dgm:prSet>
      <dgm:spPr/>
    </dgm:pt>
    <dgm:pt modelId="{085A62EB-7B9A-4C41-898A-7AED46FDAEFA}" type="pres">
      <dgm:prSet presAssocID="{803D4C20-91B4-4011-BD59-604CA08D450E}" presName="parTrans" presStyleLbl="bgSibTrans2D1" presStyleIdx="2" presStyleCnt="3"/>
      <dgm:spPr/>
    </dgm:pt>
    <dgm:pt modelId="{E1F389E6-4CA9-4DDB-A431-FDE82B935AF7}" type="pres">
      <dgm:prSet presAssocID="{4ACF0183-9EDB-4E8E-AEE4-519055A4FA8B}" presName="node" presStyleLbl="node1" presStyleIdx="2" presStyleCnt="3" custRadScaleRad="116645" custRadScaleInc="-2898">
        <dgm:presLayoutVars>
          <dgm:bulletEnabled val="1"/>
        </dgm:presLayoutVars>
      </dgm:prSet>
      <dgm:spPr/>
    </dgm:pt>
  </dgm:ptLst>
  <dgm:cxnLst>
    <dgm:cxn modelId="{425C0F32-21E3-4A66-9F69-C3C4CAD7275F}" srcId="{97A4E96C-DFEC-446C-A5CF-4E1AD3792DA7}" destId="{4ACF0183-9EDB-4E8E-AEE4-519055A4FA8B}" srcOrd="2" destOrd="0" parTransId="{803D4C20-91B4-4011-BD59-604CA08D450E}" sibTransId="{CCB5FD49-D378-4A16-A6F4-E06C8EC12449}"/>
    <dgm:cxn modelId="{33C23F53-091C-4057-8606-66DE9FEE962F}" type="presOf" srcId="{803D4C20-91B4-4011-BD59-604CA08D450E}" destId="{085A62EB-7B9A-4C41-898A-7AED46FDAEFA}" srcOrd="0" destOrd="0" presId="urn:microsoft.com/office/officeart/2005/8/layout/radial4"/>
    <dgm:cxn modelId="{A959E980-32A1-4B23-9A2E-8DB1164E4103}" type="presOf" srcId="{AA351CC9-5468-4A6D-AA23-CF7496D80CB6}" destId="{4E0BB018-6A95-4DA4-9F7A-D1C83E2C23C8}" srcOrd="0" destOrd="0" presId="urn:microsoft.com/office/officeart/2005/8/layout/radial4"/>
    <dgm:cxn modelId="{649DB893-8462-4FAB-8054-3B9020C61AAD}" type="presOf" srcId="{97A4E96C-DFEC-446C-A5CF-4E1AD3792DA7}" destId="{D932CE1A-7549-47FA-A4B1-825FE0A2DC82}" srcOrd="0" destOrd="0" presId="urn:microsoft.com/office/officeart/2005/8/layout/radial4"/>
    <dgm:cxn modelId="{7BD2A394-38CC-43CF-8018-028E9E44B3D1}" type="presOf" srcId="{4ACF0183-9EDB-4E8E-AEE4-519055A4FA8B}" destId="{E1F389E6-4CA9-4DDB-A431-FDE82B935AF7}" srcOrd="0" destOrd="0" presId="urn:microsoft.com/office/officeart/2005/8/layout/radial4"/>
    <dgm:cxn modelId="{23ACD19B-F9A8-485A-93DA-3ECEA7D1A18E}" type="presOf" srcId="{A1B901E9-550F-4BE1-A8E5-54DFCC1FDF86}" destId="{1DA86299-8255-4A39-9FD6-3C036733E0C6}" srcOrd="0" destOrd="0" presId="urn:microsoft.com/office/officeart/2005/8/layout/radial4"/>
    <dgm:cxn modelId="{43EC05A0-AC19-4C0C-BEF7-D75E541250B5}" type="presOf" srcId="{AD7C529A-E89C-4AB2-89F7-F33AA4DDA09A}" destId="{B4358B92-8B70-4911-9F41-FA2ACEC4FB29}" srcOrd="0" destOrd="0" presId="urn:microsoft.com/office/officeart/2005/8/layout/radial4"/>
    <dgm:cxn modelId="{324B60C6-0EBE-4FC0-B1A1-995652F53DAA}" srcId="{23F0EDC0-1A21-4B2D-AF8A-031C6B56E370}" destId="{97A4E96C-DFEC-446C-A5CF-4E1AD3792DA7}" srcOrd="0" destOrd="0" parTransId="{65BFA0E1-339C-41C4-8737-818E8A72C128}" sibTransId="{68303038-CEE7-41A1-BE53-3CF548D4A45A}"/>
    <dgm:cxn modelId="{DEC20FD0-9F71-465C-B345-28C1E2F7766D}" type="presOf" srcId="{23F0EDC0-1A21-4B2D-AF8A-031C6B56E370}" destId="{0426D348-1E6B-4D07-8CFC-127051BA0FF8}" srcOrd="0" destOrd="0" presId="urn:microsoft.com/office/officeart/2005/8/layout/radial4"/>
    <dgm:cxn modelId="{C3362DD5-E169-46CC-A3CB-E201E5423C1A}" srcId="{97A4E96C-DFEC-446C-A5CF-4E1AD3792DA7}" destId="{AA351CC9-5468-4A6D-AA23-CF7496D80CB6}" srcOrd="1" destOrd="0" parTransId="{A1B901E9-550F-4BE1-A8E5-54DFCC1FDF86}" sibTransId="{E84C9D89-6D38-47C7-9804-5CDFD0825720}"/>
    <dgm:cxn modelId="{F3F08FE7-FDE7-4414-8249-D854A7C84A08}" srcId="{97A4E96C-DFEC-446C-A5CF-4E1AD3792DA7}" destId="{AD7C529A-E89C-4AB2-89F7-F33AA4DDA09A}" srcOrd="0" destOrd="0" parTransId="{829F53B8-C974-4F2A-AF11-522C5800A0E6}" sibTransId="{1A052D34-FBBE-46AB-A258-EA38B6973F97}"/>
    <dgm:cxn modelId="{CEB662EE-E016-4FD5-BEE8-65DDC5DEDFB2}" type="presOf" srcId="{829F53B8-C974-4F2A-AF11-522C5800A0E6}" destId="{E2315E12-F2DA-4891-913B-6BB235C4B713}" srcOrd="0" destOrd="0" presId="urn:microsoft.com/office/officeart/2005/8/layout/radial4"/>
    <dgm:cxn modelId="{B271FBFC-29BA-4991-854E-7CD210AE72A6}" type="presParOf" srcId="{0426D348-1E6B-4D07-8CFC-127051BA0FF8}" destId="{D932CE1A-7549-47FA-A4B1-825FE0A2DC82}" srcOrd="0" destOrd="0" presId="urn:microsoft.com/office/officeart/2005/8/layout/radial4"/>
    <dgm:cxn modelId="{9AA6ED62-5AF3-442B-A7A7-F2FDA84D12EF}" type="presParOf" srcId="{0426D348-1E6B-4D07-8CFC-127051BA0FF8}" destId="{E2315E12-F2DA-4891-913B-6BB235C4B713}" srcOrd="1" destOrd="0" presId="urn:microsoft.com/office/officeart/2005/8/layout/radial4"/>
    <dgm:cxn modelId="{E0D88C8A-9E36-4C51-ADE8-1E07EB9492B3}" type="presParOf" srcId="{0426D348-1E6B-4D07-8CFC-127051BA0FF8}" destId="{B4358B92-8B70-4911-9F41-FA2ACEC4FB29}" srcOrd="2" destOrd="0" presId="urn:microsoft.com/office/officeart/2005/8/layout/radial4"/>
    <dgm:cxn modelId="{E73014B1-D89D-497E-9A6B-E145BB43B360}" type="presParOf" srcId="{0426D348-1E6B-4D07-8CFC-127051BA0FF8}" destId="{1DA86299-8255-4A39-9FD6-3C036733E0C6}" srcOrd="3" destOrd="0" presId="urn:microsoft.com/office/officeart/2005/8/layout/radial4"/>
    <dgm:cxn modelId="{89C6A7D5-3418-49F0-AD74-7B1E5F69DA45}" type="presParOf" srcId="{0426D348-1E6B-4D07-8CFC-127051BA0FF8}" destId="{4E0BB018-6A95-4DA4-9F7A-D1C83E2C23C8}" srcOrd="4" destOrd="0" presId="urn:microsoft.com/office/officeart/2005/8/layout/radial4"/>
    <dgm:cxn modelId="{2AA91FDF-32FD-4DCF-ACEF-52FB31586C0F}" type="presParOf" srcId="{0426D348-1E6B-4D07-8CFC-127051BA0FF8}" destId="{085A62EB-7B9A-4C41-898A-7AED46FDAEFA}" srcOrd="5" destOrd="0" presId="urn:microsoft.com/office/officeart/2005/8/layout/radial4"/>
    <dgm:cxn modelId="{6587E382-EE63-4A3D-B263-C7D0E44C5B50}" type="presParOf" srcId="{0426D348-1E6B-4D07-8CFC-127051BA0FF8}" destId="{E1F389E6-4CA9-4DDB-A431-FDE82B935AF7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16B106-C089-40F4-9103-7800F7C46951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D1B57EE-4889-4DC3-8DF2-64C145065A1B}">
      <dgm:prSet phldrT="[Text]" custT="1"/>
      <dgm:spPr/>
      <dgm:t>
        <a:bodyPr/>
        <a:lstStyle/>
        <a:p>
          <a:r>
            <a:rPr lang="en-US" sz="1400" dirty="0"/>
            <a:t>Morphemes</a:t>
          </a:r>
        </a:p>
      </dgm:t>
    </dgm:pt>
    <dgm:pt modelId="{F236648F-65F3-4D79-914D-D5D364B4842B}" type="parTrans" cxnId="{77B41177-6E7A-49DC-A13F-5ABE93A8247C}">
      <dgm:prSet/>
      <dgm:spPr/>
      <dgm:t>
        <a:bodyPr/>
        <a:lstStyle/>
        <a:p>
          <a:endParaRPr lang="en-US"/>
        </a:p>
      </dgm:t>
    </dgm:pt>
    <dgm:pt modelId="{4F4305C3-81E4-4D76-A4AC-F652DB00981A}" type="sibTrans" cxnId="{77B41177-6E7A-49DC-A13F-5ABE93A8247C}">
      <dgm:prSet/>
      <dgm:spPr/>
      <dgm:t>
        <a:bodyPr/>
        <a:lstStyle/>
        <a:p>
          <a:endParaRPr lang="en-US"/>
        </a:p>
      </dgm:t>
    </dgm:pt>
    <dgm:pt modelId="{4016C86C-0201-4056-BCF8-10D71A79F759}">
      <dgm:prSet phldrT="[Text]" custT="1"/>
      <dgm:spPr/>
      <dgm:t>
        <a:bodyPr/>
        <a:lstStyle/>
        <a:p>
          <a:r>
            <a:rPr lang="en-US" sz="1400" dirty="0"/>
            <a:t>Stem</a:t>
          </a:r>
        </a:p>
      </dgm:t>
    </dgm:pt>
    <dgm:pt modelId="{E5506A6E-85F9-4559-8B00-BDEE4C0688EB}" type="parTrans" cxnId="{02310C71-3BEE-46CE-AEC2-9B30C5C04B7D}">
      <dgm:prSet/>
      <dgm:spPr/>
      <dgm:t>
        <a:bodyPr/>
        <a:lstStyle/>
        <a:p>
          <a:endParaRPr lang="en-US"/>
        </a:p>
      </dgm:t>
    </dgm:pt>
    <dgm:pt modelId="{C599586A-55B2-4148-87E9-E7319C470941}" type="sibTrans" cxnId="{02310C71-3BEE-46CE-AEC2-9B30C5C04B7D}">
      <dgm:prSet/>
      <dgm:spPr/>
      <dgm:t>
        <a:bodyPr/>
        <a:lstStyle/>
        <a:p>
          <a:endParaRPr lang="en-US"/>
        </a:p>
      </dgm:t>
    </dgm:pt>
    <dgm:pt modelId="{BFC7A885-BF07-4F0F-8D88-516006154A5E}">
      <dgm:prSet phldrT="[Text]" custT="1"/>
      <dgm:spPr/>
      <dgm:t>
        <a:bodyPr/>
        <a:lstStyle/>
        <a:p>
          <a:r>
            <a:rPr lang="en-US" sz="1400" dirty="0"/>
            <a:t>Affixes</a:t>
          </a:r>
        </a:p>
      </dgm:t>
    </dgm:pt>
    <dgm:pt modelId="{EA731751-A87D-45CB-9F30-3C7DB5A1CDA7}" type="parTrans" cxnId="{9C2D87B0-BFE2-4B1C-9C36-9F5DC46F79BD}">
      <dgm:prSet/>
      <dgm:spPr/>
      <dgm:t>
        <a:bodyPr/>
        <a:lstStyle/>
        <a:p>
          <a:endParaRPr lang="en-US"/>
        </a:p>
      </dgm:t>
    </dgm:pt>
    <dgm:pt modelId="{56013188-9FB2-4757-ACFD-7A30FEFCB990}" type="sibTrans" cxnId="{9C2D87B0-BFE2-4B1C-9C36-9F5DC46F79BD}">
      <dgm:prSet/>
      <dgm:spPr/>
      <dgm:t>
        <a:bodyPr/>
        <a:lstStyle/>
        <a:p>
          <a:endParaRPr lang="en-US"/>
        </a:p>
      </dgm:t>
    </dgm:pt>
    <dgm:pt modelId="{B0FD7082-385B-4226-8A5C-789D30A21CED}">
      <dgm:prSet phldrT="[Text]" custT="1"/>
      <dgm:spPr/>
      <dgm:t>
        <a:bodyPr/>
        <a:lstStyle/>
        <a:p>
          <a:r>
            <a:rPr lang="en-US" sz="1400" dirty="0"/>
            <a:t>Prefixes</a:t>
          </a:r>
        </a:p>
      </dgm:t>
    </dgm:pt>
    <dgm:pt modelId="{42127D7C-2885-4B50-B228-1109803C9422}" type="parTrans" cxnId="{F378698A-E5DB-4886-893D-F8204547A35F}">
      <dgm:prSet/>
      <dgm:spPr/>
      <dgm:t>
        <a:bodyPr/>
        <a:lstStyle/>
        <a:p>
          <a:endParaRPr lang="en-US"/>
        </a:p>
      </dgm:t>
    </dgm:pt>
    <dgm:pt modelId="{604AC300-5F2A-40AB-BECB-34DDFFBC1BFE}" type="sibTrans" cxnId="{F378698A-E5DB-4886-893D-F8204547A35F}">
      <dgm:prSet/>
      <dgm:spPr/>
      <dgm:t>
        <a:bodyPr/>
        <a:lstStyle/>
        <a:p>
          <a:endParaRPr lang="en-US"/>
        </a:p>
      </dgm:t>
    </dgm:pt>
    <dgm:pt modelId="{6A92F340-6D4C-4F97-9099-21A02E0899D9}">
      <dgm:prSet phldrT="[Text]" custT="1"/>
      <dgm:spPr/>
      <dgm:t>
        <a:bodyPr/>
        <a:lstStyle/>
        <a:p>
          <a:r>
            <a:rPr lang="en-US" sz="1400" dirty="0"/>
            <a:t>Suffixes</a:t>
          </a:r>
        </a:p>
      </dgm:t>
    </dgm:pt>
    <dgm:pt modelId="{7A40576D-E890-4D26-BF34-BCF97890C970}" type="parTrans" cxnId="{6482865B-9FCE-4D6A-8AF6-9CC023A67D13}">
      <dgm:prSet/>
      <dgm:spPr/>
      <dgm:t>
        <a:bodyPr/>
        <a:lstStyle/>
        <a:p>
          <a:endParaRPr lang="en-US"/>
        </a:p>
      </dgm:t>
    </dgm:pt>
    <dgm:pt modelId="{7D692D4F-3841-42F0-ACF7-137E70053C43}" type="sibTrans" cxnId="{6482865B-9FCE-4D6A-8AF6-9CC023A67D13}">
      <dgm:prSet/>
      <dgm:spPr/>
      <dgm:t>
        <a:bodyPr/>
        <a:lstStyle/>
        <a:p>
          <a:endParaRPr lang="en-US"/>
        </a:p>
      </dgm:t>
    </dgm:pt>
    <dgm:pt modelId="{2A8A516F-72C4-42A2-B137-93BDD673658C}">
      <dgm:prSet phldrT="[Text]" custT="1"/>
      <dgm:spPr/>
      <dgm:t>
        <a:bodyPr/>
        <a:lstStyle/>
        <a:p>
          <a:r>
            <a:rPr lang="en-US" sz="1400" dirty="0"/>
            <a:t>tree, go,  fat</a:t>
          </a:r>
        </a:p>
      </dgm:t>
    </dgm:pt>
    <dgm:pt modelId="{02E63530-8812-472E-BE0F-C49ABDBD9C09}" type="parTrans" cxnId="{87D0C434-FD78-4CF1-BC93-565E897FDF86}">
      <dgm:prSet/>
      <dgm:spPr/>
      <dgm:t>
        <a:bodyPr/>
        <a:lstStyle/>
        <a:p>
          <a:endParaRPr lang="en-US"/>
        </a:p>
      </dgm:t>
    </dgm:pt>
    <dgm:pt modelId="{6882D52C-2389-4547-BAFE-E3785114C321}" type="sibTrans" cxnId="{87D0C434-FD78-4CF1-BC93-565E897FDF86}">
      <dgm:prSet/>
      <dgm:spPr/>
      <dgm:t>
        <a:bodyPr/>
        <a:lstStyle/>
        <a:p>
          <a:endParaRPr lang="en-US"/>
        </a:p>
      </dgm:t>
    </dgm:pt>
    <dgm:pt modelId="{7746B69C-BEB6-428C-A80F-C68795083D74}">
      <dgm:prSet phldrT="[Text]" custT="1"/>
      <dgm:spPr/>
      <dgm:t>
        <a:bodyPr/>
        <a:lstStyle/>
        <a:p>
          <a:r>
            <a:rPr lang="en-US" sz="1400" dirty="0"/>
            <a:t>post - (postpone)</a:t>
          </a:r>
        </a:p>
      </dgm:t>
    </dgm:pt>
    <dgm:pt modelId="{D7D11E7E-E1C7-448C-996A-0874361B8ED1}" type="parTrans" cxnId="{E8F4597A-2B1F-47CF-A009-E8A0915CC697}">
      <dgm:prSet/>
      <dgm:spPr/>
      <dgm:t>
        <a:bodyPr/>
        <a:lstStyle/>
        <a:p>
          <a:endParaRPr lang="en-US"/>
        </a:p>
      </dgm:t>
    </dgm:pt>
    <dgm:pt modelId="{87E0413C-A9A0-4470-8E73-47194E5C1B1B}" type="sibTrans" cxnId="{E8F4597A-2B1F-47CF-A009-E8A0915CC697}">
      <dgm:prSet/>
      <dgm:spPr/>
      <dgm:t>
        <a:bodyPr/>
        <a:lstStyle/>
        <a:p>
          <a:endParaRPr lang="en-US"/>
        </a:p>
      </dgm:t>
    </dgm:pt>
    <dgm:pt modelId="{945F5325-4262-422A-A460-277B60F2E084}">
      <dgm:prSet phldrT="[Text]" custT="1"/>
      <dgm:spPr/>
      <dgm:t>
        <a:bodyPr/>
        <a:lstStyle/>
        <a:p>
          <a:r>
            <a:rPr lang="en-US" sz="1400" dirty="0"/>
            <a:t>-</a:t>
          </a:r>
          <a:r>
            <a:rPr lang="en-US" sz="1400" dirty="0" err="1"/>
            <a:t>ed</a:t>
          </a:r>
          <a:r>
            <a:rPr lang="en-US" sz="1400" dirty="0"/>
            <a:t> (tossed)</a:t>
          </a:r>
        </a:p>
      </dgm:t>
    </dgm:pt>
    <dgm:pt modelId="{70D00858-71E8-4CA0-AF6F-15013CFF25A0}" type="parTrans" cxnId="{B2080997-0EDB-4B54-A581-3783E9E3B5BC}">
      <dgm:prSet/>
      <dgm:spPr/>
      <dgm:t>
        <a:bodyPr/>
        <a:lstStyle/>
        <a:p>
          <a:endParaRPr lang="en-US"/>
        </a:p>
      </dgm:t>
    </dgm:pt>
    <dgm:pt modelId="{53ECFD20-3710-4013-A681-8C1E89951225}" type="sibTrans" cxnId="{B2080997-0EDB-4B54-A581-3783E9E3B5BC}">
      <dgm:prSet/>
      <dgm:spPr/>
      <dgm:t>
        <a:bodyPr/>
        <a:lstStyle/>
        <a:p>
          <a:endParaRPr lang="en-US"/>
        </a:p>
      </dgm:t>
    </dgm:pt>
    <dgm:pt modelId="{627B6EA6-3B5F-4AFC-BED0-5AAEAACAE561}" type="pres">
      <dgm:prSet presAssocID="{C716B106-C089-40F4-9103-7800F7C4695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244CEBA-3B9E-45F2-85F6-DE0B186092F4}" type="pres">
      <dgm:prSet presAssocID="{2D1B57EE-4889-4DC3-8DF2-64C145065A1B}" presName="hierRoot1" presStyleCnt="0">
        <dgm:presLayoutVars>
          <dgm:hierBranch val="init"/>
        </dgm:presLayoutVars>
      </dgm:prSet>
      <dgm:spPr/>
    </dgm:pt>
    <dgm:pt modelId="{8D83B166-8122-4313-87CC-487D532844E5}" type="pres">
      <dgm:prSet presAssocID="{2D1B57EE-4889-4DC3-8DF2-64C145065A1B}" presName="rootComposite1" presStyleCnt="0"/>
      <dgm:spPr/>
    </dgm:pt>
    <dgm:pt modelId="{DEE3A752-C819-449A-87D3-C460CF029E6B}" type="pres">
      <dgm:prSet presAssocID="{2D1B57EE-4889-4DC3-8DF2-64C145065A1B}" presName="rootText1" presStyleLbl="node0" presStyleIdx="0" presStyleCnt="1">
        <dgm:presLayoutVars>
          <dgm:chPref val="3"/>
        </dgm:presLayoutVars>
      </dgm:prSet>
      <dgm:spPr/>
    </dgm:pt>
    <dgm:pt modelId="{658FE652-329A-4CE8-A36C-1DBA57843DBD}" type="pres">
      <dgm:prSet presAssocID="{2D1B57EE-4889-4DC3-8DF2-64C145065A1B}" presName="rootConnector1" presStyleLbl="node1" presStyleIdx="0" presStyleCnt="0"/>
      <dgm:spPr/>
    </dgm:pt>
    <dgm:pt modelId="{179A453A-53CD-4FD2-83C6-8619D191EDA9}" type="pres">
      <dgm:prSet presAssocID="{2D1B57EE-4889-4DC3-8DF2-64C145065A1B}" presName="hierChild2" presStyleCnt="0"/>
      <dgm:spPr/>
    </dgm:pt>
    <dgm:pt modelId="{899347C1-9789-46F6-92BD-3204CFF55F56}" type="pres">
      <dgm:prSet presAssocID="{E5506A6E-85F9-4559-8B00-BDEE4C0688EB}" presName="Name37" presStyleLbl="parChTrans1D2" presStyleIdx="0" presStyleCnt="2"/>
      <dgm:spPr/>
    </dgm:pt>
    <dgm:pt modelId="{D764650F-43ED-45E2-9451-3B225AF331BC}" type="pres">
      <dgm:prSet presAssocID="{4016C86C-0201-4056-BCF8-10D71A79F759}" presName="hierRoot2" presStyleCnt="0">
        <dgm:presLayoutVars>
          <dgm:hierBranch val="init"/>
        </dgm:presLayoutVars>
      </dgm:prSet>
      <dgm:spPr/>
    </dgm:pt>
    <dgm:pt modelId="{43288650-7132-48EC-9563-814AE6CA7C69}" type="pres">
      <dgm:prSet presAssocID="{4016C86C-0201-4056-BCF8-10D71A79F759}" presName="rootComposite" presStyleCnt="0"/>
      <dgm:spPr/>
    </dgm:pt>
    <dgm:pt modelId="{90DCEA4E-91D6-45C9-8683-29104B329953}" type="pres">
      <dgm:prSet presAssocID="{4016C86C-0201-4056-BCF8-10D71A79F759}" presName="rootText" presStyleLbl="node2" presStyleIdx="0" presStyleCnt="2">
        <dgm:presLayoutVars>
          <dgm:chPref val="3"/>
        </dgm:presLayoutVars>
      </dgm:prSet>
      <dgm:spPr/>
    </dgm:pt>
    <dgm:pt modelId="{462277A8-5E8B-478B-BAEC-C966B2543182}" type="pres">
      <dgm:prSet presAssocID="{4016C86C-0201-4056-BCF8-10D71A79F759}" presName="rootConnector" presStyleLbl="node2" presStyleIdx="0" presStyleCnt="2"/>
      <dgm:spPr/>
    </dgm:pt>
    <dgm:pt modelId="{62C72118-A2A9-4B87-BCB4-A4669EF352F8}" type="pres">
      <dgm:prSet presAssocID="{4016C86C-0201-4056-BCF8-10D71A79F759}" presName="hierChild4" presStyleCnt="0"/>
      <dgm:spPr/>
    </dgm:pt>
    <dgm:pt modelId="{57DF988E-FE5F-4B69-92FC-E221F469F124}" type="pres">
      <dgm:prSet presAssocID="{02E63530-8812-472E-BE0F-C49ABDBD9C09}" presName="Name37" presStyleLbl="parChTrans1D3" presStyleIdx="0" presStyleCnt="3"/>
      <dgm:spPr/>
    </dgm:pt>
    <dgm:pt modelId="{285F40AB-510C-4A4B-BF9F-9CAA9207D55E}" type="pres">
      <dgm:prSet presAssocID="{2A8A516F-72C4-42A2-B137-93BDD673658C}" presName="hierRoot2" presStyleCnt="0">
        <dgm:presLayoutVars>
          <dgm:hierBranch val="init"/>
        </dgm:presLayoutVars>
      </dgm:prSet>
      <dgm:spPr/>
    </dgm:pt>
    <dgm:pt modelId="{E56CCC16-2A5C-4A68-93BC-59C815263F12}" type="pres">
      <dgm:prSet presAssocID="{2A8A516F-72C4-42A2-B137-93BDD673658C}" presName="rootComposite" presStyleCnt="0"/>
      <dgm:spPr/>
    </dgm:pt>
    <dgm:pt modelId="{B1E5620F-2A39-45A0-BFD9-C2B682B1B1EE}" type="pres">
      <dgm:prSet presAssocID="{2A8A516F-72C4-42A2-B137-93BDD673658C}" presName="rootText" presStyleLbl="node3" presStyleIdx="0" presStyleCnt="3">
        <dgm:presLayoutVars>
          <dgm:chPref val="3"/>
        </dgm:presLayoutVars>
      </dgm:prSet>
      <dgm:spPr/>
    </dgm:pt>
    <dgm:pt modelId="{5A5D7A04-D67D-4EB0-9677-45E2B91A8CD9}" type="pres">
      <dgm:prSet presAssocID="{2A8A516F-72C4-42A2-B137-93BDD673658C}" presName="rootConnector" presStyleLbl="node3" presStyleIdx="0" presStyleCnt="3"/>
      <dgm:spPr/>
    </dgm:pt>
    <dgm:pt modelId="{8BED581A-055F-47F9-BF05-44276B862CE0}" type="pres">
      <dgm:prSet presAssocID="{2A8A516F-72C4-42A2-B137-93BDD673658C}" presName="hierChild4" presStyleCnt="0"/>
      <dgm:spPr/>
    </dgm:pt>
    <dgm:pt modelId="{65A4B95C-B199-452C-9725-6E358A008101}" type="pres">
      <dgm:prSet presAssocID="{2A8A516F-72C4-42A2-B137-93BDD673658C}" presName="hierChild5" presStyleCnt="0"/>
      <dgm:spPr/>
    </dgm:pt>
    <dgm:pt modelId="{5983E7E6-C3B8-41E1-BDB1-DE0C09CD0C97}" type="pres">
      <dgm:prSet presAssocID="{4016C86C-0201-4056-BCF8-10D71A79F759}" presName="hierChild5" presStyleCnt="0"/>
      <dgm:spPr/>
    </dgm:pt>
    <dgm:pt modelId="{393B9BA8-7F54-42F0-B315-FCF8F7E7B5F0}" type="pres">
      <dgm:prSet presAssocID="{EA731751-A87D-45CB-9F30-3C7DB5A1CDA7}" presName="Name37" presStyleLbl="parChTrans1D2" presStyleIdx="1" presStyleCnt="2"/>
      <dgm:spPr/>
    </dgm:pt>
    <dgm:pt modelId="{2411ACE4-7779-40FF-8112-73571F823315}" type="pres">
      <dgm:prSet presAssocID="{BFC7A885-BF07-4F0F-8D88-516006154A5E}" presName="hierRoot2" presStyleCnt="0">
        <dgm:presLayoutVars>
          <dgm:hierBranch val="init"/>
        </dgm:presLayoutVars>
      </dgm:prSet>
      <dgm:spPr/>
    </dgm:pt>
    <dgm:pt modelId="{DC684517-517F-49E0-9500-EAC6FA8176C1}" type="pres">
      <dgm:prSet presAssocID="{BFC7A885-BF07-4F0F-8D88-516006154A5E}" presName="rootComposite" presStyleCnt="0"/>
      <dgm:spPr/>
    </dgm:pt>
    <dgm:pt modelId="{D4C629E5-5FC3-4227-9AD1-2F558A587DE3}" type="pres">
      <dgm:prSet presAssocID="{BFC7A885-BF07-4F0F-8D88-516006154A5E}" presName="rootText" presStyleLbl="node2" presStyleIdx="1" presStyleCnt="2">
        <dgm:presLayoutVars>
          <dgm:chPref val="3"/>
        </dgm:presLayoutVars>
      </dgm:prSet>
      <dgm:spPr/>
    </dgm:pt>
    <dgm:pt modelId="{514DAE9B-3776-4254-B1B2-3674F3D704B0}" type="pres">
      <dgm:prSet presAssocID="{BFC7A885-BF07-4F0F-8D88-516006154A5E}" presName="rootConnector" presStyleLbl="node2" presStyleIdx="1" presStyleCnt="2"/>
      <dgm:spPr/>
    </dgm:pt>
    <dgm:pt modelId="{6A76315F-33FB-4757-8D9E-94D151B2E6FF}" type="pres">
      <dgm:prSet presAssocID="{BFC7A885-BF07-4F0F-8D88-516006154A5E}" presName="hierChild4" presStyleCnt="0"/>
      <dgm:spPr/>
    </dgm:pt>
    <dgm:pt modelId="{8BFBC61D-F6ED-4653-91F9-B5A746973D97}" type="pres">
      <dgm:prSet presAssocID="{42127D7C-2885-4B50-B228-1109803C9422}" presName="Name37" presStyleLbl="parChTrans1D3" presStyleIdx="1" presStyleCnt="3"/>
      <dgm:spPr/>
    </dgm:pt>
    <dgm:pt modelId="{4F91B50D-393E-431B-AD24-096BA7E2F72F}" type="pres">
      <dgm:prSet presAssocID="{B0FD7082-385B-4226-8A5C-789D30A21CED}" presName="hierRoot2" presStyleCnt="0">
        <dgm:presLayoutVars>
          <dgm:hierBranch val="init"/>
        </dgm:presLayoutVars>
      </dgm:prSet>
      <dgm:spPr/>
    </dgm:pt>
    <dgm:pt modelId="{EF168E7D-73A2-4DF4-9D15-26FFFC45CB76}" type="pres">
      <dgm:prSet presAssocID="{B0FD7082-385B-4226-8A5C-789D30A21CED}" presName="rootComposite" presStyleCnt="0"/>
      <dgm:spPr/>
    </dgm:pt>
    <dgm:pt modelId="{DCC0EB77-CE65-4C8A-91A4-3EFDAD133BF2}" type="pres">
      <dgm:prSet presAssocID="{B0FD7082-385B-4226-8A5C-789D30A21CED}" presName="rootText" presStyleLbl="node3" presStyleIdx="1" presStyleCnt="3">
        <dgm:presLayoutVars>
          <dgm:chPref val="3"/>
        </dgm:presLayoutVars>
      </dgm:prSet>
      <dgm:spPr/>
    </dgm:pt>
    <dgm:pt modelId="{4C9F5449-F1C1-4892-81D1-638E1BAE82B0}" type="pres">
      <dgm:prSet presAssocID="{B0FD7082-385B-4226-8A5C-789D30A21CED}" presName="rootConnector" presStyleLbl="node3" presStyleIdx="1" presStyleCnt="3"/>
      <dgm:spPr/>
    </dgm:pt>
    <dgm:pt modelId="{1FF43DBF-18E8-41C9-809F-E927F3EC50AE}" type="pres">
      <dgm:prSet presAssocID="{B0FD7082-385B-4226-8A5C-789D30A21CED}" presName="hierChild4" presStyleCnt="0"/>
      <dgm:spPr/>
    </dgm:pt>
    <dgm:pt modelId="{C10210B4-4A07-4C21-BE14-9E0540A60D61}" type="pres">
      <dgm:prSet presAssocID="{D7D11E7E-E1C7-448C-996A-0874361B8ED1}" presName="Name37" presStyleLbl="parChTrans1D4" presStyleIdx="0" presStyleCnt="2"/>
      <dgm:spPr/>
    </dgm:pt>
    <dgm:pt modelId="{FE70234B-BDAE-41C6-AA09-262A4A7F5F87}" type="pres">
      <dgm:prSet presAssocID="{7746B69C-BEB6-428C-A80F-C68795083D74}" presName="hierRoot2" presStyleCnt="0">
        <dgm:presLayoutVars>
          <dgm:hierBranch val="init"/>
        </dgm:presLayoutVars>
      </dgm:prSet>
      <dgm:spPr/>
    </dgm:pt>
    <dgm:pt modelId="{D1DD0FF2-E4FC-45C3-9066-B556B20653B7}" type="pres">
      <dgm:prSet presAssocID="{7746B69C-BEB6-428C-A80F-C68795083D74}" presName="rootComposite" presStyleCnt="0"/>
      <dgm:spPr/>
    </dgm:pt>
    <dgm:pt modelId="{398FBF71-E2A9-41B1-9B1E-E81E4549B661}" type="pres">
      <dgm:prSet presAssocID="{7746B69C-BEB6-428C-A80F-C68795083D74}" presName="rootText" presStyleLbl="node4" presStyleIdx="0" presStyleCnt="2">
        <dgm:presLayoutVars>
          <dgm:chPref val="3"/>
        </dgm:presLayoutVars>
      </dgm:prSet>
      <dgm:spPr/>
    </dgm:pt>
    <dgm:pt modelId="{A7BAB56C-FFE9-428D-9614-4D1E926D6764}" type="pres">
      <dgm:prSet presAssocID="{7746B69C-BEB6-428C-A80F-C68795083D74}" presName="rootConnector" presStyleLbl="node4" presStyleIdx="0" presStyleCnt="2"/>
      <dgm:spPr/>
    </dgm:pt>
    <dgm:pt modelId="{5442583B-039D-4790-B255-7951BC2634D7}" type="pres">
      <dgm:prSet presAssocID="{7746B69C-BEB6-428C-A80F-C68795083D74}" presName="hierChild4" presStyleCnt="0"/>
      <dgm:spPr/>
    </dgm:pt>
    <dgm:pt modelId="{199F4A1D-D2F7-40FC-8F3C-A0098035400F}" type="pres">
      <dgm:prSet presAssocID="{7746B69C-BEB6-428C-A80F-C68795083D74}" presName="hierChild5" presStyleCnt="0"/>
      <dgm:spPr/>
    </dgm:pt>
    <dgm:pt modelId="{80B57A8C-3293-4E73-9563-380BA7658CBA}" type="pres">
      <dgm:prSet presAssocID="{B0FD7082-385B-4226-8A5C-789D30A21CED}" presName="hierChild5" presStyleCnt="0"/>
      <dgm:spPr/>
    </dgm:pt>
    <dgm:pt modelId="{327AF59A-20C4-4FCB-8171-498D4B23C626}" type="pres">
      <dgm:prSet presAssocID="{7A40576D-E890-4D26-BF34-BCF97890C970}" presName="Name37" presStyleLbl="parChTrans1D3" presStyleIdx="2" presStyleCnt="3"/>
      <dgm:spPr/>
    </dgm:pt>
    <dgm:pt modelId="{C9FAEE85-AF7A-42C5-804F-289F63D68DEC}" type="pres">
      <dgm:prSet presAssocID="{6A92F340-6D4C-4F97-9099-21A02E0899D9}" presName="hierRoot2" presStyleCnt="0">
        <dgm:presLayoutVars>
          <dgm:hierBranch val="init"/>
        </dgm:presLayoutVars>
      </dgm:prSet>
      <dgm:spPr/>
    </dgm:pt>
    <dgm:pt modelId="{48922312-4B59-4371-8992-6A1F1E66080B}" type="pres">
      <dgm:prSet presAssocID="{6A92F340-6D4C-4F97-9099-21A02E0899D9}" presName="rootComposite" presStyleCnt="0"/>
      <dgm:spPr/>
    </dgm:pt>
    <dgm:pt modelId="{9781B6BA-0A85-49AF-9602-E29256505C89}" type="pres">
      <dgm:prSet presAssocID="{6A92F340-6D4C-4F97-9099-21A02E0899D9}" presName="rootText" presStyleLbl="node3" presStyleIdx="2" presStyleCnt="3">
        <dgm:presLayoutVars>
          <dgm:chPref val="3"/>
        </dgm:presLayoutVars>
      </dgm:prSet>
      <dgm:spPr/>
    </dgm:pt>
    <dgm:pt modelId="{CFD6E1B3-75CB-416B-B266-42449C295813}" type="pres">
      <dgm:prSet presAssocID="{6A92F340-6D4C-4F97-9099-21A02E0899D9}" presName="rootConnector" presStyleLbl="node3" presStyleIdx="2" presStyleCnt="3"/>
      <dgm:spPr/>
    </dgm:pt>
    <dgm:pt modelId="{26F4F335-B1F7-4BF9-878E-DED59DF4D317}" type="pres">
      <dgm:prSet presAssocID="{6A92F340-6D4C-4F97-9099-21A02E0899D9}" presName="hierChild4" presStyleCnt="0"/>
      <dgm:spPr/>
    </dgm:pt>
    <dgm:pt modelId="{760E29F1-5C5D-4604-973D-F4451897C2FE}" type="pres">
      <dgm:prSet presAssocID="{70D00858-71E8-4CA0-AF6F-15013CFF25A0}" presName="Name37" presStyleLbl="parChTrans1D4" presStyleIdx="1" presStyleCnt="2"/>
      <dgm:spPr/>
    </dgm:pt>
    <dgm:pt modelId="{9B5AF282-8C39-4808-89F5-AAAB55095136}" type="pres">
      <dgm:prSet presAssocID="{945F5325-4262-422A-A460-277B60F2E084}" presName="hierRoot2" presStyleCnt="0">
        <dgm:presLayoutVars>
          <dgm:hierBranch val="init"/>
        </dgm:presLayoutVars>
      </dgm:prSet>
      <dgm:spPr/>
    </dgm:pt>
    <dgm:pt modelId="{0FD1861E-F04E-42B0-BEE0-3A16E5D4E60C}" type="pres">
      <dgm:prSet presAssocID="{945F5325-4262-422A-A460-277B60F2E084}" presName="rootComposite" presStyleCnt="0"/>
      <dgm:spPr/>
    </dgm:pt>
    <dgm:pt modelId="{DCAD4957-2B26-4F83-B857-2527C2C04C67}" type="pres">
      <dgm:prSet presAssocID="{945F5325-4262-422A-A460-277B60F2E084}" presName="rootText" presStyleLbl="node4" presStyleIdx="1" presStyleCnt="2">
        <dgm:presLayoutVars>
          <dgm:chPref val="3"/>
        </dgm:presLayoutVars>
      </dgm:prSet>
      <dgm:spPr/>
    </dgm:pt>
    <dgm:pt modelId="{2A56C6C9-CB04-4F0F-BCF9-9C10384401B4}" type="pres">
      <dgm:prSet presAssocID="{945F5325-4262-422A-A460-277B60F2E084}" presName="rootConnector" presStyleLbl="node4" presStyleIdx="1" presStyleCnt="2"/>
      <dgm:spPr/>
    </dgm:pt>
    <dgm:pt modelId="{DCB6ED2B-8C4A-46FD-91ED-EA273558E3F8}" type="pres">
      <dgm:prSet presAssocID="{945F5325-4262-422A-A460-277B60F2E084}" presName="hierChild4" presStyleCnt="0"/>
      <dgm:spPr/>
    </dgm:pt>
    <dgm:pt modelId="{76FB4EEB-BA66-48A2-B0B4-213F5F4D2513}" type="pres">
      <dgm:prSet presAssocID="{945F5325-4262-422A-A460-277B60F2E084}" presName="hierChild5" presStyleCnt="0"/>
      <dgm:spPr/>
    </dgm:pt>
    <dgm:pt modelId="{14D9E26D-8AC0-4066-B415-6F9395FEA4D0}" type="pres">
      <dgm:prSet presAssocID="{6A92F340-6D4C-4F97-9099-21A02E0899D9}" presName="hierChild5" presStyleCnt="0"/>
      <dgm:spPr/>
    </dgm:pt>
    <dgm:pt modelId="{09D26133-CF5F-4CE7-8E10-1C0AAD433D0F}" type="pres">
      <dgm:prSet presAssocID="{BFC7A885-BF07-4F0F-8D88-516006154A5E}" presName="hierChild5" presStyleCnt="0"/>
      <dgm:spPr/>
    </dgm:pt>
    <dgm:pt modelId="{05AD6474-BE1A-4CF6-A66C-9F4DB5FF4DD2}" type="pres">
      <dgm:prSet presAssocID="{2D1B57EE-4889-4DC3-8DF2-64C145065A1B}" presName="hierChild3" presStyleCnt="0"/>
      <dgm:spPr/>
    </dgm:pt>
  </dgm:ptLst>
  <dgm:cxnLst>
    <dgm:cxn modelId="{BEDE960A-C3DC-4409-9BD9-837BA8C6A548}" type="presOf" srcId="{C716B106-C089-40F4-9103-7800F7C46951}" destId="{627B6EA6-3B5F-4AFC-BED0-5AAEAACAE561}" srcOrd="0" destOrd="0" presId="urn:microsoft.com/office/officeart/2005/8/layout/orgChart1"/>
    <dgm:cxn modelId="{38859E0A-003A-4323-8C45-00677D836190}" type="presOf" srcId="{2A8A516F-72C4-42A2-B137-93BDD673658C}" destId="{5A5D7A04-D67D-4EB0-9677-45E2B91A8CD9}" srcOrd="1" destOrd="0" presId="urn:microsoft.com/office/officeart/2005/8/layout/orgChart1"/>
    <dgm:cxn modelId="{057BCF18-6178-405E-91F0-70071424B153}" type="presOf" srcId="{4016C86C-0201-4056-BCF8-10D71A79F759}" destId="{90DCEA4E-91D6-45C9-8683-29104B329953}" srcOrd="0" destOrd="0" presId="urn:microsoft.com/office/officeart/2005/8/layout/orgChart1"/>
    <dgm:cxn modelId="{2CD3EB1E-2E54-485B-B53E-1CF518A170A6}" type="presOf" srcId="{D7D11E7E-E1C7-448C-996A-0874361B8ED1}" destId="{C10210B4-4A07-4C21-BE14-9E0540A60D61}" srcOrd="0" destOrd="0" presId="urn:microsoft.com/office/officeart/2005/8/layout/orgChart1"/>
    <dgm:cxn modelId="{99B2DB25-51BA-4555-B663-662CFBA2B805}" type="presOf" srcId="{E5506A6E-85F9-4559-8B00-BDEE4C0688EB}" destId="{899347C1-9789-46F6-92BD-3204CFF55F56}" srcOrd="0" destOrd="0" presId="urn:microsoft.com/office/officeart/2005/8/layout/orgChart1"/>
    <dgm:cxn modelId="{849DDA26-5B77-4C3A-8A33-60421A0FAC51}" type="presOf" srcId="{2D1B57EE-4889-4DC3-8DF2-64C145065A1B}" destId="{DEE3A752-C819-449A-87D3-C460CF029E6B}" srcOrd="0" destOrd="0" presId="urn:microsoft.com/office/officeart/2005/8/layout/orgChart1"/>
    <dgm:cxn modelId="{C09E7732-B4DA-4314-B0CC-22E235BA475D}" type="presOf" srcId="{945F5325-4262-422A-A460-277B60F2E084}" destId="{DCAD4957-2B26-4F83-B857-2527C2C04C67}" srcOrd="0" destOrd="0" presId="urn:microsoft.com/office/officeart/2005/8/layout/orgChart1"/>
    <dgm:cxn modelId="{87D0C434-FD78-4CF1-BC93-565E897FDF86}" srcId="{4016C86C-0201-4056-BCF8-10D71A79F759}" destId="{2A8A516F-72C4-42A2-B137-93BDD673658C}" srcOrd="0" destOrd="0" parTransId="{02E63530-8812-472E-BE0F-C49ABDBD9C09}" sibTransId="{6882D52C-2389-4547-BAFE-E3785114C321}"/>
    <dgm:cxn modelId="{6482865B-9FCE-4D6A-8AF6-9CC023A67D13}" srcId="{BFC7A885-BF07-4F0F-8D88-516006154A5E}" destId="{6A92F340-6D4C-4F97-9099-21A02E0899D9}" srcOrd="1" destOrd="0" parTransId="{7A40576D-E890-4D26-BF34-BCF97890C970}" sibTransId="{7D692D4F-3841-42F0-ACF7-137E70053C43}"/>
    <dgm:cxn modelId="{5FC8A846-5E36-4F6E-A1CA-2AF275BAA501}" type="presOf" srcId="{6A92F340-6D4C-4F97-9099-21A02E0899D9}" destId="{9781B6BA-0A85-49AF-9602-E29256505C89}" srcOrd="0" destOrd="0" presId="urn:microsoft.com/office/officeart/2005/8/layout/orgChart1"/>
    <dgm:cxn modelId="{76A57E47-6BB6-4D00-A9CA-81EA069680F0}" type="presOf" srcId="{2A8A516F-72C4-42A2-B137-93BDD673658C}" destId="{B1E5620F-2A39-45A0-BFD9-C2B682B1B1EE}" srcOrd="0" destOrd="0" presId="urn:microsoft.com/office/officeart/2005/8/layout/orgChart1"/>
    <dgm:cxn modelId="{F82C5469-E7FC-485D-B7FB-0FBF1AB9EE50}" type="presOf" srcId="{02E63530-8812-472E-BE0F-C49ABDBD9C09}" destId="{57DF988E-FE5F-4B69-92FC-E221F469F124}" srcOrd="0" destOrd="0" presId="urn:microsoft.com/office/officeart/2005/8/layout/orgChart1"/>
    <dgm:cxn modelId="{B9D6ED6B-54B6-46FD-80BE-714F9293A4B0}" type="presOf" srcId="{2D1B57EE-4889-4DC3-8DF2-64C145065A1B}" destId="{658FE652-329A-4CE8-A36C-1DBA57843DBD}" srcOrd="1" destOrd="0" presId="urn:microsoft.com/office/officeart/2005/8/layout/orgChart1"/>
    <dgm:cxn modelId="{02310C71-3BEE-46CE-AEC2-9B30C5C04B7D}" srcId="{2D1B57EE-4889-4DC3-8DF2-64C145065A1B}" destId="{4016C86C-0201-4056-BCF8-10D71A79F759}" srcOrd="0" destOrd="0" parTransId="{E5506A6E-85F9-4559-8B00-BDEE4C0688EB}" sibTransId="{C599586A-55B2-4148-87E9-E7319C470941}"/>
    <dgm:cxn modelId="{77B41177-6E7A-49DC-A13F-5ABE93A8247C}" srcId="{C716B106-C089-40F4-9103-7800F7C46951}" destId="{2D1B57EE-4889-4DC3-8DF2-64C145065A1B}" srcOrd="0" destOrd="0" parTransId="{F236648F-65F3-4D79-914D-D5D364B4842B}" sibTransId="{4F4305C3-81E4-4D76-A4AC-F652DB00981A}"/>
    <dgm:cxn modelId="{E8F4597A-2B1F-47CF-A009-E8A0915CC697}" srcId="{B0FD7082-385B-4226-8A5C-789D30A21CED}" destId="{7746B69C-BEB6-428C-A80F-C68795083D74}" srcOrd="0" destOrd="0" parTransId="{D7D11E7E-E1C7-448C-996A-0874361B8ED1}" sibTransId="{87E0413C-A9A0-4470-8E73-47194E5C1B1B}"/>
    <dgm:cxn modelId="{F378698A-E5DB-4886-893D-F8204547A35F}" srcId="{BFC7A885-BF07-4F0F-8D88-516006154A5E}" destId="{B0FD7082-385B-4226-8A5C-789D30A21CED}" srcOrd="0" destOrd="0" parTransId="{42127D7C-2885-4B50-B228-1109803C9422}" sibTransId="{604AC300-5F2A-40AB-BECB-34DDFFBC1BFE}"/>
    <dgm:cxn modelId="{87E12A8E-64AD-482F-886B-CC9F21FCE0E6}" type="presOf" srcId="{EA731751-A87D-45CB-9F30-3C7DB5A1CDA7}" destId="{393B9BA8-7F54-42F0-B315-FCF8F7E7B5F0}" srcOrd="0" destOrd="0" presId="urn:microsoft.com/office/officeart/2005/8/layout/orgChart1"/>
    <dgm:cxn modelId="{EE5C0C8F-71B2-46A3-981E-BA148CD99936}" type="presOf" srcId="{42127D7C-2885-4B50-B228-1109803C9422}" destId="{8BFBC61D-F6ED-4653-91F9-B5A746973D97}" srcOrd="0" destOrd="0" presId="urn:microsoft.com/office/officeart/2005/8/layout/orgChart1"/>
    <dgm:cxn modelId="{1C27108F-4F5C-407D-8266-65FC57A7582F}" type="presOf" srcId="{BFC7A885-BF07-4F0F-8D88-516006154A5E}" destId="{514DAE9B-3776-4254-B1B2-3674F3D704B0}" srcOrd="1" destOrd="0" presId="urn:microsoft.com/office/officeart/2005/8/layout/orgChart1"/>
    <dgm:cxn modelId="{B2080997-0EDB-4B54-A581-3783E9E3B5BC}" srcId="{6A92F340-6D4C-4F97-9099-21A02E0899D9}" destId="{945F5325-4262-422A-A460-277B60F2E084}" srcOrd="0" destOrd="0" parTransId="{70D00858-71E8-4CA0-AF6F-15013CFF25A0}" sibTransId="{53ECFD20-3710-4013-A681-8C1E89951225}"/>
    <dgm:cxn modelId="{B3E75C9B-A3C6-452C-A60E-CA2154D11ECB}" type="presOf" srcId="{945F5325-4262-422A-A460-277B60F2E084}" destId="{2A56C6C9-CB04-4F0F-BCF9-9C10384401B4}" srcOrd="1" destOrd="0" presId="urn:microsoft.com/office/officeart/2005/8/layout/orgChart1"/>
    <dgm:cxn modelId="{D4F620A2-DB2C-439B-B9E8-C9158234978E}" type="presOf" srcId="{70D00858-71E8-4CA0-AF6F-15013CFF25A0}" destId="{760E29F1-5C5D-4604-973D-F4451897C2FE}" srcOrd="0" destOrd="0" presId="urn:microsoft.com/office/officeart/2005/8/layout/orgChart1"/>
    <dgm:cxn modelId="{7C5C80A4-6B9A-4808-B2A5-81849BA183AB}" type="presOf" srcId="{6A92F340-6D4C-4F97-9099-21A02E0899D9}" destId="{CFD6E1B3-75CB-416B-B266-42449C295813}" srcOrd="1" destOrd="0" presId="urn:microsoft.com/office/officeart/2005/8/layout/orgChart1"/>
    <dgm:cxn modelId="{974ACDAD-64D0-4399-A0C9-3706FAC9D4EC}" type="presOf" srcId="{B0FD7082-385B-4226-8A5C-789D30A21CED}" destId="{4C9F5449-F1C1-4892-81D1-638E1BAE82B0}" srcOrd="1" destOrd="0" presId="urn:microsoft.com/office/officeart/2005/8/layout/orgChart1"/>
    <dgm:cxn modelId="{9C2D87B0-BFE2-4B1C-9C36-9F5DC46F79BD}" srcId="{2D1B57EE-4889-4DC3-8DF2-64C145065A1B}" destId="{BFC7A885-BF07-4F0F-8D88-516006154A5E}" srcOrd="1" destOrd="0" parTransId="{EA731751-A87D-45CB-9F30-3C7DB5A1CDA7}" sibTransId="{56013188-9FB2-4757-ACFD-7A30FEFCB990}"/>
    <dgm:cxn modelId="{594A55BA-0DCB-4D86-B01D-44D61EF870EE}" type="presOf" srcId="{4016C86C-0201-4056-BCF8-10D71A79F759}" destId="{462277A8-5E8B-478B-BAEC-C966B2543182}" srcOrd="1" destOrd="0" presId="urn:microsoft.com/office/officeart/2005/8/layout/orgChart1"/>
    <dgm:cxn modelId="{CCFEE6C1-5F62-47D0-ACFC-4FD44E2E6616}" type="presOf" srcId="{7746B69C-BEB6-428C-A80F-C68795083D74}" destId="{A7BAB56C-FFE9-428D-9614-4D1E926D6764}" srcOrd="1" destOrd="0" presId="urn:microsoft.com/office/officeart/2005/8/layout/orgChart1"/>
    <dgm:cxn modelId="{E0DEEAC2-0B75-4716-94B3-8E8312E95EAA}" type="presOf" srcId="{B0FD7082-385B-4226-8A5C-789D30A21CED}" destId="{DCC0EB77-CE65-4C8A-91A4-3EFDAD133BF2}" srcOrd="0" destOrd="0" presId="urn:microsoft.com/office/officeart/2005/8/layout/orgChart1"/>
    <dgm:cxn modelId="{35A7F8CA-DE84-4802-88B2-D66CF2B12FBB}" type="presOf" srcId="{7746B69C-BEB6-428C-A80F-C68795083D74}" destId="{398FBF71-E2A9-41B1-9B1E-E81E4549B661}" srcOrd="0" destOrd="0" presId="urn:microsoft.com/office/officeart/2005/8/layout/orgChart1"/>
    <dgm:cxn modelId="{F86BA0EB-A8BE-46E1-9E7D-3BE9F822C164}" type="presOf" srcId="{7A40576D-E890-4D26-BF34-BCF97890C970}" destId="{327AF59A-20C4-4FCB-8171-498D4B23C626}" srcOrd="0" destOrd="0" presId="urn:microsoft.com/office/officeart/2005/8/layout/orgChart1"/>
    <dgm:cxn modelId="{4749DDF9-B501-4159-A4EC-9E1A364EEF5A}" type="presOf" srcId="{BFC7A885-BF07-4F0F-8D88-516006154A5E}" destId="{D4C629E5-5FC3-4227-9AD1-2F558A587DE3}" srcOrd="0" destOrd="0" presId="urn:microsoft.com/office/officeart/2005/8/layout/orgChart1"/>
    <dgm:cxn modelId="{ED5183EB-3FA1-4175-9FD9-242B0E91BF7C}" type="presParOf" srcId="{627B6EA6-3B5F-4AFC-BED0-5AAEAACAE561}" destId="{D244CEBA-3B9E-45F2-85F6-DE0B186092F4}" srcOrd="0" destOrd="0" presId="urn:microsoft.com/office/officeart/2005/8/layout/orgChart1"/>
    <dgm:cxn modelId="{284ED604-16E5-44FA-8912-63CDF91B889D}" type="presParOf" srcId="{D244CEBA-3B9E-45F2-85F6-DE0B186092F4}" destId="{8D83B166-8122-4313-87CC-487D532844E5}" srcOrd="0" destOrd="0" presId="urn:microsoft.com/office/officeart/2005/8/layout/orgChart1"/>
    <dgm:cxn modelId="{DAC86E88-9958-4A2D-AB1D-07EF57514DD6}" type="presParOf" srcId="{8D83B166-8122-4313-87CC-487D532844E5}" destId="{DEE3A752-C819-449A-87D3-C460CF029E6B}" srcOrd="0" destOrd="0" presId="urn:microsoft.com/office/officeart/2005/8/layout/orgChart1"/>
    <dgm:cxn modelId="{10E25118-8AD3-44B4-8300-904EC4719ED0}" type="presParOf" srcId="{8D83B166-8122-4313-87CC-487D532844E5}" destId="{658FE652-329A-4CE8-A36C-1DBA57843DBD}" srcOrd="1" destOrd="0" presId="urn:microsoft.com/office/officeart/2005/8/layout/orgChart1"/>
    <dgm:cxn modelId="{F90459BE-2F02-48F8-BAFD-1B387C35E753}" type="presParOf" srcId="{D244CEBA-3B9E-45F2-85F6-DE0B186092F4}" destId="{179A453A-53CD-4FD2-83C6-8619D191EDA9}" srcOrd="1" destOrd="0" presId="urn:microsoft.com/office/officeart/2005/8/layout/orgChart1"/>
    <dgm:cxn modelId="{E4384DB5-D780-4F3A-B8AF-DA226B5F0105}" type="presParOf" srcId="{179A453A-53CD-4FD2-83C6-8619D191EDA9}" destId="{899347C1-9789-46F6-92BD-3204CFF55F56}" srcOrd="0" destOrd="0" presId="urn:microsoft.com/office/officeart/2005/8/layout/orgChart1"/>
    <dgm:cxn modelId="{DC6A7EF1-5E30-44CD-89ED-B534595B567B}" type="presParOf" srcId="{179A453A-53CD-4FD2-83C6-8619D191EDA9}" destId="{D764650F-43ED-45E2-9451-3B225AF331BC}" srcOrd="1" destOrd="0" presId="urn:microsoft.com/office/officeart/2005/8/layout/orgChart1"/>
    <dgm:cxn modelId="{572C99EB-609E-4D18-B178-A911BD62A80F}" type="presParOf" srcId="{D764650F-43ED-45E2-9451-3B225AF331BC}" destId="{43288650-7132-48EC-9563-814AE6CA7C69}" srcOrd="0" destOrd="0" presId="urn:microsoft.com/office/officeart/2005/8/layout/orgChart1"/>
    <dgm:cxn modelId="{009D70AC-0181-40B5-B83E-5835B8616BF0}" type="presParOf" srcId="{43288650-7132-48EC-9563-814AE6CA7C69}" destId="{90DCEA4E-91D6-45C9-8683-29104B329953}" srcOrd="0" destOrd="0" presId="urn:microsoft.com/office/officeart/2005/8/layout/orgChart1"/>
    <dgm:cxn modelId="{E312EDAA-5C7D-4652-A382-BFBBF8225528}" type="presParOf" srcId="{43288650-7132-48EC-9563-814AE6CA7C69}" destId="{462277A8-5E8B-478B-BAEC-C966B2543182}" srcOrd="1" destOrd="0" presId="urn:microsoft.com/office/officeart/2005/8/layout/orgChart1"/>
    <dgm:cxn modelId="{C29CD618-1796-4A38-BC7A-3ECB6A0DD892}" type="presParOf" srcId="{D764650F-43ED-45E2-9451-3B225AF331BC}" destId="{62C72118-A2A9-4B87-BCB4-A4669EF352F8}" srcOrd="1" destOrd="0" presId="urn:microsoft.com/office/officeart/2005/8/layout/orgChart1"/>
    <dgm:cxn modelId="{CED9D98A-95E6-49E0-AE4F-8BB052474E40}" type="presParOf" srcId="{62C72118-A2A9-4B87-BCB4-A4669EF352F8}" destId="{57DF988E-FE5F-4B69-92FC-E221F469F124}" srcOrd="0" destOrd="0" presId="urn:microsoft.com/office/officeart/2005/8/layout/orgChart1"/>
    <dgm:cxn modelId="{A540A370-F842-4601-B5EB-9416AF4E6B9E}" type="presParOf" srcId="{62C72118-A2A9-4B87-BCB4-A4669EF352F8}" destId="{285F40AB-510C-4A4B-BF9F-9CAA9207D55E}" srcOrd="1" destOrd="0" presId="urn:microsoft.com/office/officeart/2005/8/layout/orgChart1"/>
    <dgm:cxn modelId="{AB1FC97E-95B9-4C1D-BB7D-2539E3396671}" type="presParOf" srcId="{285F40AB-510C-4A4B-BF9F-9CAA9207D55E}" destId="{E56CCC16-2A5C-4A68-93BC-59C815263F12}" srcOrd="0" destOrd="0" presId="urn:microsoft.com/office/officeart/2005/8/layout/orgChart1"/>
    <dgm:cxn modelId="{C79AF7E3-ED36-42CC-B887-8BD9CDBCE698}" type="presParOf" srcId="{E56CCC16-2A5C-4A68-93BC-59C815263F12}" destId="{B1E5620F-2A39-45A0-BFD9-C2B682B1B1EE}" srcOrd="0" destOrd="0" presId="urn:microsoft.com/office/officeart/2005/8/layout/orgChart1"/>
    <dgm:cxn modelId="{379D88AF-C79E-4445-9994-40DC4432BC6C}" type="presParOf" srcId="{E56CCC16-2A5C-4A68-93BC-59C815263F12}" destId="{5A5D7A04-D67D-4EB0-9677-45E2B91A8CD9}" srcOrd="1" destOrd="0" presId="urn:microsoft.com/office/officeart/2005/8/layout/orgChart1"/>
    <dgm:cxn modelId="{6D5F04FC-9117-4BD9-BD0D-8EC6D73105CC}" type="presParOf" srcId="{285F40AB-510C-4A4B-BF9F-9CAA9207D55E}" destId="{8BED581A-055F-47F9-BF05-44276B862CE0}" srcOrd="1" destOrd="0" presId="urn:microsoft.com/office/officeart/2005/8/layout/orgChart1"/>
    <dgm:cxn modelId="{228F063E-C2CC-49F9-B311-AAE33466F728}" type="presParOf" srcId="{285F40AB-510C-4A4B-BF9F-9CAA9207D55E}" destId="{65A4B95C-B199-452C-9725-6E358A008101}" srcOrd="2" destOrd="0" presId="urn:microsoft.com/office/officeart/2005/8/layout/orgChart1"/>
    <dgm:cxn modelId="{C42F9ED8-9790-4943-81CB-370BC22B3B61}" type="presParOf" srcId="{D764650F-43ED-45E2-9451-3B225AF331BC}" destId="{5983E7E6-C3B8-41E1-BDB1-DE0C09CD0C97}" srcOrd="2" destOrd="0" presId="urn:microsoft.com/office/officeart/2005/8/layout/orgChart1"/>
    <dgm:cxn modelId="{D3FB9CA4-D389-489B-83D9-310670D0968B}" type="presParOf" srcId="{179A453A-53CD-4FD2-83C6-8619D191EDA9}" destId="{393B9BA8-7F54-42F0-B315-FCF8F7E7B5F0}" srcOrd="2" destOrd="0" presId="urn:microsoft.com/office/officeart/2005/8/layout/orgChart1"/>
    <dgm:cxn modelId="{90244B99-B8E1-47F2-AA69-97C4CA4B9DD9}" type="presParOf" srcId="{179A453A-53CD-4FD2-83C6-8619D191EDA9}" destId="{2411ACE4-7779-40FF-8112-73571F823315}" srcOrd="3" destOrd="0" presId="urn:microsoft.com/office/officeart/2005/8/layout/orgChart1"/>
    <dgm:cxn modelId="{764F2E4C-B79A-463E-A804-62831D97106D}" type="presParOf" srcId="{2411ACE4-7779-40FF-8112-73571F823315}" destId="{DC684517-517F-49E0-9500-EAC6FA8176C1}" srcOrd="0" destOrd="0" presId="urn:microsoft.com/office/officeart/2005/8/layout/orgChart1"/>
    <dgm:cxn modelId="{84549BB2-25D8-45B7-AE31-E43771CAA211}" type="presParOf" srcId="{DC684517-517F-49E0-9500-EAC6FA8176C1}" destId="{D4C629E5-5FC3-4227-9AD1-2F558A587DE3}" srcOrd="0" destOrd="0" presId="urn:microsoft.com/office/officeart/2005/8/layout/orgChart1"/>
    <dgm:cxn modelId="{D2E9D184-C11A-485C-9702-2A1DC600DAFF}" type="presParOf" srcId="{DC684517-517F-49E0-9500-EAC6FA8176C1}" destId="{514DAE9B-3776-4254-B1B2-3674F3D704B0}" srcOrd="1" destOrd="0" presId="urn:microsoft.com/office/officeart/2005/8/layout/orgChart1"/>
    <dgm:cxn modelId="{A7DE6353-4A0E-46AD-BC25-6ED935F45D69}" type="presParOf" srcId="{2411ACE4-7779-40FF-8112-73571F823315}" destId="{6A76315F-33FB-4757-8D9E-94D151B2E6FF}" srcOrd="1" destOrd="0" presId="urn:microsoft.com/office/officeart/2005/8/layout/orgChart1"/>
    <dgm:cxn modelId="{CA3068DC-363A-481C-8B25-CD5C4A2D7D11}" type="presParOf" srcId="{6A76315F-33FB-4757-8D9E-94D151B2E6FF}" destId="{8BFBC61D-F6ED-4653-91F9-B5A746973D97}" srcOrd="0" destOrd="0" presId="urn:microsoft.com/office/officeart/2005/8/layout/orgChart1"/>
    <dgm:cxn modelId="{68D9E3CB-04AD-468A-A563-3E9852377EA1}" type="presParOf" srcId="{6A76315F-33FB-4757-8D9E-94D151B2E6FF}" destId="{4F91B50D-393E-431B-AD24-096BA7E2F72F}" srcOrd="1" destOrd="0" presId="urn:microsoft.com/office/officeart/2005/8/layout/orgChart1"/>
    <dgm:cxn modelId="{14EC7799-6F62-4F73-9609-A4B22AA814E5}" type="presParOf" srcId="{4F91B50D-393E-431B-AD24-096BA7E2F72F}" destId="{EF168E7D-73A2-4DF4-9D15-26FFFC45CB76}" srcOrd="0" destOrd="0" presId="urn:microsoft.com/office/officeart/2005/8/layout/orgChart1"/>
    <dgm:cxn modelId="{C157B1C3-6A88-4992-9631-2E9934A7EC13}" type="presParOf" srcId="{EF168E7D-73A2-4DF4-9D15-26FFFC45CB76}" destId="{DCC0EB77-CE65-4C8A-91A4-3EFDAD133BF2}" srcOrd="0" destOrd="0" presId="urn:microsoft.com/office/officeart/2005/8/layout/orgChart1"/>
    <dgm:cxn modelId="{6F3CDB33-06A5-4C94-9FD6-928213326D34}" type="presParOf" srcId="{EF168E7D-73A2-4DF4-9D15-26FFFC45CB76}" destId="{4C9F5449-F1C1-4892-81D1-638E1BAE82B0}" srcOrd="1" destOrd="0" presId="urn:microsoft.com/office/officeart/2005/8/layout/orgChart1"/>
    <dgm:cxn modelId="{2CB631EA-29DB-4CFC-9B37-3E1651E7F9BE}" type="presParOf" srcId="{4F91B50D-393E-431B-AD24-096BA7E2F72F}" destId="{1FF43DBF-18E8-41C9-809F-E927F3EC50AE}" srcOrd="1" destOrd="0" presId="urn:microsoft.com/office/officeart/2005/8/layout/orgChart1"/>
    <dgm:cxn modelId="{1E0805A5-D61C-4511-B255-A0F55A3FF033}" type="presParOf" srcId="{1FF43DBF-18E8-41C9-809F-E927F3EC50AE}" destId="{C10210B4-4A07-4C21-BE14-9E0540A60D61}" srcOrd="0" destOrd="0" presId="urn:microsoft.com/office/officeart/2005/8/layout/orgChart1"/>
    <dgm:cxn modelId="{01DCAA46-AFBB-4C57-89E5-C64A070AAB12}" type="presParOf" srcId="{1FF43DBF-18E8-41C9-809F-E927F3EC50AE}" destId="{FE70234B-BDAE-41C6-AA09-262A4A7F5F87}" srcOrd="1" destOrd="0" presId="urn:microsoft.com/office/officeart/2005/8/layout/orgChart1"/>
    <dgm:cxn modelId="{58D2FE5C-29D2-4712-AA2B-11F97E64B1A1}" type="presParOf" srcId="{FE70234B-BDAE-41C6-AA09-262A4A7F5F87}" destId="{D1DD0FF2-E4FC-45C3-9066-B556B20653B7}" srcOrd="0" destOrd="0" presId="urn:microsoft.com/office/officeart/2005/8/layout/orgChart1"/>
    <dgm:cxn modelId="{6DA6E1A7-2A1B-4F1B-915B-7C0AC9BFF04E}" type="presParOf" srcId="{D1DD0FF2-E4FC-45C3-9066-B556B20653B7}" destId="{398FBF71-E2A9-41B1-9B1E-E81E4549B661}" srcOrd="0" destOrd="0" presId="urn:microsoft.com/office/officeart/2005/8/layout/orgChart1"/>
    <dgm:cxn modelId="{37B292AE-645C-4AF5-A49F-E462E18A3E1A}" type="presParOf" srcId="{D1DD0FF2-E4FC-45C3-9066-B556B20653B7}" destId="{A7BAB56C-FFE9-428D-9614-4D1E926D6764}" srcOrd="1" destOrd="0" presId="urn:microsoft.com/office/officeart/2005/8/layout/orgChart1"/>
    <dgm:cxn modelId="{B691068F-8C39-438B-99B4-61714D3301EE}" type="presParOf" srcId="{FE70234B-BDAE-41C6-AA09-262A4A7F5F87}" destId="{5442583B-039D-4790-B255-7951BC2634D7}" srcOrd="1" destOrd="0" presId="urn:microsoft.com/office/officeart/2005/8/layout/orgChart1"/>
    <dgm:cxn modelId="{A58619E8-FE55-4943-8251-3640FB36FA20}" type="presParOf" srcId="{FE70234B-BDAE-41C6-AA09-262A4A7F5F87}" destId="{199F4A1D-D2F7-40FC-8F3C-A0098035400F}" srcOrd="2" destOrd="0" presId="urn:microsoft.com/office/officeart/2005/8/layout/orgChart1"/>
    <dgm:cxn modelId="{3F1569CF-F19C-4AA0-8337-B5CBC9504DEF}" type="presParOf" srcId="{4F91B50D-393E-431B-AD24-096BA7E2F72F}" destId="{80B57A8C-3293-4E73-9563-380BA7658CBA}" srcOrd="2" destOrd="0" presId="urn:microsoft.com/office/officeart/2005/8/layout/orgChart1"/>
    <dgm:cxn modelId="{1F3F2B93-653B-461F-84B0-A471A2827AD3}" type="presParOf" srcId="{6A76315F-33FB-4757-8D9E-94D151B2E6FF}" destId="{327AF59A-20C4-4FCB-8171-498D4B23C626}" srcOrd="2" destOrd="0" presId="urn:microsoft.com/office/officeart/2005/8/layout/orgChart1"/>
    <dgm:cxn modelId="{764144A1-CD31-4535-AFE6-89D69642BFE5}" type="presParOf" srcId="{6A76315F-33FB-4757-8D9E-94D151B2E6FF}" destId="{C9FAEE85-AF7A-42C5-804F-289F63D68DEC}" srcOrd="3" destOrd="0" presId="urn:microsoft.com/office/officeart/2005/8/layout/orgChart1"/>
    <dgm:cxn modelId="{5895A560-9BDC-43D1-8EEC-AB6354C64D55}" type="presParOf" srcId="{C9FAEE85-AF7A-42C5-804F-289F63D68DEC}" destId="{48922312-4B59-4371-8992-6A1F1E66080B}" srcOrd="0" destOrd="0" presId="urn:microsoft.com/office/officeart/2005/8/layout/orgChart1"/>
    <dgm:cxn modelId="{944E5AAE-1569-4AB8-AEF7-8E6A00D5B08A}" type="presParOf" srcId="{48922312-4B59-4371-8992-6A1F1E66080B}" destId="{9781B6BA-0A85-49AF-9602-E29256505C89}" srcOrd="0" destOrd="0" presId="urn:microsoft.com/office/officeart/2005/8/layout/orgChart1"/>
    <dgm:cxn modelId="{1BAA9DA6-184C-4F08-9CC2-4128E77F896A}" type="presParOf" srcId="{48922312-4B59-4371-8992-6A1F1E66080B}" destId="{CFD6E1B3-75CB-416B-B266-42449C295813}" srcOrd="1" destOrd="0" presId="urn:microsoft.com/office/officeart/2005/8/layout/orgChart1"/>
    <dgm:cxn modelId="{E7BF2783-17C5-4380-AE4B-14DABB37DCBF}" type="presParOf" srcId="{C9FAEE85-AF7A-42C5-804F-289F63D68DEC}" destId="{26F4F335-B1F7-4BF9-878E-DED59DF4D317}" srcOrd="1" destOrd="0" presId="urn:microsoft.com/office/officeart/2005/8/layout/orgChart1"/>
    <dgm:cxn modelId="{DAA5C30D-B4DF-4D0F-927D-7B1EBEBCAEBB}" type="presParOf" srcId="{26F4F335-B1F7-4BF9-878E-DED59DF4D317}" destId="{760E29F1-5C5D-4604-973D-F4451897C2FE}" srcOrd="0" destOrd="0" presId="urn:microsoft.com/office/officeart/2005/8/layout/orgChart1"/>
    <dgm:cxn modelId="{3F87B663-DF7A-40FE-A183-72CB938A010D}" type="presParOf" srcId="{26F4F335-B1F7-4BF9-878E-DED59DF4D317}" destId="{9B5AF282-8C39-4808-89F5-AAAB55095136}" srcOrd="1" destOrd="0" presId="urn:microsoft.com/office/officeart/2005/8/layout/orgChart1"/>
    <dgm:cxn modelId="{8FE236AD-3A90-4AE4-A39E-10261330B014}" type="presParOf" srcId="{9B5AF282-8C39-4808-89F5-AAAB55095136}" destId="{0FD1861E-F04E-42B0-BEE0-3A16E5D4E60C}" srcOrd="0" destOrd="0" presId="urn:microsoft.com/office/officeart/2005/8/layout/orgChart1"/>
    <dgm:cxn modelId="{E8F455BB-2D55-4842-8F49-2E1EDF643C94}" type="presParOf" srcId="{0FD1861E-F04E-42B0-BEE0-3A16E5D4E60C}" destId="{DCAD4957-2B26-4F83-B857-2527C2C04C67}" srcOrd="0" destOrd="0" presId="urn:microsoft.com/office/officeart/2005/8/layout/orgChart1"/>
    <dgm:cxn modelId="{E63A3FA7-A8FA-4761-8562-C862E5B6EB82}" type="presParOf" srcId="{0FD1861E-F04E-42B0-BEE0-3A16E5D4E60C}" destId="{2A56C6C9-CB04-4F0F-BCF9-9C10384401B4}" srcOrd="1" destOrd="0" presId="urn:microsoft.com/office/officeart/2005/8/layout/orgChart1"/>
    <dgm:cxn modelId="{EC5A352D-A398-4780-BA66-A79D4B927298}" type="presParOf" srcId="{9B5AF282-8C39-4808-89F5-AAAB55095136}" destId="{DCB6ED2B-8C4A-46FD-91ED-EA273558E3F8}" srcOrd="1" destOrd="0" presId="urn:microsoft.com/office/officeart/2005/8/layout/orgChart1"/>
    <dgm:cxn modelId="{6AE53440-7658-4D2F-A82E-A848F4612F64}" type="presParOf" srcId="{9B5AF282-8C39-4808-89F5-AAAB55095136}" destId="{76FB4EEB-BA66-48A2-B0B4-213F5F4D2513}" srcOrd="2" destOrd="0" presId="urn:microsoft.com/office/officeart/2005/8/layout/orgChart1"/>
    <dgm:cxn modelId="{25DA41FF-C713-4788-89D9-50230D9109BF}" type="presParOf" srcId="{C9FAEE85-AF7A-42C5-804F-289F63D68DEC}" destId="{14D9E26D-8AC0-4066-B415-6F9395FEA4D0}" srcOrd="2" destOrd="0" presId="urn:microsoft.com/office/officeart/2005/8/layout/orgChart1"/>
    <dgm:cxn modelId="{3B960A7D-989F-472D-92CE-3C2784402A58}" type="presParOf" srcId="{2411ACE4-7779-40FF-8112-73571F823315}" destId="{09D26133-CF5F-4CE7-8E10-1C0AAD433D0F}" srcOrd="2" destOrd="0" presId="urn:microsoft.com/office/officeart/2005/8/layout/orgChart1"/>
    <dgm:cxn modelId="{1DBBB326-990E-426C-8534-C8B01D6317C6}" type="presParOf" srcId="{D244CEBA-3B9E-45F2-85F6-DE0B186092F4}" destId="{05AD6474-BE1A-4CF6-A66C-9F4DB5FF4DD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2CE1A-7549-47FA-A4B1-825FE0A2DC82}">
      <dsp:nvSpPr>
        <dsp:cNvPr id="0" name=""/>
        <dsp:cNvSpPr/>
      </dsp:nvSpPr>
      <dsp:spPr>
        <a:xfrm>
          <a:off x="1218343" y="844753"/>
          <a:ext cx="1678113" cy="70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reconsideration</a:t>
          </a:r>
        </a:p>
      </dsp:txBody>
      <dsp:txXfrm>
        <a:off x="1464097" y="948666"/>
        <a:ext cx="1186605" cy="501735"/>
      </dsp:txXfrm>
    </dsp:sp>
    <dsp:sp modelId="{E2315E12-F2DA-4891-913B-6BB235C4B713}">
      <dsp:nvSpPr>
        <dsp:cNvPr id="0" name=""/>
        <dsp:cNvSpPr/>
      </dsp:nvSpPr>
      <dsp:spPr>
        <a:xfrm rot="12935280">
          <a:off x="1140335" y="626036"/>
          <a:ext cx="513903" cy="20222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58B92-8B70-4911-9F41-FA2ACEC4FB29}">
      <dsp:nvSpPr>
        <dsp:cNvPr id="0" name=""/>
        <dsp:cNvSpPr/>
      </dsp:nvSpPr>
      <dsp:spPr>
        <a:xfrm>
          <a:off x="851286" y="307981"/>
          <a:ext cx="674083" cy="5392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</a:t>
          </a:r>
        </a:p>
      </dsp:txBody>
      <dsp:txXfrm>
        <a:off x="867081" y="323776"/>
        <a:ext cx="642493" cy="507677"/>
      </dsp:txXfrm>
    </dsp:sp>
    <dsp:sp modelId="{1DA86299-8255-4A39-9FD6-3C036733E0C6}">
      <dsp:nvSpPr>
        <dsp:cNvPr id="0" name=""/>
        <dsp:cNvSpPr/>
      </dsp:nvSpPr>
      <dsp:spPr>
        <a:xfrm rot="16200000">
          <a:off x="1785733" y="440351"/>
          <a:ext cx="543333" cy="202225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BB018-6A95-4DA4-9F7A-D1C83E2C23C8}">
      <dsp:nvSpPr>
        <dsp:cNvPr id="0" name=""/>
        <dsp:cNvSpPr/>
      </dsp:nvSpPr>
      <dsp:spPr>
        <a:xfrm>
          <a:off x="1720358" y="164"/>
          <a:ext cx="674083" cy="5392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consider</a:t>
          </a:r>
        </a:p>
      </dsp:txBody>
      <dsp:txXfrm>
        <a:off x="1736153" y="15959"/>
        <a:ext cx="642493" cy="507677"/>
      </dsp:txXfrm>
    </dsp:sp>
    <dsp:sp modelId="{085A62EB-7B9A-4C41-898A-7AED46FDAEFA}">
      <dsp:nvSpPr>
        <dsp:cNvPr id="0" name=""/>
        <dsp:cNvSpPr/>
      </dsp:nvSpPr>
      <dsp:spPr>
        <a:xfrm rot="19395672">
          <a:off x="2442664" y="610371"/>
          <a:ext cx="537163" cy="202225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389E6-4CA9-4DDB-A431-FDE82B935AF7}">
      <dsp:nvSpPr>
        <dsp:cNvPr id="0" name=""/>
        <dsp:cNvSpPr/>
      </dsp:nvSpPr>
      <dsp:spPr>
        <a:xfrm>
          <a:off x="2589437" y="281193"/>
          <a:ext cx="674083" cy="5392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ation</a:t>
          </a:r>
          <a:endParaRPr lang="en-US" sz="1200" kern="1200" dirty="0"/>
        </a:p>
      </dsp:txBody>
      <dsp:txXfrm>
        <a:off x="2605232" y="296988"/>
        <a:ext cx="642493" cy="5076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E29F1-5C5D-4604-973D-F4451897C2FE}">
      <dsp:nvSpPr>
        <dsp:cNvPr id="0" name=""/>
        <dsp:cNvSpPr/>
      </dsp:nvSpPr>
      <dsp:spPr>
        <a:xfrm>
          <a:off x="3444999" y="3014823"/>
          <a:ext cx="186407" cy="571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1648"/>
              </a:lnTo>
              <a:lnTo>
                <a:pt x="186407" y="57164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7AF59A-20C4-4FCB-8171-498D4B23C626}">
      <dsp:nvSpPr>
        <dsp:cNvPr id="0" name=""/>
        <dsp:cNvSpPr/>
      </dsp:nvSpPr>
      <dsp:spPr>
        <a:xfrm>
          <a:off x="3190242" y="2132496"/>
          <a:ext cx="751842" cy="260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85"/>
              </a:lnTo>
              <a:lnTo>
                <a:pt x="751842" y="130485"/>
              </a:lnTo>
              <a:lnTo>
                <a:pt x="751842" y="26097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0210B4-4A07-4C21-BE14-9E0540A60D61}">
      <dsp:nvSpPr>
        <dsp:cNvPr id="0" name=""/>
        <dsp:cNvSpPr/>
      </dsp:nvSpPr>
      <dsp:spPr>
        <a:xfrm>
          <a:off x="1941314" y="3014823"/>
          <a:ext cx="186407" cy="571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1648"/>
              </a:lnTo>
              <a:lnTo>
                <a:pt x="186407" y="57164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FBC61D-F6ED-4653-91F9-B5A746973D97}">
      <dsp:nvSpPr>
        <dsp:cNvPr id="0" name=""/>
        <dsp:cNvSpPr/>
      </dsp:nvSpPr>
      <dsp:spPr>
        <a:xfrm>
          <a:off x="2438400" y="2132496"/>
          <a:ext cx="751842" cy="260970"/>
        </a:xfrm>
        <a:custGeom>
          <a:avLst/>
          <a:gdLst/>
          <a:ahLst/>
          <a:cxnLst/>
          <a:rect l="0" t="0" r="0" b="0"/>
          <a:pathLst>
            <a:path>
              <a:moveTo>
                <a:pt x="751842" y="0"/>
              </a:moveTo>
              <a:lnTo>
                <a:pt x="751842" y="130485"/>
              </a:lnTo>
              <a:lnTo>
                <a:pt x="0" y="130485"/>
              </a:lnTo>
              <a:lnTo>
                <a:pt x="0" y="26097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B9BA8-7F54-42F0-B315-FCF8F7E7B5F0}">
      <dsp:nvSpPr>
        <dsp:cNvPr id="0" name=""/>
        <dsp:cNvSpPr/>
      </dsp:nvSpPr>
      <dsp:spPr>
        <a:xfrm>
          <a:off x="1907139" y="1250168"/>
          <a:ext cx="1283103" cy="260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85"/>
              </a:lnTo>
              <a:lnTo>
                <a:pt x="1283103" y="130485"/>
              </a:lnTo>
              <a:lnTo>
                <a:pt x="1283103" y="26097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DF988E-FE5F-4B69-92FC-E221F469F124}">
      <dsp:nvSpPr>
        <dsp:cNvPr id="0" name=""/>
        <dsp:cNvSpPr/>
      </dsp:nvSpPr>
      <dsp:spPr>
        <a:xfrm>
          <a:off x="126950" y="2132496"/>
          <a:ext cx="186407" cy="571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1648"/>
              </a:lnTo>
              <a:lnTo>
                <a:pt x="186407" y="57164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347C1-9789-46F6-92BD-3204CFF55F56}">
      <dsp:nvSpPr>
        <dsp:cNvPr id="0" name=""/>
        <dsp:cNvSpPr/>
      </dsp:nvSpPr>
      <dsp:spPr>
        <a:xfrm>
          <a:off x="624036" y="1250168"/>
          <a:ext cx="1283103" cy="260970"/>
        </a:xfrm>
        <a:custGeom>
          <a:avLst/>
          <a:gdLst/>
          <a:ahLst/>
          <a:cxnLst/>
          <a:rect l="0" t="0" r="0" b="0"/>
          <a:pathLst>
            <a:path>
              <a:moveTo>
                <a:pt x="1283103" y="0"/>
              </a:moveTo>
              <a:lnTo>
                <a:pt x="1283103" y="130485"/>
              </a:lnTo>
              <a:lnTo>
                <a:pt x="0" y="130485"/>
              </a:lnTo>
              <a:lnTo>
                <a:pt x="0" y="26097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3A752-C819-449A-87D3-C460CF029E6B}">
      <dsp:nvSpPr>
        <dsp:cNvPr id="0" name=""/>
        <dsp:cNvSpPr/>
      </dsp:nvSpPr>
      <dsp:spPr>
        <a:xfrm>
          <a:off x="1285781" y="628811"/>
          <a:ext cx="1242714" cy="621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Morphemes</a:t>
          </a:r>
        </a:p>
      </dsp:txBody>
      <dsp:txXfrm>
        <a:off x="1285781" y="628811"/>
        <a:ext cx="1242714" cy="621357"/>
      </dsp:txXfrm>
    </dsp:sp>
    <dsp:sp modelId="{90DCEA4E-91D6-45C9-8683-29104B329953}">
      <dsp:nvSpPr>
        <dsp:cNvPr id="0" name=""/>
        <dsp:cNvSpPr/>
      </dsp:nvSpPr>
      <dsp:spPr>
        <a:xfrm>
          <a:off x="2678" y="1511139"/>
          <a:ext cx="1242714" cy="621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Stem</a:t>
          </a:r>
        </a:p>
      </dsp:txBody>
      <dsp:txXfrm>
        <a:off x="2678" y="1511139"/>
        <a:ext cx="1242714" cy="621357"/>
      </dsp:txXfrm>
    </dsp:sp>
    <dsp:sp modelId="{B1E5620F-2A39-45A0-BFD9-C2B682B1B1EE}">
      <dsp:nvSpPr>
        <dsp:cNvPr id="0" name=""/>
        <dsp:cNvSpPr/>
      </dsp:nvSpPr>
      <dsp:spPr>
        <a:xfrm>
          <a:off x="313357" y="2393466"/>
          <a:ext cx="1242714" cy="621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tree, go,  fat</a:t>
          </a:r>
        </a:p>
      </dsp:txBody>
      <dsp:txXfrm>
        <a:off x="313357" y="2393466"/>
        <a:ext cx="1242714" cy="621357"/>
      </dsp:txXfrm>
    </dsp:sp>
    <dsp:sp modelId="{D4C629E5-5FC3-4227-9AD1-2F558A587DE3}">
      <dsp:nvSpPr>
        <dsp:cNvPr id="0" name=""/>
        <dsp:cNvSpPr/>
      </dsp:nvSpPr>
      <dsp:spPr>
        <a:xfrm>
          <a:off x="2568885" y="1511139"/>
          <a:ext cx="1242714" cy="621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Affixes</a:t>
          </a:r>
        </a:p>
      </dsp:txBody>
      <dsp:txXfrm>
        <a:off x="2568885" y="1511139"/>
        <a:ext cx="1242714" cy="621357"/>
      </dsp:txXfrm>
    </dsp:sp>
    <dsp:sp modelId="{DCC0EB77-CE65-4C8A-91A4-3EFDAD133BF2}">
      <dsp:nvSpPr>
        <dsp:cNvPr id="0" name=""/>
        <dsp:cNvSpPr/>
      </dsp:nvSpPr>
      <dsp:spPr>
        <a:xfrm>
          <a:off x="1817042" y="2393466"/>
          <a:ext cx="1242714" cy="621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Prefixes</a:t>
          </a:r>
        </a:p>
      </dsp:txBody>
      <dsp:txXfrm>
        <a:off x="1817042" y="2393466"/>
        <a:ext cx="1242714" cy="621357"/>
      </dsp:txXfrm>
    </dsp:sp>
    <dsp:sp modelId="{398FBF71-E2A9-41B1-9B1E-E81E4549B661}">
      <dsp:nvSpPr>
        <dsp:cNvPr id="0" name=""/>
        <dsp:cNvSpPr/>
      </dsp:nvSpPr>
      <dsp:spPr>
        <a:xfrm>
          <a:off x="2127721" y="3275794"/>
          <a:ext cx="1242714" cy="621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post - (postpone)</a:t>
          </a:r>
        </a:p>
      </dsp:txBody>
      <dsp:txXfrm>
        <a:off x="2127721" y="3275794"/>
        <a:ext cx="1242714" cy="621357"/>
      </dsp:txXfrm>
    </dsp:sp>
    <dsp:sp modelId="{9781B6BA-0A85-49AF-9602-E29256505C89}">
      <dsp:nvSpPr>
        <dsp:cNvPr id="0" name=""/>
        <dsp:cNvSpPr/>
      </dsp:nvSpPr>
      <dsp:spPr>
        <a:xfrm>
          <a:off x="3320727" y="2393466"/>
          <a:ext cx="1242714" cy="621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Suffixes</a:t>
          </a:r>
        </a:p>
      </dsp:txBody>
      <dsp:txXfrm>
        <a:off x="3320727" y="2393466"/>
        <a:ext cx="1242714" cy="621357"/>
      </dsp:txXfrm>
    </dsp:sp>
    <dsp:sp modelId="{DCAD4957-2B26-4F83-B857-2527C2C04C67}">
      <dsp:nvSpPr>
        <dsp:cNvPr id="0" name=""/>
        <dsp:cNvSpPr/>
      </dsp:nvSpPr>
      <dsp:spPr>
        <a:xfrm>
          <a:off x="3631406" y="3275794"/>
          <a:ext cx="1242714" cy="6213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</a:t>
          </a:r>
          <a:r>
            <a:rPr lang="en-US" sz="1400" kern="1200" dirty="0" err="1"/>
            <a:t>ed</a:t>
          </a:r>
          <a:r>
            <a:rPr lang="en-US" sz="1400" kern="1200" dirty="0"/>
            <a:t> (tossed)</a:t>
          </a:r>
        </a:p>
      </dsp:txBody>
      <dsp:txXfrm>
        <a:off x="3631406" y="3275794"/>
        <a:ext cx="1242714" cy="621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" descr="A blue and purple dot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477981" y="1122363"/>
            <a:ext cx="8366216" cy="1523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Play"/>
              <a:buNone/>
            </a:pPr>
            <a:r>
              <a:rPr lang="en-US" sz="4000" dirty="0">
                <a:solidFill>
                  <a:srgbClr val="FF0000"/>
                </a:solidFill>
              </a:rPr>
              <a:t>Morphology and Named Entity Recognition (NER)</a:t>
            </a:r>
            <a:endParaRPr sz="4800" b="1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" name="Google Shape;92;p1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95" name="Google Shape;95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96" name="Google Shape;96;p1" descr="A blue circle with text and word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8565" y="176753"/>
            <a:ext cx="1190469" cy="1190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2966" y="208906"/>
            <a:ext cx="3015084" cy="8335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0F3626-4EB5-7F1B-A35C-4ED9B48A2848}"/>
              </a:ext>
            </a:extLst>
          </p:cNvPr>
          <p:cNvSpPr txBox="1"/>
          <p:nvPr/>
        </p:nvSpPr>
        <p:spPr>
          <a:xfrm>
            <a:off x="210050" y="5301663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Session No.: 9</a:t>
            </a:r>
            <a:br>
              <a:rPr lang="en-US" sz="14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4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Course Name: Natural language processing </a:t>
            </a:r>
            <a:br>
              <a:rPr lang="en-US" sz="14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4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Course Code:</a:t>
            </a:r>
            <a:r>
              <a:rPr lang="en-US" sz="1400" b="1" dirty="0"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lang="en-US" sz="14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R1UC616C</a:t>
            </a:r>
            <a:br>
              <a:rPr lang="en-US" sz="14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4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Instructor Name: Mr. Amit Yadav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D30D-0959-286B-E1FD-E29BB4F2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Types of Morphology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1BD1D-B33D-274B-7F80-59813FB14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US" b="1" dirty="0"/>
              <a:t>Inflectional Morphology</a:t>
            </a:r>
            <a:r>
              <a:rPr lang="en-US" dirty="0"/>
              <a:t> – Deals with variations in a word to express grammatical properties (e.g., tense, number, gender).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dirty="0"/>
              <a:t>Example:</a:t>
            </a:r>
          </a:p>
          <a:p>
            <a:pPr marL="1143000" lvl="2" indent="-228600" algn="just">
              <a:buFont typeface="+mj-lt"/>
              <a:buAutoNum type="arabicPeriod"/>
            </a:pPr>
            <a:r>
              <a:rPr lang="en-US" dirty="0"/>
              <a:t>"walk" → "walks" (third-person singular)</a:t>
            </a:r>
          </a:p>
          <a:p>
            <a:pPr marL="1143000" lvl="2" indent="-228600" algn="just">
              <a:buFont typeface="+mj-lt"/>
              <a:buAutoNum type="arabicPeriod"/>
            </a:pPr>
            <a:r>
              <a:rPr lang="en-US" dirty="0"/>
              <a:t>"play" → "played" (past tense)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Derivational Morphology</a:t>
            </a:r>
            <a:r>
              <a:rPr lang="en-US" dirty="0"/>
              <a:t> – Deals with creating new words by adding prefixes or suffixes.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dirty="0"/>
              <a:t>Example:</a:t>
            </a:r>
          </a:p>
          <a:p>
            <a:pPr marL="1143000" lvl="2" indent="-228600" algn="just">
              <a:buFont typeface="+mj-lt"/>
              <a:buAutoNum type="arabicPeriod"/>
            </a:pPr>
            <a:r>
              <a:rPr lang="en-US" dirty="0"/>
              <a:t>"happy" → "unhappy" (prefix)</a:t>
            </a:r>
          </a:p>
          <a:p>
            <a:pPr marL="1143000" lvl="2" indent="-228600" algn="just">
              <a:buFont typeface="+mj-lt"/>
              <a:buAutoNum type="arabicPeriod"/>
            </a:pPr>
            <a:r>
              <a:rPr lang="en-US" dirty="0"/>
              <a:t>"nation" → "nationalize" (suffix)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DA9FE-CB52-350B-86A4-70EF741E9C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09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ADAE8CE-2A87-FB5C-05C9-B17F7769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Problems in Morphological Analysis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FEE18649-D285-5980-61C0-2F7CF3D9F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Productivity </a:t>
            </a:r>
          </a:p>
          <a:p>
            <a:pPr eaLnBrk="1" hangingPunct="1"/>
            <a:r>
              <a:rPr lang="en-US" altLang="en-US" dirty="0"/>
              <a:t>False Analysis</a:t>
            </a:r>
          </a:p>
          <a:p>
            <a:pPr eaLnBrk="1" hangingPunct="1"/>
            <a:r>
              <a:rPr lang="en-US" altLang="en-US" dirty="0"/>
              <a:t>Bound Base Morphemes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B2FB-59B2-D923-F348-23D817478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Productivity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D7BA2-CC0D-EFFA-155F-4790162F8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89651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Problem: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Morphology is highly productive, meaning new words and word forms are constantly created.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makes it difficult to build exhaustive morphological analyzers since new words (e.g., slang, domain-specific terms) keep emerging.</a:t>
            </a:r>
          </a:p>
          <a:p>
            <a:pPr>
              <a:buNone/>
            </a:pPr>
            <a:r>
              <a:rPr lang="en-US" b="1" dirty="0"/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verb </a:t>
            </a:r>
            <a:r>
              <a:rPr lang="en-US" i="1" dirty="0"/>
              <a:t>Google</a:t>
            </a:r>
            <a:r>
              <a:rPr lang="en-US" dirty="0"/>
              <a:t> led to </a:t>
            </a:r>
            <a:r>
              <a:rPr lang="en-US" i="1" dirty="0"/>
              <a:t>Googling</a:t>
            </a:r>
            <a:r>
              <a:rPr lang="en-US" dirty="0"/>
              <a:t>, </a:t>
            </a:r>
            <a:r>
              <a:rPr lang="en-US" i="1" dirty="0"/>
              <a:t>Googled</a:t>
            </a:r>
            <a:r>
              <a:rPr lang="en-US" dirty="0"/>
              <a:t>, and </a:t>
            </a:r>
            <a:r>
              <a:rPr lang="en-US" i="1" dirty="0"/>
              <a:t>Googler</a:t>
            </a:r>
            <a:r>
              <a:rPr lang="en-US" dirty="0"/>
              <a:t> (noun).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rule-based system may fail to recognize new word formations like </a:t>
            </a:r>
            <a:r>
              <a:rPr lang="en-US" i="1" dirty="0" err="1"/>
              <a:t>Googlify</a:t>
            </a:r>
            <a:r>
              <a:rPr lang="en-US" dirty="0"/>
              <a:t> or </a:t>
            </a:r>
            <a:r>
              <a:rPr lang="en-US" i="1" dirty="0" err="1"/>
              <a:t>Googlization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Solution: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Machine learning models</a:t>
            </a:r>
            <a:r>
              <a:rPr lang="en-US" dirty="0"/>
              <a:t> (like deep learning and transformers) help by learning patterns rather than relying on fixed rules.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Morphological generation models</a:t>
            </a:r>
            <a:r>
              <a:rPr lang="en-US" dirty="0"/>
              <a:t> help predict unseen word formations.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AE07F-25BB-5B69-0B1B-20174E18F8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01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460A-9809-CFEC-ACF3-281ECE59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False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82036-C65A-FF46-7D9D-C84C7E4AE7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Problem: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Sometimes, words are incorrectly segmented into morphemes, leading to errors in meaning or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happens due to </a:t>
            </a:r>
            <a:r>
              <a:rPr lang="en-US" b="1" dirty="0"/>
              <a:t>homographs</a:t>
            </a:r>
            <a:r>
              <a:rPr lang="en-US" dirty="0"/>
              <a:t> (words with the same spelling but different meanings) or </a:t>
            </a:r>
            <a:r>
              <a:rPr lang="en-US" b="1" dirty="0"/>
              <a:t>over-segmentation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Incorrect Segmentation: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butcher</a:t>
            </a:r>
            <a:r>
              <a:rPr lang="en-US" dirty="0"/>
              <a:t> → </a:t>
            </a:r>
            <a:r>
              <a:rPr lang="en-US" i="1" dirty="0"/>
              <a:t>butch</a:t>
            </a:r>
            <a:r>
              <a:rPr lang="en-US" dirty="0"/>
              <a:t> + </a:t>
            </a:r>
            <a:r>
              <a:rPr lang="en-US" i="1" dirty="0"/>
              <a:t>-er</a:t>
            </a:r>
            <a:r>
              <a:rPr lang="en-US" dirty="0"/>
              <a:t> (Incorrect, because </a:t>
            </a:r>
            <a:r>
              <a:rPr lang="en-US" i="1" dirty="0"/>
              <a:t>butch</a:t>
            </a:r>
            <a:r>
              <a:rPr lang="en-US" dirty="0"/>
              <a:t> is not a root here)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corner</a:t>
            </a:r>
            <a:r>
              <a:rPr lang="en-US" dirty="0"/>
              <a:t> → </a:t>
            </a:r>
            <a:r>
              <a:rPr lang="en-US" i="1" dirty="0"/>
              <a:t>corn</a:t>
            </a:r>
            <a:r>
              <a:rPr lang="en-US" dirty="0"/>
              <a:t> + </a:t>
            </a:r>
            <a:r>
              <a:rPr lang="en-US" i="1" dirty="0"/>
              <a:t>-er</a:t>
            </a:r>
            <a:r>
              <a:rPr lang="en-US" dirty="0"/>
              <a:t> (Incorrect, since </a:t>
            </a:r>
            <a:r>
              <a:rPr lang="en-US" i="1" dirty="0"/>
              <a:t>corner</a:t>
            </a:r>
            <a:r>
              <a:rPr lang="en-US" dirty="0"/>
              <a:t> does not mean "one who corns")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Homograph Issue: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flies</a:t>
            </a:r>
            <a:r>
              <a:rPr lang="en-US" dirty="0"/>
              <a:t> → May refer to the verb </a:t>
            </a:r>
            <a:r>
              <a:rPr lang="en-US" i="1" dirty="0"/>
              <a:t>fly</a:t>
            </a:r>
            <a:r>
              <a:rPr lang="en-US" dirty="0"/>
              <a:t> (third-person singular) or the noun </a:t>
            </a:r>
            <a:r>
              <a:rPr lang="en-US" i="1" dirty="0"/>
              <a:t>flies</a:t>
            </a:r>
            <a:r>
              <a:rPr lang="en-US" dirty="0"/>
              <a:t> (plural of fly).</a:t>
            </a:r>
          </a:p>
          <a:p>
            <a:pPr>
              <a:buNone/>
            </a:pPr>
            <a:r>
              <a:rPr lang="en-US" b="1" dirty="0"/>
              <a:t>Solution: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Context-based NLP models</a:t>
            </a:r>
            <a:r>
              <a:rPr lang="en-US" dirty="0"/>
              <a:t> like BERT can help differentiate word meanings.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Hybrid approaches</a:t>
            </a:r>
            <a:r>
              <a:rPr lang="en-US" dirty="0"/>
              <a:t> combining rule-based and statistical methods improve accuracy.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3957B-968E-94EA-CBF0-EFD3E717C4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71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430E-F270-1BBF-0C61-5DDCDEE0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Bound Base Morphemes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FBE83-6268-0062-B36A-696BBE1F7F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Problem: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bound base morpheme</a:t>
            </a:r>
            <a:r>
              <a:rPr lang="en-US" dirty="0"/>
              <a:t> cannot stand alone as a word and must attach to another morpheme.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Many morphological analyzers assume a clear distinction between roots and affixes, making it hard to process bound bases.</a:t>
            </a:r>
          </a:p>
          <a:p>
            <a:pPr>
              <a:buNone/>
            </a:pPr>
            <a:r>
              <a:rPr lang="en-US" b="1" dirty="0"/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Receive</a:t>
            </a:r>
            <a:r>
              <a:rPr lang="en-US" dirty="0"/>
              <a:t>, </a:t>
            </a:r>
            <a:r>
              <a:rPr lang="en-US" i="1" dirty="0"/>
              <a:t>deceive</a:t>
            </a:r>
            <a:r>
              <a:rPr lang="en-US" dirty="0"/>
              <a:t>, </a:t>
            </a:r>
            <a:r>
              <a:rPr lang="en-US" i="1" dirty="0"/>
              <a:t>perceive</a:t>
            </a:r>
            <a:r>
              <a:rPr lang="en-US" dirty="0"/>
              <a:t> → The base </a:t>
            </a:r>
            <a:r>
              <a:rPr lang="en-US" b="1" dirty="0"/>
              <a:t>-</a:t>
            </a:r>
            <a:r>
              <a:rPr lang="en-US" b="1" dirty="0" err="1"/>
              <a:t>ceive</a:t>
            </a:r>
            <a:r>
              <a:rPr lang="en-US" dirty="0"/>
              <a:t> has no meaning when isolated.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Infer</a:t>
            </a:r>
            <a:r>
              <a:rPr lang="en-US" dirty="0"/>
              <a:t>, </a:t>
            </a:r>
            <a:r>
              <a:rPr lang="en-US" i="1" dirty="0"/>
              <a:t>refer</a:t>
            </a:r>
            <a:r>
              <a:rPr lang="en-US" dirty="0"/>
              <a:t>, </a:t>
            </a:r>
            <a:r>
              <a:rPr lang="en-US" i="1" dirty="0"/>
              <a:t>confer</a:t>
            </a:r>
            <a:r>
              <a:rPr lang="en-US" dirty="0"/>
              <a:t> → The base </a:t>
            </a:r>
            <a:r>
              <a:rPr lang="en-US" b="1" dirty="0"/>
              <a:t>-fer</a:t>
            </a:r>
            <a:r>
              <a:rPr lang="en-US" dirty="0"/>
              <a:t> does not exist independently.</a:t>
            </a:r>
          </a:p>
          <a:p>
            <a:pPr>
              <a:buNone/>
            </a:pPr>
            <a:r>
              <a:rPr lang="en-US" b="1" dirty="0"/>
              <a:t>Solution: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Lexical databases</a:t>
            </a:r>
            <a:r>
              <a:rPr lang="en-US" dirty="0"/>
              <a:t> (like WordNet) can help by storing bound bases.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Neural networks</a:t>
            </a:r>
            <a:r>
              <a:rPr lang="en-US" dirty="0"/>
              <a:t> trained on large corpora can identify and process bound morphemes effectively.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396F3-CE8C-5342-B538-7D4C92F71F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92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04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6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85063D-C95F-7EFB-52E6-30B20601E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67" y="643467"/>
            <a:ext cx="5571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0EF91-8C7B-72B4-BFF8-DC83A5B2A15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15</a:t>
            </a:fld>
            <a:endParaRPr lang="en-US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2930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6928-E938-73E0-5A05-3C430464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NLP Techniques for Morphology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F2FC7-C564-97C3-D35E-44D947472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Morphology in NLP deals with understanding and processing the structure of words. </a:t>
            </a:r>
          </a:p>
          <a:p>
            <a:pPr algn="just"/>
            <a:r>
              <a:rPr lang="en-US" dirty="0"/>
              <a:t>Various techniques are used to analyze and manipulate morphemes (the smallest units of meaning in a language). </a:t>
            </a:r>
          </a:p>
          <a:p>
            <a:pPr algn="just"/>
            <a:r>
              <a:rPr lang="en-US" dirty="0"/>
              <a:t>These techniques help in text preprocessing, machine translation, speech recognition, and more.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63088-0C78-025D-DC75-A815CCD53F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46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68B37-7F40-0988-CD26-FD13B3659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Tokenization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0A4B0-3D27-F0E7-C69F-6E9773F2D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25678"/>
            <a:ext cx="10515600" cy="5432322"/>
          </a:xfrm>
        </p:spPr>
        <p:txBody>
          <a:bodyPr>
            <a:normAutofit fontScale="92500" lnSpcReduction="20000"/>
          </a:bodyPr>
          <a:lstStyle/>
          <a:p>
            <a:pPr marL="114300" indent="0" algn="just">
              <a:buNone/>
            </a:pPr>
            <a:r>
              <a:rPr lang="en-US" b="1" dirty="0"/>
              <a:t>Definition:</a:t>
            </a:r>
            <a:r>
              <a:rPr lang="en-US" dirty="0"/>
              <a:t> Splitting text into words, sub-words, or morphemes.</a:t>
            </a:r>
          </a:p>
          <a:p>
            <a:pPr marL="114300" indent="0" algn="just">
              <a:buNone/>
            </a:pPr>
            <a:endParaRPr lang="en-US" dirty="0"/>
          </a:p>
          <a:p>
            <a:pPr marL="114300" indent="0" algn="just">
              <a:buNone/>
            </a:pPr>
            <a:r>
              <a:rPr lang="en-US" b="1" dirty="0"/>
              <a:t>Types:</a:t>
            </a:r>
            <a:endParaRPr lang="en-US" dirty="0"/>
          </a:p>
          <a:p>
            <a:pPr marL="800100" lvl="1" algn="just">
              <a:buFont typeface="Wingdings" panose="05000000000000000000" pitchFamily="2" charset="2"/>
              <a:buChar char="Ø"/>
            </a:pPr>
            <a:r>
              <a:rPr lang="en-US" b="1" dirty="0"/>
              <a:t>Word Tokenization</a:t>
            </a:r>
            <a:r>
              <a:rPr lang="en-US" dirty="0"/>
              <a:t> – Splitting text into individual words.</a:t>
            </a:r>
          </a:p>
          <a:p>
            <a:pPr marL="800100" lvl="1" algn="just">
              <a:buFont typeface="Wingdings" panose="05000000000000000000" pitchFamily="2" charset="2"/>
              <a:buChar char="Ø"/>
            </a:pPr>
            <a:r>
              <a:rPr lang="en-US" b="1" dirty="0"/>
              <a:t>Sub-word Tokenization</a:t>
            </a:r>
            <a:r>
              <a:rPr lang="en-US" dirty="0"/>
              <a:t> – Breaking words into smaller meaningful parts (useful in languages with complex morphology).</a:t>
            </a:r>
          </a:p>
          <a:p>
            <a:pPr marL="800100" lvl="1" algn="just">
              <a:buFont typeface="Wingdings" panose="05000000000000000000" pitchFamily="2" charset="2"/>
              <a:buChar char="Ø"/>
            </a:pPr>
            <a:r>
              <a:rPr lang="en-US" b="1" dirty="0"/>
              <a:t>Character Tokenization</a:t>
            </a:r>
            <a:r>
              <a:rPr lang="en-US" dirty="0"/>
              <a:t> – Used for languages with no spaces (e.g., Chinese, Japanese).</a:t>
            </a:r>
          </a:p>
          <a:p>
            <a:pPr marL="800100" lvl="1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114300" indent="0" algn="just">
              <a:buNone/>
            </a:pPr>
            <a:r>
              <a:rPr lang="en-US" b="1" dirty="0"/>
              <a:t>Example:</a:t>
            </a:r>
            <a:endParaRPr lang="en-US" dirty="0"/>
          </a:p>
          <a:p>
            <a:pPr marL="800100" lvl="1" algn="just">
              <a:buFont typeface="Wingdings" panose="05000000000000000000" pitchFamily="2" charset="2"/>
              <a:buChar char="Ø"/>
            </a:pPr>
            <a:r>
              <a:rPr lang="en-US" dirty="0"/>
              <a:t>Input: "unhappiness"</a:t>
            </a:r>
          </a:p>
          <a:p>
            <a:pPr marL="800100" lvl="1" algn="just">
              <a:buFont typeface="Wingdings" panose="05000000000000000000" pitchFamily="2" charset="2"/>
              <a:buChar char="Ø"/>
            </a:pPr>
            <a:r>
              <a:rPr lang="en-US" dirty="0"/>
              <a:t>Output (</a:t>
            </a:r>
            <a:r>
              <a:rPr lang="en-US" dirty="0" err="1"/>
              <a:t>Subword</a:t>
            </a:r>
            <a:r>
              <a:rPr lang="en-US" dirty="0"/>
              <a:t> Tokenization): ["un", "happy", "ness"]</a:t>
            </a:r>
          </a:p>
          <a:p>
            <a:pPr marL="800100" lvl="1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Tools:</a:t>
            </a:r>
            <a:endParaRPr lang="en-US" dirty="0"/>
          </a:p>
          <a:p>
            <a:pPr marL="800100" lvl="1" algn="just">
              <a:buFont typeface="Wingdings" panose="05000000000000000000" pitchFamily="2" charset="2"/>
              <a:buChar char="Ø"/>
            </a:pPr>
            <a:r>
              <a:rPr lang="en-US" dirty="0"/>
              <a:t>NLTK, </a:t>
            </a:r>
            <a:r>
              <a:rPr lang="en-US" dirty="0" err="1"/>
              <a:t>SpaCy</a:t>
            </a:r>
            <a:r>
              <a:rPr lang="en-US" dirty="0"/>
              <a:t>, Hugging Face's Tokenizers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5349-939D-A63D-EE0F-DDC0F939EC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86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4325-747C-4AFA-D973-A9FC52C7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3572"/>
          </a:xfrm>
        </p:spPr>
        <p:txBody>
          <a:bodyPr/>
          <a:lstStyle/>
          <a:p>
            <a:r>
              <a:rPr lang="en-US" dirty="0"/>
              <a:t>2. Stemming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97BDA-3039-8037-F765-50FBE7E2D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8698"/>
            <a:ext cx="10515600" cy="5609302"/>
          </a:xfrm>
        </p:spPr>
        <p:txBody>
          <a:bodyPr>
            <a:normAutofit fontScale="85000" lnSpcReduction="20000"/>
          </a:bodyPr>
          <a:lstStyle/>
          <a:p>
            <a:pPr marL="114300" indent="0" algn="just">
              <a:buNone/>
            </a:pPr>
            <a:r>
              <a:rPr lang="en-US" b="1" dirty="0"/>
              <a:t>Definition:</a:t>
            </a:r>
            <a:r>
              <a:rPr lang="en-US" dirty="0"/>
              <a:t> Reducing words to their root form by removing suffixes.</a:t>
            </a:r>
          </a:p>
          <a:p>
            <a:pPr marL="114300" indent="0" algn="just">
              <a:buNone/>
            </a:pPr>
            <a:endParaRPr lang="en-US" dirty="0"/>
          </a:p>
          <a:p>
            <a:pPr marL="114300" indent="0" algn="just">
              <a:buNone/>
            </a:pPr>
            <a:r>
              <a:rPr lang="en-US" b="1" dirty="0"/>
              <a:t>Limitation:</a:t>
            </a:r>
            <a:r>
              <a:rPr lang="en-US" dirty="0"/>
              <a:t> May produce non-meaningful words (e.g., "running" → "run", but "argued" → "</a:t>
            </a:r>
            <a:r>
              <a:rPr lang="en-US" dirty="0" err="1"/>
              <a:t>argu</a:t>
            </a:r>
            <a:r>
              <a:rPr lang="en-US" dirty="0"/>
              <a:t>").</a:t>
            </a:r>
          </a:p>
          <a:p>
            <a:pPr marL="114300" indent="0" algn="just">
              <a:buNone/>
            </a:pPr>
            <a:endParaRPr lang="en-US" dirty="0"/>
          </a:p>
          <a:p>
            <a:pPr marL="114300" indent="0" algn="just">
              <a:buNone/>
            </a:pPr>
            <a:r>
              <a:rPr lang="en-US" b="1" dirty="0"/>
              <a:t>Popular Algorithm:</a:t>
            </a:r>
            <a:endParaRPr lang="en-US" dirty="0"/>
          </a:p>
          <a:p>
            <a:pPr marL="800100" lvl="1" algn="just">
              <a:buFont typeface="Wingdings" panose="05000000000000000000" pitchFamily="2" charset="2"/>
              <a:buChar char="Ø"/>
            </a:pPr>
            <a:r>
              <a:rPr lang="en-US" b="1" dirty="0"/>
              <a:t>Porter Stemmer</a:t>
            </a:r>
            <a:r>
              <a:rPr lang="en-US" dirty="0"/>
              <a:t> (common for English)</a:t>
            </a:r>
          </a:p>
          <a:p>
            <a:pPr marL="800100" lvl="1" algn="just">
              <a:buFont typeface="Wingdings" panose="05000000000000000000" pitchFamily="2" charset="2"/>
              <a:buChar char="Ø"/>
            </a:pPr>
            <a:r>
              <a:rPr lang="en-US" b="1" dirty="0"/>
              <a:t>Lancaster Stemmer</a:t>
            </a:r>
            <a:r>
              <a:rPr lang="en-US" dirty="0"/>
              <a:t> (aggressive stemming)</a:t>
            </a:r>
          </a:p>
          <a:p>
            <a:pPr marL="800100" lvl="1" algn="just">
              <a:buFont typeface="Wingdings" panose="05000000000000000000" pitchFamily="2" charset="2"/>
              <a:buChar char="Ø"/>
            </a:pPr>
            <a:r>
              <a:rPr lang="en-US" b="1" dirty="0"/>
              <a:t>Snowball Stemmer</a:t>
            </a:r>
            <a:r>
              <a:rPr lang="en-US" dirty="0"/>
              <a:t> (supports multiple languages)</a:t>
            </a:r>
          </a:p>
          <a:p>
            <a:pPr marL="800100" lvl="1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114300" indent="0" algn="just">
              <a:buNone/>
            </a:pPr>
            <a:r>
              <a:rPr lang="en-US" b="1" dirty="0"/>
              <a:t>Example:</a:t>
            </a:r>
            <a:endParaRPr lang="en-US" dirty="0"/>
          </a:p>
          <a:p>
            <a:pPr marL="800100" lvl="1" algn="just">
              <a:buFont typeface="Wingdings" panose="05000000000000000000" pitchFamily="2" charset="2"/>
              <a:buChar char="Ø"/>
            </a:pPr>
            <a:r>
              <a:rPr lang="en-US" dirty="0"/>
              <a:t>Input: ["running", "runs", "runner"]</a:t>
            </a:r>
          </a:p>
          <a:p>
            <a:pPr marL="800100" lvl="1" algn="just">
              <a:buFont typeface="Wingdings" panose="05000000000000000000" pitchFamily="2" charset="2"/>
              <a:buChar char="Ø"/>
            </a:pPr>
            <a:r>
              <a:rPr lang="en-US" dirty="0"/>
              <a:t>Output: ["run", "run", "run"]</a:t>
            </a:r>
          </a:p>
          <a:p>
            <a:pPr marL="800100" lvl="1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114300" indent="0" algn="just">
              <a:buNone/>
            </a:pPr>
            <a:r>
              <a:rPr lang="en-US" b="1" dirty="0"/>
              <a:t>Tools:</a:t>
            </a:r>
            <a:endParaRPr lang="en-US" dirty="0"/>
          </a:p>
          <a:p>
            <a:pPr marL="800100" lvl="1" algn="just">
              <a:buFont typeface="Wingdings" panose="05000000000000000000" pitchFamily="2" charset="2"/>
              <a:buChar char="Ø"/>
            </a:pPr>
            <a:r>
              <a:rPr lang="en-US" dirty="0"/>
              <a:t>NLTK, </a:t>
            </a:r>
            <a:r>
              <a:rPr lang="en-US" dirty="0" err="1"/>
              <a:t>SpaCy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CF9BE-3A73-8E6F-839F-322C5A0BEB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56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AC18-6643-EC96-48C0-13183BF0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1391"/>
          </a:xfrm>
        </p:spPr>
        <p:txBody>
          <a:bodyPr/>
          <a:lstStyle/>
          <a:p>
            <a:r>
              <a:rPr lang="en-US" b="1" dirty="0"/>
              <a:t>3. Lemmatization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5F9C9-0DEE-5BEB-DDB7-F3290E395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76516"/>
            <a:ext cx="10515600" cy="5032375"/>
          </a:xfrm>
        </p:spPr>
        <p:txBody>
          <a:bodyPr>
            <a:normAutofit fontScale="92500" lnSpcReduction="10000"/>
          </a:bodyPr>
          <a:lstStyle/>
          <a:p>
            <a:pPr marL="114300" indent="0" algn="just">
              <a:buNone/>
            </a:pPr>
            <a:r>
              <a:rPr lang="en-US" b="1" dirty="0"/>
              <a:t>Definition:</a:t>
            </a:r>
            <a:r>
              <a:rPr lang="en-US" dirty="0"/>
              <a:t> Mapping words to their base or dictionary form (lemma).</a:t>
            </a:r>
          </a:p>
          <a:p>
            <a:pPr marL="114300" indent="0" algn="just">
              <a:buNone/>
            </a:pPr>
            <a:endParaRPr lang="en-US" dirty="0"/>
          </a:p>
          <a:p>
            <a:pPr marL="114300" indent="0" algn="just">
              <a:buNone/>
            </a:pPr>
            <a:r>
              <a:rPr lang="en-US" b="1" dirty="0"/>
              <a:t>Advantage over Stemming:</a:t>
            </a:r>
            <a:r>
              <a:rPr lang="en-US" dirty="0"/>
              <a:t> Considers the word’s meaning and part of speech.</a:t>
            </a:r>
          </a:p>
          <a:p>
            <a:pPr marL="114300" indent="0" algn="just">
              <a:buNone/>
            </a:pPr>
            <a:endParaRPr lang="en-US" dirty="0"/>
          </a:p>
          <a:p>
            <a:pPr marL="114300" indent="0" algn="just">
              <a:buNone/>
            </a:pPr>
            <a:r>
              <a:rPr lang="en-US" b="1" dirty="0"/>
              <a:t>Example:</a:t>
            </a:r>
            <a:endParaRPr lang="en-US" dirty="0"/>
          </a:p>
          <a:p>
            <a:pPr marL="800100" lvl="1" algn="just">
              <a:buFont typeface="Wingdings" panose="05000000000000000000" pitchFamily="2" charset="2"/>
              <a:buChar char="Ø"/>
            </a:pPr>
            <a:r>
              <a:rPr lang="en-US" dirty="0"/>
              <a:t>Input: ["better", "running", "mice"]</a:t>
            </a:r>
          </a:p>
          <a:p>
            <a:pPr marL="800100" lvl="1" algn="just">
              <a:buFont typeface="Wingdings" panose="05000000000000000000" pitchFamily="2" charset="2"/>
              <a:buChar char="Ø"/>
            </a:pPr>
            <a:r>
              <a:rPr lang="en-US" dirty="0"/>
              <a:t>Output: ["good", "run", "mouse"]</a:t>
            </a:r>
          </a:p>
          <a:p>
            <a:pPr marL="800100" lvl="1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114300" indent="0" algn="just">
              <a:buNone/>
            </a:pPr>
            <a:r>
              <a:rPr lang="en-US" b="1" dirty="0"/>
              <a:t>Tools:</a:t>
            </a:r>
            <a:endParaRPr lang="en-US" dirty="0"/>
          </a:p>
          <a:p>
            <a:pPr marL="800100" lvl="1" algn="just">
              <a:buFont typeface="Wingdings" panose="05000000000000000000" pitchFamily="2" charset="2"/>
              <a:buChar char="Ø"/>
            </a:pPr>
            <a:r>
              <a:rPr lang="en-US" dirty="0"/>
              <a:t>WordNet </a:t>
            </a:r>
            <a:r>
              <a:rPr lang="en-US" dirty="0" err="1"/>
              <a:t>Lemmatizer</a:t>
            </a:r>
            <a:r>
              <a:rPr lang="en-US" dirty="0"/>
              <a:t> (NLTK)</a:t>
            </a:r>
          </a:p>
          <a:p>
            <a:pPr marL="800100" lvl="1" algn="just">
              <a:buFont typeface="Wingdings" panose="05000000000000000000" pitchFamily="2" charset="2"/>
              <a:buChar char="Ø"/>
            </a:pPr>
            <a:r>
              <a:rPr lang="en-US" dirty="0" err="1"/>
              <a:t>SpaCy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E1C26-F2A7-DF8D-AB1D-974537DFD2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6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lay"/>
              <a:buNone/>
            </a:pPr>
            <a:r>
              <a:rPr lang="en-US" sz="2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Reflect on the responses of post session activity</a:t>
            </a:r>
            <a:br>
              <a:rPr lang="en-US" sz="2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</a:br>
            <a:br>
              <a:rPr lang="en-US" sz="2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</a:br>
            <a:endParaRPr sz="2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4" name="Google Shape;10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B7B01E1-A89A-0F15-5BFE-3B4889097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903119"/>
            <a:ext cx="3783632" cy="21282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B31443-C5E7-B6D5-1D66-48F783F30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2974259"/>
            <a:ext cx="4407300" cy="24791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347CB5-3080-C256-13C2-8871CA1B5A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7958" y="903119"/>
            <a:ext cx="3515842" cy="1977661"/>
          </a:xfrm>
          <a:prstGeom prst="rect">
            <a:avLst/>
          </a:prstGeom>
        </p:spPr>
      </p:pic>
      <p:pic>
        <p:nvPicPr>
          <p:cNvPr id="106" name="Google Shape;106;p3" descr="A blue circle with text and words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699573" y="208906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070FDB-1144-EEE5-AF0E-45B8E373A4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5476" y="3307569"/>
            <a:ext cx="3814747" cy="214579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60A8-6943-1B2A-46E8-BB639C57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Morphological Segmentation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A6B34-E6CF-EDB4-2628-9E4A7E298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69987"/>
            <a:ext cx="10515600" cy="4351338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b="1" dirty="0"/>
              <a:t>Definition:</a:t>
            </a:r>
            <a:r>
              <a:rPr lang="en-US" dirty="0"/>
              <a:t> Splitting words into their morphemes (roots and affixes).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/>
              <a:t>Example:</a:t>
            </a:r>
            <a:endParaRPr lang="en-US" dirty="0"/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US" dirty="0"/>
              <a:t>Input: "nationalization"</a:t>
            </a: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US" dirty="0"/>
              <a:t>Output: ["nation", "-al", "-</a:t>
            </a:r>
            <a:r>
              <a:rPr lang="en-US" dirty="0" err="1"/>
              <a:t>ize</a:t>
            </a:r>
            <a:r>
              <a:rPr lang="en-US" dirty="0"/>
              <a:t>", "-</a:t>
            </a:r>
            <a:r>
              <a:rPr lang="en-US" dirty="0" err="1"/>
              <a:t>ation</a:t>
            </a:r>
            <a:r>
              <a:rPr lang="en-US" dirty="0"/>
              <a:t>"]</a:t>
            </a:r>
          </a:p>
          <a:p>
            <a:pPr marL="800100"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114300" indent="0">
              <a:buNone/>
            </a:pPr>
            <a:r>
              <a:rPr lang="en-US" b="1" dirty="0"/>
              <a:t>Tools:</a:t>
            </a:r>
            <a:endParaRPr lang="en-US" dirty="0"/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US" dirty="0" err="1"/>
              <a:t>Morfessor</a:t>
            </a:r>
            <a:r>
              <a:rPr lang="en-US" dirty="0"/>
              <a:t> (for unsupervised segmentation)</a:t>
            </a: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US" dirty="0"/>
              <a:t>Polyglot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17987-8A2D-8F39-3E44-7754611ACC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7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>
            <a:spLocks noGrp="1"/>
          </p:cNvSpPr>
          <p:nvPr>
            <p:ph type="title"/>
          </p:nvPr>
        </p:nvSpPr>
        <p:spPr>
          <a:xfrm>
            <a:off x="2841674" y="365126"/>
            <a:ext cx="7723163" cy="87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US" sz="4000" b="1"/>
              <a:t>What is Named Entity Recognition (NER)?</a:t>
            </a:r>
            <a:br>
              <a:rPr lang="en-US" sz="4000" b="1"/>
            </a:br>
            <a:r>
              <a:rPr lang="en-US" sz="4000" b="1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9" name="Google Shape;20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Text</a:t>
            </a:r>
            <a:r>
              <a:rPr lang="en-US"/>
              <a:t>: Named Entity Recognition is an NLP task that identifies and classifies named entities in text.</a:t>
            </a:r>
            <a:endParaRPr/>
          </a:p>
          <a:p>
            <a:pPr marL="742950" lvl="1" indent="-133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NER focuses on finding entities like </a:t>
            </a:r>
            <a:r>
              <a:rPr lang="en-US" b="1"/>
              <a:t>names</a:t>
            </a:r>
            <a:r>
              <a:rPr lang="en-US"/>
              <a:t>, </a:t>
            </a:r>
            <a:r>
              <a:rPr lang="en-US" b="1"/>
              <a:t>locations</a:t>
            </a:r>
            <a:r>
              <a:rPr lang="en-US"/>
              <a:t>, </a:t>
            </a:r>
            <a:r>
              <a:rPr lang="en-US" b="1"/>
              <a:t>organizations</a:t>
            </a:r>
            <a:r>
              <a:rPr lang="en-US"/>
              <a:t>, and </a:t>
            </a:r>
            <a:r>
              <a:rPr lang="en-US" b="1"/>
              <a:t>dates</a:t>
            </a:r>
            <a:r>
              <a:rPr lang="en-US"/>
              <a:t>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Categorizes words into predefined classes like person, organization, location, etc.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Key for information extraction and understanding context in text.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10" name="Google Shape;21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11" name="Google Shape;21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212" name="Google Shape;212;p10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 txBox="1">
            <a:spLocks noGrp="1"/>
          </p:cNvSpPr>
          <p:nvPr>
            <p:ph type="title"/>
          </p:nvPr>
        </p:nvSpPr>
        <p:spPr>
          <a:xfrm>
            <a:off x="2841674" y="365126"/>
            <a:ext cx="7723163" cy="87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US" sz="4000" b="1"/>
              <a:t>Examples of NER</a:t>
            </a:r>
            <a:br>
              <a:rPr lang="en-US" sz="2400" b="1"/>
            </a:br>
            <a:r>
              <a:rPr lang="en-US" sz="4000" b="1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19" name="Google Shape;2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Text</a:t>
            </a:r>
            <a:r>
              <a:rPr lang="en-US"/>
              <a:t>: Let's look at an example sentence and how NER works.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Example</a:t>
            </a:r>
            <a:r>
              <a:rPr lang="en-US"/>
              <a:t>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Sentence: "Barack Obama was born in Hawaii on August 4, 1961."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/>
              <a:t>Person</a:t>
            </a:r>
            <a:r>
              <a:rPr lang="en-US"/>
              <a:t>: "Barack Obama"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/>
              <a:t>Location</a:t>
            </a:r>
            <a:r>
              <a:rPr lang="en-US"/>
              <a:t>: "Hawaii"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/>
              <a:t>Date</a:t>
            </a:r>
            <a:r>
              <a:rPr lang="en-US"/>
              <a:t>: "August 4, 1961"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20" name="Google Shape;22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21" name="Google Shape;22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222" name="Google Shape;222;p11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"/>
          <p:cNvSpPr txBox="1">
            <a:spLocks noGrp="1"/>
          </p:cNvSpPr>
          <p:nvPr>
            <p:ph type="title"/>
          </p:nvPr>
        </p:nvSpPr>
        <p:spPr>
          <a:xfrm>
            <a:off x="2841674" y="365126"/>
            <a:ext cx="7723163" cy="87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US" b="1"/>
              <a:t>NER in Action</a:t>
            </a:r>
            <a:br>
              <a:rPr lang="en-US" sz="2400" b="1"/>
            </a:br>
            <a:r>
              <a:rPr lang="en-US" sz="4000" b="1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29" name="Google Shape;22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Text</a:t>
            </a:r>
            <a:r>
              <a:rPr lang="en-US"/>
              <a:t>: NER systems classify and extract valuable information from unstructured text.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Bullet Points</a:t>
            </a:r>
            <a:r>
              <a:rPr lang="en-US"/>
              <a:t>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Useful in </a:t>
            </a:r>
            <a:r>
              <a:rPr lang="en-US" b="1"/>
              <a:t>information retrieval</a:t>
            </a:r>
            <a:r>
              <a:rPr lang="en-US"/>
              <a:t> (search engines).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Helps in </a:t>
            </a:r>
            <a:r>
              <a:rPr lang="en-US" b="1"/>
              <a:t>data extraction</a:t>
            </a:r>
            <a:r>
              <a:rPr lang="en-US"/>
              <a:t> from documents, articles, and news.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Vital for </a:t>
            </a:r>
            <a:r>
              <a:rPr lang="en-US" b="1"/>
              <a:t>chatbots</a:t>
            </a:r>
            <a:r>
              <a:rPr lang="en-US"/>
              <a:t> and </a:t>
            </a:r>
            <a:r>
              <a:rPr lang="en-US" b="1"/>
              <a:t>virtual assistants</a:t>
            </a:r>
            <a:r>
              <a:rPr lang="en-US"/>
              <a:t> to understand user input.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30" name="Google Shape;23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31" name="Google Shape;23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232" name="Google Shape;232;p12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 txBox="1">
            <a:spLocks noGrp="1"/>
          </p:cNvSpPr>
          <p:nvPr>
            <p:ph type="title"/>
          </p:nvPr>
        </p:nvSpPr>
        <p:spPr>
          <a:xfrm>
            <a:off x="2841674" y="365126"/>
            <a:ext cx="7723163" cy="87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US" sz="3600" b="1"/>
              <a:t>How Morphology and NER Work Together</a:t>
            </a:r>
            <a:br>
              <a:rPr lang="en-US" sz="3600" b="1"/>
            </a:br>
            <a:r>
              <a:rPr lang="en-US" sz="4000" b="1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Text</a:t>
            </a:r>
            <a:r>
              <a:rPr lang="en-US"/>
              <a:t>: Morphology helps improve NER systems by handling word variations and complex forms.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Bullet Points</a:t>
            </a:r>
            <a:r>
              <a:rPr lang="en-US"/>
              <a:t>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Morphology helps in recognizing entities in their different forms (e.g., plural or possessive forms).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It aids in identifying proper names despite morphological changes (e.g., "Apple" vs. "Apples").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Morphological analysis helps NER in languages with rich inflection or compound words.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242" name="Google Shape;242;p13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2841674" y="365126"/>
            <a:ext cx="7723163" cy="87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US" sz="4000" b="1"/>
              <a:t>Applications of Morphology and NER</a:t>
            </a:r>
            <a:br>
              <a:rPr lang="en-US" sz="2400" b="1"/>
            </a:br>
            <a:r>
              <a:rPr lang="en-US" sz="4000" b="1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Text</a:t>
            </a:r>
            <a:r>
              <a:rPr lang="en-US"/>
              <a:t>: Both concepts play key roles in various NLP applications.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Bullet Points</a:t>
            </a:r>
            <a:r>
              <a:rPr lang="en-US"/>
              <a:t>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/>
              <a:t>Search engines</a:t>
            </a:r>
            <a:r>
              <a:rPr lang="en-US"/>
              <a:t>: Help improve search accuracy by understanding different forms of a word.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/>
              <a:t>Machine Translation</a:t>
            </a:r>
            <a:r>
              <a:rPr lang="en-US"/>
              <a:t>: Morphology helps in accurate translation of words.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/>
              <a:t>Chatbots and Virtual Assistants</a:t>
            </a:r>
            <a:r>
              <a:rPr lang="en-US"/>
              <a:t>: NER helps in understanding user commands and providing contextually appropriate responses.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/>
              <a:t>Text Analytics</a:t>
            </a:r>
            <a:r>
              <a:rPr lang="en-US"/>
              <a:t>: Helps in analyzing sentiment, extracting information from documents.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50" name="Google Shape;25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pic>
        <p:nvPicPr>
          <p:cNvPr id="252" name="Google Shape;252;p14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"/>
          <p:cNvSpPr txBox="1">
            <a:spLocks noGrp="1"/>
          </p:cNvSpPr>
          <p:nvPr>
            <p:ph type="title"/>
          </p:nvPr>
        </p:nvSpPr>
        <p:spPr>
          <a:xfrm>
            <a:off x="2841674" y="365126"/>
            <a:ext cx="7723163" cy="87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 sz="4000" b="1"/>
              <a:t>Class room activity : Morpheme </a:t>
            </a:r>
            <a:r>
              <a:rPr lang="en-US" sz="4000" b="1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59" name="Google Shape;25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Prefix Cards</a:t>
            </a:r>
            <a:r>
              <a:rPr lang="en-US"/>
              <a:t>: un-, re-, dis-, pre-, mis-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Root Cards</a:t>
            </a:r>
            <a:r>
              <a:rPr lang="en-US"/>
              <a:t>: happy, play, connect, break, understand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Suffix Cards</a:t>
            </a:r>
            <a:r>
              <a:rPr lang="en-US"/>
              <a:t>: -ing, -ed, -ness, -ful, -able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60" name="Google Shape;26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61" name="Google Shape;26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262" name="Google Shape;262;p15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"/>
          <p:cNvSpPr txBox="1">
            <a:spLocks noGrp="1"/>
          </p:cNvSpPr>
          <p:nvPr>
            <p:ph type="title"/>
          </p:nvPr>
        </p:nvSpPr>
        <p:spPr>
          <a:xfrm>
            <a:off x="2841674" y="365126"/>
            <a:ext cx="7723163" cy="87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US" sz="4000" b="1"/>
              <a:t>Creating Words</a:t>
            </a:r>
            <a:br>
              <a:rPr lang="en-US" sz="2400" b="1"/>
            </a:br>
            <a:r>
              <a:rPr lang="en-US" sz="4000" b="1"/>
              <a:t> </a:t>
            </a:r>
            <a:r>
              <a:rPr lang="en-US" sz="4000" b="1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9" name="Google Shape;26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1"/>
              <a:t>Text</a:t>
            </a:r>
            <a:r>
              <a:rPr lang="en-US" sz="3600"/>
              <a:t>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/>
              <a:t>Select a prefix, root, and suffix to form a word.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/>
              <a:t>Example: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1"/>
              <a:t>Prefix</a:t>
            </a:r>
            <a:r>
              <a:rPr lang="en-US" sz="3600"/>
              <a:t>: re-, </a:t>
            </a:r>
            <a:r>
              <a:rPr lang="en-US" sz="3600" b="1"/>
              <a:t>Root</a:t>
            </a:r>
            <a:r>
              <a:rPr lang="en-US" sz="3600"/>
              <a:t>: play, </a:t>
            </a:r>
            <a:r>
              <a:rPr lang="en-US" sz="3600" b="1"/>
              <a:t>Suffix</a:t>
            </a:r>
            <a:r>
              <a:rPr lang="en-US" sz="3600"/>
              <a:t>: -ing → </a:t>
            </a:r>
            <a:r>
              <a:rPr lang="en-US" sz="3600" b="1"/>
              <a:t>Replaying</a:t>
            </a:r>
            <a:endParaRPr sz="3600"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1"/>
              <a:t>Tell the meaning</a:t>
            </a:r>
            <a:r>
              <a:rPr lang="en-US" sz="3600"/>
              <a:t> of the word (real or invented).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70" name="Google Shape;2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71" name="Google Shape;2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pic>
        <p:nvPicPr>
          <p:cNvPr id="272" name="Google Shape;272;p16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"/>
          <p:cNvSpPr txBox="1">
            <a:spLocks noGrp="1"/>
          </p:cNvSpPr>
          <p:nvPr>
            <p:ph type="title"/>
          </p:nvPr>
        </p:nvSpPr>
        <p:spPr>
          <a:xfrm>
            <a:off x="2633012" y="365125"/>
            <a:ext cx="812555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lang="en-US" sz="4000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rPr>
              <a:t>Review and Reflection from students</a:t>
            </a:r>
            <a:endParaRPr/>
          </a:p>
        </p:txBody>
      </p:sp>
      <p:sp>
        <p:nvSpPr>
          <p:cNvPr id="279" name="Google Shape;279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Participation link</a:t>
            </a:r>
            <a:endParaRPr/>
          </a:p>
        </p:txBody>
      </p:sp>
      <p:sp>
        <p:nvSpPr>
          <p:cNvPr id="280" name="Google Shape;280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https://app.wooclap.com/QOAOZP?from=instruction-slide</a:t>
            </a:r>
            <a:endParaRPr dirty="0"/>
          </a:p>
        </p:txBody>
      </p:sp>
      <p:sp>
        <p:nvSpPr>
          <p:cNvPr id="281" name="Google Shape;281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74F2"/>
              </a:buClr>
              <a:buSzPts val="2400"/>
              <a:buNone/>
            </a:pPr>
            <a:r>
              <a:rPr lang="en-US" b="1" i="0">
                <a:solidFill>
                  <a:srgbClr val="2A74F2"/>
                </a:solidFill>
                <a:latin typeface="Nunito"/>
                <a:ea typeface="Nunito"/>
                <a:cs typeface="Nunito"/>
                <a:sym typeface="Nunito"/>
              </a:rPr>
              <a:t>QOAOZP</a:t>
            </a:r>
            <a:endParaRPr/>
          </a:p>
        </p:txBody>
      </p:sp>
      <p:sp>
        <p:nvSpPr>
          <p:cNvPr id="282" name="Google Shape;28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83" name="Google Shape;28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pic>
        <p:nvPicPr>
          <p:cNvPr id="284" name="Google Shape;284;p17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7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7092156" y="2675731"/>
            <a:ext cx="334327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418476" y="9327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Ask Questions </a:t>
            </a:r>
            <a:endParaRPr/>
          </a:p>
        </p:txBody>
      </p:sp>
      <p:grpSp>
        <p:nvGrpSpPr>
          <p:cNvPr id="113" name="Google Shape;113;p4"/>
          <p:cNvGrpSpPr/>
          <p:nvPr/>
        </p:nvGrpSpPr>
        <p:grpSpPr>
          <a:xfrm>
            <a:off x="1398000" y="2434219"/>
            <a:ext cx="9396000" cy="3134149"/>
            <a:chOff x="559800" y="608594"/>
            <a:chExt cx="9396000" cy="3134149"/>
          </a:xfrm>
        </p:grpSpPr>
        <p:sp>
          <p:nvSpPr>
            <p:cNvPr id="114" name="Google Shape;114;p4"/>
            <p:cNvSpPr/>
            <p:nvPr/>
          </p:nvSpPr>
          <p:spPr>
            <a:xfrm>
              <a:off x="1747800" y="622669"/>
              <a:ext cx="1944000" cy="1944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559800" y="3022743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 txBox="1"/>
            <p:nvPr/>
          </p:nvSpPr>
          <p:spPr>
            <a:xfrm>
              <a:off x="559800" y="3022743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Arial"/>
                <a:buNone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What is mean by morphology?</a:t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6823800" y="608594"/>
              <a:ext cx="1944000" cy="1944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5635800" y="3022743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 txBox="1"/>
            <p:nvPr/>
          </p:nvSpPr>
          <p:spPr>
            <a:xfrm>
              <a:off x="5635800" y="3022743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Arial"/>
                <a:buNone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Example for morphology</a:t>
              </a:r>
              <a:endParaRPr/>
            </a:p>
          </p:txBody>
        </p:sp>
      </p:grpSp>
      <p:sp>
        <p:nvSpPr>
          <p:cNvPr id="120" name="Google Shape;12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22" name="Google Shape;122;p4" descr="A blue circle with text and words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0F4861">
                  <a:alpha val="15686"/>
                </a:srgbClr>
              </a:gs>
              <a:gs pos="23000">
                <a:srgbClr val="0F4861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 sz="4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 the end of this session students will be able to know</a:t>
            </a:r>
            <a:endParaRPr/>
          </a:p>
        </p:txBody>
      </p:sp>
      <p:grpSp>
        <p:nvGrpSpPr>
          <p:cNvPr id="133" name="Google Shape;133;p5"/>
          <p:cNvGrpSpPr/>
          <p:nvPr/>
        </p:nvGrpSpPr>
        <p:grpSpPr>
          <a:xfrm>
            <a:off x="644056" y="2615979"/>
            <a:ext cx="11243144" cy="3689404"/>
            <a:chOff x="0" y="0"/>
            <a:chExt cx="11243144" cy="3689404"/>
          </a:xfrm>
        </p:grpSpPr>
        <p:sp>
          <p:nvSpPr>
            <p:cNvPr id="134" name="Google Shape;134;p5"/>
            <p:cNvSpPr/>
            <p:nvPr/>
          </p:nvSpPr>
          <p:spPr>
            <a:xfrm>
              <a:off x="0" y="0"/>
              <a:ext cx="9288654" cy="1660232"/>
            </a:xfrm>
            <a:prstGeom prst="roundRect">
              <a:avLst>
                <a:gd name="adj" fmla="val 10000"/>
              </a:avLst>
            </a:prstGeom>
            <a:solidFill>
              <a:srgbClr val="E97131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 txBox="1"/>
            <p:nvPr/>
          </p:nvSpPr>
          <p:spPr>
            <a:xfrm>
              <a:off x="48627" y="48627"/>
              <a:ext cx="9240026" cy="15629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247650" rIns="247650" bIns="247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5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Analyze and Decompose Words Morphologically: Actively break down words into their morphemes (root, prefixes, suffixes)</a:t>
              </a:r>
              <a:endParaRPr lang="en-US" sz="500" dirty="0"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1639174" y="2029172"/>
              <a:ext cx="9288654" cy="1660232"/>
            </a:xfrm>
            <a:prstGeom prst="roundRect">
              <a:avLst>
                <a:gd name="adj" fmla="val 10000"/>
              </a:avLst>
            </a:prstGeom>
            <a:solidFill>
              <a:srgbClr val="186923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 txBox="1"/>
            <p:nvPr/>
          </p:nvSpPr>
          <p:spPr>
            <a:xfrm>
              <a:off x="1460047" y="2027891"/>
              <a:ext cx="9783097" cy="15629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247650" rIns="247650" bIns="247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500"/>
                <a:buFont typeface="Arial"/>
                <a:buNone/>
              </a:pPr>
              <a:r>
                <a:rPr lang="en-US" sz="2400" dirty="0">
                  <a:solidFill>
                    <a:schemeClr val="lt1"/>
                  </a:solidFill>
                </a:rPr>
                <a:t>Identify and Classify Named Entities in Text: Collaboratively annotate real-world text data to recognize named entities (persons, organizations, locations, etc.)</a:t>
              </a: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8209503" y="1305127"/>
              <a:ext cx="1079150" cy="107915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F6D4CC">
                <a:alpha val="89803"/>
              </a:srgbClr>
            </a:solidFill>
            <a:ln w="19050" cap="flat" cmpd="sng">
              <a:solidFill>
                <a:srgbClr val="F6D4CC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 txBox="1"/>
            <p:nvPr/>
          </p:nvSpPr>
          <p:spPr>
            <a:xfrm>
              <a:off x="8452312" y="1305127"/>
              <a:ext cx="593532" cy="812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42" name="Google Shape;142;p5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 txBox="1"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</a:pPr>
            <a:r>
              <a:rPr lang="en-US" sz="5400"/>
              <a:t>Session Outline</a:t>
            </a:r>
            <a:endParaRPr/>
          </a:p>
        </p:txBody>
      </p:sp>
      <p:sp>
        <p:nvSpPr>
          <p:cNvPr id="150" name="Google Shape;150;p6"/>
          <p:cNvSpPr/>
          <p:nvPr/>
        </p:nvSpPr>
        <p:spPr>
          <a:xfrm rot="5400000">
            <a:off x="1627450" y="3462719"/>
            <a:ext cx="5410200" cy="18288"/>
          </a:xfrm>
          <a:custGeom>
            <a:avLst/>
            <a:gdLst/>
            <a:ahLst/>
            <a:cxnLst/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6"/>
          <p:cNvGrpSpPr/>
          <p:nvPr/>
        </p:nvGrpSpPr>
        <p:grpSpPr>
          <a:xfrm>
            <a:off x="4648018" y="643525"/>
            <a:ext cx="6900512" cy="5530734"/>
            <a:chOff x="0" y="2703"/>
            <a:chExt cx="6900512" cy="5530734"/>
          </a:xfrm>
        </p:grpSpPr>
        <p:cxnSp>
          <p:nvCxnSpPr>
            <p:cNvPr id="152" name="Google Shape;152;p6"/>
            <p:cNvCxnSpPr/>
            <p:nvPr/>
          </p:nvCxnSpPr>
          <p:spPr>
            <a:xfrm>
              <a:off x="0" y="2703"/>
              <a:ext cx="6900512" cy="0"/>
            </a:xfrm>
            <a:prstGeom prst="straightConnector1">
              <a:avLst/>
            </a:prstGeom>
            <a:solidFill>
              <a:srgbClr val="E97131"/>
            </a:solidFill>
            <a:ln w="19050" cap="flat" cmpd="sng">
              <a:solidFill>
                <a:srgbClr val="E9713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3" name="Google Shape;153;p6"/>
            <p:cNvSpPr/>
            <p:nvPr/>
          </p:nvSpPr>
          <p:spPr>
            <a:xfrm>
              <a:off x="0" y="2703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 txBox="1"/>
            <p:nvPr/>
          </p:nvSpPr>
          <p:spPr>
            <a:xfrm>
              <a:off x="0" y="2703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lang="en-US" sz="2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Definition of morphology and NER</a:t>
              </a:r>
              <a:endPara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5" name="Google Shape;155;p6"/>
            <p:cNvCxnSpPr/>
            <p:nvPr/>
          </p:nvCxnSpPr>
          <p:spPr>
            <a:xfrm>
              <a:off x="0" y="924492"/>
              <a:ext cx="6900512" cy="0"/>
            </a:xfrm>
            <a:prstGeom prst="straightConnector1">
              <a:avLst/>
            </a:prstGeom>
            <a:solidFill>
              <a:srgbClr val="176B22"/>
            </a:solidFill>
            <a:ln w="19050" cap="flat" cmpd="sng">
              <a:solidFill>
                <a:srgbClr val="176B2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6" name="Google Shape;156;p6"/>
            <p:cNvSpPr/>
            <p:nvPr/>
          </p:nvSpPr>
          <p:spPr>
            <a:xfrm>
              <a:off x="0" y="924492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 txBox="1"/>
            <p:nvPr/>
          </p:nvSpPr>
          <p:spPr>
            <a:xfrm>
              <a:off x="0" y="924492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lang="en-US" sz="2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 Understanding with examples</a:t>
              </a:r>
              <a:endPara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8" name="Google Shape;158;p6"/>
            <p:cNvCxnSpPr/>
            <p:nvPr/>
          </p:nvCxnSpPr>
          <p:spPr>
            <a:xfrm>
              <a:off x="0" y="1846281"/>
              <a:ext cx="6900512" cy="0"/>
            </a:xfrm>
            <a:prstGeom prst="straightConnector1">
              <a:avLst/>
            </a:prstGeom>
            <a:solidFill>
              <a:srgbClr val="0C9ED5"/>
            </a:solidFill>
            <a:ln w="19050" cap="flat" cmpd="sng">
              <a:solidFill>
                <a:srgbClr val="0C9ED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9" name="Google Shape;159;p6"/>
            <p:cNvSpPr/>
            <p:nvPr/>
          </p:nvSpPr>
          <p:spPr>
            <a:xfrm>
              <a:off x="0" y="1846281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 txBox="1"/>
            <p:nvPr/>
          </p:nvSpPr>
          <p:spPr>
            <a:xfrm>
              <a:off x="0" y="1846281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lang="en-US" sz="2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 classroom activities (morphology and wooclap) </a:t>
              </a:r>
              <a:endParaRPr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" name="Google Shape;161;p6"/>
            <p:cNvCxnSpPr/>
            <p:nvPr/>
          </p:nvCxnSpPr>
          <p:spPr>
            <a:xfrm>
              <a:off x="0" y="2768070"/>
              <a:ext cx="6900512" cy="0"/>
            </a:xfrm>
            <a:prstGeom prst="straightConnector1">
              <a:avLst/>
            </a:prstGeom>
            <a:solidFill>
              <a:srgbClr val="A02891"/>
            </a:solidFill>
            <a:ln w="19050" cap="flat" cmpd="sng">
              <a:solidFill>
                <a:srgbClr val="A0289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2" name="Google Shape;162;p6"/>
            <p:cNvSpPr/>
            <p:nvPr/>
          </p:nvSpPr>
          <p:spPr>
            <a:xfrm>
              <a:off x="0" y="2768070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 txBox="1"/>
            <p:nvPr/>
          </p:nvSpPr>
          <p:spPr>
            <a:xfrm>
              <a:off x="0" y="2768070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endPara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" name="Google Shape;164;p6"/>
            <p:cNvCxnSpPr/>
            <p:nvPr/>
          </p:nvCxnSpPr>
          <p:spPr>
            <a:xfrm>
              <a:off x="0" y="3689859"/>
              <a:ext cx="6900512" cy="0"/>
            </a:xfrm>
            <a:prstGeom prst="straightConnector1">
              <a:avLst/>
            </a:prstGeom>
            <a:solidFill>
              <a:srgbClr val="4EA62C"/>
            </a:solidFill>
            <a:ln w="19050" cap="flat" cmpd="sng">
              <a:solidFill>
                <a:srgbClr val="4EA62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5" name="Google Shape;165;p6"/>
            <p:cNvSpPr/>
            <p:nvPr/>
          </p:nvSpPr>
          <p:spPr>
            <a:xfrm>
              <a:off x="0" y="3689859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 txBox="1"/>
            <p:nvPr/>
          </p:nvSpPr>
          <p:spPr>
            <a:xfrm>
              <a:off x="0" y="3689859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endPara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7" name="Google Shape;167;p6"/>
            <p:cNvCxnSpPr/>
            <p:nvPr/>
          </p:nvCxnSpPr>
          <p:spPr>
            <a:xfrm>
              <a:off x="0" y="4611648"/>
              <a:ext cx="6900512" cy="0"/>
            </a:xfrm>
            <a:prstGeom prst="straightConnector1">
              <a:avLst/>
            </a:prstGeom>
            <a:solidFill>
              <a:srgbClr val="E97131"/>
            </a:solidFill>
            <a:ln w="19050" cap="flat" cmpd="sng">
              <a:solidFill>
                <a:srgbClr val="E9713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8" name="Google Shape;168;p6"/>
            <p:cNvSpPr/>
            <p:nvPr/>
          </p:nvSpPr>
          <p:spPr>
            <a:xfrm>
              <a:off x="0" y="4611648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 txBox="1"/>
            <p:nvPr/>
          </p:nvSpPr>
          <p:spPr>
            <a:xfrm>
              <a:off x="0" y="4611648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endPara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72" name="Google Shape;172;p6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 txBox="1">
            <a:spLocks noGrp="1"/>
          </p:cNvSpPr>
          <p:nvPr>
            <p:ph type="title"/>
          </p:nvPr>
        </p:nvSpPr>
        <p:spPr>
          <a:xfrm>
            <a:off x="2841674" y="365126"/>
            <a:ext cx="7723163" cy="87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US" sz="4000" b="1"/>
              <a:t>What is Morphology</a:t>
            </a:r>
            <a:r>
              <a:rPr lang="en-US" sz="2400" b="1"/>
              <a:t>?</a:t>
            </a:r>
            <a:br>
              <a:rPr lang="en-US" sz="2400" b="1"/>
            </a:br>
            <a:r>
              <a:rPr lang="en-US" sz="4000" b="1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79" name="Google Shape;179;p7"/>
          <p:cNvSpPr txBox="1">
            <a:spLocks noGrp="1"/>
          </p:cNvSpPr>
          <p:nvPr>
            <p:ph type="body" idx="1"/>
          </p:nvPr>
        </p:nvSpPr>
        <p:spPr>
          <a:xfrm>
            <a:off x="838200" y="1474840"/>
            <a:ext cx="10515600" cy="4702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The study of word formation how words are built up from smaller pieces. Identification, analysis, and description of the structure of a given language's MORPHEMES.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 dirty="0"/>
              <a:t>Bullet Points</a:t>
            </a:r>
            <a:r>
              <a:rPr lang="en-US" dirty="0"/>
              <a:t>:</a:t>
            </a:r>
            <a:endParaRPr dirty="0"/>
          </a:p>
          <a:p>
            <a:pPr marL="742950" lvl="1" indent="-28575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It analyzes how words are built from morphemes (smallest units of meaning).</a:t>
            </a:r>
            <a:endParaRPr dirty="0"/>
          </a:p>
          <a:p>
            <a:pPr marL="742950" lvl="1" indent="-28575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Focuses on affixes (prefixes, suffixes), roots, and stems.</a:t>
            </a:r>
            <a:endParaRPr dirty="0"/>
          </a:p>
          <a:p>
            <a:pPr marL="742950" lvl="1" indent="-28575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Helps in understanding how words change in different contexts.</a:t>
            </a:r>
            <a:endParaRPr dirty="0"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80" name="Google Shape;18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82" name="Google Shape;182;p7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EFBDB32-EB85-C1AD-B9F4-3649801A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Morphemes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78BC8D67-DF5E-4FED-1EB7-13B02D4B0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Smallest meaning bearing units constituting a word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831F3D0-8A85-C0C8-1BBD-339B31AA0D29}"/>
              </a:ext>
            </a:extLst>
          </p:cNvPr>
          <p:cNvGraphicFramePr/>
          <p:nvPr/>
        </p:nvGraphicFramePr>
        <p:xfrm>
          <a:off x="6705600" y="3093720"/>
          <a:ext cx="4114800" cy="1554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173" name="TextBox 4">
            <a:extLst>
              <a:ext uri="{FF2B5EF4-FFF2-40B4-BE49-F238E27FC236}">
                <a16:creationId xmlns:a16="http://schemas.microsoft.com/office/drawing/2014/main" id="{A339247E-19A3-5F34-2311-9E031C5AB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743201"/>
            <a:ext cx="685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Stem</a:t>
            </a:r>
          </a:p>
        </p:txBody>
      </p:sp>
      <p:sp>
        <p:nvSpPr>
          <p:cNvPr id="7174" name="TextBox 5">
            <a:extLst>
              <a:ext uri="{FF2B5EF4-FFF2-40B4-BE49-F238E27FC236}">
                <a16:creationId xmlns:a16="http://schemas.microsoft.com/office/drawing/2014/main" id="{A5D8F3D1-5A17-F8EB-6CE4-413262A70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982914"/>
            <a:ext cx="762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Prefix</a:t>
            </a:r>
          </a:p>
        </p:txBody>
      </p:sp>
      <p:sp>
        <p:nvSpPr>
          <p:cNvPr id="7175" name="TextBox 6">
            <a:extLst>
              <a:ext uri="{FF2B5EF4-FFF2-40B4-BE49-F238E27FC236}">
                <a16:creationId xmlns:a16="http://schemas.microsoft.com/office/drawing/2014/main" id="{1F82C22B-FF74-8A93-382A-AFB6C0B5B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0" y="2971801"/>
            <a:ext cx="838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Suffix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9DC0C6A3-51F3-EA18-4913-9BF0E851B851}"/>
              </a:ext>
            </a:extLst>
          </p:cNvPr>
          <p:cNvGraphicFramePr>
            <a:graphicFrameLocks/>
          </p:cNvGraphicFramePr>
          <p:nvPr/>
        </p:nvGraphicFramePr>
        <p:xfrm>
          <a:off x="2438400" y="2179638"/>
          <a:ext cx="4876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Explosion 1 8">
            <a:extLst>
              <a:ext uri="{FF2B5EF4-FFF2-40B4-BE49-F238E27FC236}">
                <a16:creationId xmlns:a16="http://schemas.microsoft.com/office/drawing/2014/main" id="{2745C802-717C-7F9A-E520-5A3FEA2EAC5A}"/>
              </a:ext>
            </a:extLst>
          </p:cNvPr>
          <p:cNvSpPr/>
          <p:nvPr/>
        </p:nvSpPr>
        <p:spPr>
          <a:xfrm>
            <a:off x="7696200" y="4953000"/>
            <a:ext cx="2438400" cy="1371600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Affixes in Hindi?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 txBox="1">
            <a:spLocks noGrp="1"/>
          </p:cNvSpPr>
          <p:nvPr>
            <p:ph type="title"/>
          </p:nvPr>
        </p:nvSpPr>
        <p:spPr>
          <a:xfrm>
            <a:off x="2841674" y="365126"/>
            <a:ext cx="7723163" cy="87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US" sz="4900" b="1"/>
              <a:t>Examples of Morphology</a:t>
            </a:r>
            <a:br>
              <a:rPr lang="en-US" sz="2400" b="1"/>
            </a:br>
            <a:r>
              <a:rPr lang="en-US" sz="4000" b="1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89" name="Google Shape;18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Text</a:t>
            </a:r>
            <a:r>
              <a:rPr lang="en-US"/>
              <a:t>: Morphology examines the internal structure of words.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Bullet Points</a:t>
            </a:r>
            <a:r>
              <a:rPr lang="en-US"/>
              <a:t>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/>
              <a:t>Unhappiness</a:t>
            </a:r>
            <a:r>
              <a:rPr lang="en-US"/>
              <a:t> → "Un-" (prefix), "happy" (root), "-ness" (suffix)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/>
              <a:t>Dogs</a:t>
            </a:r>
            <a:r>
              <a:rPr lang="en-US"/>
              <a:t> → "dog" (root), "-s" (plural suffix)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/>
              <a:t>Rewriting</a:t>
            </a:r>
            <a:r>
              <a:rPr lang="en-US"/>
              <a:t> → "Re-" (prefix), "write" (root), "-ing" (suffix)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90" name="Google Shape;19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91" name="Google Shape;19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92" name="Google Shape;192;p8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 txBox="1">
            <a:spLocks noGrp="1"/>
          </p:cNvSpPr>
          <p:nvPr>
            <p:ph type="title"/>
          </p:nvPr>
        </p:nvSpPr>
        <p:spPr>
          <a:xfrm>
            <a:off x="2841674" y="365126"/>
            <a:ext cx="7723163" cy="87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US" sz="4000" b="1"/>
              <a:t>Why is Morphology Important in NLP?</a:t>
            </a:r>
            <a:br>
              <a:rPr lang="en-US" sz="4000" b="1"/>
            </a:br>
            <a:br>
              <a:rPr lang="en-US" sz="4000" b="1"/>
            </a:br>
            <a:r>
              <a:rPr lang="en-US" sz="4000" b="1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99" name="Google Shape;19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Helps machines understand variations of words and their meanings.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Enables more accurate text processing (stemming, lemmatization).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Important for applications like search engines, machine translation, and speech recognition.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00" name="Google Shape;20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01" name="Google Shape;20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02" name="Google Shape;202;p9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1641</Words>
  <Application>Microsoft Office PowerPoint</Application>
  <PresentationFormat>Widescreen</PresentationFormat>
  <Paragraphs>244</Paragraphs>
  <Slides>28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Georgia</vt:lpstr>
      <vt:lpstr>Nunito</vt:lpstr>
      <vt:lpstr>Arial</vt:lpstr>
      <vt:lpstr>Wingdings</vt:lpstr>
      <vt:lpstr>Play</vt:lpstr>
      <vt:lpstr>Office Theme</vt:lpstr>
      <vt:lpstr>Morphology and Named Entity Recognition (NER)</vt:lpstr>
      <vt:lpstr>Reflect on the responses of post session activity  </vt:lpstr>
      <vt:lpstr>Ask Questions </vt:lpstr>
      <vt:lpstr>At the end of this session students will be able to know</vt:lpstr>
      <vt:lpstr>Session Outline</vt:lpstr>
      <vt:lpstr>What is Morphology?  </vt:lpstr>
      <vt:lpstr>Morphemes</vt:lpstr>
      <vt:lpstr>Examples of Morphology  </vt:lpstr>
      <vt:lpstr>Why is Morphology Important in NLP?   </vt:lpstr>
      <vt:lpstr>Types of Morphology</vt:lpstr>
      <vt:lpstr>Problems in Morphological Analysis</vt:lpstr>
      <vt:lpstr>Productivity</vt:lpstr>
      <vt:lpstr>False analysis</vt:lpstr>
      <vt:lpstr>Bound Base Morphemes</vt:lpstr>
      <vt:lpstr>PowerPoint Presentation</vt:lpstr>
      <vt:lpstr>NLP Techniques for Morphology</vt:lpstr>
      <vt:lpstr>1. Tokenization</vt:lpstr>
      <vt:lpstr>2. Stemming</vt:lpstr>
      <vt:lpstr>3. Lemmatization</vt:lpstr>
      <vt:lpstr>4. Morphological Segmentation</vt:lpstr>
      <vt:lpstr>What is Named Entity Recognition (NER)?  </vt:lpstr>
      <vt:lpstr>Examples of NER  </vt:lpstr>
      <vt:lpstr>NER in Action  </vt:lpstr>
      <vt:lpstr>How Morphology and NER Work Together  </vt:lpstr>
      <vt:lpstr>Applications of Morphology and NER  </vt:lpstr>
      <vt:lpstr>Class room activity : Morpheme  </vt:lpstr>
      <vt:lpstr>Creating Words   </vt:lpstr>
      <vt:lpstr>Review and Reflection from students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Deepak Gupta</dc:creator>
  <cp:lastModifiedBy>Amit Yadav</cp:lastModifiedBy>
  <cp:revision>14</cp:revision>
  <dcterms:created xsi:type="dcterms:W3CDTF">2024-08-22T06:33:55Z</dcterms:created>
  <dcterms:modified xsi:type="dcterms:W3CDTF">2025-04-09T06:46:57Z</dcterms:modified>
</cp:coreProperties>
</file>