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10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34256-C8E2-A67F-3C00-01B5A873D7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5A203C-7CA0-EE14-6D9D-57049B8B43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64B5B-6FEA-29CB-03EE-DC91CBD08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F1AF9-9725-DF6E-96C4-216AF772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89C1C-A8CF-0969-E140-7E4CDEE23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41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F45B9-1190-3AAC-3A8D-88004174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A45F8-426A-890D-E009-66CD966D9E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22939-6CC6-CA8F-8F48-21BCAAE3B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EF15D-0731-3BFE-0BA7-D4DDCBCF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BDCFD-FB25-4AA7-4511-7A1E9ACF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748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2EC22-330B-3C2B-DE26-EF6D5C98F9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36073-0951-52F4-9259-2923BA785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C7FD1-2474-594A-C390-931CDC45F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983A5-BC91-9143-7A3F-CDDAC26BD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C5600-38A7-8D73-527D-9D4F0B4F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651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405F-77C3-81B3-C5A3-A2C1E0C7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15BB4-904E-A699-CE97-01A8B22D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7FEEA-FDFD-FE57-8954-90238063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C54FE-51CD-2EE3-9C48-1F06F6AB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898C5-C597-CF9C-0405-1E993815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8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CFE1-D4A6-DA85-5535-B5E1DED86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C2049F-A397-6CD3-E04E-E1C205C84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2A863-C427-8A14-0AA6-58FA12DE9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FECD9-E71F-A77D-4B85-952F457FC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72285-D9C7-50E2-39A6-75D7E1E8C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21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7111B-EE10-8E68-62F3-40E400BDC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B8083-4E6C-8E06-BBF1-253ADD960E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4A2AC5-8006-4233-36AA-A432E44F7E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4A1AD-60E7-16D3-F485-4A099559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E5BFB-A96C-2554-F559-B90EF6CD4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9BD814-864B-0300-4E86-35C5D78CD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0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7DF8-014D-5C03-C518-BC1FB889C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B34DE-6B95-352D-E2D6-7E8A662AE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2ABF7-00B0-EBFB-CB0C-D5E332F51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C9F0C-E0C4-99B3-4FA1-1EEFAB4BA3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C15460-E061-7257-32D3-AFFDFDE4CF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D345FB-5069-B0AE-3B29-E8EE5F5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03FEB2-CC73-2F1D-F86B-030B50B34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BB10F-E63D-AFD5-4119-C21FD7D04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81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71AB5-9866-FF10-9744-367F1406D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5AF53-B363-1A07-6C9B-D751DA02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85126-3B9D-AF8C-B4E6-6184DA12F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636C9-43F3-07F2-445B-AEB1DF0AA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70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665D1D-3E17-0157-A23F-A06A6366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C2DA3-5292-D730-CABA-1EA7969D4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0D22B-F6AA-3746-9B8C-834D45D39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57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6965E-6ED4-2684-4999-98D7D82FB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A4FC9-17A1-9F79-519F-A87D1ED6B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42E78-2ECA-3217-685E-0B867A083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D6E229-D2F4-9BB4-9686-D0C3F2AC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B735-F67B-C2A8-3ABF-6D952764F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6FC06C-BD58-2CE5-3455-7D6814B5A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2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7255A-9A73-6D8E-FFD1-08A9796F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64CD83-C935-7A8F-6381-8FAC154E3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CB863-61E8-CBB3-7532-03FAA9C20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B016B-23DC-FEFC-272D-57F82274C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843926-0CB7-BFDA-8650-954445E86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68A62C-F735-3F68-F171-9908AE86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819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659970-864A-9EDE-A18B-C633C7B4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ABFB9-B39B-1D35-7091-0C273C0FD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5C187-7ACE-1176-5286-72470E2DF9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7543A1-72F4-4E3B-A5DF-89436BB41952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6433D-A033-8A0F-BCE8-0E45080914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2E697-5A59-4653-5594-C474D158CC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FF4644-4253-4745-9903-ACCF60F36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29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file:///D:\ACTE\1-Advance%20Excel-Vignesh%20Subrama\Advance%20Excel%20class%20sheets-4.xlsm!Excel-ppt%20connection!R1C1:R13C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file:///D:\ACTE\1-Advance%20Excel-Vignesh%20Subrama\Advance%20Excel%20class%20sheets-4.xls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3F22F91-A8A7-D9B8-FF73-D6868F15E9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85411"/>
              </p:ext>
            </p:extLst>
          </p:nvPr>
        </p:nvGraphicFramePr>
        <p:xfrm>
          <a:off x="1902541" y="471948"/>
          <a:ext cx="7329949" cy="6032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2962306" imgH="2486037" progId="Excel.SheetMacroEnabled.12">
                  <p:link updateAutomatic="1"/>
                </p:oleObj>
              </mc:Choice>
              <mc:Fallback>
                <p:oleObj name="Macro-Enabled Worksheet" r:id="rId2" imgW="2962306" imgH="2486037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02541" y="471948"/>
                        <a:ext cx="7329949" cy="6032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87546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B3492-284A-9F8B-6C84-708B215AB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7953"/>
            <a:ext cx="10515600" cy="553901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B989E0C-A5EC-0C23-8B29-32E049DEFA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903202"/>
              </p:ext>
            </p:extLst>
          </p:nvPr>
        </p:nvGraphicFramePr>
        <p:xfrm>
          <a:off x="944880" y="681037"/>
          <a:ext cx="10408920" cy="5495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2" imgW="12134789" imgH="2866880" progId="Excel.SheetMacroEnabled.12">
                  <p:link updateAutomatic="1"/>
                </p:oleObj>
              </mc:Choice>
              <mc:Fallback>
                <p:oleObj name="Macro-Enabled Worksheet" r:id="rId2" imgW="12134789" imgH="2866880" progId="Excel.SheetMacroEnabled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4880" y="681037"/>
                        <a:ext cx="10408920" cy="54959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6671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FA2B5-0604-83B3-C8CA-DB62929B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7BD93-7A35-5A50-DE46-0EA59C46C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6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D:\ACTE\1-Advance Excel-Vignesh Subrama\Advance Excel class sheets-4.xlsm!Excel-ppt connection!R1C1:R13C4</vt:lpstr>
      <vt:lpstr>D:\ACTE\1-Advance Excel-Vignesh Subrama\Advance Excel class sheets-4.xlsm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 Kamat</dc:creator>
  <cp:lastModifiedBy>Amit Kamat</cp:lastModifiedBy>
  <cp:revision>4</cp:revision>
  <dcterms:created xsi:type="dcterms:W3CDTF">2025-07-10T15:59:14Z</dcterms:created>
  <dcterms:modified xsi:type="dcterms:W3CDTF">2025-10-06T18:36:09Z</dcterms:modified>
</cp:coreProperties>
</file>