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Inter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Int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f2c499ff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f2c499ff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b75ca12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b75ca12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f2c499ff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f2c499ff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b75ca12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b75ca12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b816369f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b816369f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b816369f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b816369f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b816369f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b816369f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b75ca12b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b75ca12b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b816369f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b816369f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b75ca12b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b75ca12b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Medical Data DeIdentification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1500" y="3882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deIDentiFiers</a:t>
            </a:r>
            <a:endParaRPr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Thank You!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86850" y="2922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Medical Data De-Identification</a:t>
            </a:r>
            <a:r>
              <a:rPr lang="en" sz="3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|    deIDentiFiers</a:t>
            </a:r>
            <a:endParaRPr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64100" y="368825"/>
            <a:ext cx="82164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Inter"/>
                <a:ea typeface="Inter"/>
                <a:cs typeface="Inter"/>
                <a:sym typeface="Inter"/>
              </a:rPr>
              <a:t>Problem </a:t>
            </a:r>
            <a:endParaRPr b="1" sz="3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64100" y="1653350"/>
            <a:ext cx="8216400" cy="28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403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en" sz="3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Medical data is sensitive and contains personally identifiable information (PII) that needs to be protected.</a:t>
            </a:r>
            <a:endParaRPr sz="3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03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en" sz="3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Researchers need access to medical data to gain valuable insights and learnings.</a:t>
            </a:r>
            <a:endParaRPr sz="3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03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en" sz="3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How can we provide access to deidentified medical data to researchers while protecting patient privacy?</a:t>
            </a:r>
            <a:endParaRPr sz="3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64100" y="368825"/>
            <a:ext cx="82164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Inter"/>
                <a:ea typeface="Inter"/>
                <a:cs typeface="Inter"/>
                <a:sym typeface="Inter"/>
              </a:rPr>
              <a:t>Solution</a:t>
            </a:r>
            <a:endParaRPr b="1" sz="3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64100" y="1292400"/>
            <a:ext cx="8216400" cy="28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 generative AI techniques </a:t>
            </a:r>
            <a:r>
              <a:rPr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like </a:t>
            </a:r>
            <a:r>
              <a:rPr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NLP to remove PII identifiers from medical data and deidentify it.</a:t>
            </a:r>
            <a:endParaRPr sz="1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 natural language processing (NLP) and text vector embeddings to perform anonymisation tasks.</a:t>
            </a:r>
            <a:endParaRPr sz="1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 machine learning to train the model on large datasets of medical data and PII identifiers.</a:t>
            </a:r>
            <a:endParaRPr sz="1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Input data can be either textual reports data like pathology tests, EMR or pictographic test reports like X-Rays, MRI, etc.</a:t>
            </a:r>
            <a:endParaRPr sz="1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Build a secure platform where researchers can access the deidentified medical data for research purposes.</a:t>
            </a:r>
            <a:endParaRPr sz="1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221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600" y="0"/>
            <a:ext cx="3929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464100" y="368825"/>
            <a:ext cx="82164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Inter"/>
                <a:ea typeface="Inter"/>
                <a:cs typeface="Inter"/>
                <a:sym typeface="Inter"/>
              </a:rPr>
              <a:t>Technical Architecture</a:t>
            </a:r>
            <a:endParaRPr b="1" sz="39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b="17634" l="0" r="0" t="4197"/>
          <a:stretch/>
        </p:blipFill>
        <p:spPr>
          <a:xfrm rot="-5400000">
            <a:off x="2241787" y="-845311"/>
            <a:ext cx="3980449" cy="792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509800" y="-1038525"/>
            <a:ext cx="4000500" cy="82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>
            <p:ph type="title"/>
          </p:nvPr>
        </p:nvSpPr>
        <p:spPr>
          <a:xfrm>
            <a:off x="464100" y="368825"/>
            <a:ext cx="82164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Inter"/>
                <a:ea typeface="Inter"/>
                <a:cs typeface="Inter"/>
                <a:sym typeface="Inter"/>
              </a:rPr>
              <a:t>Platform </a:t>
            </a:r>
            <a:r>
              <a:rPr b="1" lang="en" sz="3900">
                <a:latin typeface="Inter"/>
                <a:ea typeface="Inter"/>
                <a:cs typeface="Inter"/>
                <a:sym typeface="Inter"/>
              </a:rPr>
              <a:t>Technical Architecture</a:t>
            </a:r>
            <a:endParaRPr b="1" sz="39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64100" y="368825"/>
            <a:ext cx="82164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Inter"/>
                <a:ea typeface="Inter"/>
                <a:cs typeface="Inter"/>
                <a:sym typeface="Inter"/>
              </a:rPr>
              <a:t>Future Work</a:t>
            </a:r>
            <a:endParaRPr b="1" sz="3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464100" y="1292400"/>
            <a:ext cx="8216400" cy="28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708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en" sz="3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Integration with Partners via Data Ingestion Pipelines to ensure secured, streamlined input data.</a:t>
            </a:r>
            <a:endParaRPr sz="3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08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en" sz="3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Training model on a larger data set</a:t>
            </a:r>
            <a:endParaRPr sz="3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08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en" sz="3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Supporting Pictographic diagnostic tests like X-Ray, MRI, etc as input</a:t>
            </a:r>
            <a:endParaRPr sz="3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08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en" sz="3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Become HIPPA Complaint</a:t>
            </a:r>
            <a:endParaRPr sz="3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