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9"/>
  </p:normalViewPr>
  <p:slideViewPr>
    <p:cSldViewPr snapToGrid="0" snapToObjects="1" showGuides="1">
      <p:cViewPr varScale="1">
        <p:scale>
          <a:sx n="107" d="100"/>
          <a:sy n="107" d="100"/>
        </p:scale>
        <p:origin x="20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8806-26C5-9645-A2BA-100E1A679C32}"/>
              </a:ext>
            </a:extLst>
          </p:cNvPr>
          <p:cNvSpPr>
            <a:spLocks noGrp="1"/>
          </p:cNvSpPr>
          <p:nvPr>
            <p:ph type="ctrTitle" hasCustomPrompt="1"/>
          </p:nvPr>
        </p:nvSpPr>
        <p:spPr>
          <a:xfrm>
            <a:off x="4486274" y="1202483"/>
            <a:ext cx="6181725" cy="2307480"/>
          </a:xfrm>
        </p:spPr>
        <p:txBody>
          <a:bodyPr anchor="b"/>
          <a:lstStyle>
            <a:lvl1pPr algn="l">
              <a:defRPr sz="6000">
                <a:latin typeface="Arial" panose="020B0604020202020204" pitchFamily="34" charset="0"/>
                <a:cs typeface="Arial" panose="020B0604020202020204" pitchFamily="34" charset="0"/>
              </a:defRPr>
            </a:lvl1pPr>
          </a:lstStyle>
          <a:p>
            <a:r>
              <a:rPr lang="en-US" dirty="0"/>
              <a:t>Client Name</a:t>
            </a:r>
          </a:p>
        </p:txBody>
      </p:sp>
      <p:sp>
        <p:nvSpPr>
          <p:cNvPr id="3" name="Subtitle 2">
            <a:extLst>
              <a:ext uri="{FF2B5EF4-FFF2-40B4-BE49-F238E27FC236}">
                <a16:creationId xmlns:a16="http://schemas.microsoft.com/office/drawing/2014/main" id="{1C91EB08-1BC7-3A43-B906-E1BB823B6427}"/>
              </a:ext>
            </a:extLst>
          </p:cNvPr>
          <p:cNvSpPr>
            <a:spLocks noGrp="1"/>
          </p:cNvSpPr>
          <p:nvPr>
            <p:ph type="subTitle" idx="1" hasCustomPrompt="1"/>
          </p:nvPr>
        </p:nvSpPr>
        <p:spPr>
          <a:xfrm>
            <a:off x="4486274" y="3657600"/>
            <a:ext cx="6181725" cy="1600200"/>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Team Member Names</a:t>
            </a:r>
          </a:p>
        </p:txBody>
      </p:sp>
      <p:sp>
        <p:nvSpPr>
          <p:cNvPr id="4" name="Date Placeholder 3">
            <a:extLst>
              <a:ext uri="{FF2B5EF4-FFF2-40B4-BE49-F238E27FC236}">
                <a16:creationId xmlns:a16="http://schemas.microsoft.com/office/drawing/2014/main" id="{97B78C93-C59D-D944-ABF5-5F043CBA062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7232C88-828D-A549-88E7-285AB1C5D9FF}" type="datetimeFigureOut">
              <a:rPr lang="en-US" smtClean="0"/>
              <a:pPr/>
              <a:t>7/24/18</a:t>
            </a:fld>
            <a:endParaRPr lang="en-US"/>
          </a:p>
        </p:txBody>
      </p:sp>
      <p:sp>
        <p:nvSpPr>
          <p:cNvPr id="5" name="Footer Placeholder 4">
            <a:extLst>
              <a:ext uri="{FF2B5EF4-FFF2-40B4-BE49-F238E27FC236}">
                <a16:creationId xmlns:a16="http://schemas.microsoft.com/office/drawing/2014/main" id="{4DBB2D32-B997-554F-B79B-0C938B766CBC}"/>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BC51B60-F224-B94B-98CA-DC058C561C64}"/>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46D89F8-7034-D14A-961B-B496D478804C}" type="slidenum">
              <a:rPr lang="en-US" smtClean="0"/>
              <a:pPr/>
              <a:t>‹#›</a:t>
            </a:fld>
            <a:endParaRPr lang="en-US"/>
          </a:p>
        </p:txBody>
      </p:sp>
      <p:pic>
        <p:nvPicPr>
          <p:cNvPr id="8" name="Picture 7">
            <a:extLst>
              <a:ext uri="{FF2B5EF4-FFF2-40B4-BE49-F238E27FC236}">
                <a16:creationId xmlns:a16="http://schemas.microsoft.com/office/drawing/2014/main" id="{5065F622-550B-C546-B00C-09D9FA15A7F9}"/>
              </a:ext>
            </a:extLst>
          </p:cNvPr>
          <p:cNvPicPr>
            <a:picLocks noChangeAspect="1"/>
          </p:cNvPicPr>
          <p:nvPr userDrawn="1"/>
        </p:nvPicPr>
        <p:blipFill rotWithShape="1">
          <a:blip r:embed="rId2"/>
          <a:srcRect l="12500" t="14063" r="12125" b="17875"/>
          <a:stretch/>
        </p:blipFill>
        <p:spPr>
          <a:xfrm>
            <a:off x="885826" y="1600199"/>
            <a:ext cx="3480956" cy="3143251"/>
          </a:xfrm>
          <a:prstGeom prst="rect">
            <a:avLst/>
          </a:prstGeom>
        </p:spPr>
      </p:pic>
      <p:sp>
        <p:nvSpPr>
          <p:cNvPr id="10" name="TextBox 9">
            <a:extLst>
              <a:ext uri="{FF2B5EF4-FFF2-40B4-BE49-F238E27FC236}">
                <a16:creationId xmlns:a16="http://schemas.microsoft.com/office/drawing/2014/main" id="{6DC43D82-503C-2B47-BC1C-39B447BB9C0A}"/>
              </a:ext>
            </a:extLst>
          </p:cNvPr>
          <p:cNvSpPr txBox="1"/>
          <p:nvPr userDrawn="1"/>
        </p:nvSpPr>
        <p:spPr>
          <a:xfrm>
            <a:off x="4529138" y="2157414"/>
            <a:ext cx="2352311" cy="400110"/>
          </a:xfrm>
          <a:prstGeom prst="rect">
            <a:avLst/>
          </a:prstGeom>
          <a:noFill/>
        </p:spPr>
        <p:txBody>
          <a:bodyPr wrap="none" rtlCol="0">
            <a:spAutoFit/>
          </a:bodyPr>
          <a:lstStyle/>
          <a:p>
            <a:r>
              <a:rPr lang="en-US" sz="2000" spc="300" dirty="0">
                <a:latin typeface="Arial" panose="020B0604020202020204" pitchFamily="34" charset="0"/>
                <a:cs typeface="Arial" panose="020B0604020202020204" pitchFamily="34" charset="0"/>
              </a:rPr>
              <a:t>REPORT FOR:</a:t>
            </a:r>
          </a:p>
        </p:txBody>
      </p:sp>
    </p:spTree>
    <p:extLst>
      <p:ext uri="{BB962C8B-B14F-4D97-AF65-F5344CB8AC3E}">
        <p14:creationId xmlns:p14="http://schemas.microsoft.com/office/powerpoint/2010/main" val="173782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57D2-0E97-0146-9285-5063674AD95C}"/>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E0BE52D-CFB5-084A-B4D2-C32892F83FCD}"/>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0D64E-F9D0-074D-AF87-FF119833E61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7232C88-828D-A549-88E7-285AB1C5D9FF}" type="datetimeFigureOut">
              <a:rPr lang="en-US" smtClean="0"/>
              <a:pPr/>
              <a:t>7/24/18</a:t>
            </a:fld>
            <a:endParaRPr lang="en-US"/>
          </a:p>
        </p:txBody>
      </p:sp>
      <p:sp>
        <p:nvSpPr>
          <p:cNvPr id="5" name="Footer Placeholder 4">
            <a:extLst>
              <a:ext uri="{FF2B5EF4-FFF2-40B4-BE49-F238E27FC236}">
                <a16:creationId xmlns:a16="http://schemas.microsoft.com/office/drawing/2014/main" id="{537B02E5-9409-9946-BD61-21305757C6DD}"/>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4AE7E86-775A-F746-B923-928C79481FFA}"/>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46D89F8-7034-D14A-961B-B496D478804C}" type="slidenum">
              <a:rPr lang="en-US" smtClean="0"/>
              <a:pPr/>
              <a:t>‹#›</a:t>
            </a:fld>
            <a:endParaRPr lang="en-US"/>
          </a:p>
        </p:txBody>
      </p:sp>
      <p:pic>
        <p:nvPicPr>
          <p:cNvPr id="7" name="Picture 6">
            <a:extLst>
              <a:ext uri="{FF2B5EF4-FFF2-40B4-BE49-F238E27FC236}">
                <a16:creationId xmlns:a16="http://schemas.microsoft.com/office/drawing/2014/main" id="{FB347054-2958-7F4E-B356-5C3CBB4C434E}"/>
              </a:ext>
            </a:extLst>
          </p:cNvPr>
          <p:cNvPicPr>
            <a:picLocks noChangeAspect="1"/>
          </p:cNvPicPr>
          <p:nvPr userDrawn="1"/>
        </p:nvPicPr>
        <p:blipFill rotWithShape="1">
          <a:blip r:embed="rId2"/>
          <a:srcRect l="12500" t="14063" r="12125" b="17875"/>
          <a:stretch/>
        </p:blipFill>
        <p:spPr>
          <a:xfrm>
            <a:off x="271462" y="5698686"/>
            <a:ext cx="1157288" cy="1045014"/>
          </a:xfrm>
          <a:prstGeom prst="rect">
            <a:avLst/>
          </a:prstGeom>
        </p:spPr>
      </p:pic>
    </p:spTree>
    <p:extLst>
      <p:ext uri="{BB962C8B-B14F-4D97-AF65-F5344CB8AC3E}">
        <p14:creationId xmlns:p14="http://schemas.microsoft.com/office/powerpoint/2010/main" val="2437685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4084A-8311-8148-974C-513A2096F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9CA2B2-49E5-9B40-8608-881A7C032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7558A-EA29-A94D-B156-CA66ECBE4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32C88-828D-A549-88E7-285AB1C5D9FF}" type="datetimeFigureOut">
              <a:rPr lang="en-US" smtClean="0"/>
              <a:t>7/24/18</a:t>
            </a:fld>
            <a:endParaRPr lang="en-US"/>
          </a:p>
        </p:txBody>
      </p:sp>
      <p:sp>
        <p:nvSpPr>
          <p:cNvPr id="5" name="Footer Placeholder 4">
            <a:extLst>
              <a:ext uri="{FF2B5EF4-FFF2-40B4-BE49-F238E27FC236}">
                <a16:creationId xmlns:a16="http://schemas.microsoft.com/office/drawing/2014/main" id="{0652872A-9163-BB47-BB13-BC64A76F1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3AE227-2F4A-2943-96E1-41E6EFA39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D89F8-7034-D14A-961B-B496D478804C}" type="slidenum">
              <a:rPr lang="en-US" smtClean="0"/>
              <a:t>‹#›</a:t>
            </a:fld>
            <a:endParaRPr lang="en-US"/>
          </a:p>
        </p:txBody>
      </p:sp>
    </p:spTree>
    <p:extLst>
      <p:ext uri="{BB962C8B-B14F-4D97-AF65-F5344CB8AC3E}">
        <p14:creationId xmlns:p14="http://schemas.microsoft.com/office/powerpoint/2010/main" val="81865546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bes.com/sites/jaysondemers/2017/03/28/why-instagram-is-the-top-social-platform-for-engagement-and-how-to-use-it/#55c94e5f36b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2F45-AB53-2140-B872-39F1FFC3D8B2}"/>
              </a:ext>
            </a:extLst>
          </p:cNvPr>
          <p:cNvSpPr>
            <a:spLocks noGrp="1"/>
          </p:cNvSpPr>
          <p:nvPr>
            <p:ph type="ctrTitle"/>
          </p:nvPr>
        </p:nvSpPr>
        <p:spPr/>
        <p:txBody>
          <a:bodyPr/>
          <a:lstStyle/>
          <a:p>
            <a:pPr algn="l"/>
            <a:r>
              <a:rPr lang="en-US" dirty="0" err="1"/>
              <a:t>HaggleKat</a:t>
            </a:r>
            <a:endParaRPr lang="en-US" dirty="0"/>
          </a:p>
        </p:txBody>
      </p:sp>
      <p:sp>
        <p:nvSpPr>
          <p:cNvPr id="3" name="Subtitle 2">
            <a:extLst>
              <a:ext uri="{FF2B5EF4-FFF2-40B4-BE49-F238E27FC236}">
                <a16:creationId xmlns:a16="http://schemas.microsoft.com/office/drawing/2014/main" id="{F3B97951-367B-9F45-AB30-E5A935454374}"/>
              </a:ext>
            </a:extLst>
          </p:cNvPr>
          <p:cNvSpPr>
            <a:spLocks noGrp="1"/>
          </p:cNvSpPr>
          <p:nvPr>
            <p:ph type="subTitle" idx="1"/>
          </p:nvPr>
        </p:nvSpPr>
        <p:spPr/>
        <p:txBody>
          <a:bodyPr/>
          <a:lstStyle/>
          <a:p>
            <a:pPr algn="l"/>
            <a:r>
              <a:rPr lang="en-US" dirty="0"/>
              <a:t>Amit Gupta</a:t>
            </a:r>
          </a:p>
          <a:p>
            <a:pPr algn="l"/>
            <a:r>
              <a:rPr lang="en-US" dirty="0"/>
              <a:t>Rajat</a:t>
            </a:r>
          </a:p>
          <a:p>
            <a:pPr algn="l"/>
            <a:r>
              <a:rPr lang="en-US" dirty="0"/>
              <a:t>Nitin</a:t>
            </a:r>
          </a:p>
        </p:txBody>
      </p:sp>
    </p:spTree>
    <p:extLst>
      <p:ext uri="{BB962C8B-B14F-4D97-AF65-F5344CB8AC3E}">
        <p14:creationId xmlns:p14="http://schemas.microsoft.com/office/powerpoint/2010/main" val="369387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1DF5-458D-4248-9A9D-859F6B62B777}"/>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F861A012-FBC5-1D48-9874-A3F28CDFCFA4}"/>
              </a:ext>
            </a:extLst>
          </p:cNvPr>
          <p:cNvSpPr>
            <a:spLocks noGrp="1"/>
          </p:cNvSpPr>
          <p:nvPr>
            <p:ph idx="1"/>
          </p:nvPr>
        </p:nvSpPr>
        <p:spPr/>
        <p:txBody>
          <a:bodyPr>
            <a:normAutofit/>
          </a:bodyPr>
          <a:lstStyle/>
          <a:p>
            <a:r>
              <a:rPr lang="en-US" sz="2400" b="1" u="sng" dirty="0"/>
              <a:t>Amit Gupta</a:t>
            </a:r>
            <a:r>
              <a:rPr lang="en-US" sz="2400" dirty="0"/>
              <a:t>: The team lead for this project at Method Data Science, Amit works as a Data Scientist for Insight </a:t>
            </a:r>
            <a:r>
              <a:rPr lang="en-US" sz="2400" dirty="0" err="1"/>
              <a:t>Softmax</a:t>
            </a:r>
            <a:r>
              <a:rPr lang="en-US" sz="2400" dirty="0"/>
              <a:t> Consulting, LLC. He’s also a research fellow at </a:t>
            </a:r>
            <a:r>
              <a:rPr lang="en-US" sz="2400" dirty="0" err="1"/>
              <a:t>Skymind</a:t>
            </a:r>
            <a:r>
              <a:rPr lang="en-US" sz="2400" dirty="0"/>
              <a:t> Labs. He develops intelligent systems using Deep Learning Frameworks at the above mentioned </a:t>
            </a:r>
            <a:r>
              <a:rPr lang="en-US" sz="2400" dirty="0" err="1"/>
              <a:t>organisations</a:t>
            </a:r>
            <a:r>
              <a:rPr lang="en-US" sz="2400" dirty="0"/>
              <a:t>.</a:t>
            </a:r>
          </a:p>
          <a:p>
            <a:endParaRPr lang="en-US" sz="2000" dirty="0"/>
          </a:p>
        </p:txBody>
      </p:sp>
    </p:spTree>
    <p:extLst>
      <p:ext uri="{BB962C8B-B14F-4D97-AF65-F5344CB8AC3E}">
        <p14:creationId xmlns:p14="http://schemas.microsoft.com/office/powerpoint/2010/main" val="240085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92CF-2E39-6E46-8844-7B1E03CBE8D4}"/>
              </a:ext>
            </a:extLst>
          </p:cNvPr>
          <p:cNvSpPr>
            <a:spLocks noGrp="1"/>
          </p:cNvSpPr>
          <p:nvPr>
            <p:ph type="title"/>
          </p:nvPr>
        </p:nvSpPr>
        <p:spPr/>
        <p:txBody>
          <a:bodyPr/>
          <a:lstStyle/>
          <a:p>
            <a:r>
              <a:rPr lang="en-US" dirty="0"/>
              <a:t>Client Problem</a:t>
            </a:r>
          </a:p>
        </p:txBody>
      </p:sp>
      <p:sp>
        <p:nvSpPr>
          <p:cNvPr id="3" name="Content Placeholder 2">
            <a:extLst>
              <a:ext uri="{FF2B5EF4-FFF2-40B4-BE49-F238E27FC236}">
                <a16:creationId xmlns:a16="http://schemas.microsoft.com/office/drawing/2014/main" id="{A45E7F98-7EB5-894E-B017-5D2F87B45C95}"/>
              </a:ext>
            </a:extLst>
          </p:cNvPr>
          <p:cNvSpPr>
            <a:spLocks noGrp="1"/>
          </p:cNvSpPr>
          <p:nvPr>
            <p:ph idx="1"/>
          </p:nvPr>
        </p:nvSpPr>
        <p:spPr/>
        <p:txBody>
          <a:bodyPr>
            <a:normAutofit/>
          </a:bodyPr>
          <a:lstStyle/>
          <a:p>
            <a:r>
              <a:rPr lang="en-US" sz="2400" dirty="0"/>
              <a:t>Client requires an intelligent system that can detect and analyze latest Fashion Trends.</a:t>
            </a:r>
          </a:p>
          <a:p>
            <a:r>
              <a:rPr lang="en-US" sz="2400" dirty="0"/>
              <a:t>A Fashion trend can include color, style, and the type of accessory and/or the apparel.</a:t>
            </a:r>
          </a:p>
          <a:p>
            <a:r>
              <a:rPr lang="en-US" sz="2400" dirty="0"/>
              <a:t>The Client suggests the use of fashion blogs to determine fashion trends.</a:t>
            </a:r>
          </a:p>
        </p:txBody>
      </p:sp>
    </p:spTree>
    <p:extLst>
      <p:ext uri="{BB962C8B-B14F-4D97-AF65-F5344CB8AC3E}">
        <p14:creationId xmlns:p14="http://schemas.microsoft.com/office/powerpoint/2010/main" val="2093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D9C6-93A2-CA4B-B436-1FCB7560C605}"/>
              </a:ext>
            </a:extLst>
          </p:cNvPr>
          <p:cNvSpPr>
            <a:spLocks noGrp="1"/>
          </p:cNvSpPr>
          <p:nvPr>
            <p:ph type="title"/>
          </p:nvPr>
        </p:nvSpPr>
        <p:spPr/>
        <p:txBody>
          <a:bodyPr/>
          <a:lstStyle/>
          <a:p>
            <a:r>
              <a:rPr lang="en-US" dirty="0"/>
              <a:t>The Method Method (M2)</a:t>
            </a:r>
          </a:p>
        </p:txBody>
      </p:sp>
      <p:sp>
        <p:nvSpPr>
          <p:cNvPr id="3" name="Content Placeholder 2">
            <a:extLst>
              <a:ext uri="{FF2B5EF4-FFF2-40B4-BE49-F238E27FC236}">
                <a16:creationId xmlns:a16="http://schemas.microsoft.com/office/drawing/2014/main" id="{55E033AE-6EAE-FC47-AC70-60323D66CB62}"/>
              </a:ext>
            </a:extLst>
          </p:cNvPr>
          <p:cNvSpPr>
            <a:spLocks noGrp="1"/>
          </p:cNvSpPr>
          <p:nvPr>
            <p:ph idx="1"/>
          </p:nvPr>
        </p:nvSpPr>
        <p:spPr/>
        <p:txBody>
          <a:bodyPr>
            <a:normAutofit/>
          </a:bodyPr>
          <a:lstStyle/>
          <a:p>
            <a:r>
              <a:rPr lang="en-US" sz="2400" dirty="0"/>
              <a:t>Our first version of product tries to determine a trend by gathering images from Instagram for a specific timeframe, process the image and finally exporting a report containing the main colors and its hex codes as a .csv or .</a:t>
            </a:r>
            <a:r>
              <a:rPr lang="en-US" sz="2400" dirty="0" err="1"/>
              <a:t>xlsx</a:t>
            </a:r>
            <a:r>
              <a:rPr lang="en-US" sz="2400" dirty="0"/>
              <a:t> file for the client to review.</a:t>
            </a:r>
          </a:p>
        </p:txBody>
      </p:sp>
    </p:spTree>
    <p:extLst>
      <p:ext uri="{BB962C8B-B14F-4D97-AF65-F5344CB8AC3E}">
        <p14:creationId xmlns:p14="http://schemas.microsoft.com/office/powerpoint/2010/main" val="408519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60F9-31E2-694D-9803-E60E1E85607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9575B20A-041E-CA46-8111-683950003E72}"/>
              </a:ext>
            </a:extLst>
          </p:cNvPr>
          <p:cNvSpPr>
            <a:spLocks noGrp="1"/>
          </p:cNvSpPr>
          <p:nvPr>
            <p:ph idx="1"/>
          </p:nvPr>
        </p:nvSpPr>
        <p:spPr/>
        <p:txBody>
          <a:bodyPr/>
          <a:lstStyle/>
          <a:p>
            <a:r>
              <a:rPr lang="en-US" u="sng" dirty="0"/>
              <a:t>Dataset</a:t>
            </a:r>
            <a:r>
              <a:rPr lang="en-US" dirty="0"/>
              <a:t>: Images from Instagram Accounts of Fashion Brands and Bloggers</a:t>
            </a:r>
          </a:p>
          <a:p>
            <a:r>
              <a:rPr lang="en-US" u="sng" dirty="0"/>
              <a:t>Reasons:</a:t>
            </a:r>
          </a:p>
          <a:p>
            <a:pPr lvl="1"/>
            <a:r>
              <a:rPr lang="en-US" dirty="0"/>
              <a:t> </a:t>
            </a:r>
            <a:r>
              <a:rPr lang="en-US" dirty="0">
                <a:hlinkClick r:id="rId2"/>
              </a:rPr>
              <a:t>Instagram is very popular social media platform when it comes to engagement which in turn determines trends.</a:t>
            </a:r>
            <a:endParaRPr lang="en-US" dirty="0"/>
          </a:p>
          <a:p>
            <a:pPr lvl="1"/>
            <a:r>
              <a:rPr lang="en-US" dirty="0"/>
              <a:t>Instagram consists of images and videos which makes the analysis of color and apparel more useful.</a:t>
            </a:r>
          </a:p>
          <a:p>
            <a:pPr lvl="1"/>
            <a:r>
              <a:rPr lang="en-US" dirty="0"/>
              <a:t>Due to its popularity and the large amount of content, it has got the attention of the developer community and has resulted in the development of several python libraries and APIs that make it easy to interact with Instagram.</a:t>
            </a:r>
          </a:p>
        </p:txBody>
      </p:sp>
    </p:spTree>
    <p:extLst>
      <p:ext uri="{BB962C8B-B14F-4D97-AF65-F5344CB8AC3E}">
        <p14:creationId xmlns:p14="http://schemas.microsoft.com/office/powerpoint/2010/main" val="31112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67F6-E3F1-9745-9155-AC8E732129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DDE825-0EA8-6B4B-93A7-A531235BC0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946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743F-448C-6E49-900D-3D0D376A1E8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A248A68-69E8-6A42-B867-E8D1D8B97A24}"/>
              </a:ext>
            </a:extLst>
          </p:cNvPr>
          <p:cNvSpPr>
            <a:spLocks noGrp="1"/>
          </p:cNvSpPr>
          <p:nvPr>
            <p:ph idx="1"/>
          </p:nvPr>
        </p:nvSpPr>
        <p:spPr/>
        <p:txBody>
          <a:bodyPr/>
          <a:lstStyle/>
          <a:p>
            <a:r>
              <a:rPr lang="en-US" dirty="0"/>
              <a:t>For future development, the second version, which is still in the works, makes the use of downloading of the images by seasons and labeling each image by the season it was uploaded to the Instagram. The labelled images are then fed to train a </a:t>
            </a:r>
            <a:r>
              <a:rPr lang="en-US" dirty="0" err="1"/>
              <a:t>Clarif.ai</a:t>
            </a:r>
            <a:r>
              <a:rPr lang="en-US" dirty="0"/>
              <a:t> deep learning model. The model would finally be able to recommend a season, in which a given ‘look’ (in the new image) can be pulled off.</a:t>
            </a:r>
          </a:p>
          <a:p>
            <a:endParaRPr lang="en-US" dirty="0"/>
          </a:p>
        </p:txBody>
      </p:sp>
    </p:spTree>
    <p:extLst>
      <p:ext uri="{BB962C8B-B14F-4D97-AF65-F5344CB8AC3E}">
        <p14:creationId xmlns:p14="http://schemas.microsoft.com/office/powerpoint/2010/main" val="16308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339</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HaggleKat</vt:lpstr>
      <vt:lpstr>The Team</vt:lpstr>
      <vt:lpstr>Client Problem</vt:lpstr>
      <vt:lpstr>The Method Method (M2)</vt:lpstr>
      <vt:lpstr>Dataset</vt:lpstr>
      <vt:lpstr>PowerPoint Presentation</vt:lpstr>
      <vt:lpstr>Next Steps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 Walker</dc:creator>
  <cp:lastModifiedBy>Gupta, Amit</cp:lastModifiedBy>
  <cp:revision>8</cp:revision>
  <dcterms:created xsi:type="dcterms:W3CDTF">2018-07-19T15:37:27Z</dcterms:created>
  <dcterms:modified xsi:type="dcterms:W3CDTF">2018-07-24T07:45:42Z</dcterms:modified>
</cp:coreProperties>
</file>