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T Git</cp:lastModifiedBy>
  <cp:revision>35</cp:revision>
  <dcterms:created xsi:type="dcterms:W3CDTF">2024-07-03T21:35:18Z</dcterms:created>
  <dcterms:modified xsi:type="dcterms:W3CDTF">2024-07-04T00:02:18Z</dcterms:modified>
</cp:coreProperties>
</file>