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6FF78-0D6B-493A-9245-79093BBDA55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C68A9-6139-4D54-928C-4C94DCD52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51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23C-AEA3-4CAB-9AEE-0FDA7028939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CDA-5987-4D9D-96FF-9669925E3A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9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23C-AEA3-4CAB-9AEE-0FDA7028939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CDA-5987-4D9D-96FF-9669925E3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9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23C-AEA3-4CAB-9AEE-0FDA7028939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CDA-5987-4D9D-96FF-9669925E3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85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23C-AEA3-4CAB-9AEE-0FDA7028939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CDA-5987-4D9D-96FF-9669925E3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30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23C-AEA3-4CAB-9AEE-0FDA7028939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CDA-5987-4D9D-96FF-9669925E3A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6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23C-AEA3-4CAB-9AEE-0FDA7028939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CDA-5987-4D9D-96FF-9669925E3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66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23C-AEA3-4CAB-9AEE-0FDA7028939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CDA-5987-4D9D-96FF-9669925E3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1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23C-AEA3-4CAB-9AEE-0FDA7028939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CDA-5987-4D9D-96FF-9669925E3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0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23C-AEA3-4CAB-9AEE-0FDA7028939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CDA-5987-4D9D-96FF-9669925E3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42823C-AEA3-4CAB-9AEE-0FDA7028939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F2CDA-5987-4D9D-96FF-9669925E3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9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823C-AEA3-4CAB-9AEE-0FDA7028939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CDA-5987-4D9D-96FF-9669925E3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02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42823C-AEA3-4CAB-9AEE-0FDA7028939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9F2CDA-5987-4D9D-96FF-9669925E3A6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36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04C4-6B6B-BD1F-80DB-4CDE91B3F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DA620-17AF-F22F-FCEE-B1885DDEF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0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603AE2-E325-29C9-27CA-54512596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F97151-4210-ACA4-4B15-FF8951383DAD}"/>
              </a:ext>
            </a:extLst>
          </p:cNvPr>
          <p:cNvSpPr/>
          <p:nvPr/>
        </p:nvSpPr>
        <p:spPr>
          <a:xfrm>
            <a:off x="1097280" y="2385000"/>
            <a:ext cx="2160000" cy="104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Single-threaded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F67488-E17C-1AE6-C818-8DEDAED74BDD}"/>
              </a:ext>
            </a:extLst>
          </p:cNvPr>
          <p:cNvSpPr/>
          <p:nvPr/>
        </p:nvSpPr>
        <p:spPr>
          <a:xfrm>
            <a:off x="5046480" y="2385000"/>
            <a:ext cx="2160000" cy="104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Non-blocking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EBD01A-F681-E785-DE73-02152C056CDC}"/>
              </a:ext>
            </a:extLst>
          </p:cNvPr>
          <p:cNvSpPr/>
          <p:nvPr/>
        </p:nvSpPr>
        <p:spPr>
          <a:xfrm>
            <a:off x="8995680" y="2385000"/>
            <a:ext cx="2160000" cy="104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32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603AE2-E325-29C9-27CA-54512596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</a:t>
            </a:r>
            <a:r>
              <a:rPr lang="en-US"/>
              <a:t>.js?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F97151-4210-ACA4-4B15-FF8951383DAD}"/>
              </a:ext>
            </a:extLst>
          </p:cNvPr>
          <p:cNvSpPr/>
          <p:nvPr/>
        </p:nvSpPr>
        <p:spPr>
          <a:xfrm>
            <a:off x="3306185" y="2243597"/>
            <a:ext cx="5040000" cy="36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D68D53-CD13-E17F-8789-CC7FD7EE5989}"/>
              </a:ext>
            </a:extLst>
          </p:cNvPr>
          <p:cNvSpPr/>
          <p:nvPr/>
        </p:nvSpPr>
        <p:spPr>
          <a:xfrm>
            <a:off x="3882185" y="2603597"/>
            <a:ext cx="1080000" cy="28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D970F2-913E-50EA-7E5F-EC25B33B3358}"/>
              </a:ext>
            </a:extLst>
          </p:cNvPr>
          <p:cNvSpPr/>
          <p:nvPr/>
        </p:nvSpPr>
        <p:spPr>
          <a:xfrm>
            <a:off x="6690185" y="2603597"/>
            <a:ext cx="1080000" cy="28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C98E08-3319-30C1-C9C2-99E6E028C5FA}"/>
              </a:ext>
            </a:extLst>
          </p:cNvPr>
          <p:cNvGrpSpPr/>
          <p:nvPr/>
        </p:nvGrpSpPr>
        <p:grpSpPr>
          <a:xfrm>
            <a:off x="5538185" y="3643472"/>
            <a:ext cx="576000" cy="800250"/>
            <a:chOff x="5838480" y="3537360"/>
            <a:chExt cx="576000" cy="800250"/>
          </a:xfrm>
        </p:grpSpPr>
        <p:sp>
          <p:nvSpPr>
            <p:cNvPr id="8" name="Arrow: Curved Up 7">
              <a:extLst>
                <a:ext uri="{FF2B5EF4-FFF2-40B4-BE49-F238E27FC236}">
                  <a16:creationId xmlns:a16="http://schemas.microsoft.com/office/drawing/2014/main" id="{34010D06-4D78-8DED-02FF-49C5124301A9}"/>
                </a:ext>
              </a:extLst>
            </p:cNvPr>
            <p:cNvSpPr/>
            <p:nvPr/>
          </p:nvSpPr>
          <p:spPr>
            <a:xfrm>
              <a:off x="5838480" y="3977610"/>
              <a:ext cx="576000" cy="360000"/>
            </a:xfrm>
            <a:prstGeom prst="curved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" name="Arrow: Curved Up 8">
              <a:extLst>
                <a:ext uri="{FF2B5EF4-FFF2-40B4-BE49-F238E27FC236}">
                  <a16:creationId xmlns:a16="http://schemas.microsoft.com/office/drawing/2014/main" id="{DA183650-49D1-2EB8-2C1B-11CE4E7E9FC4}"/>
                </a:ext>
              </a:extLst>
            </p:cNvPr>
            <p:cNvSpPr/>
            <p:nvPr/>
          </p:nvSpPr>
          <p:spPr>
            <a:xfrm flipH="1" flipV="1">
              <a:off x="5838480" y="3537360"/>
              <a:ext cx="576000" cy="360000"/>
            </a:xfrm>
            <a:prstGeom prst="curved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F5A87A7-2338-7465-B0C3-3EA846CF3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66644"/>
              </p:ext>
            </p:extLst>
          </p:nvPr>
        </p:nvGraphicFramePr>
        <p:xfrm>
          <a:off x="8634185" y="2603597"/>
          <a:ext cx="1440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517180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7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6486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62117E-0EB5-9AB5-41CD-7E485A65C90D}"/>
              </a:ext>
            </a:extLst>
          </p:cNvPr>
          <p:cNvCxnSpPr/>
          <p:nvPr/>
        </p:nvCxnSpPr>
        <p:spPr>
          <a:xfrm flipH="1">
            <a:off x="4962185" y="5186628"/>
            <a:ext cx="172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3DF06F-24B0-611A-017C-614E4416ABB2}"/>
              </a:ext>
            </a:extLst>
          </p:cNvPr>
          <p:cNvGrpSpPr/>
          <p:nvPr/>
        </p:nvGrpSpPr>
        <p:grpSpPr>
          <a:xfrm>
            <a:off x="4049826" y="2828501"/>
            <a:ext cx="744718" cy="1332972"/>
            <a:chOff x="5046204" y="2743200"/>
            <a:chExt cx="744718" cy="13329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F35563-3D49-09C8-EFF2-9D2A026CDC4A}"/>
                </a:ext>
              </a:extLst>
            </p:cNvPr>
            <p:cNvSpPr/>
            <p:nvPr/>
          </p:nvSpPr>
          <p:spPr>
            <a:xfrm>
              <a:off x="5046204" y="2743200"/>
              <a:ext cx="744718" cy="2828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0D9EA1-98EC-16F0-B462-96C6B61F2D7B}"/>
                </a:ext>
              </a:extLst>
            </p:cNvPr>
            <p:cNvSpPr/>
            <p:nvPr/>
          </p:nvSpPr>
          <p:spPr>
            <a:xfrm>
              <a:off x="5046204" y="3093256"/>
              <a:ext cx="744718" cy="2828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E859F9-FB5C-A9DD-F45A-D2B9A1B6C32C}"/>
                </a:ext>
              </a:extLst>
            </p:cNvPr>
            <p:cNvSpPr/>
            <p:nvPr/>
          </p:nvSpPr>
          <p:spPr>
            <a:xfrm>
              <a:off x="5046204" y="3443312"/>
              <a:ext cx="744718" cy="2828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957431-6A85-9D14-1B9F-194C55160B92}"/>
                </a:ext>
              </a:extLst>
            </p:cNvPr>
            <p:cNvSpPr/>
            <p:nvPr/>
          </p:nvSpPr>
          <p:spPr>
            <a:xfrm>
              <a:off x="5046204" y="3793368"/>
              <a:ext cx="744718" cy="2828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C8AD75-B58A-4F4E-F660-BAB4633A7E04}"/>
              </a:ext>
            </a:extLst>
          </p:cNvPr>
          <p:cNvGrpSpPr/>
          <p:nvPr/>
        </p:nvGrpSpPr>
        <p:grpSpPr>
          <a:xfrm>
            <a:off x="6857826" y="2828501"/>
            <a:ext cx="744718" cy="632860"/>
            <a:chOff x="5046204" y="2743200"/>
            <a:chExt cx="744718" cy="6328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7D95F7-6E16-A43C-1C31-978080BFBD82}"/>
                </a:ext>
              </a:extLst>
            </p:cNvPr>
            <p:cNvSpPr/>
            <p:nvPr/>
          </p:nvSpPr>
          <p:spPr>
            <a:xfrm>
              <a:off x="5046204" y="2743200"/>
              <a:ext cx="744718" cy="2828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6D9E9F-05F9-2110-D7C9-944BEBF2DDA9}"/>
                </a:ext>
              </a:extLst>
            </p:cNvPr>
            <p:cNvSpPr/>
            <p:nvPr/>
          </p:nvSpPr>
          <p:spPr>
            <a:xfrm>
              <a:off x="5046204" y="3093256"/>
              <a:ext cx="744718" cy="2828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6CA703-9DC1-4035-9177-1238334CFBA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146185" y="4020071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729626-5FAC-50A3-8597-207B07490093}"/>
              </a:ext>
            </a:extLst>
          </p:cNvPr>
          <p:cNvSpPr txBox="1"/>
          <p:nvPr/>
        </p:nvSpPr>
        <p:spPr>
          <a:xfrm>
            <a:off x="1705850" y="359223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0912CF-F6D7-E877-22CF-C894B7E3A07C}"/>
              </a:ext>
            </a:extLst>
          </p:cNvPr>
          <p:cNvSpPr txBox="1"/>
          <p:nvPr/>
        </p:nvSpPr>
        <p:spPr>
          <a:xfrm>
            <a:off x="3648577" y="2187213"/>
            <a:ext cx="154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Queue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A2A2DD-4864-AB5B-2F22-62D544F77006}"/>
              </a:ext>
            </a:extLst>
          </p:cNvPr>
          <p:cNvSpPr txBox="1"/>
          <p:nvPr/>
        </p:nvSpPr>
        <p:spPr>
          <a:xfrm>
            <a:off x="6489437" y="218721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Thread Pool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3BE0B0-9CDC-B3DC-3DA0-E4D2DE2190F7}"/>
              </a:ext>
            </a:extLst>
          </p:cNvPr>
          <p:cNvSpPr txBox="1"/>
          <p:nvPr/>
        </p:nvSpPr>
        <p:spPr>
          <a:xfrm>
            <a:off x="5423671" y="2870239"/>
            <a:ext cx="80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</a:t>
            </a:r>
          </a:p>
          <a:p>
            <a:pPr algn="ctr"/>
            <a:r>
              <a:rPr lang="en-US" dirty="0"/>
              <a:t>Loop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586BD3-5222-932B-3D53-3CA2CAC66E54}"/>
              </a:ext>
            </a:extLst>
          </p:cNvPr>
          <p:cNvSpPr txBox="1"/>
          <p:nvPr/>
        </p:nvSpPr>
        <p:spPr>
          <a:xfrm>
            <a:off x="5025324" y="5186628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Operation complete</a:t>
            </a:r>
            <a:endParaRPr lang="en-IN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5728B9-9283-42AF-EE7D-909E16F97863}"/>
              </a:ext>
            </a:extLst>
          </p:cNvPr>
          <p:cNvSpPr txBox="1"/>
          <p:nvPr/>
        </p:nvSpPr>
        <p:spPr>
          <a:xfrm>
            <a:off x="8478290" y="2058931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Asynchronous 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73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603AE2-E325-29C9-27CA-54512596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Errors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F97151-4210-ACA4-4B15-FF8951383DAD}"/>
              </a:ext>
            </a:extLst>
          </p:cNvPr>
          <p:cNvSpPr/>
          <p:nvPr/>
        </p:nvSpPr>
        <p:spPr>
          <a:xfrm>
            <a:off x="1097280" y="2385000"/>
            <a:ext cx="2160000" cy="104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ReferenceError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F67488-E17C-1AE6-C818-8DEDAED74BDD}"/>
              </a:ext>
            </a:extLst>
          </p:cNvPr>
          <p:cNvSpPr/>
          <p:nvPr/>
        </p:nvSpPr>
        <p:spPr>
          <a:xfrm>
            <a:off x="5618694" y="2385000"/>
            <a:ext cx="2160000" cy="104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TypeError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EBD01A-F681-E785-DE73-02152C056CDC}"/>
              </a:ext>
            </a:extLst>
          </p:cNvPr>
          <p:cNvSpPr/>
          <p:nvPr/>
        </p:nvSpPr>
        <p:spPr>
          <a:xfrm>
            <a:off x="3357987" y="3724516"/>
            <a:ext cx="2160000" cy="104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SyntaxError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466328-1028-CD97-D5EB-8C10396719C4}"/>
              </a:ext>
            </a:extLst>
          </p:cNvPr>
          <p:cNvSpPr/>
          <p:nvPr/>
        </p:nvSpPr>
        <p:spPr>
          <a:xfrm>
            <a:off x="7879400" y="3724516"/>
            <a:ext cx="2160000" cy="104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InternalError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4100D5-8A4D-67C7-F3F0-7AD0E31610E0}"/>
              </a:ext>
            </a:extLst>
          </p:cNvPr>
          <p:cNvSpPr/>
          <p:nvPr/>
        </p:nvSpPr>
        <p:spPr>
          <a:xfrm>
            <a:off x="4296000" y="5120641"/>
            <a:ext cx="360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User-defined 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59A2D9-F656-61DB-6F22-E24DF725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DF6F5-8DA2-177F-3DC6-E83907C1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1995 – 2009, April				</a:t>
            </a:r>
          </a:p>
          <a:p>
            <a:r>
              <a:rPr lang="en-US" dirty="0"/>
              <a:t>JavaScript was created as a client-side language.</a:t>
            </a:r>
          </a:p>
          <a:p>
            <a:r>
              <a:rPr lang="en-US" dirty="0"/>
              <a:t>It could only handle the front-end logic.</a:t>
            </a:r>
          </a:p>
          <a:p>
            <a:r>
              <a:rPr lang="en-IN" dirty="0"/>
              <a:t>JavaScript has no power to communicate with the server.</a:t>
            </a:r>
          </a:p>
          <a:p>
            <a:pPr lvl="1"/>
            <a:r>
              <a:rPr lang="en-IN" dirty="0"/>
              <a:t>Query in database</a:t>
            </a:r>
          </a:p>
          <a:p>
            <a:pPr lvl="1"/>
            <a:r>
              <a:rPr lang="en-IN" dirty="0"/>
              <a:t>Handle server-side requests and responses</a:t>
            </a:r>
          </a:p>
          <a:p>
            <a:pPr lvl="1"/>
            <a:r>
              <a:rPr lang="en-IN" dirty="0"/>
              <a:t>Read/write files on the server</a:t>
            </a:r>
          </a:p>
          <a:p>
            <a:pPr lvl="1"/>
            <a:r>
              <a:rPr lang="en-IN" dirty="0"/>
              <a:t>Server-side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9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8802-595C-4E14-E8B2-35E6AFC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9EC99-EA39-07AB-EBBD-2DD34C2C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server-side JavaScript runtime.</a:t>
            </a:r>
          </a:p>
          <a:p>
            <a:r>
              <a:rPr lang="en-US" dirty="0"/>
              <a:t>It is not a programming </a:t>
            </a:r>
            <a:r>
              <a:rPr lang="en-US"/>
              <a:t>language.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04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EFAC-6F83-3128-4EB3-03C9CFAF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C479-2142-0344-7536-84DD19F7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is a fast, unopinionated, minimalized </a:t>
            </a:r>
            <a:r>
              <a:rPr lang="en-US"/>
              <a:t>web framework for Node.js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907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Custom 1">
      <a:majorFont>
        <a:latin typeface="Sitka Heading"/>
        <a:ea typeface=""/>
        <a:cs typeface=""/>
      </a:majorFont>
      <a:minorFont>
        <a:latin typeface="Sitka Text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127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Sitka Heading</vt:lpstr>
      <vt:lpstr>Sitka Text</vt:lpstr>
      <vt:lpstr>Retrospect</vt:lpstr>
      <vt:lpstr>Node.js</vt:lpstr>
      <vt:lpstr>What is Node.js?</vt:lpstr>
      <vt:lpstr>What is Node.js?</vt:lpstr>
      <vt:lpstr>JavaScript Errors</vt:lpstr>
      <vt:lpstr>JavaScript</vt:lpstr>
      <vt:lpstr>Node.js</vt:lpstr>
      <vt:lpstr>Express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Kumar Das</dc:creator>
  <cp:lastModifiedBy>Amit Kumar Das</cp:lastModifiedBy>
  <cp:revision>7</cp:revision>
  <dcterms:created xsi:type="dcterms:W3CDTF">2022-08-28T01:36:48Z</dcterms:created>
  <dcterms:modified xsi:type="dcterms:W3CDTF">2022-08-30T01:07:05Z</dcterms:modified>
</cp:coreProperties>
</file>