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8" r:id="rId3"/>
    <p:sldId id="289" r:id="rId5"/>
    <p:sldId id="266" r:id="rId6"/>
    <p:sldId id="264" r:id="rId7"/>
    <p:sldId id="284" r:id="rId8"/>
    <p:sldId id="285" r:id="rId9"/>
    <p:sldId id="286" r:id="rId10"/>
    <p:sldId id="261" r:id="rId11"/>
    <p:sldId id="287" r:id="rId12"/>
    <p:sldId id="262" r:id="rId13"/>
    <p:sldId id="307" r:id="rId14"/>
    <p:sldId id="308" r:id="rId15"/>
    <p:sldId id="288" r:id="rId16"/>
    <p:sldId id="309" r:id="rId17"/>
    <p:sldId id="276" r:id="rId18"/>
    <p:sldId id="277" r:id="rId19"/>
    <p:sldId id="265" r:id="rId20"/>
    <p:sldId id="278" r:id="rId21"/>
    <p:sldId id="279" r:id="rId22"/>
    <p:sldId id="281" r:id="rId23"/>
    <p:sldId id="271" r:id="rId24"/>
    <p:sldId id="310" r:id="rId25"/>
    <p:sldId id="311" r:id="rId26"/>
    <p:sldId id="312" r:id="rId27"/>
    <p:sldId id="306" r:id="rId28"/>
  </p:sldIdLst>
  <p:sldSz cx="9144000" cy="5144135" type="screen16x9"/>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AA9D"/>
    <a:srgbClr val="23A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716" y="846"/>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5692E2F-530F-48E3-AC44-BF865C8FF84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IN" altLang="en-US">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Mess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1327151" y="647813"/>
            <a:ext cx="6489700" cy="523967"/>
          </a:xfrm>
          <a:prstGeom prst="rect">
            <a:avLst/>
          </a:prstGeom>
        </p:spPr>
        <p:txBody>
          <a:bodyPr vert="horz"/>
          <a:lstStyle>
            <a:lvl1pPr algn="ctr">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21" name="그림 개체 틀 8"/>
          <p:cNvSpPr>
            <a:spLocks noGrp="1"/>
          </p:cNvSpPr>
          <p:nvPr>
            <p:ph type="pic" sz="quarter" idx="10"/>
          </p:nvPr>
        </p:nvSpPr>
        <p:spPr>
          <a:xfrm>
            <a:off x="4112405" y="1298802"/>
            <a:ext cx="919191" cy="919352"/>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28" name="Text Placeholder 27"/>
          <p:cNvSpPr>
            <a:spLocks noGrp="1"/>
          </p:cNvSpPr>
          <p:nvPr>
            <p:ph type="body" sz="quarter" idx="11"/>
          </p:nvPr>
        </p:nvSpPr>
        <p:spPr>
          <a:xfrm>
            <a:off x="3333750" y="2245045"/>
            <a:ext cx="2476500"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9" name="Text Placeholder 27"/>
          <p:cNvSpPr>
            <a:spLocks noGrp="1"/>
          </p:cNvSpPr>
          <p:nvPr>
            <p:ph type="body" sz="quarter" idx="12"/>
          </p:nvPr>
        </p:nvSpPr>
        <p:spPr>
          <a:xfrm>
            <a:off x="3333750" y="2416525"/>
            <a:ext cx="2476500"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Working Type 2">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1" y="1295628"/>
            <a:ext cx="4570186" cy="3462378"/>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9"/>
          </p:nvPr>
        </p:nvSpPr>
        <p:spPr>
          <a:xfrm>
            <a:off x="4576538"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20"/>
          </p:nvPr>
        </p:nvSpPr>
        <p:spPr>
          <a:xfrm>
            <a:off x="6099934"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21"/>
          </p:nvPr>
        </p:nvSpPr>
        <p:spPr>
          <a:xfrm>
            <a:off x="7623330"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5"/>
          </p:nvPr>
        </p:nvSpPr>
        <p:spPr>
          <a:xfrm>
            <a:off x="4576538"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6"/>
          </p:nvPr>
        </p:nvSpPr>
        <p:spPr>
          <a:xfrm>
            <a:off x="6099934"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7"/>
          </p:nvPr>
        </p:nvSpPr>
        <p:spPr>
          <a:xfrm>
            <a:off x="7623330"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8"/>
          </p:nvPr>
        </p:nvSpPr>
        <p:spPr>
          <a:xfrm>
            <a:off x="4576538"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9"/>
          </p:nvPr>
        </p:nvSpPr>
        <p:spPr>
          <a:xfrm>
            <a:off x="6099934"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0"/>
          </p:nvPr>
        </p:nvSpPr>
        <p:spPr>
          <a:xfrm>
            <a:off x="7623330"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6" name="Text Placeholder 27"/>
          <p:cNvSpPr>
            <a:spLocks noGrp="1"/>
          </p:cNvSpPr>
          <p:nvPr>
            <p:ph type="body" sz="quarter" idx="31"/>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3" name="页脚占位符 12"/>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4" name="灯片编号占位符 13"/>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ur Working Type 3">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3"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37" name="Picture Placeholder 6"/>
          <p:cNvSpPr>
            <a:spLocks noGrp="1"/>
          </p:cNvSpPr>
          <p:nvPr>
            <p:ph type="pic" sz="quarter" idx="17"/>
          </p:nvPr>
        </p:nvSpPr>
        <p:spPr>
          <a:xfrm>
            <a:off x="4703902"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1" name="Text Placeholder 27"/>
          <p:cNvSpPr>
            <a:spLocks noGrp="1"/>
          </p:cNvSpPr>
          <p:nvPr>
            <p:ph type="body" sz="quarter" idx="37"/>
          </p:nvPr>
        </p:nvSpPr>
        <p:spPr>
          <a:xfrm>
            <a:off x="374699"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42" name="Text Placeholder 27"/>
          <p:cNvSpPr>
            <a:spLocks noGrp="1"/>
          </p:cNvSpPr>
          <p:nvPr>
            <p:ph type="body" sz="quarter" idx="38"/>
          </p:nvPr>
        </p:nvSpPr>
        <p:spPr>
          <a:xfrm>
            <a:off x="374699"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43" name="Text Placeholder 27"/>
          <p:cNvSpPr>
            <a:spLocks noGrp="1"/>
          </p:cNvSpPr>
          <p:nvPr>
            <p:ph type="body" sz="quarter" idx="39"/>
          </p:nvPr>
        </p:nvSpPr>
        <p:spPr>
          <a:xfrm>
            <a:off x="4703901"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44" name="Text Placeholder 27"/>
          <p:cNvSpPr>
            <a:spLocks noGrp="1"/>
          </p:cNvSpPr>
          <p:nvPr>
            <p:ph type="body" sz="quarter" idx="40"/>
          </p:nvPr>
        </p:nvSpPr>
        <p:spPr>
          <a:xfrm>
            <a:off x="4703901"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10"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1"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4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ur Working Type 4">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32"/>
          </p:nvPr>
        </p:nvSpPr>
        <p:spPr>
          <a:xfrm>
            <a:off x="2510369"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33"/>
          </p:nvPr>
        </p:nvSpPr>
        <p:spPr>
          <a:xfrm>
            <a:off x="4646086"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4"/>
          </p:nvPr>
        </p:nvSpPr>
        <p:spPr>
          <a:xfrm>
            <a:off x="678180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Text Placeholder 27"/>
          <p:cNvSpPr>
            <a:spLocks noGrp="1"/>
          </p:cNvSpPr>
          <p:nvPr>
            <p:ph type="body" sz="quarter" idx="39"/>
          </p:nvPr>
        </p:nvSpPr>
        <p:spPr>
          <a:xfrm>
            <a:off x="6781802"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15" name="Text Placeholder 27"/>
          <p:cNvSpPr>
            <a:spLocks noGrp="1"/>
          </p:cNvSpPr>
          <p:nvPr>
            <p:ph type="body" sz="quarter" idx="40"/>
          </p:nvPr>
        </p:nvSpPr>
        <p:spPr>
          <a:xfrm>
            <a:off x="6781802"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2" name="Text Placeholder 27"/>
          <p:cNvSpPr>
            <a:spLocks noGrp="1"/>
          </p:cNvSpPr>
          <p:nvPr>
            <p:ph type="body" sz="quarter" idx="41"/>
          </p:nvPr>
        </p:nvSpPr>
        <p:spPr>
          <a:xfrm>
            <a:off x="4646087"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3" name="Text Placeholder 27"/>
          <p:cNvSpPr>
            <a:spLocks noGrp="1"/>
          </p:cNvSpPr>
          <p:nvPr>
            <p:ph type="body" sz="quarter" idx="42"/>
          </p:nvPr>
        </p:nvSpPr>
        <p:spPr>
          <a:xfrm>
            <a:off x="4646087"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4" name="Text Placeholder 27"/>
          <p:cNvSpPr>
            <a:spLocks noGrp="1"/>
          </p:cNvSpPr>
          <p:nvPr>
            <p:ph type="body" sz="quarter" idx="43"/>
          </p:nvPr>
        </p:nvSpPr>
        <p:spPr>
          <a:xfrm>
            <a:off x="2510369"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5" name="Text Placeholder 27"/>
          <p:cNvSpPr>
            <a:spLocks noGrp="1"/>
          </p:cNvSpPr>
          <p:nvPr>
            <p:ph type="body" sz="quarter" idx="44"/>
          </p:nvPr>
        </p:nvSpPr>
        <p:spPr>
          <a:xfrm>
            <a:off x="2510369"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6" name="Text Placeholder 27"/>
          <p:cNvSpPr>
            <a:spLocks noGrp="1"/>
          </p:cNvSpPr>
          <p:nvPr>
            <p:ph type="body" sz="quarter" idx="45"/>
          </p:nvPr>
        </p:nvSpPr>
        <p:spPr>
          <a:xfrm>
            <a:off x="374653"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7" name="Text Placeholder 27"/>
          <p:cNvSpPr>
            <a:spLocks noGrp="1"/>
          </p:cNvSpPr>
          <p:nvPr>
            <p:ph type="body" sz="quarter" idx="46"/>
          </p:nvPr>
        </p:nvSpPr>
        <p:spPr>
          <a:xfrm>
            <a:off x="374653"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1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4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ur Working Type 5">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0" y="1295628"/>
            <a:ext cx="9144000"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ur Working Type 6">
    <p:bg>
      <p:bgPr>
        <a:solidFill>
          <a:schemeClr val="bg1"/>
        </a:solidFill>
        <a:effectLst/>
      </p:bgPr>
    </p:bg>
    <p:spTree>
      <p:nvGrpSpPr>
        <p:cNvPr id="1" name=""/>
        <p:cNvGrpSpPr/>
        <p:nvPr/>
      </p:nvGrpSpPr>
      <p:grpSpPr>
        <a:xfrm>
          <a:off x="0" y="0"/>
          <a:ext cx="0" cy="0"/>
          <a:chOff x="0" y="0"/>
          <a:chExt cx="0" cy="0"/>
        </a:xfrm>
      </p:grpSpPr>
      <p:sp>
        <p:nvSpPr>
          <p:cNvPr id="5" name="그림 개체 틀 8"/>
          <p:cNvSpPr>
            <a:spLocks noGrp="1"/>
          </p:cNvSpPr>
          <p:nvPr>
            <p:ph type="pic" sz="quarter" idx="10"/>
          </p:nvPr>
        </p:nvSpPr>
        <p:spPr>
          <a:xfrm>
            <a:off x="3797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6" name="그림 개체 틀 8"/>
          <p:cNvSpPr>
            <a:spLocks noGrp="1"/>
          </p:cNvSpPr>
          <p:nvPr>
            <p:ph type="pic" sz="quarter" idx="32"/>
          </p:nvPr>
        </p:nvSpPr>
        <p:spPr>
          <a:xfrm>
            <a:off x="1590469"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7" name="그림 개체 틀 8"/>
          <p:cNvSpPr>
            <a:spLocks noGrp="1"/>
          </p:cNvSpPr>
          <p:nvPr>
            <p:ph type="pic" sz="quarter" idx="33"/>
          </p:nvPr>
        </p:nvSpPr>
        <p:spPr>
          <a:xfrm>
            <a:off x="2801202"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8" name="그림 개체 틀 8"/>
          <p:cNvSpPr>
            <a:spLocks noGrp="1"/>
          </p:cNvSpPr>
          <p:nvPr>
            <p:ph type="pic" sz="quarter" idx="34"/>
          </p:nvPr>
        </p:nvSpPr>
        <p:spPr>
          <a:xfrm>
            <a:off x="4011935"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9" name="그림 개체 틀 8"/>
          <p:cNvSpPr>
            <a:spLocks noGrp="1"/>
          </p:cNvSpPr>
          <p:nvPr>
            <p:ph type="pic" sz="quarter" idx="35"/>
          </p:nvPr>
        </p:nvSpPr>
        <p:spPr>
          <a:xfrm>
            <a:off x="5222668"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0" name="그림 개체 틀 8"/>
          <p:cNvSpPr>
            <a:spLocks noGrp="1"/>
          </p:cNvSpPr>
          <p:nvPr>
            <p:ph type="pic" sz="quarter" idx="36"/>
          </p:nvPr>
        </p:nvSpPr>
        <p:spPr>
          <a:xfrm>
            <a:off x="6433401"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1" name="그림 개체 틀 8"/>
          <p:cNvSpPr>
            <a:spLocks noGrp="1"/>
          </p:cNvSpPr>
          <p:nvPr>
            <p:ph type="pic" sz="quarter" idx="37"/>
          </p:nvPr>
        </p:nvSpPr>
        <p:spPr>
          <a:xfrm>
            <a:off x="76441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2" name="그림 개체 틀 8"/>
          <p:cNvSpPr>
            <a:spLocks noGrp="1"/>
          </p:cNvSpPr>
          <p:nvPr>
            <p:ph type="pic" sz="quarter" idx="38"/>
          </p:nvPr>
        </p:nvSpPr>
        <p:spPr>
          <a:xfrm>
            <a:off x="3797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3" name="그림 개체 틀 8"/>
          <p:cNvSpPr>
            <a:spLocks noGrp="1"/>
          </p:cNvSpPr>
          <p:nvPr>
            <p:ph type="pic" sz="quarter" idx="39"/>
          </p:nvPr>
        </p:nvSpPr>
        <p:spPr>
          <a:xfrm>
            <a:off x="1590469"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4" name="그림 개체 틀 8"/>
          <p:cNvSpPr>
            <a:spLocks noGrp="1"/>
          </p:cNvSpPr>
          <p:nvPr>
            <p:ph type="pic" sz="quarter" idx="40"/>
          </p:nvPr>
        </p:nvSpPr>
        <p:spPr>
          <a:xfrm>
            <a:off x="2801202"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5" name="그림 개체 틀 8"/>
          <p:cNvSpPr>
            <a:spLocks noGrp="1"/>
          </p:cNvSpPr>
          <p:nvPr>
            <p:ph type="pic" sz="quarter" idx="41"/>
          </p:nvPr>
        </p:nvSpPr>
        <p:spPr>
          <a:xfrm>
            <a:off x="4011935"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6" name="그림 개체 틀 8"/>
          <p:cNvSpPr>
            <a:spLocks noGrp="1"/>
          </p:cNvSpPr>
          <p:nvPr>
            <p:ph type="pic" sz="quarter" idx="42"/>
          </p:nvPr>
        </p:nvSpPr>
        <p:spPr>
          <a:xfrm>
            <a:off x="5222668"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7" name="그림 개체 틀 8"/>
          <p:cNvSpPr>
            <a:spLocks noGrp="1"/>
          </p:cNvSpPr>
          <p:nvPr>
            <p:ph type="pic" sz="quarter" idx="43"/>
          </p:nvPr>
        </p:nvSpPr>
        <p:spPr>
          <a:xfrm>
            <a:off x="6433401"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8" name="그림 개체 틀 8"/>
          <p:cNvSpPr>
            <a:spLocks noGrp="1"/>
          </p:cNvSpPr>
          <p:nvPr>
            <p:ph type="pic" sz="quarter" idx="44"/>
          </p:nvPr>
        </p:nvSpPr>
        <p:spPr>
          <a:xfrm>
            <a:off x="76441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2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4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4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4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Slide Two Column">
    <p:bg>
      <p:bgPr>
        <a:solidFill>
          <a:schemeClr val="bg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6"/>
          </p:nvPr>
        </p:nvSpPr>
        <p:spPr>
          <a:xfrm>
            <a:off x="374652" y="1295628"/>
            <a:ext cx="40957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Slide Two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7"/>
          </p:nvPr>
        </p:nvSpPr>
        <p:spPr>
          <a:xfrm>
            <a:off x="25082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9"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Three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26352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3615370"/>
          </a:xfrm>
        </p:spPr>
        <p:txBody>
          <a:bodyPr vert="horz" lIns="91440" tIns="45720" rIns="91440" bIns="45720" rtlCol="0" anchor="ctr">
            <a:normAutofit/>
          </a:bodyPr>
          <a:lstStyle>
            <a:lvl1pPr algn="ctr">
              <a:defRPr sz="12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lvl1pPr>
              <a:defRPr sz="1050">
                <a:solidFill>
                  <a:schemeClr val="accent4"/>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accent4"/>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ample clean p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bout Us">
    <p:bg>
      <p:bgPr>
        <a:solidFill>
          <a:schemeClr val="bg1"/>
        </a:solidFill>
        <a:effectLst/>
      </p:bgPr>
    </p:bg>
    <p:spTree>
      <p:nvGrpSpPr>
        <p:cNvPr id="1" name=""/>
        <p:cNvGrpSpPr/>
        <p:nvPr/>
      </p:nvGrpSpPr>
      <p:grpSpPr>
        <a:xfrm>
          <a:off x="0" y="0"/>
          <a:ext cx="0" cy="0"/>
          <a:chOff x="0" y="0"/>
          <a:chExt cx="0" cy="0"/>
        </a:xfrm>
      </p:grpSpPr>
      <p:sp>
        <p:nvSpPr>
          <p:cNvPr id="2" name="Rectangle 2"/>
          <p:cNvSpPr/>
          <p:nvPr/>
        </p:nvSpPr>
        <p:spPr>
          <a:xfrm>
            <a:off x="0" y="0"/>
            <a:ext cx="3276600" cy="5144400"/>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srgbClr val="FFFFFF"/>
              </a:solidFill>
              <a:effectLst/>
              <a:uLnTx/>
              <a:uFillTx/>
              <a:latin typeface="+mn-lt"/>
              <a:ea typeface="+mn-ea"/>
              <a:cs typeface="+mn-cs"/>
            </a:endParaRPr>
          </a:p>
        </p:txBody>
      </p:sp>
      <p:sp>
        <p:nvSpPr>
          <p:cNvPr id="5" name="Picture Placeholder 4"/>
          <p:cNvSpPr>
            <a:spLocks noGrp="1"/>
          </p:cNvSpPr>
          <p:nvPr>
            <p:ph type="pic" sz="quarter" idx="10"/>
          </p:nvPr>
        </p:nvSpPr>
        <p:spPr>
          <a:xfrm>
            <a:off x="3276600" y="0"/>
            <a:ext cx="5867400" cy="5144400"/>
          </a:xfrm>
          <a:prstGeom prst="rect">
            <a:avLst/>
          </a:prstGeom>
        </p:spPr>
        <p:txBody>
          <a:bodyPr vert="horz" lIns="91422" tIns="45711" rIns="91422" bIns="45711" rtlCol="0" anchor="ctr">
            <a:normAutofit/>
          </a:bodyPr>
          <a:lstStyle>
            <a:lvl1pPr marL="0" indent="0" algn="ctr">
              <a:buNone/>
              <a:defRPr sz="10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2854198"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8" name="Text Placeholder 27"/>
          <p:cNvSpPr>
            <a:spLocks noGrp="1"/>
          </p:cNvSpPr>
          <p:nvPr>
            <p:ph type="body" sz="quarter" idx="25"/>
          </p:nvPr>
        </p:nvSpPr>
        <p:spPr>
          <a:xfrm>
            <a:off x="273050" y="940258"/>
            <a:ext cx="2854198" cy="285849"/>
          </a:xfrm>
          <a:prstGeom prst="rect">
            <a:avLst/>
          </a:prstGeom>
        </p:spPr>
        <p:txBody>
          <a:bodyPr vert="horz"/>
          <a:lstStyle>
            <a:lvl1pPr marL="0" indent="0" algn="l">
              <a:buNone/>
              <a:defRPr sz="900" baseline="0">
                <a:solidFill>
                  <a:schemeClr val="bg1"/>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7_Title Slide">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3949733" y="2373888"/>
            <a:ext cx="5114993" cy="3015917"/>
          </a:xfrm>
          <a:prstGeom prst="rect">
            <a:avLst/>
          </a:prstGeom>
        </p:spPr>
        <p:txBody>
          <a:bodyPr vert="horz" lIns="91440" tIns="45720" rIns="91440" bIns="45720" rtlCol="0">
            <a:normAutofit/>
          </a:bodyPr>
          <a:lstStyle>
            <a:lvl1pPr>
              <a:defRPr sz="140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65" b="0" i="0" u="none" strike="noStrike" kern="1200" cap="none" spc="0" normalizeH="0" baseline="0" noProof="0" dirty="0">
              <a:ln>
                <a:noFill/>
              </a:ln>
              <a:solidFill>
                <a:schemeClr val="accent2"/>
              </a:solidFill>
              <a:effectLst/>
              <a:uLnTx/>
              <a:uFillTx/>
              <a:latin typeface="Arial" panose="020B0604020202020204" pitchFamily="34" charset="0"/>
              <a:ea typeface="+mn-ea"/>
              <a:cs typeface="+mn-cs"/>
            </a:endParaRPr>
          </a:p>
        </p:txBody>
      </p:sp>
      <p:sp>
        <p:nvSpPr>
          <p:cNvPr id="1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40">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977640" y="0"/>
            <a:ext cx="5166360" cy="5144400"/>
          </a:xfrm>
          <a:prstGeom prst="rect">
            <a:avLst/>
          </a:prstGeom>
        </p:spPr>
        <p:txBody>
          <a:bodyPr vert="horz" lIns="91422" tIns="45711" rIns="91422" bIns="45711" rtlCol="0" anchor="ctr">
            <a:normAutofit/>
          </a:bodyPr>
          <a:lstStyle>
            <a:lvl1pPr marL="0" indent="0" algn="ctr">
              <a:buNone/>
              <a:defRPr sz="1000" baseline="0">
                <a:solidFill>
                  <a:schemeClr val="bg1">
                    <a:lumMod val="65000"/>
                  </a:schemeClr>
                </a:solidFill>
                <a:latin typeface="+mn-lt"/>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mn-lt"/>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mn-lt"/>
              <a:ea typeface="+mn-ea"/>
              <a:cs typeface="Arial" panose="020B0604020202020204"/>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245612"/>
            <a:ext cx="9144000" cy="2342370"/>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0" y="1"/>
            <a:ext cx="9144000" cy="3587981"/>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4" name="Picture Placeholder 53"/>
          <p:cNvSpPr>
            <a:spLocks noGrp="1"/>
          </p:cNvSpPr>
          <p:nvPr>
            <p:ph type="pic" sz="quarter" idx="10"/>
          </p:nvPr>
        </p:nvSpPr>
        <p:spPr>
          <a:xfrm>
            <a:off x="273050" y="1463255"/>
            <a:ext cx="3886199"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5" name="Picture Placeholder 53"/>
          <p:cNvSpPr>
            <a:spLocks noGrp="1"/>
          </p:cNvSpPr>
          <p:nvPr>
            <p:ph type="pic" sz="quarter" idx="11"/>
          </p:nvPr>
        </p:nvSpPr>
        <p:spPr>
          <a:xfrm>
            <a:off x="4719203" y="1463255"/>
            <a:ext cx="4087093"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5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35">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2"/>
          </p:nvPr>
        </p:nvSpPr>
        <p:spPr>
          <a:xfrm>
            <a:off x="3508631" y="1494503"/>
            <a:ext cx="1129658" cy="199443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8" name="Picture Placeholder 2"/>
          <p:cNvSpPr>
            <a:spLocks noGrp="1"/>
          </p:cNvSpPr>
          <p:nvPr>
            <p:ph type="pic" sz="quarter" idx="24"/>
          </p:nvPr>
        </p:nvSpPr>
        <p:spPr>
          <a:xfrm>
            <a:off x="4592819" y="1587382"/>
            <a:ext cx="1050157" cy="185407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bg1"/>
        </a:solidFill>
        <a:effectLst/>
      </p:bgPr>
    </p:bg>
    <p:spTree>
      <p:nvGrpSpPr>
        <p:cNvPr id="1" name=""/>
        <p:cNvGrpSpPr/>
        <p:nvPr/>
      </p:nvGrpSpPr>
      <p:grpSpPr>
        <a:xfrm>
          <a:off x="0" y="0"/>
          <a:ext cx="0" cy="0"/>
          <a:chOff x="0" y="0"/>
          <a:chExt cx="0" cy="0"/>
        </a:xfrm>
      </p:grpSpPr>
      <p:sp>
        <p:nvSpPr>
          <p:cNvPr id="2" name="Rectangle 3"/>
          <p:cNvSpPr/>
          <p:nvPr/>
        </p:nvSpPr>
        <p:spPr>
          <a:xfrm>
            <a:off x="0" y="2953267"/>
            <a:ext cx="9144000" cy="2191134"/>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mn-lt"/>
              <a:ea typeface="+mn-ea"/>
              <a:cs typeface="+mn-cs"/>
            </a:endParaRPr>
          </a:p>
        </p:txBody>
      </p:sp>
      <p:sp>
        <p:nvSpPr>
          <p:cNvPr id="6" name="Picture Placeholder 5"/>
          <p:cNvSpPr>
            <a:spLocks noGrp="1"/>
          </p:cNvSpPr>
          <p:nvPr>
            <p:ph type="pic" sz="quarter" idx="10"/>
          </p:nvPr>
        </p:nvSpPr>
        <p:spPr>
          <a:xfrm>
            <a:off x="0" y="0"/>
            <a:ext cx="9144000" cy="2953267"/>
          </a:xfrm>
          <a:prstGeom prst="rect">
            <a:avLst/>
          </a:prstGeom>
        </p:spPr>
        <p:txBody>
          <a:bodyPr vert="horz" lIns="91422" tIns="45711" rIns="91422" bIns="45711" rtlCol="0" anchor="ctr">
            <a:normAutofit/>
          </a:bodyPr>
          <a:lstStyle>
            <a:lvl1pPr marL="0" indent="0" algn="ctr">
              <a:buNone/>
              <a:defRPr lang="en-US" sz="800" dirty="0">
                <a:solidFill>
                  <a:schemeClr val="tx1">
                    <a:lumMod val="60000"/>
                    <a:lumOff val="4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chemeClr val="tx1">
                    <a:lumMod val="60000"/>
                    <a:lumOff val="40000"/>
                  </a:schemeClr>
                </a:solidFill>
                <a:effectLst/>
                <a:uLnTx/>
                <a:uFillTx/>
                <a:latin typeface="Arial" panose="020B0604020202020204" pitchFamily="34" charset="0"/>
                <a:ea typeface="+mn-ea"/>
                <a:cs typeface="+mn-cs"/>
              </a:rPr>
              <a:t>单击图标添加图片</a:t>
            </a:r>
            <a:endParaRPr kumimoji="0" lang="en-US" sz="1065" b="0" i="0" u="none" strike="noStrike" kern="1200" cap="none" spc="0" normalizeH="0" baseline="0" noProof="0" dirty="0">
              <a:ln>
                <a:noFill/>
              </a:ln>
              <a:solidFill>
                <a:schemeClr val="tx1">
                  <a:lumMod val="60000"/>
                  <a:lumOff val="40000"/>
                </a:schemeClr>
              </a:solidFill>
              <a:effectLst/>
              <a:uLnTx/>
              <a:uFillTx/>
              <a:latin typeface="Arial" panose="020B0604020202020204" pitchFamily="34" charset="0"/>
              <a:ea typeface="+mn-ea"/>
              <a:cs typeface="+mn-cs"/>
            </a:endParaRPr>
          </a:p>
        </p:txBody>
      </p:sp>
      <p:sp>
        <p:nvSpPr>
          <p:cNvPr id="5" name="Text Placeholder 10"/>
          <p:cNvSpPr>
            <a:spLocks noGrp="1"/>
          </p:cNvSpPr>
          <p:nvPr>
            <p:ph type="body" sz="quarter" idx="14"/>
          </p:nvPr>
        </p:nvSpPr>
        <p:spPr>
          <a:xfrm>
            <a:off x="250031" y="3479896"/>
            <a:ext cx="8178929" cy="210776"/>
          </a:xfrm>
          <a:prstGeom prst="rect">
            <a:avLst/>
          </a:prstGeom>
        </p:spPr>
        <p:txBody>
          <a:bodyPr lIns="0" tIns="0" rIns="0" bIns="0">
            <a:normAutofit/>
          </a:bodyPr>
          <a:lstStyle>
            <a:lvl1pPr marL="0" indent="0" algn="l" defTabSz="914400" rtl="0" eaLnBrk="1" latinLnBrk="0" hangingPunct="1">
              <a:buNone/>
              <a:defRPr lang="id-ID" sz="1050" b="0" kern="1200" dirty="0">
                <a:solidFill>
                  <a:schemeClr val="bg1">
                    <a:lumMod val="65000"/>
                  </a:schemeClr>
                </a:solidFill>
                <a:latin typeface="Source Sans Pro Light" panose="020B0403030403020204" pitchFamily="34" charset="0"/>
                <a:ea typeface="+mn-ea"/>
                <a:cs typeface="+mn-cs"/>
              </a:defRPr>
            </a:lvl1pPr>
          </a:lstStyle>
          <a:p>
            <a:pPr lvl="0"/>
            <a:endParaRPr lang="id-ID" dirty="0"/>
          </a:p>
        </p:txBody>
      </p:sp>
      <p:sp>
        <p:nvSpPr>
          <p:cNvPr id="7" name="Text Placeholder 10"/>
          <p:cNvSpPr>
            <a:spLocks noGrp="1"/>
          </p:cNvSpPr>
          <p:nvPr>
            <p:ph type="body" sz="quarter" idx="13"/>
          </p:nvPr>
        </p:nvSpPr>
        <p:spPr>
          <a:xfrm>
            <a:off x="250031" y="3146462"/>
            <a:ext cx="8178929" cy="333433"/>
          </a:xfrm>
          <a:prstGeom prst="rect">
            <a:avLst/>
          </a:prstGeom>
        </p:spPr>
        <p:txBody>
          <a:bodyPr lIns="0" tIns="0" rIns="0" bIns="0">
            <a:noAutofit/>
          </a:bodyPr>
          <a:lstStyle>
            <a:lvl1pPr marL="0" indent="0" algn="l" defTabSz="608965" rtl="0" eaLnBrk="1" latinLnBrk="0" hangingPunct="1">
              <a:spcBef>
                <a:spcPct val="15000"/>
              </a:spcBef>
              <a:buFont typeface="Arial" panose="020B0604020202020204"/>
              <a:buNone/>
              <a:defRPr lang="id-ID" sz="2100" b="0" kern="1200" dirty="0">
                <a:solidFill>
                  <a:schemeClr val="tx1">
                    <a:lumMod val="65000"/>
                    <a:lumOff val="35000"/>
                  </a:schemeClr>
                </a:solidFill>
                <a:latin typeface="Source Sans Pro" panose="020B0503030403020204" pitchFamily="34" charset="0"/>
                <a:ea typeface="Segoe UI" panose="020B0502040204020203" pitchFamily="34" charset="0"/>
                <a:cs typeface="Segoe UI Semilight" panose="020B0402040204020203" pitchFamily="34" charset="0"/>
              </a:defRPr>
            </a:lvl1pPr>
          </a:lstStyle>
          <a:p>
            <a:pPr lvl="0"/>
            <a:endParaRPr lang="id-ID" dirty="0"/>
          </a:p>
        </p:txBody>
      </p:sp>
      <p:sp>
        <p:nvSpPr>
          <p:cNvPr id="3" name="日期占位符 2"/>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ho We Are?">
    <p:bg>
      <p:bgPr>
        <a:solidFill>
          <a:schemeClr val="bg1"/>
        </a:solidFill>
        <a:effectLst/>
      </p:bgPr>
    </p:bg>
    <p:spTree>
      <p:nvGrpSpPr>
        <p:cNvPr id="1" name=""/>
        <p:cNvGrpSpPr/>
        <p:nvPr/>
      </p:nvGrpSpPr>
      <p:grpSpPr>
        <a:xfrm>
          <a:off x="0" y="0"/>
          <a:ext cx="0" cy="0"/>
          <a:chOff x="0" y="0"/>
          <a:chExt cx="0" cy="0"/>
        </a:xfrm>
      </p:grpSpPr>
      <p:sp>
        <p:nvSpPr>
          <p:cNvPr id="7" name="Rectangle 3"/>
          <p:cNvSpPr/>
          <p:nvPr/>
        </p:nvSpPr>
        <p:spPr>
          <a:xfrm>
            <a:off x="3733800" y="1224177"/>
            <a:ext cx="5410200" cy="264246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Picture Placeholder 4"/>
          <p:cNvSpPr>
            <a:spLocks noGrp="1"/>
          </p:cNvSpPr>
          <p:nvPr>
            <p:ph type="pic" sz="quarter" idx="10"/>
          </p:nvPr>
        </p:nvSpPr>
        <p:spPr>
          <a:xfrm>
            <a:off x="0" y="1224151"/>
            <a:ext cx="3733800" cy="2642062"/>
          </a:xfrm>
          <a:prstGeom prst="rect">
            <a:avLst/>
          </a:prstGeom>
        </p:spPr>
        <p:txBody>
          <a:bodyPr vert="horz" lIns="91440" tIns="45720" rIns="91440" bIns="45720" rtlCol="0" anchor="ctr">
            <a:normAutofit/>
          </a:bodyPr>
          <a:lstStyle>
            <a:lvl1pPr marL="0" indent="0" algn="ctr">
              <a:buNone/>
              <a:defRPr sz="1000" baseline="0">
                <a:solidFill>
                  <a:schemeClr val="bg1">
                    <a:lumMod val="65000"/>
                  </a:schemeClr>
                </a:solidFill>
                <a:latin typeface="Arial" panose="020B0604020202020204" pitchFamily="34" charset="0"/>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Arial" panose="020B0604020202020204"/>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7">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2" name="日期占位符 1"/>
          <p:cNvSpPr>
            <a:spLocks noGrp="1"/>
          </p:cNvSpPr>
          <p:nvPr>
            <p:ph type="dt" sz="half" idx="2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1_Blank">
    <p:bg>
      <p:bgPr>
        <a:solidFill>
          <a:schemeClr val="bg1"/>
        </a:solidFill>
        <a:effectLst/>
      </p:bgPr>
    </p:bg>
    <p:spTree>
      <p:nvGrpSpPr>
        <p:cNvPr id="1" name=""/>
        <p:cNvGrpSpPr/>
        <p:nvPr/>
      </p:nvGrpSpPr>
      <p:grpSpPr>
        <a:xfrm>
          <a:off x="0" y="0"/>
          <a:ext cx="0" cy="0"/>
          <a:chOff x="0" y="0"/>
          <a:chExt cx="0" cy="0"/>
        </a:xfrm>
      </p:grpSpPr>
      <p:sp>
        <p:nvSpPr>
          <p:cNvPr id="7" name="Date Placeholder 1"/>
          <p:cNvSpPr>
            <a:spLocks noGrp="1"/>
          </p:cNvSpPr>
          <p:nvPr>
            <p:ph type="dt" sz="half" idx="2"/>
          </p:nvPr>
        </p:nvSpPr>
        <p:spPr>
          <a:xfrm>
            <a:off x="6286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8" name="Footer Placeholder 2"/>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9" name="Slide Number Placeholder 3"/>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b="0" i="0" kern="1200" cap="none" spc="0" normalizeH="0" baseline="0" noProof="0" smtClean="0">
                <a:solidFill>
                  <a:srgbClr val="000000">
                    <a:tint val="75000"/>
                  </a:srgbClr>
                </a:solidFill>
                <a:latin typeface="Arial" panose="020B0604020202020204" pitchFamily="34" charset="0"/>
                <a:ea typeface="+mn-ea"/>
                <a:cs typeface="+mn-cs"/>
              </a:rPr>
            </a:fld>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
    <p:bg>
      <p:bgPr>
        <a:solidFill>
          <a:schemeClr val="bg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23"/>
          </p:nvPr>
        </p:nvSpPr>
        <p:spPr>
          <a:xfrm>
            <a:off x="745916"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6" name="Picture Placeholder 2"/>
          <p:cNvSpPr>
            <a:spLocks noGrp="1"/>
          </p:cNvSpPr>
          <p:nvPr>
            <p:ph type="pic" sz="quarter" idx="24"/>
          </p:nvPr>
        </p:nvSpPr>
        <p:spPr>
          <a:xfrm>
            <a:off x="3442957"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5"/>
          </p:nvPr>
        </p:nvSpPr>
        <p:spPr>
          <a:xfrm>
            <a:off x="6139998"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8"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mment 02">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5"/>
          <p:cNvSpPr/>
          <p:nvPr/>
        </p:nvSpPr>
        <p:spPr>
          <a:xfrm>
            <a:off x="62865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6"/>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5"/>
          <p:cNvSpPr/>
          <p:nvPr/>
        </p:nvSpPr>
        <p:spPr>
          <a:xfrm>
            <a:off x="3473054"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rgbClr val="F4C300"/>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angle 5"/>
          <p:cNvSpPr/>
          <p:nvPr/>
        </p:nvSpPr>
        <p:spPr>
          <a:xfrm>
            <a:off x="628650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 name="그림 개체 틀 8"/>
          <p:cNvSpPr>
            <a:spLocks noGrp="1"/>
          </p:cNvSpPr>
          <p:nvPr>
            <p:ph type="pic" sz="quarter" idx="10"/>
          </p:nvPr>
        </p:nvSpPr>
        <p:spPr>
          <a:xfrm>
            <a:off x="6413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2" name="그림 개체 틀 8"/>
          <p:cNvSpPr>
            <a:spLocks noGrp="1"/>
          </p:cNvSpPr>
          <p:nvPr>
            <p:ph type="pic" sz="quarter" idx="11"/>
          </p:nvPr>
        </p:nvSpPr>
        <p:spPr>
          <a:xfrm>
            <a:off x="34861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그림 개체 틀 8"/>
          <p:cNvSpPr>
            <a:spLocks noGrp="1"/>
          </p:cNvSpPr>
          <p:nvPr>
            <p:ph type="pic" sz="quarter" idx="12"/>
          </p:nvPr>
        </p:nvSpPr>
        <p:spPr>
          <a:xfrm>
            <a:off x="629920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7" name="Text Placeholder 27"/>
          <p:cNvSpPr>
            <a:spLocks noGrp="1"/>
          </p:cNvSpPr>
          <p:nvPr>
            <p:ph type="body" sz="quarter" idx="31"/>
          </p:nvPr>
        </p:nvSpPr>
        <p:spPr>
          <a:xfrm>
            <a:off x="273050" y="887494"/>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590550" y="1538056"/>
            <a:ext cx="2867025" cy="2576612"/>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35" name="Text Placeholder 27"/>
          <p:cNvSpPr>
            <a:spLocks noGrp="1"/>
          </p:cNvSpPr>
          <p:nvPr>
            <p:ph type="body" sz="quarter" idx="27"/>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1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9"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1" name="Picture Placeholder 20"/>
          <p:cNvSpPr>
            <a:spLocks noGrp="1"/>
          </p:cNvSpPr>
          <p:nvPr>
            <p:ph type="pic" sz="quarter" idx="27"/>
          </p:nvPr>
        </p:nvSpPr>
        <p:spPr>
          <a:xfrm>
            <a:off x="73321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Picture Placeholder 20"/>
          <p:cNvSpPr>
            <a:spLocks noGrp="1"/>
          </p:cNvSpPr>
          <p:nvPr>
            <p:ph type="pic" sz="quarter" idx="28"/>
          </p:nvPr>
        </p:nvSpPr>
        <p:spPr>
          <a:xfrm>
            <a:off x="204606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Picture Placeholder 20"/>
          <p:cNvSpPr>
            <a:spLocks noGrp="1"/>
          </p:cNvSpPr>
          <p:nvPr>
            <p:ph type="pic" sz="quarter" idx="29"/>
          </p:nvPr>
        </p:nvSpPr>
        <p:spPr>
          <a:xfrm>
            <a:off x="337478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Picture Placeholder 20"/>
          <p:cNvSpPr>
            <a:spLocks noGrp="1"/>
          </p:cNvSpPr>
          <p:nvPr>
            <p:ph type="pic" sz="quarter" idx="30"/>
          </p:nvPr>
        </p:nvSpPr>
        <p:spPr>
          <a:xfrm>
            <a:off x="4693562"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Picture Placeholder 20"/>
          <p:cNvSpPr>
            <a:spLocks noGrp="1"/>
          </p:cNvSpPr>
          <p:nvPr>
            <p:ph type="pic" sz="quarter" idx="31"/>
          </p:nvPr>
        </p:nvSpPr>
        <p:spPr>
          <a:xfrm>
            <a:off x="6009005"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Picture Placeholder 20"/>
          <p:cNvSpPr>
            <a:spLocks noGrp="1"/>
          </p:cNvSpPr>
          <p:nvPr>
            <p:ph type="pic" sz="quarter" idx="32"/>
          </p:nvPr>
        </p:nvSpPr>
        <p:spPr>
          <a:xfrm>
            <a:off x="734337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3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1">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8" name="Picture Placeholder 3"/>
          <p:cNvSpPr>
            <a:spLocks noGrp="1"/>
          </p:cNvSpPr>
          <p:nvPr>
            <p:ph type="pic" sz="quarter" idx="11"/>
          </p:nvPr>
        </p:nvSpPr>
        <p:spPr>
          <a:xfrm>
            <a:off x="0"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9" name="Picture Placeholder 3"/>
          <p:cNvSpPr>
            <a:spLocks noGrp="1"/>
          </p:cNvSpPr>
          <p:nvPr>
            <p:ph type="pic" sz="quarter" idx="12"/>
          </p:nvPr>
        </p:nvSpPr>
        <p:spPr>
          <a:xfrm>
            <a:off x="0"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 name="Picture Placeholder 3"/>
          <p:cNvSpPr>
            <a:spLocks noGrp="1"/>
          </p:cNvSpPr>
          <p:nvPr>
            <p:ph type="pic" sz="quarter" idx="13"/>
          </p:nvPr>
        </p:nvSpPr>
        <p:spPr>
          <a:xfrm>
            <a:off x="15279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2" name="Picture Placeholder 3"/>
          <p:cNvSpPr>
            <a:spLocks noGrp="1"/>
          </p:cNvSpPr>
          <p:nvPr>
            <p:ph type="pic" sz="quarter" idx="14"/>
          </p:nvPr>
        </p:nvSpPr>
        <p:spPr>
          <a:xfrm>
            <a:off x="15279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3" name="Picture Placeholder 3"/>
          <p:cNvSpPr>
            <a:spLocks noGrp="1"/>
          </p:cNvSpPr>
          <p:nvPr>
            <p:ph type="pic" sz="quarter" idx="15"/>
          </p:nvPr>
        </p:nvSpPr>
        <p:spPr>
          <a:xfrm>
            <a:off x="15279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4" name="Picture Placeholder 3"/>
          <p:cNvSpPr>
            <a:spLocks noGrp="1"/>
          </p:cNvSpPr>
          <p:nvPr>
            <p:ph type="pic" sz="quarter" idx="16"/>
          </p:nvPr>
        </p:nvSpPr>
        <p:spPr>
          <a:xfrm>
            <a:off x="3053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5" name="Picture Placeholder 3"/>
          <p:cNvSpPr>
            <a:spLocks noGrp="1"/>
          </p:cNvSpPr>
          <p:nvPr>
            <p:ph type="pic" sz="quarter" idx="17"/>
          </p:nvPr>
        </p:nvSpPr>
        <p:spPr>
          <a:xfrm>
            <a:off x="3053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6" name="Picture Placeholder 3"/>
          <p:cNvSpPr>
            <a:spLocks noGrp="1"/>
          </p:cNvSpPr>
          <p:nvPr>
            <p:ph type="pic" sz="quarter" idx="18"/>
          </p:nvPr>
        </p:nvSpPr>
        <p:spPr>
          <a:xfrm>
            <a:off x="3053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7" name="Picture Placeholder 3"/>
          <p:cNvSpPr>
            <a:spLocks noGrp="1"/>
          </p:cNvSpPr>
          <p:nvPr>
            <p:ph type="pic" sz="quarter" idx="19"/>
          </p:nvPr>
        </p:nvSpPr>
        <p:spPr>
          <a:xfrm>
            <a:off x="4581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8" name="Picture Placeholder 3"/>
          <p:cNvSpPr>
            <a:spLocks noGrp="1"/>
          </p:cNvSpPr>
          <p:nvPr>
            <p:ph type="pic" sz="quarter" idx="20"/>
          </p:nvPr>
        </p:nvSpPr>
        <p:spPr>
          <a:xfrm>
            <a:off x="4581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9" name="Picture Placeholder 3"/>
          <p:cNvSpPr>
            <a:spLocks noGrp="1"/>
          </p:cNvSpPr>
          <p:nvPr>
            <p:ph type="pic" sz="quarter" idx="21"/>
          </p:nvPr>
        </p:nvSpPr>
        <p:spPr>
          <a:xfrm>
            <a:off x="4581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0" name="Picture Placeholder 3"/>
          <p:cNvSpPr>
            <a:spLocks noGrp="1"/>
          </p:cNvSpPr>
          <p:nvPr>
            <p:ph type="pic" sz="quarter" idx="22"/>
          </p:nvPr>
        </p:nvSpPr>
        <p:spPr>
          <a:xfrm>
            <a:off x="6104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1" name="Picture Placeholder 3"/>
          <p:cNvSpPr>
            <a:spLocks noGrp="1"/>
          </p:cNvSpPr>
          <p:nvPr>
            <p:ph type="pic" sz="quarter" idx="23"/>
          </p:nvPr>
        </p:nvSpPr>
        <p:spPr>
          <a:xfrm>
            <a:off x="6104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2" name="Picture Placeholder 3"/>
          <p:cNvSpPr>
            <a:spLocks noGrp="1"/>
          </p:cNvSpPr>
          <p:nvPr>
            <p:ph type="pic" sz="quarter" idx="24"/>
          </p:nvPr>
        </p:nvSpPr>
        <p:spPr>
          <a:xfrm>
            <a:off x="6104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3" name="Picture Placeholder 3"/>
          <p:cNvSpPr>
            <a:spLocks noGrp="1"/>
          </p:cNvSpPr>
          <p:nvPr>
            <p:ph type="pic" sz="quarter" idx="25"/>
          </p:nvPr>
        </p:nvSpPr>
        <p:spPr>
          <a:xfrm>
            <a:off x="7632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4" name="Picture Placeholder 3"/>
          <p:cNvSpPr>
            <a:spLocks noGrp="1"/>
          </p:cNvSpPr>
          <p:nvPr>
            <p:ph type="pic" sz="quarter" idx="26"/>
          </p:nvPr>
        </p:nvSpPr>
        <p:spPr>
          <a:xfrm>
            <a:off x="7632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5" name="Picture Placeholder 3"/>
          <p:cNvSpPr>
            <a:spLocks noGrp="1"/>
          </p:cNvSpPr>
          <p:nvPr>
            <p:ph type="pic" sz="quarter" idx="27"/>
          </p:nvPr>
        </p:nvSpPr>
        <p:spPr>
          <a:xfrm>
            <a:off x="7632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1">
    <p:bg>
      <p:bgPr>
        <a:solidFill>
          <a:schemeClr val="bg1"/>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5727961" y="1620001"/>
            <a:ext cx="1902068" cy="2544394"/>
          </a:xfrm>
          <a:prstGeom prst="rect">
            <a:avLst/>
          </a:prstGeom>
        </p:spPr>
        <p:txBody>
          <a:bodyPr vert="horz" lIns="91440" tIns="45720" rIns="91440" bIns="45720" rtlCol="0" anchor="t">
            <a:normAutofit/>
          </a:bodyPr>
          <a:lstStyle>
            <a:lvl1pPr marL="0" indent="0" algn="ctr">
              <a:buNone/>
              <a:defRPr sz="15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4" name="Picture Placeholder 6"/>
          <p:cNvSpPr>
            <a:spLocks noGrp="1"/>
          </p:cNvSpPr>
          <p:nvPr>
            <p:ph type="pic" sz="quarter" idx="16"/>
          </p:nvPr>
        </p:nvSpPr>
        <p:spPr>
          <a:xfrm>
            <a:off x="4836695" y="1464224"/>
            <a:ext cx="4071211" cy="334191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日期占位符 4"/>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ample clean page">
    <p:bg>
      <p:bgPr>
        <a:solidFill>
          <a:schemeClr val="bg1"/>
        </a:solidFill>
        <a:effectLst/>
      </p:bgPr>
    </p:bg>
    <p:spTree>
      <p:nvGrpSpPr>
        <p:cNvPr id="1" name=""/>
        <p:cNvGrpSpPr/>
        <p:nvPr/>
      </p:nvGrpSpPr>
      <p:grpSpPr>
        <a:xfrm>
          <a:off x="0" y="0"/>
          <a:ext cx="0" cy="0"/>
          <a:chOff x="0" y="0"/>
          <a:chExt cx="0" cy="0"/>
        </a:xfrm>
      </p:grpSpPr>
      <p:sp>
        <p:nvSpPr>
          <p:cNvPr id="7" name="Rectangle 1"/>
          <p:cNvSpPr/>
          <p:nvPr/>
        </p:nvSpPr>
        <p:spPr>
          <a:xfrm>
            <a:off x="0" y="0"/>
            <a:ext cx="9144000" cy="3626088"/>
          </a:xfrm>
          <a:prstGeom prst="rect">
            <a:avLst/>
          </a:prstGeom>
          <a:solidFill>
            <a:schemeClr val="accent3">
              <a:lumMod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4" name="Picture Placeholder 3"/>
          <p:cNvSpPr>
            <a:spLocks noGrp="1"/>
          </p:cNvSpPr>
          <p:nvPr>
            <p:ph type="pic" sz="quarter" idx="26"/>
          </p:nvPr>
        </p:nvSpPr>
        <p:spPr>
          <a:xfrm>
            <a:off x="3689747" y="978865"/>
            <a:ext cx="1878806" cy="3316471"/>
          </a:xfrm>
        </p:spPr>
        <p:txBody>
          <a:bodyPr vert="horz" lIns="91440" tIns="45720" rIns="91440" bIns="45720" rtlCol="0" anchor="ctr">
            <a:normAutofit/>
          </a:bodyPr>
          <a:lstStyle>
            <a:lvl1pPr algn="ctr">
              <a:defRPr sz="9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Working Type 1">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7"/>
          </p:nvPr>
        </p:nvSpPr>
        <p:spPr>
          <a:xfrm>
            <a:off x="1529746"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18"/>
          </p:nvPr>
        </p:nvSpPr>
        <p:spPr>
          <a:xfrm>
            <a:off x="3053142"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19"/>
          </p:nvPr>
        </p:nvSpPr>
        <p:spPr>
          <a:xfrm>
            <a:off x="4576538"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0"/>
          </p:nvPr>
        </p:nvSpPr>
        <p:spPr>
          <a:xfrm>
            <a:off x="6099934"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1"/>
          </p:nvPr>
        </p:nvSpPr>
        <p:spPr>
          <a:xfrm>
            <a:off x="762333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2"/>
          </p:nvPr>
        </p:nvSpPr>
        <p:spPr>
          <a:xfrm>
            <a:off x="635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3"/>
          </p:nvPr>
        </p:nvSpPr>
        <p:spPr>
          <a:xfrm>
            <a:off x="1529746"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4"/>
          </p:nvPr>
        </p:nvSpPr>
        <p:spPr>
          <a:xfrm>
            <a:off x="3053142"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25"/>
          </p:nvPr>
        </p:nvSpPr>
        <p:spPr>
          <a:xfrm>
            <a:off x="4576538"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3" name="Picture Placeholder 6"/>
          <p:cNvSpPr>
            <a:spLocks noGrp="1"/>
          </p:cNvSpPr>
          <p:nvPr>
            <p:ph type="pic" sz="quarter" idx="26"/>
          </p:nvPr>
        </p:nvSpPr>
        <p:spPr>
          <a:xfrm>
            <a:off x="6099934"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Picture Placeholder 6"/>
          <p:cNvSpPr>
            <a:spLocks noGrp="1"/>
          </p:cNvSpPr>
          <p:nvPr>
            <p:ph type="pic" sz="quarter" idx="27"/>
          </p:nvPr>
        </p:nvSpPr>
        <p:spPr>
          <a:xfrm>
            <a:off x="762333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smtClean="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18" name="Text Placeholder 27"/>
          <p:cNvSpPr>
            <a:spLocks noGrp="1"/>
          </p:cNvSpPr>
          <p:nvPr>
            <p:ph type="body" sz="quarter" idx="28"/>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smtClean="0"/>
              <a:t>单击此处编辑母版文本样式</a:t>
            </a:r>
            <a:endParaRPr lang="zh-CN" altLang="en-US" smtClean="0"/>
          </a:p>
        </p:txBody>
      </p:sp>
      <p:sp>
        <p:nvSpPr>
          <p:cNvPr id="2" name="日期占位符 1"/>
          <p:cNvSpPr>
            <a:spLocks noGrp="1"/>
          </p:cNvSpPr>
          <p:nvPr>
            <p:ph type="dt" sz="half" idx="2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5" name="页脚占位符 14"/>
          <p:cNvSpPr>
            <a:spLocks noGrp="1"/>
          </p:cNvSpPr>
          <p:nvPr>
            <p:ph type="ftr" sz="quarter" idx="3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6" name="灯片编号占位符 15"/>
          <p:cNvSpPr>
            <a:spLocks noGrp="1"/>
          </p:cNvSpPr>
          <p:nvPr>
            <p:ph type="sldNum" sz="quarter" idx="3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3892"/>
            <a:ext cx="7886700" cy="994346"/>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628650" y="1369458"/>
            <a:ext cx="7886700" cy="3264075"/>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spd="slow">
    <p:wipe/>
  </p:transition>
  <p:hf sldNum="0" hdr="0" ftr="0" dt="0"/>
  <p:txStyles>
    <p:titleStyle>
      <a:lvl1pPr algn="l" defTabSz="685800" rtl="0" eaLnBrk="1" latinLnBrk="0" hangingPunct="1">
        <a:lnSpc>
          <a:spcPct val="90000"/>
        </a:lnSpc>
        <a:spcBef>
          <a:spcPct val="0"/>
        </a:spcBef>
        <a:buNone/>
        <a:defRPr sz="3300" kern="1200">
          <a:solidFill>
            <a:schemeClr val="tx1"/>
          </a:solidFill>
          <a:latin typeface="Roboto Condensed"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7.png"/><Relationship Id="rId1"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9.png"/><Relationship Id="rId1"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image" Target="../media/image42.png"/><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5.xml"/><Relationship Id="rId2" Type="http://schemas.openxmlformats.org/officeDocument/2006/relationships/image" Target="../media/image44.png"/><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2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rot="16200000" flipV="1">
            <a:off x="-769144" y="768959"/>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sp>
        <p:nvSpPr>
          <p:cNvPr id="25" name="Sev01"/>
          <p:cNvSpPr>
            <a:spLocks noChangeAspect="1"/>
          </p:cNvSpPr>
          <p:nvPr/>
        </p:nvSpPr>
        <p:spPr>
          <a:xfrm>
            <a:off x="1414780" y="1370965"/>
            <a:ext cx="2404110" cy="240284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文本框 2"/>
          <p:cNvSpPr txBox="1"/>
          <p:nvPr/>
        </p:nvSpPr>
        <p:spPr>
          <a:xfrm>
            <a:off x="3605530" y="2199640"/>
            <a:ext cx="5711825" cy="58356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en-US" sz="3200" b="1" kern="1200" cap="none" spc="300" normalizeH="0" baseline="0" noProof="0" dirty="0" smtClean="0">
                <a:solidFill>
                  <a:schemeClr val="tx1">
                    <a:lumMod val="75000"/>
                    <a:lumOff val="25000"/>
                  </a:schemeClr>
                </a:solidFill>
                <a:latin typeface="Arial Bold" panose="020B0604020202090204" charset="0"/>
                <a:ea typeface="+mn-ea"/>
                <a:cs typeface="Arial Bold" panose="020B0604020202090204" charset="0"/>
              </a:rPr>
              <a:t>Micro-Credit Defaulter</a:t>
            </a:r>
            <a:endParaRPr kumimoji="0" lang="en-IN" altLang="en-US" sz="3200" b="1" kern="1200" cap="none" spc="300" normalizeH="0" baseline="0" noProof="0" dirty="0" smtClean="0">
              <a:solidFill>
                <a:schemeClr val="tx1">
                  <a:lumMod val="75000"/>
                  <a:lumOff val="25000"/>
                </a:schemeClr>
              </a:solidFill>
              <a:latin typeface="Arial Bold" panose="020B0604020202090204" charset="0"/>
              <a:ea typeface="+mn-ea"/>
              <a:cs typeface="Arial Bold" panose="020B0604020202090204" charset="0"/>
            </a:endParaRPr>
          </a:p>
        </p:txBody>
      </p:sp>
      <p:sp>
        <p:nvSpPr>
          <p:cNvPr id="4" name="文本框 3"/>
          <p:cNvSpPr txBox="1"/>
          <p:nvPr/>
        </p:nvSpPr>
        <p:spPr>
          <a:xfrm>
            <a:off x="5207318" y="1900555"/>
            <a:ext cx="2792730"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sz="1350" b="1" kern="1200" cap="none" spc="0" normalizeH="0" baseline="0" noProof="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n-cs"/>
              </a:rPr>
              <a:t>Power point Presentation</a:t>
            </a:r>
            <a:endParaRPr kumimoji="0" lang="zh-CN" altLang="en-US"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11" name="文本框 10"/>
          <p:cNvSpPr txBox="1"/>
          <p:nvPr/>
        </p:nvSpPr>
        <p:spPr>
          <a:xfrm>
            <a:off x="3605530" y="4381500"/>
            <a:ext cx="4394835"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zh-CN" sz="1350" b="1" kern="1200" cap="none" spc="0" normalizeH="0" baseline="0" noProof="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n-cs"/>
              </a:rPr>
              <a:t>Presentation by: Amit Matreja</a:t>
            </a:r>
            <a:endParaRPr kumimoji="0" lang="en-IN" altLang="zh-CN" sz="1350" b="1" kern="1200" cap="none" spc="0" normalizeH="0" baseline="0" noProof="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100" name="Picture Placeholder 99"/>
          <p:cNvPicPr/>
          <p:nvPr>
            <p:ph type="pic" sz="quarter" idx="10"/>
          </p:nvPr>
        </p:nvPicPr>
        <p:blipFill>
          <a:blip r:embed="rId1"/>
          <a:srcRect l="3419" t="5769" r="-3419" b="9714"/>
          <a:stretch>
            <a:fillRect/>
          </a:stretch>
        </p:blipFill>
        <p:spPr>
          <a:xfrm>
            <a:off x="1460500" y="1371600"/>
            <a:ext cx="2358390" cy="2402840"/>
          </a:xfrm>
          <a:prstGeom prst="ellipse">
            <a:avLst/>
          </a:prstGeom>
          <a:noFill/>
          <a:ln w="9525">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5"/>
          <p:cNvGrpSpPr/>
          <p:nvPr/>
        </p:nvGrpSpPr>
        <p:grpSpPr>
          <a:xfrm>
            <a:off x="2473564"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2227" name="文本框 6"/>
          <p:cNvSpPr txBox="1"/>
          <p:nvPr/>
        </p:nvSpPr>
        <p:spPr>
          <a:xfrm>
            <a:off x="3128645" y="153035"/>
            <a:ext cx="3369945"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Bivariate Analysis: (Cont.) </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195580" y="777875"/>
            <a:ext cx="2637155" cy="4153535"/>
          </a:xfrm>
          <a:prstGeom prst="rect">
            <a:avLst/>
          </a:prstGeom>
        </p:spPr>
      </p:pic>
      <p:pic>
        <p:nvPicPr>
          <p:cNvPr id="4" name="Picture 3"/>
          <p:cNvPicPr>
            <a:picLocks noChangeAspect="1"/>
          </p:cNvPicPr>
          <p:nvPr/>
        </p:nvPicPr>
        <p:blipFill>
          <a:blip r:embed="rId2"/>
          <a:stretch>
            <a:fillRect/>
          </a:stretch>
        </p:blipFill>
        <p:spPr>
          <a:xfrm>
            <a:off x="3305175" y="776605"/>
            <a:ext cx="2533650" cy="4085590"/>
          </a:xfrm>
          <a:prstGeom prst="rect">
            <a:avLst/>
          </a:prstGeom>
        </p:spPr>
      </p:pic>
      <p:pic>
        <p:nvPicPr>
          <p:cNvPr id="7" name="Picture 6"/>
          <p:cNvPicPr>
            <a:picLocks noChangeAspect="1"/>
          </p:cNvPicPr>
          <p:nvPr/>
        </p:nvPicPr>
        <p:blipFill>
          <a:blip r:embed="rId3"/>
          <a:stretch>
            <a:fillRect/>
          </a:stretch>
        </p:blipFill>
        <p:spPr>
          <a:xfrm>
            <a:off x="6344920" y="777240"/>
            <a:ext cx="2571750" cy="40849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15285" y="0"/>
            <a:ext cx="3313430" cy="523875"/>
          </a:xfrm>
        </p:spPr>
        <p:txBody>
          <a:bodyPr/>
          <a:p>
            <a:r>
              <a:rPr lang="en-IN" altLang="zh-CN" sz="1800" b="1" u="sng" dirty="0">
                <a:latin typeface="Microsoft YaHei" panose="020B0503020204020204" pitchFamily="34" charset="-122"/>
                <a:ea typeface="Microsoft YaHei" panose="020B0503020204020204" pitchFamily="34" charset="-122"/>
                <a:sym typeface="+mn-ea"/>
              </a:rPr>
              <a:t>Bivariate Analysis: (Cont.)</a:t>
            </a:r>
            <a:endParaRPr lang="en-IN" altLang="zh-CN" sz="1800" b="1" u="sng" dirty="0">
              <a:latin typeface="Microsoft YaHei" panose="020B0503020204020204" pitchFamily="34" charset="-122"/>
              <a:ea typeface="Microsoft YaHei" panose="020B0503020204020204" pitchFamily="34" charset="-122"/>
              <a:sym typeface="+mn-ea"/>
            </a:endParaRPr>
          </a:p>
        </p:txBody>
      </p:sp>
      <p:pic>
        <p:nvPicPr>
          <p:cNvPr id="6" name="Picture Placeholder 5"/>
          <p:cNvPicPr>
            <a:picLocks noChangeAspect="1"/>
          </p:cNvPicPr>
          <p:nvPr>
            <p:ph type="pic" sz="quarter" idx="16"/>
          </p:nvPr>
        </p:nvPicPr>
        <p:blipFill>
          <a:blip r:embed="rId1"/>
          <a:stretch>
            <a:fillRect/>
          </a:stretch>
        </p:blipFill>
        <p:spPr>
          <a:xfrm>
            <a:off x="91440" y="443865"/>
            <a:ext cx="3011805" cy="2168525"/>
          </a:xfrm>
          <a:prstGeom prst="rect">
            <a:avLst/>
          </a:prstGeom>
        </p:spPr>
      </p:pic>
      <p:pic>
        <p:nvPicPr>
          <p:cNvPr id="8" name="Picture 7"/>
          <p:cNvPicPr>
            <a:picLocks noChangeAspect="1"/>
          </p:cNvPicPr>
          <p:nvPr/>
        </p:nvPicPr>
        <p:blipFill>
          <a:blip r:embed="rId2"/>
          <a:stretch>
            <a:fillRect/>
          </a:stretch>
        </p:blipFill>
        <p:spPr>
          <a:xfrm>
            <a:off x="91440" y="2692400"/>
            <a:ext cx="3011170" cy="2054860"/>
          </a:xfrm>
          <a:prstGeom prst="rect">
            <a:avLst/>
          </a:prstGeom>
        </p:spPr>
      </p:pic>
      <p:pic>
        <p:nvPicPr>
          <p:cNvPr id="10" name="Picture 9"/>
          <p:cNvPicPr>
            <a:picLocks noChangeAspect="1"/>
          </p:cNvPicPr>
          <p:nvPr/>
        </p:nvPicPr>
        <p:blipFill>
          <a:blip r:embed="rId3"/>
          <a:stretch>
            <a:fillRect/>
          </a:stretch>
        </p:blipFill>
        <p:spPr>
          <a:xfrm>
            <a:off x="3103245" y="443865"/>
            <a:ext cx="3125470" cy="2168525"/>
          </a:xfrm>
          <a:prstGeom prst="rect">
            <a:avLst/>
          </a:prstGeom>
        </p:spPr>
      </p:pic>
      <p:pic>
        <p:nvPicPr>
          <p:cNvPr id="12" name="Picture 11"/>
          <p:cNvPicPr>
            <a:picLocks noChangeAspect="1"/>
          </p:cNvPicPr>
          <p:nvPr/>
        </p:nvPicPr>
        <p:blipFill>
          <a:blip r:embed="rId4"/>
          <a:stretch>
            <a:fillRect/>
          </a:stretch>
        </p:blipFill>
        <p:spPr>
          <a:xfrm>
            <a:off x="3102610" y="2692400"/>
            <a:ext cx="3126740" cy="2054225"/>
          </a:xfrm>
          <a:prstGeom prst="rect">
            <a:avLst/>
          </a:prstGeom>
        </p:spPr>
      </p:pic>
      <p:pic>
        <p:nvPicPr>
          <p:cNvPr id="14" name="Picture 13"/>
          <p:cNvPicPr>
            <a:picLocks noChangeAspect="1"/>
          </p:cNvPicPr>
          <p:nvPr/>
        </p:nvPicPr>
        <p:blipFill>
          <a:blip r:embed="rId5"/>
          <a:stretch>
            <a:fillRect/>
          </a:stretch>
        </p:blipFill>
        <p:spPr>
          <a:xfrm>
            <a:off x="6228080" y="443865"/>
            <a:ext cx="2915920" cy="2168525"/>
          </a:xfrm>
          <a:prstGeom prst="rect">
            <a:avLst/>
          </a:prstGeom>
        </p:spPr>
      </p:pic>
      <p:pic>
        <p:nvPicPr>
          <p:cNvPr id="16" name="Picture 15"/>
          <p:cNvPicPr>
            <a:picLocks noChangeAspect="1"/>
          </p:cNvPicPr>
          <p:nvPr/>
        </p:nvPicPr>
        <p:blipFill>
          <a:blip r:embed="rId6"/>
          <a:stretch>
            <a:fillRect/>
          </a:stretch>
        </p:blipFill>
        <p:spPr>
          <a:xfrm>
            <a:off x="6228080" y="2691765"/>
            <a:ext cx="2915920" cy="205549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99130" y="123825"/>
            <a:ext cx="2745105" cy="523875"/>
          </a:xfrm>
        </p:spPr>
        <p:txBody>
          <a:bodyPr/>
          <a:p>
            <a:r>
              <a:rPr lang="en-IN" altLang="en-US" sz="1800" b="1" u="sng">
                <a:latin typeface="Microsoft YaHei" panose="020B0503020204020204" pitchFamily="34" charset="-122"/>
                <a:ea typeface="Microsoft YaHei" panose="020B0503020204020204" pitchFamily="34" charset="-122"/>
              </a:rPr>
              <a:t>Multivariate Analysis:</a:t>
            </a:r>
            <a:endParaRPr lang="en-IN" altLang="en-US" sz="1800" b="1" u="sng">
              <a:latin typeface="Microsoft YaHei" panose="020B0503020204020204" pitchFamily="34" charset="-122"/>
              <a:ea typeface="Microsoft YaHei" panose="020B0503020204020204" pitchFamily="34" charset="-122"/>
            </a:endParaRPr>
          </a:p>
        </p:txBody>
      </p:sp>
      <p:pic>
        <p:nvPicPr>
          <p:cNvPr id="6" name="Picture 5"/>
          <p:cNvPicPr>
            <a:picLocks noChangeAspect="1"/>
          </p:cNvPicPr>
          <p:nvPr/>
        </p:nvPicPr>
        <p:blipFill>
          <a:blip r:embed="rId1"/>
          <a:stretch>
            <a:fillRect/>
          </a:stretch>
        </p:blipFill>
        <p:spPr>
          <a:xfrm>
            <a:off x="267970" y="725805"/>
            <a:ext cx="4276090" cy="3839845"/>
          </a:xfrm>
          <a:prstGeom prst="rect">
            <a:avLst/>
          </a:prstGeom>
        </p:spPr>
      </p:pic>
      <p:pic>
        <p:nvPicPr>
          <p:cNvPr id="8" name="Picture 7"/>
          <p:cNvPicPr>
            <a:picLocks noChangeAspect="1"/>
          </p:cNvPicPr>
          <p:nvPr/>
        </p:nvPicPr>
        <p:blipFill>
          <a:blip r:embed="rId2"/>
          <a:stretch>
            <a:fillRect/>
          </a:stretch>
        </p:blipFill>
        <p:spPr>
          <a:xfrm>
            <a:off x="4543425" y="725170"/>
            <a:ext cx="4497070" cy="384048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5"/>
          <p:cNvGrpSpPr/>
          <p:nvPr/>
        </p:nvGrpSpPr>
        <p:grpSpPr>
          <a:xfrm>
            <a:off x="675244" y="1433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3251" name="文本框 6"/>
          <p:cNvSpPr txBox="1"/>
          <p:nvPr/>
        </p:nvSpPr>
        <p:spPr>
          <a:xfrm>
            <a:off x="1124585" y="143510"/>
            <a:ext cx="2174240"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Observations:</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3280" name="TextBox 13"/>
          <p:cNvSpPr txBox="1"/>
          <p:nvPr/>
        </p:nvSpPr>
        <p:spPr>
          <a:xfrm>
            <a:off x="934085" y="708660"/>
            <a:ext cx="7967980" cy="1593850"/>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see data imbalance in our target column which we will rectify later.</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Skewness towards the left, in columns aon, daily_dect30, daily_decr90, rental30, rental90, last_rech_date_ma, last_rech_amt_ma, cnt_ma_rech30, ft_ma_rech30, sunamnt_ma_rech30, medianamnt_ma_rech30, medianmarechprebal30, cnt_ma_rech90, fr_ma_rech90, sumamnt_ma_rech90, medianamnt_ma_rech90, medianmarechprebal90, cnt_loans30, amnt_loans30, maxamnt_loans30, cnt_loans90, amnt_loans90, payback30, payback90,.</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maxamnt_loans90 column is skewed towards the right which denotes median is more than mean.</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53286" name="TextBox 13"/>
          <p:cNvSpPr txBox="1"/>
          <p:nvPr/>
        </p:nvSpPr>
        <p:spPr>
          <a:xfrm>
            <a:off x="934085" y="2302510"/>
            <a:ext cx="7776845" cy="2498725"/>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en-IN"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that there are only 2 values present in our target column i.e. 1 and 0 and </a:t>
            </a:r>
            <a:r>
              <a:rPr lang="en-IN" altLang="zh-CN"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clearly see data imbalance in this column. we will balance the data using oversampling method.</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Correlation of our target column with other columns present in the dataset.</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looking at plot of label and age on cellular network in days, we can say that defaults can happen even if the user is using services from longtime.</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correlation of target column label with columns daily_decr30, daily_decr90, rental30, rental90, last_rech_amt_ma, cnt_ma_rech30, sumamnt_ma_rech30, medianamnt_ma_rech30, cnt_ma_rech90, sumamnt_ma_rech90, medianamnt_ma_rech90, medianmarechprebel90, cnt_loans30, amnt_loans30, amnt_loans 90, we can say that There are less no. defaulters and most of the users paid there dues on time.</a:t>
            </a: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1"/>
          </p:nvPr>
        </p:nvSpPr>
        <p:spPr>
          <a:xfrm>
            <a:off x="721360" y="331470"/>
            <a:ext cx="8113395" cy="4566285"/>
          </a:xfrm>
        </p:spPr>
        <p:txBody>
          <a:bodyPr/>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the user who took loans in last 30 days paid back most of loans on time.</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who took loans in last 90 days was able to half of the loans on time while half users become defaulter as they couldn't pay back loan on time.</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most of the loans on time from total loans taken in 30 days, but they became defaulter in few loans.</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users paid most of the loans on time from the total loans taken in last 90 days, but users became defaulters in paying back few loans.</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was able to pay half of the amount of loan taken by him in last 30 days on time.</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all small amount loans on time, but were able to pay half of large amount loan on time.</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multicolinearity in some columns which we need to handle later.</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our target column label shares very little relation with all other columns present in the dataset.</a:t>
            </a:r>
            <a:endParaRPr lang="en-US" sz="1400">
              <a:latin typeface="Microsoft YaHei" panose="020B0503020204020204" pitchFamily="34" charset="-122"/>
              <a:ea typeface="Microsoft YaHei" panose="020B0503020204020204" pitchFamily="34" charset="-122"/>
            </a:endParaRP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our target column label shares positive relation with all the columns except 3 columns.</a:t>
            </a:r>
            <a:endParaRPr lang="en-US" sz="1400">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
          <p:cNvGrpSpPr/>
          <p:nvPr/>
        </p:nvGrpSpPr>
        <p:grpSpPr>
          <a:xfrm>
            <a:off x="447279"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4275" name="文本框 6"/>
          <p:cNvSpPr txBox="1"/>
          <p:nvPr/>
        </p:nvSpPr>
        <p:spPr>
          <a:xfrm>
            <a:off x="922259" y="408755"/>
            <a:ext cx="1981200" cy="460375"/>
          </a:xfrm>
          <a:prstGeom prst="rect">
            <a:avLst/>
          </a:prstGeom>
          <a:noFill/>
          <a:ln w="9525">
            <a:noFill/>
          </a:ln>
        </p:spPr>
        <p:txBody>
          <a:bodyPr>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Analysis:</a:t>
            </a:r>
            <a:r>
              <a:rPr lang="en-IN" altLang="zh-CN" b="1" dirty="0">
                <a:latin typeface="Microsoft YaHei" panose="020B0503020204020204" pitchFamily="34" charset="-122"/>
                <a:ea typeface="Microsoft YaHei" panose="020B0503020204020204" pitchFamily="34" charset="-122"/>
              </a:rPr>
              <a:t> </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L 形 9"/>
          <p:cNvSpPr/>
          <p:nvPr/>
        </p:nvSpPr>
        <p:spPr>
          <a:xfrm rot="5400000">
            <a:off x="1236504" y="583063"/>
            <a:ext cx="950119" cy="1578769"/>
          </a:xfrm>
          <a:prstGeom prst="corner">
            <a:avLst>
              <a:gd name="adj1" fmla="val 16120"/>
              <a:gd name="adj2" fmla="val 16110"/>
            </a:avLst>
          </a:prstGeom>
          <a:solidFill>
            <a:srgbClr val="18AA9D"/>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297" name="TextBox 13"/>
          <p:cNvSpPr txBox="1"/>
          <p:nvPr/>
        </p:nvSpPr>
        <p:spPr>
          <a:xfrm>
            <a:off x="1358900" y="1324610"/>
            <a:ext cx="6572250" cy="3361055"/>
          </a:xfrm>
          <a:prstGeom prst="rect">
            <a:avLst/>
          </a:prstGeom>
          <a:noFill/>
          <a:ln w="9525">
            <a:noFill/>
          </a:ln>
        </p:spPr>
        <p:txBody>
          <a:bodyPr wrap="square" lIns="0" tIns="0" rIns="0" bIns="0">
            <a:spAutoFit/>
          </a:bodyPr>
          <a:lstStyle/>
          <a:p>
            <a:pPr marL="171450" lvl="0" indent="-171450">
              <a:lnSpc>
                <a:spcPct val="107000"/>
              </a:lnSpc>
              <a:buFont typeface="Wingdings" panose="05000000000000000000" charset="0"/>
              <a:buChar char="Ø"/>
            </a:pPr>
            <a:r>
              <a:rPr lang="en-IN" dirty="0">
                <a:latin typeface="Century" panose="02040604050505020304" pitchFamily="18" charset="0"/>
                <a:sym typeface="+mn-ea"/>
              </a:rPr>
              <a:t> Here we</a:t>
            </a:r>
            <a:r>
              <a:rPr lang="en-IN" sz="900" dirty="0">
                <a:latin typeface="Century" panose="02040604050505020304" pitchFamily="18" charset="0"/>
                <a:sym typeface="+mn-ea"/>
              </a:rPr>
              <a:t> </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have used </a:t>
            </a:r>
            <a:r>
              <a:rPr lang="en-IN" dirty="0" err="1">
                <a:latin typeface="Century" panose="02040604050505020304" pitchFamily="18" charset="0"/>
                <a:ea typeface="Calibri" panose="020F0502020204030204" pitchFamily="34" charset="0"/>
                <a:cs typeface="Times New Roman" panose="02020603050405020304" pitchFamily="18" charset="0"/>
                <a:sym typeface="+mn-ea"/>
              </a:rPr>
              <a:t>dist</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plot for each univariate numerical       features and it says that there is skewness in almost all columns. </a:t>
            </a:r>
            <a:endParaRPr lang="en-IN" dirty="0">
              <a:effectLst/>
              <a:latin typeface="Century" panose="02040604050505020304" pitchFamily="18" charset="0"/>
              <a:ea typeface="Calibri" panose="020F0502020204030204" pitchFamily="34" charset="0"/>
              <a:cs typeface="Times New Roman" panose="02020603050405020304" pitchFamily="18" charset="0"/>
              <a:sym typeface="+mn-ea"/>
            </a:endParaRPr>
          </a:p>
          <a:p>
            <a:pPr marL="171450" lvl="0" indent="-171450">
              <a:lnSpc>
                <a:spcPct val="107000"/>
              </a:lnSpc>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We used Pie plot for Target column label univariate analysis and we found that data is imbalance which we rectified later.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And also for bivariate Analysis we have used Regression plot.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In our analysis we found that in most</a:t>
            </a:r>
            <a:r>
              <a:rPr lang="en-IN" dirty="0">
                <a:latin typeface="Century" panose="02040604050505020304" pitchFamily="18" charset="0"/>
                <a:ea typeface="Calibri" panose="020F0502020204030204" pitchFamily="34" charset="0"/>
                <a:cs typeface="Times New Roman" panose="02020603050405020304" pitchFamily="18" charset="0"/>
                <a:sym typeface="+mn-ea"/>
              </a:rPr>
              <a:t> features the count of non-defaulters is high compared to defaulters so , we can say that risk of micro credit default is less.</a:t>
            </a:r>
            <a:endParaRPr lang="zh-CN" altLang="en-US"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5299" name="文本框 6"/>
          <p:cNvSpPr txBox="1"/>
          <p:nvPr/>
        </p:nvSpPr>
        <p:spPr>
          <a:xfrm>
            <a:off x="634365" y="153035"/>
            <a:ext cx="5248910" cy="368300"/>
          </a:xfrm>
          <a:prstGeom prst="rect">
            <a:avLst/>
          </a:prstGeom>
          <a:noFill/>
          <a:ln w="9525">
            <a:solidFill>
              <a:srgbClr val="23ADA1"/>
            </a:solid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Steps used for Cleaning Data:</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5316" name="TextBox 13"/>
          <p:cNvSpPr txBox="1"/>
          <p:nvPr/>
        </p:nvSpPr>
        <p:spPr>
          <a:xfrm>
            <a:off x="544195" y="760095"/>
            <a:ext cx="8242300" cy="276987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dirty="0">
                <a:latin typeface="Century" panose="02040604050505020304" pitchFamily="18" charset="0"/>
                <a:sym typeface="+mn-ea"/>
              </a:rPr>
              <a:t>  In the dataset we did not found any null values there were many 0 values, but I found huge amount of outliers and very high skewness.</a:t>
            </a:r>
            <a:endParaRPr lang="en-IN" dirty="0">
              <a:latin typeface="Century" panose="020406040505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To remove outliers we used percentile method. And for removing skewness we used yeo-</a:t>
            </a:r>
            <a:r>
              <a:rPr lang="en-IN" dirty="0" err="1">
                <a:effectLst/>
                <a:latin typeface="Century" panose="02040604050505020304" pitchFamily="18" charset="0"/>
                <a:ea typeface="Calibri" panose="020F0502020204030204" pitchFamily="34" charset="0"/>
                <a:cs typeface="Times New Roman" panose="02020603050405020304" pitchFamily="18" charset="0"/>
                <a:sym typeface="+mn-ea"/>
              </a:rPr>
              <a:t>johnson</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method.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Then we used Standard Scaler method to Scale the data.</a:t>
            </a:r>
            <a:endParaRPr lang="en-IN" dirty="0">
              <a:effectLst/>
              <a:latin typeface="Century" panose="02040604050505020304" pitchFamily="18" charset="0"/>
              <a:ea typeface="Calibri" panose="020F0502020204030204" pitchFamily="34" charset="0"/>
              <a:cs typeface="Times New Roman" panose="02020603050405020304" pitchFamily="18" charset="0"/>
              <a:sym typeface="+mn-ea"/>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As we found issue of Multicolinearity while Multivariate Analysis, we removed Multicolnearity using Variance Inflation Factor.</a:t>
            </a:r>
            <a:endParaRPr lang="en-IN" dirty="0">
              <a:effectLst/>
              <a:latin typeface="Century" panose="02040604050505020304" pitchFamily="18" charset="0"/>
              <a:ea typeface="Calibri" panose="020F0502020204030204" pitchFamily="34" charset="0"/>
              <a:cs typeface="Times New Roman" panose="02020603050405020304" pitchFamily="18" charset="0"/>
              <a:sym typeface="+mn-ea"/>
            </a:endParaRPr>
          </a:p>
          <a:p>
            <a:pPr>
              <a:buFont typeface="Wingdings" panose="05000000000000000000" pitchFamily="2" charset="2"/>
              <a:buChar char="ü"/>
            </a:pPr>
            <a:r>
              <a:rPr lang="en-IN" dirty="0">
                <a:solidFill>
                  <a:srgbClr val="445469"/>
                </a:solidFill>
                <a:latin typeface="Arial" panose="020B0604020202020204" pitchFamily="34" charset="0"/>
                <a:ea typeface="Microsoft YaHei" panose="020B0503020204020204" pitchFamily="34" charset="-122"/>
                <a:sym typeface="Arial" panose="020B0604020202020204" pitchFamily="34" charset="0"/>
              </a:rPr>
              <a:t> While Univariate Analysis we found that our Target column was imbalanced, so we balanced the target column using SMOTE method in Oversampling. Then after Preparing our data we moved to model selection.</a:t>
            </a:r>
            <a:endParaRPr lang="en-IN"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6323" name="文本框 6"/>
          <p:cNvSpPr txBox="1"/>
          <p:nvPr/>
        </p:nvSpPr>
        <p:spPr>
          <a:xfrm>
            <a:off x="634365" y="153035"/>
            <a:ext cx="26873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Selection:</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6333" name="矩形 17"/>
          <p:cNvSpPr/>
          <p:nvPr/>
        </p:nvSpPr>
        <p:spPr>
          <a:xfrm>
            <a:off x="454343" y="808885"/>
            <a:ext cx="7293769" cy="3263265"/>
          </a:xfrm>
          <a:prstGeom prst="rect">
            <a:avLst/>
          </a:prstGeom>
          <a:noFill/>
          <a:ln w="9525">
            <a:noFill/>
          </a:ln>
        </p:spPr>
        <p:txBody>
          <a:bodyPr wrap="square" lIns="0" tIns="0" rIns="0" bIns="0">
            <a:spAutoFit/>
          </a:bodyPr>
          <a:lstStyle/>
          <a:p>
            <a:pPr algn="l">
              <a:lnSpc>
                <a:spcPct val="107000"/>
              </a:lnSpc>
              <a:spcAft>
                <a:spcPts val="8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Since Label was our target column and it was a Categorical column, so this particular problem was a Classification problem. And we used all Classification algorithms to build our model. We Tried multiple models and to avoid the confusion of overfitting we went through cross validation. Below are the list of Classification algorithms I have used in my project.</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By looking into the least difference of accuracy score and cross validation score I found </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RandomForest</a:t>
            </a:r>
            <a:r>
              <a:rPr lang="en-IN" sz="1600" b="1" u="sng" dirty="0">
                <a:latin typeface="Century" panose="02040604050505020304" pitchFamily="18" charset="0"/>
                <a:ea typeface="Calibri" panose="020F0502020204030204" pitchFamily="34" charset="0"/>
                <a:cs typeface="Times New Roman" panose="02020603050405020304" pitchFamily="18" charset="0"/>
                <a:sym typeface="+mn-ea"/>
              </a:rPr>
              <a:t>Classifier</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as a best model. Other models which i tried were: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sym typeface="+mn-ea"/>
              </a:rPr>
              <a:t>KNeighborsClassifier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ExtraTreesClassifier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GradientBoostingClassifier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cs typeface="Times New Roman" panose="02020603050405020304" pitchFamily="18" charset="0"/>
                <a:sym typeface="+mn-ea"/>
              </a:rPr>
              <a:t>DecisionTreeClassifier</a:t>
            </a:r>
            <a:endParaRPr lang="zh-CN" altLang="en-US" sz="1600" dirty="0">
              <a:solidFill>
                <a:srgbClr val="445469"/>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7347" name="文本框 6"/>
          <p:cNvSpPr txBox="1"/>
          <p:nvPr/>
        </p:nvSpPr>
        <p:spPr>
          <a:xfrm>
            <a:off x="544195" y="153035"/>
            <a:ext cx="62407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Accuracy Scores which we got:</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0" y="574675"/>
            <a:ext cx="2813685" cy="1960245"/>
          </a:xfrm>
          <a:prstGeom prst="rect">
            <a:avLst/>
          </a:prstGeom>
        </p:spPr>
      </p:pic>
      <p:pic>
        <p:nvPicPr>
          <p:cNvPr id="4" name="Picture 3"/>
          <p:cNvPicPr>
            <a:picLocks noChangeAspect="1"/>
          </p:cNvPicPr>
          <p:nvPr/>
        </p:nvPicPr>
        <p:blipFill>
          <a:blip r:embed="rId2"/>
          <a:stretch>
            <a:fillRect/>
          </a:stretch>
        </p:blipFill>
        <p:spPr>
          <a:xfrm>
            <a:off x="0" y="2645410"/>
            <a:ext cx="2722880" cy="2176145"/>
          </a:xfrm>
          <a:prstGeom prst="rect">
            <a:avLst/>
          </a:prstGeom>
        </p:spPr>
      </p:pic>
      <p:pic>
        <p:nvPicPr>
          <p:cNvPr id="7" name="Picture 6"/>
          <p:cNvPicPr>
            <a:picLocks noChangeAspect="1"/>
          </p:cNvPicPr>
          <p:nvPr/>
        </p:nvPicPr>
        <p:blipFill>
          <a:blip r:embed="rId3"/>
          <a:stretch>
            <a:fillRect/>
          </a:stretch>
        </p:blipFill>
        <p:spPr>
          <a:xfrm>
            <a:off x="5968365" y="521335"/>
            <a:ext cx="3100070" cy="2070100"/>
          </a:xfrm>
          <a:prstGeom prst="rect">
            <a:avLst/>
          </a:prstGeom>
        </p:spPr>
      </p:pic>
      <p:pic>
        <p:nvPicPr>
          <p:cNvPr id="17" name="Picture 16"/>
          <p:cNvPicPr>
            <a:picLocks noChangeAspect="1"/>
          </p:cNvPicPr>
          <p:nvPr/>
        </p:nvPicPr>
        <p:blipFill>
          <a:blip r:embed="rId4"/>
          <a:stretch>
            <a:fillRect/>
          </a:stretch>
        </p:blipFill>
        <p:spPr>
          <a:xfrm>
            <a:off x="5968365" y="2645410"/>
            <a:ext cx="3175635" cy="2175510"/>
          </a:xfrm>
          <a:prstGeom prst="rect">
            <a:avLst/>
          </a:prstGeom>
        </p:spPr>
      </p:pic>
      <p:pic>
        <p:nvPicPr>
          <p:cNvPr id="26" name="Picture 25"/>
          <p:cNvPicPr>
            <a:picLocks noChangeAspect="1"/>
          </p:cNvPicPr>
          <p:nvPr/>
        </p:nvPicPr>
        <p:blipFill>
          <a:blip r:embed="rId5"/>
          <a:stretch>
            <a:fillRect/>
          </a:stretch>
        </p:blipFill>
        <p:spPr>
          <a:xfrm>
            <a:off x="2813685" y="984885"/>
            <a:ext cx="3155315" cy="3105150"/>
          </a:xfrm>
          <a:prstGeom prst="rect">
            <a:avLst/>
          </a:prstGeom>
          <a:gradFill>
            <a:gsLst>
              <a:gs pos="0">
                <a:srgbClr val="14CD68"/>
              </a:gs>
              <a:gs pos="100000">
                <a:srgbClr val="0B6E38"/>
              </a:gs>
            </a:gsLst>
            <a:lin ang="5400000" scaled="0"/>
          </a:gradFill>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8371" name="文本框 6"/>
          <p:cNvSpPr txBox="1"/>
          <p:nvPr/>
        </p:nvSpPr>
        <p:spPr>
          <a:xfrm>
            <a:off x="634365" y="153035"/>
            <a:ext cx="46685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Cross Validation Scores:</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1933575" y="652780"/>
            <a:ext cx="4810125" cy="398653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50"/>
            <a:ext cx="3062288" cy="514350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1471613" y="1202981"/>
            <a:ext cx="553641" cy="554831"/>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1277541" y="706491"/>
            <a:ext cx="289322" cy="28932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grpSp>
        <p:nvGrpSpPr>
          <p:cNvPr id="44059" name="组合 15"/>
          <p:cNvGrpSpPr/>
          <p:nvPr/>
        </p:nvGrpSpPr>
        <p:grpSpPr>
          <a:xfrm rot="0">
            <a:off x="599123" y="2423610"/>
            <a:ext cx="897255" cy="1319867"/>
            <a:chOff x="490432" y="2759871"/>
            <a:chExt cx="1196107" cy="1760495"/>
          </a:xfrm>
        </p:grpSpPr>
        <p:sp>
          <p:nvSpPr>
            <p:cNvPr id="44062" name="文本框 18"/>
            <p:cNvSpPr txBox="1"/>
            <p:nvPr/>
          </p:nvSpPr>
          <p:spPr>
            <a:xfrm>
              <a:off x="490432" y="2759871"/>
              <a:ext cx="581891" cy="1045186"/>
            </a:xfrm>
            <a:prstGeom prst="rect">
              <a:avLst/>
            </a:prstGeom>
            <a:noFill/>
            <a:ln w="9525">
              <a:noFill/>
            </a:ln>
          </p:spPr>
          <p:txBody>
            <a:bodyPr>
              <a:spAutoFit/>
            </a:bodyPr>
            <a:lstStyle/>
            <a:p>
              <a:pPr lvl="0" eaLnBrk="1" hangingPunct="1"/>
              <a:endParaRPr lang="zh-CN" altLang="en-US" sz="4500" b="1" dirty="0">
                <a:solidFill>
                  <a:schemeClr val="bg1"/>
                </a:solidFill>
                <a:latin typeface="Microsoft YaHei" panose="020B0503020204020204" pitchFamily="34" charset="-122"/>
                <a:ea typeface="Microsoft YaHei" panose="020B0503020204020204" pitchFamily="34" charset="-122"/>
              </a:endParaRPr>
            </a:p>
          </p:txBody>
        </p:sp>
        <p:sp>
          <p:nvSpPr>
            <p:cNvPr id="44063" name="文本框 19"/>
            <p:cNvSpPr txBox="1"/>
            <p:nvPr/>
          </p:nvSpPr>
          <p:spPr>
            <a:xfrm>
              <a:off x="1104648" y="3475180"/>
              <a:ext cx="581891" cy="1045186"/>
            </a:xfrm>
            <a:prstGeom prst="rect">
              <a:avLst/>
            </a:prstGeom>
            <a:noFill/>
            <a:ln w="9525">
              <a:noFill/>
            </a:ln>
          </p:spPr>
          <p:txBody>
            <a:bodyPr>
              <a:spAutoFit/>
            </a:bodyPr>
            <a:lstStyle/>
            <a:p>
              <a:pPr lvl="0" eaLnBrk="1" hangingPunct="1"/>
              <a:endParaRPr lang="zh-CN" altLang="en-US" sz="4500" b="1" dirty="0">
                <a:solidFill>
                  <a:srgbClr val="FFFFFF"/>
                </a:solidFill>
                <a:latin typeface="Microsoft YaHei" panose="020B0503020204020204" pitchFamily="34" charset="-122"/>
                <a:ea typeface="Microsoft YaHei" panose="020B0503020204020204" pitchFamily="34" charset="-122"/>
              </a:endParaRPr>
            </a:p>
          </p:txBody>
        </p:sp>
      </p:grpSp>
      <p:grpSp>
        <p:nvGrpSpPr>
          <p:cNvPr id="24" name="组合 23"/>
          <p:cNvGrpSpPr/>
          <p:nvPr/>
        </p:nvGrpSpPr>
        <p:grpSpPr>
          <a:xfrm>
            <a:off x="489585" y="2268220"/>
            <a:ext cx="2082800" cy="691515"/>
            <a:chOff x="649" y="3506"/>
            <a:chExt cx="3280" cy="1089"/>
          </a:xfrm>
        </p:grpSpPr>
        <p:sp>
          <p:nvSpPr>
            <p:cNvPr id="44060" name="文本框 16"/>
            <p:cNvSpPr txBox="1"/>
            <p:nvPr/>
          </p:nvSpPr>
          <p:spPr>
            <a:xfrm>
              <a:off x="649" y="3506"/>
              <a:ext cx="3280" cy="1016"/>
            </a:xfrm>
            <a:prstGeom prst="rect">
              <a:avLst/>
            </a:prstGeom>
            <a:noFill/>
            <a:ln w="9525">
              <a:noFill/>
            </a:ln>
          </p:spPr>
          <p:txBody>
            <a:bodyPr wrap="square">
              <a:spAutoFit/>
            </a:bodyPr>
            <a:lstStyle/>
            <a:p>
              <a:pPr lvl="0" eaLnBrk="1" hangingPunct="1"/>
              <a:r>
                <a:rPr lang="en-US" altLang="zh-CN" sz="3600" dirty="0">
                  <a:solidFill>
                    <a:schemeClr val="bg1"/>
                  </a:solidFill>
                  <a:latin typeface="Calibri" panose="020F0502020204030204" pitchFamily="34" charset="0"/>
                  <a:ea typeface="SimSun" panose="02010600030101010101" pitchFamily="2" charset="-122"/>
                </a:rPr>
                <a:t>Contents</a:t>
              </a:r>
              <a:endParaRPr lang="en-US" altLang="zh-CN" sz="3600" dirty="0">
                <a:solidFill>
                  <a:schemeClr val="bg1"/>
                </a:solidFill>
                <a:latin typeface="Calibri" panose="020F0502020204030204" pitchFamily="34" charset="0"/>
                <a:ea typeface="SimSun" panose="02010600030101010101" pitchFamily="2" charset="-122"/>
              </a:endParaRPr>
            </a:p>
          </p:txBody>
        </p:sp>
        <p:cxnSp>
          <p:nvCxnSpPr>
            <p:cNvPr id="18" name="直接连接符 17"/>
            <p:cNvCxnSpPr/>
            <p:nvPr/>
          </p:nvCxnSpPr>
          <p:spPr>
            <a:xfrm>
              <a:off x="1176" y="4595"/>
              <a:ext cx="2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3528060" y="18415"/>
            <a:ext cx="233045" cy="514477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3528060" y="635"/>
            <a:ext cx="5541645"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Overview.</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Problem Statement.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Micro Credit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Exploratory data 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Visualizations.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Data cleaning</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Model </a:t>
            </a:r>
            <a:r>
              <a:rPr lang="en-IN" altLang="en-US" sz="1400" dirty="0">
                <a:solidFill>
                  <a:schemeClr val="tx2"/>
                </a:solidFill>
                <a:latin typeface="Century" panose="02040604050505020304" pitchFamily="18" charset="0"/>
                <a:sym typeface="+mn-ea"/>
              </a:rPr>
              <a:t>Selection</a:t>
            </a:r>
            <a:endParaRPr lang="en-IN" altLang="en-US" sz="1400" dirty="0">
              <a:solidFill>
                <a:schemeClr val="tx2"/>
              </a:solidFill>
              <a:latin typeface="Century" panose="02040604050505020304" pitchFamily="18" charset="0"/>
              <a:sym typeface="+mn-ea"/>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Hyper Parameter Tunning.</a:t>
            </a:r>
            <a:endParaRPr lang="en-US" sz="1400" dirty="0">
              <a:solidFill>
                <a:schemeClr val="tx2"/>
              </a:solidFill>
              <a:latin typeface="Century" panose="02040604050505020304" pitchFamily="18" charset="0"/>
              <a:sym typeface="+mn-ea"/>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ROC-AUC Curve.</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Saving the model and predictions from </a:t>
            </a:r>
            <a:r>
              <a:rPr lang="en-IN" altLang="en-US" sz="1400" dirty="0">
                <a:solidFill>
                  <a:schemeClr val="tx2"/>
                </a:solidFill>
                <a:latin typeface="Century" panose="02040604050505020304" pitchFamily="18" charset="0"/>
                <a:sym typeface="+mn-ea"/>
              </a:rPr>
              <a:t>                                                                                                 	</a:t>
            </a:r>
            <a:r>
              <a:rPr lang="en-US" sz="1400" dirty="0">
                <a:solidFill>
                  <a:schemeClr val="tx2"/>
                </a:solidFill>
                <a:latin typeface="Century" panose="02040604050505020304" pitchFamily="18" charset="0"/>
                <a:sym typeface="+mn-ea"/>
              </a:rPr>
              <a:t>saved best model.</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Conclusion.</a:t>
            </a:r>
            <a:endParaRPr lang="en-US" sz="1400" dirty="0">
              <a:solidFill>
                <a:schemeClr val="tx2"/>
              </a:solidFill>
              <a:latin typeface="Century" panose="02040604050505020304" pitchFamily="18" charset="0"/>
            </a:endParaRPr>
          </a:p>
          <a:p>
            <a:pPr algn="ctr"/>
            <a:endParaRPr lang="zh-CN" altLang="en-US" sz="1400" b="1" dirty="0">
              <a:solidFill>
                <a:srgbClr val="262626"/>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9395" name="文本框 6"/>
          <p:cNvSpPr txBox="1"/>
          <p:nvPr/>
        </p:nvSpPr>
        <p:spPr>
          <a:xfrm>
            <a:off x="634365" y="153035"/>
            <a:ext cx="520509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Hyper Parameter Tuning:</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ChangeAspect="1"/>
          </p:cNvPicPr>
          <p:nvPr>
            <p:ph type="pic" sz="quarter" idx="10"/>
          </p:nvPr>
        </p:nvPicPr>
        <p:blipFill>
          <a:blip r:embed="rId1"/>
          <a:stretch>
            <a:fillRect/>
          </a:stretch>
        </p:blipFill>
        <p:spPr>
          <a:xfrm>
            <a:off x="71120" y="772795"/>
            <a:ext cx="4379595" cy="3908425"/>
          </a:xfrm>
          <a:prstGeom prst="rect">
            <a:avLst/>
          </a:prstGeom>
        </p:spPr>
      </p:pic>
      <p:pic>
        <p:nvPicPr>
          <p:cNvPr id="6" name="Picture 5"/>
          <p:cNvPicPr>
            <a:picLocks noChangeAspect="1"/>
          </p:cNvPicPr>
          <p:nvPr/>
        </p:nvPicPr>
        <p:blipFill>
          <a:blip r:embed="rId2"/>
          <a:stretch>
            <a:fillRect/>
          </a:stretch>
        </p:blipFill>
        <p:spPr>
          <a:xfrm>
            <a:off x="4450715" y="153035"/>
            <a:ext cx="4692650" cy="452818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36434" y="2322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ChangeAspect="1"/>
          </p:cNvPicPr>
          <p:nvPr>
            <p:ph type="pic" sz="quarter" idx="10"/>
          </p:nvPr>
        </p:nvPicPr>
        <p:blipFill>
          <a:blip r:embed="rId1"/>
          <a:stretch>
            <a:fillRect/>
          </a:stretch>
        </p:blipFill>
        <p:spPr>
          <a:xfrm>
            <a:off x="466090" y="0"/>
            <a:ext cx="4814570" cy="3928745"/>
          </a:xfrm>
          <a:prstGeom prst="rect">
            <a:avLst/>
          </a:prstGeom>
        </p:spPr>
      </p:pic>
      <p:pic>
        <p:nvPicPr>
          <p:cNvPr id="6" name="Picture 5"/>
          <p:cNvPicPr>
            <a:picLocks noChangeAspect="1"/>
          </p:cNvPicPr>
          <p:nvPr/>
        </p:nvPicPr>
        <p:blipFill>
          <a:blip r:embed="rId2"/>
          <a:stretch>
            <a:fillRect/>
          </a:stretch>
        </p:blipFill>
        <p:spPr>
          <a:xfrm>
            <a:off x="5280660" y="759460"/>
            <a:ext cx="3863340" cy="316928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8" name="组合 5"/>
          <p:cNvGrpSpPr/>
          <p:nvPr/>
        </p:nvGrpSpPr>
        <p:grpSpPr>
          <a:xfrm>
            <a:off x="583169" y="19793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pic>
        <p:nvPicPr>
          <p:cNvPr id="6" name="Picture Placeholder 5"/>
          <p:cNvPicPr>
            <a:picLocks noChangeAspect="1"/>
          </p:cNvPicPr>
          <p:nvPr>
            <p:ph type="pic" sz="quarter" idx="10"/>
          </p:nvPr>
        </p:nvPicPr>
        <p:blipFill>
          <a:blip r:embed="rId1"/>
          <a:stretch>
            <a:fillRect/>
          </a:stretch>
        </p:blipFill>
        <p:spPr>
          <a:xfrm>
            <a:off x="1137920" y="125095"/>
            <a:ext cx="5342255" cy="4508500"/>
          </a:xfrm>
          <a:prstGeom prst="rect">
            <a:avLst/>
          </a:prstGeom>
        </p:spPr>
      </p:pic>
      <p:sp>
        <p:nvSpPr>
          <p:cNvPr id="7"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60418" name="组合 5"/>
          <p:cNvGrpSpPr/>
          <p:nvPr/>
        </p:nvGrpSpPr>
        <p:grpSpPr>
          <a:xfrm>
            <a:off x="776844" y="1884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7" name="Text Box 6"/>
          <p:cNvSpPr txBox="1"/>
          <p:nvPr/>
        </p:nvSpPr>
        <p:spPr>
          <a:xfrm>
            <a:off x="1296035" y="178435"/>
            <a:ext cx="1550035" cy="368300"/>
          </a:xfrm>
          <a:prstGeom prst="rect">
            <a:avLst/>
          </a:prstGeom>
          <a:noFill/>
        </p:spPr>
        <p:txBody>
          <a:bodyPr wrap="square" rtlCol="0" anchor="t">
            <a:spAutoFit/>
          </a:bodyPr>
          <a:p>
            <a:r>
              <a:rPr lang="en-IN" altLang="en-US" b="1" u="sng">
                <a:latin typeface="Microsoft YaHei" panose="020B0503020204020204" pitchFamily="34" charset="-122"/>
                <a:ea typeface="Microsoft YaHei" panose="020B0503020204020204" pitchFamily="34" charset="-122"/>
                <a:sym typeface="+mn-ea"/>
              </a:rPr>
              <a:t>Predictions:</a:t>
            </a:r>
            <a:endParaRPr lang="en-IN" altLang="en-US" b="1" u="sng">
              <a:latin typeface="Microsoft YaHei" panose="020B0503020204020204" pitchFamily="34" charset="-122"/>
              <a:ea typeface="Microsoft YaHei" panose="020B0503020204020204" pitchFamily="34" charset="-122"/>
              <a:sym typeface="+mn-ea"/>
            </a:endParaRPr>
          </a:p>
        </p:txBody>
      </p:sp>
      <p:pic>
        <p:nvPicPr>
          <p:cNvPr id="8" name="Picture Placeholder 7"/>
          <p:cNvPicPr>
            <a:picLocks noChangeAspect="1"/>
          </p:cNvPicPr>
          <p:nvPr>
            <p:ph type="pic" sz="quarter" idx="10"/>
          </p:nvPr>
        </p:nvPicPr>
        <p:blipFill>
          <a:blip r:embed="rId1"/>
          <a:stretch>
            <a:fillRect/>
          </a:stretch>
        </p:blipFill>
        <p:spPr>
          <a:xfrm>
            <a:off x="212725" y="945515"/>
            <a:ext cx="4652010" cy="3587750"/>
          </a:xfrm>
          <a:prstGeom prst="rect">
            <a:avLst/>
          </a:prstGeom>
        </p:spPr>
      </p:pic>
      <p:pic>
        <p:nvPicPr>
          <p:cNvPr id="9" name="Picture 8"/>
          <p:cNvPicPr>
            <a:picLocks noChangeAspect="1"/>
          </p:cNvPicPr>
          <p:nvPr/>
        </p:nvPicPr>
        <p:blipFill>
          <a:blip r:embed="rId2"/>
          <a:stretch>
            <a:fillRect/>
          </a:stretch>
        </p:blipFill>
        <p:spPr>
          <a:xfrm>
            <a:off x="4864735" y="946150"/>
            <a:ext cx="4279900" cy="358711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8" name="组合 5"/>
          <p:cNvGrpSpPr/>
          <p:nvPr/>
        </p:nvGrpSpPr>
        <p:grpSpPr>
          <a:xfrm>
            <a:off x="252969" y="13126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762000" y="111760"/>
            <a:ext cx="1513840" cy="368300"/>
          </a:xfrm>
          <a:prstGeom prst="rect">
            <a:avLst/>
          </a:prstGeom>
          <a:noFill/>
        </p:spPr>
        <p:txBody>
          <a:bodyPr wrap="none" rtlCol="0" anchor="t">
            <a:spAutoFit/>
          </a:bodyPr>
          <a:p>
            <a:r>
              <a:rPr lang="en-IN" altLang="en-US" b="1" u="sng">
                <a:latin typeface="Microsoft YaHei" panose="020B0503020204020204" pitchFamily="34" charset="-122"/>
                <a:ea typeface="Microsoft YaHei" panose="020B0503020204020204" pitchFamily="34" charset="-122"/>
                <a:sym typeface="+mn-ea"/>
              </a:rPr>
              <a:t>Conclusion:</a:t>
            </a:r>
            <a:endParaRPr lang="en-IN" altLang="en-US" b="1" u="sng">
              <a:latin typeface="Microsoft YaHei" panose="020B0503020204020204" pitchFamily="34" charset="-122"/>
              <a:ea typeface="Microsoft YaHei" panose="020B0503020204020204" pitchFamily="34" charset="-122"/>
              <a:sym typeface="+mn-ea"/>
            </a:endParaRPr>
          </a:p>
        </p:txBody>
      </p:sp>
      <p:sp>
        <p:nvSpPr>
          <p:cNvPr id="8" name="Text Box 7"/>
          <p:cNvSpPr txBox="1"/>
          <p:nvPr/>
        </p:nvSpPr>
        <p:spPr>
          <a:xfrm>
            <a:off x="0" y="480060"/>
            <a:ext cx="9144000" cy="3928745"/>
          </a:xfrm>
          <a:prstGeom prst="rect">
            <a:avLst/>
          </a:prstGeom>
          <a:noFill/>
        </p:spPr>
        <p:txBody>
          <a:bodyPr wrap="square" rtlCol="0" anchor="t">
            <a:spAutoFit/>
          </a:bodyPr>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In this project report, we used machine learning algorithms to predict the Micro-Credit Defaulters. We used proper procedure to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analyze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 dataset and finding the correlation between the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Here we selected the features which are correlated to each other and are independent in nature. Visualization helped us in understanding the data by graphical representation it made things easy for us to understand what data is trying to say.</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Data cleaning is one of the most important steps to remove unrealistic 0 values and columns which had morethan 90% 0 values.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Using these feature we deployed 5 algorithms to find the best model and a hyper parameter tunning was done to the best model and we succeded in improvement of accuracy score. </a:t>
            </a:r>
            <a:endParaRPr lang="en-IN" sz="1400" dirty="0">
              <a:effectLst/>
              <a:latin typeface="Century" panose="02040604050505020304" pitchFamily="18" charset="0"/>
              <a:ea typeface="Calibri" panose="020F0502020204030204" pitchFamily="34" charset="0"/>
              <a:cs typeface="Times New Roman" panose="02020603050405020304" pitchFamily="18" charset="0"/>
              <a:sym typeface="+mn-ea"/>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Then we saved the best model and predicted the label. Our model’s performance felt good when we saw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the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predicted and actual values were almost same it felt really good observing good performance by our model.</a:t>
            </a:r>
            <a:endPar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sym typeface="+mn-ea"/>
              </a:rPr>
              <a:t> To conclude, the Project Micro Credit Defaulter , We hope this study will move a small step ahead in providing some methodological and empirical contributions to crediting institutes, and presenting an alternative approach to the valuation of defaulters.</a:t>
            </a:r>
            <a:endParaRPr lang="en-US" sz="140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8000">
              <a:schemeClr val="accent1">
                <a:lumMod val="45000"/>
                <a:lumOff val="55000"/>
              </a:schemeClr>
            </a:gs>
            <a:gs pos="9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3" name="Freeform 22"/>
          <p:cNvSpPr/>
          <p:nvPr/>
        </p:nvSpPr>
        <p:spPr>
          <a:xfrm rot="16200000" flipV="1">
            <a:off x="-769144" y="769594"/>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grpSp>
        <p:nvGrpSpPr>
          <p:cNvPr id="39939" name="Group 1"/>
          <p:cNvGrpSpPr/>
          <p:nvPr/>
        </p:nvGrpSpPr>
        <p:grpSpPr>
          <a:xfrm>
            <a:off x="1414463" y="1370860"/>
            <a:ext cx="2403872" cy="2402681"/>
            <a:chOff x="1885555" y="1826481"/>
            <a:chExt cx="3205042" cy="3205036"/>
          </a:xfrm>
        </p:grpSpPr>
        <p:sp>
          <p:nvSpPr>
            <p:cNvPr id="25" name="Sev01"/>
            <p:cNvSpPr>
              <a:spLocks noChangeAspect="1"/>
            </p:cNvSpPr>
            <p:nvPr/>
          </p:nvSpPr>
          <p:spPr>
            <a:xfrm>
              <a:off x="1885555" y="1826481"/>
              <a:ext cx="3205042" cy="3205036"/>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8" name="Freeform 133"/>
            <p:cNvSpPr>
              <a:spLocks noChangeArrowheads="1"/>
            </p:cNvSpPr>
            <p:nvPr/>
          </p:nvSpPr>
          <p:spPr bwMode="auto">
            <a:xfrm>
              <a:off x="2765634" y="2638335"/>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 name="文本框 3"/>
          <p:cNvSpPr txBox="1"/>
          <p:nvPr/>
        </p:nvSpPr>
        <p:spPr>
          <a:xfrm>
            <a:off x="4813618" y="4316095"/>
            <a:ext cx="277558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350" b="1" i="0" u="none" strike="noStrike" kern="1200" cap="none" spc="0" normalizeH="0" baseline="0" noProof="0" dirty="0" smtClean="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rPr>
              <a:t>Thanks &amp; Regards</a:t>
            </a:r>
            <a:endParaRPr kumimoji="0" lang="en-IN" sz="1350" b="1"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11" name="文本框 10"/>
          <p:cNvSpPr txBox="1"/>
          <p:nvPr/>
        </p:nvSpPr>
        <p:spPr>
          <a:xfrm>
            <a:off x="5216843" y="4533900"/>
            <a:ext cx="196913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350" b="1" i="0" u="none" strike="noStrike" kern="1200" cap="none" spc="0" normalizeH="0" baseline="0" noProof="0" dirty="0" smtClean="0">
                <a:ln>
                  <a:noFill/>
                </a:ln>
                <a:solidFill>
                  <a:srgbClr val="00B050"/>
                </a:solidFill>
                <a:effectLst/>
                <a:uLnTx/>
                <a:uFillTx/>
                <a:latin typeface="Microsoft YaHei" panose="020B0503020204020204" pitchFamily="34" charset="-122"/>
                <a:ea typeface="Microsoft YaHei" panose="020B0503020204020204" pitchFamily="34" charset="-122"/>
                <a:cs typeface="+mn-cs"/>
              </a:rPr>
              <a:t>Amit Matreja</a:t>
            </a:r>
            <a:endParaRPr kumimoji="0" lang="en-IN" altLang="zh-CN" sz="1350" b="1" i="0" u="none" strike="noStrike" kern="1200" cap="none" spc="0" normalizeH="0" baseline="0" noProof="0" dirty="0" smtClean="0">
              <a:ln>
                <a:noFill/>
              </a:ln>
              <a:solidFill>
                <a:srgbClr val="00B050"/>
              </a:solidFill>
              <a:effectLst/>
              <a:uLnTx/>
              <a:uFillTx/>
              <a:latin typeface="Microsoft YaHei" panose="020B0503020204020204" pitchFamily="34" charset="-122"/>
              <a:ea typeface="Microsoft YaHei" panose="020B0503020204020204" pitchFamily="34" charset="-122"/>
              <a:cs typeface="+mn-cs"/>
            </a:endParaRP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Placeholder 1"/>
          <p:cNvPicPr>
            <a:picLocks noChangeAspect="1"/>
          </p:cNvPicPr>
          <p:nvPr>
            <p:ph type="pic" sz="quarter" idx="10"/>
          </p:nvPr>
        </p:nvPicPr>
        <p:blipFill>
          <a:blip r:embed="rId1"/>
          <a:stretch>
            <a:fillRect/>
          </a:stretch>
        </p:blipFill>
        <p:spPr>
          <a:xfrm>
            <a:off x="4429760" y="425450"/>
            <a:ext cx="3235960" cy="3587750"/>
          </a:xfrm>
          <a:prstGeom prst="rect">
            <a:avLst/>
          </a:prstGeom>
        </p:spPr>
      </p:pic>
      <p:pic>
        <p:nvPicPr>
          <p:cNvPr id="6" name="Picture 5"/>
          <p:cNvPicPr>
            <a:picLocks noChangeAspect="1"/>
          </p:cNvPicPr>
          <p:nvPr/>
        </p:nvPicPr>
        <p:blipFill>
          <a:blip r:embed="rId2"/>
          <a:srcRect l="5736" t="972" r="347" b="-1355"/>
          <a:stretch>
            <a:fillRect/>
          </a:stretch>
        </p:blipFill>
        <p:spPr>
          <a:xfrm>
            <a:off x="1477010" y="1370965"/>
            <a:ext cx="2279015" cy="2403475"/>
          </a:xfrm>
          <a:prstGeom prst="ellipse">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5059" name="文本框 6"/>
          <p:cNvSpPr txBox="1"/>
          <p:nvPr/>
        </p:nvSpPr>
        <p:spPr>
          <a:xfrm>
            <a:off x="634604" y="15285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Overview:</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675585" y="1132735"/>
            <a:ext cx="3552825" cy="2969419"/>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mn-lt"/>
              <a:ea typeface="+mn-ea"/>
              <a:cs typeface="+mn-cs"/>
            </a:endParaRPr>
          </a:p>
        </p:txBody>
      </p:sp>
      <p:pic>
        <p:nvPicPr>
          <p:cNvPr id="45065" name="图片 13"/>
          <p:cNvPicPr>
            <a:picLocks noChangeAspect="1"/>
          </p:cNvPicPr>
          <p:nvPr/>
        </p:nvPicPr>
        <p:blipFill>
          <a:blip r:embed="rId1"/>
          <a:srcRect r="15011"/>
          <a:stretch>
            <a:fillRect/>
          </a:stretch>
        </p:blipFill>
        <p:spPr>
          <a:xfrm>
            <a:off x="634841" y="1132973"/>
            <a:ext cx="3772376" cy="2969419"/>
          </a:xfrm>
          <a:prstGeom prst="rect">
            <a:avLst/>
          </a:prstGeom>
          <a:noFill/>
          <a:ln w="9525" cap="flat" cmpd="sng">
            <a:solidFill>
              <a:srgbClr val="ADBACA"/>
            </a:solidFill>
            <a:prstDash val="solid"/>
            <a:miter/>
            <a:headEnd type="none" w="med" len="med"/>
            <a:tailEnd type="none" w="med" len="med"/>
          </a:ln>
        </p:spPr>
      </p:pic>
      <p:sp>
        <p:nvSpPr>
          <p:cNvPr id="45068" name="矩形 16"/>
          <p:cNvSpPr/>
          <p:nvPr/>
        </p:nvSpPr>
        <p:spPr>
          <a:xfrm>
            <a:off x="4930140" y="1845945"/>
            <a:ext cx="3070860" cy="1679575"/>
          </a:xfrm>
          <a:prstGeom prst="rect">
            <a:avLst/>
          </a:prstGeom>
          <a:solidFill>
            <a:schemeClr val="bg2"/>
          </a:solidFill>
          <a:ln w="9525">
            <a:noFill/>
          </a:ln>
        </p:spPr>
        <p:txBody>
          <a:bodyPr wrap="square" lIns="0" tIns="0" rIns="0" bIns="0">
            <a:spAutoFit/>
          </a:bodyPr>
          <a:lstStyle/>
          <a:p>
            <a:pPr>
              <a:buFont typeface="Wingdings" panose="05000000000000000000" pitchFamily="2" charset="2"/>
              <a:buChar char="ü"/>
            </a:pPr>
            <a:r>
              <a:rPr lang="en-US" sz="1050" dirty="0">
                <a:solidFill>
                  <a:schemeClr val="tx2"/>
                </a:solidFill>
                <a:latin typeface="Century" panose="02040604050505020304" pitchFamily="18" charset="0"/>
                <a:sym typeface="+mn-ea"/>
              </a:rPr>
              <a:t>In this particular presentation we will be looking on:</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How to analyze the dataset of Micro Credit Defaulters.</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What are the EDA steps in cleaning the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Overall analysis on the problem.</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Model building from the cleaned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Predicting defaulters for saved model.</a:t>
            </a:r>
            <a:endParaRPr lang="en-US" sz="1050" dirty="0">
              <a:solidFill>
                <a:schemeClr val="tx2"/>
              </a:solidFill>
              <a:latin typeface="Century" panose="02040604050505020304" pitchFamily="18" charset="0"/>
            </a:endParaRPr>
          </a:p>
          <a:p>
            <a:pPr lvl="0" defTabSz="1216025" eaLnBrk="1" hangingPunct="1">
              <a:lnSpc>
                <a:spcPct val="120000"/>
              </a:lnSpc>
              <a:spcBef>
                <a:spcPct val="20000"/>
              </a:spcBef>
            </a:pPr>
            <a:endParaRPr lang="zh-CN" altLang="en-US" sz="10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6"/>
          <p:cNvSpPr txBox="1"/>
          <p:nvPr/>
        </p:nvSpPr>
        <p:spPr>
          <a:xfrm>
            <a:off x="217170" y="836295"/>
            <a:ext cx="8926830" cy="4307840"/>
          </a:xfrm>
          <a:prstGeom prst="rect">
            <a:avLst/>
          </a:prstGeom>
          <a:noFill/>
          <a:ln w="9525">
            <a:noFill/>
          </a:ln>
        </p:spPr>
        <p:txBody>
          <a:bodyPr wrap="square">
            <a:spAutoFit/>
          </a:bodyPr>
          <a:lstStyle/>
          <a:p>
            <a:pPr lvl="0" eaLnBrk="1" hangingPunct="1"/>
            <a:r>
              <a:rPr lang="en-IN" dirty="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lvl="0" eaLnBrk="1" hangingPunct="1"/>
            <a:endParaRPr lang="zh-CN" altLang="en-US" sz="1600"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46099" name="Picture 6"/>
          <p:cNvPicPr>
            <a:picLocks noChangeAspect="1"/>
          </p:cNvPicPr>
          <p:nvPr/>
        </p:nvPicPr>
        <p:blipFill>
          <a:blip r:embed="rId1"/>
          <a:stretch>
            <a:fillRect/>
          </a:stretch>
        </p:blipFill>
        <p:spPr>
          <a:xfrm>
            <a:off x="795020" y="1038225"/>
            <a:ext cx="1092200" cy="1034415"/>
          </a:xfrm>
          <a:prstGeom prst="rect">
            <a:avLst/>
          </a:prstGeom>
          <a:noFill/>
          <a:ln w="9525">
            <a:noFill/>
          </a:ln>
        </p:spPr>
      </p:pic>
      <p:sp>
        <p:nvSpPr>
          <p:cNvPr id="21" name="圆角矩形 20"/>
          <p:cNvSpPr/>
          <p:nvPr/>
        </p:nvSpPr>
        <p:spPr>
          <a:xfrm>
            <a:off x="3137456" y="245560"/>
            <a:ext cx="2459831" cy="346472"/>
          </a:xfrm>
          <a:prstGeom prst="round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6095" name="文本框 21"/>
          <p:cNvSpPr txBox="1"/>
          <p:nvPr/>
        </p:nvSpPr>
        <p:spPr>
          <a:xfrm>
            <a:off x="2614930" y="245745"/>
            <a:ext cx="3444240" cy="368300"/>
          </a:xfrm>
          <a:prstGeom prst="rect">
            <a:avLst/>
          </a:prstGeom>
          <a:noFill/>
          <a:ln w="9525">
            <a:noFill/>
          </a:ln>
        </p:spPr>
        <p:txBody>
          <a:bodyPr wrap="square">
            <a:spAutoFit/>
          </a:bodyPr>
          <a:lstStyle/>
          <a:p>
            <a:pPr lvl="0" algn="ctr" defTabSz="1216025" eaLnBrk="1" hangingPunct="1">
              <a:spcBef>
                <a:spcPct val="20000"/>
              </a:spcBef>
            </a:pPr>
            <a:r>
              <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Problem Statement:</a:t>
            </a:r>
            <a:endPar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48130" name="组合 5"/>
          <p:cNvGrpSpPr/>
          <p:nvPr/>
        </p:nvGrpSpPr>
        <p:grpSpPr>
          <a:xfrm>
            <a:off x="2524999" y="255720"/>
            <a:ext cx="347663" cy="348854"/>
            <a:chOff x="2104571" y="1899053"/>
            <a:chExt cx="2986026" cy="2986020"/>
          </a:xfrm>
        </p:grpSpPr>
        <p:sp>
          <p:nvSpPr>
            <p:cNvPr id="3"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5"/>
          <p:cNvGrpSpPr/>
          <p:nvPr/>
        </p:nvGrpSpPr>
        <p:grpSpPr>
          <a:xfrm>
            <a:off x="4831319" y="120377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7107" name="文本框 6"/>
          <p:cNvSpPr txBox="1"/>
          <p:nvPr/>
        </p:nvSpPr>
        <p:spPr>
          <a:xfrm>
            <a:off x="5268834" y="117774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Micro Credit:</a:t>
            </a:r>
            <a:endParaRPr lang="en-IN" altLang="zh-CN"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7129" name="TextBox 13"/>
          <p:cNvSpPr txBox="1"/>
          <p:nvPr/>
        </p:nvSpPr>
        <p:spPr>
          <a:xfrm>
            <a:off x="1661160" y="2452185"/>
            <a:ext cx="1276350" cy="184150"/>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1200" b="1" dirty="0">
                <a:solidFill>
                  <a:srgbClr val="445469"/>
                </a:solidFill>
                <a:latin typeface="Arial" panose="020B0604020202020204" pitchFamily="34" charset="0"/>
                <a:ea typeface="Microsoft YaHei" panose="020B0503020204020204" pitchFamily="34" charset="-122"/>
                <a:sym typeface="Arial" panose="020B0604020202020204" pitchFamily="34" charset="0"/>
              </a:rPr>
              <a:t>Add your title</a:t>
            </a:r>
            <a:endParaRPr lang="zh-CN" altLang="en-US" sz="1200" b="1"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7130" name="TextBox 13"/>
          <p:cNvSpPr txBox="1"/>
          <p:nvPr/>
        </p:nvSpPr>
        <p:spPr>
          <a:xfrm>
            <a:off x="4606290" y="2452370"/>
            <a:ext cx="3764915" cy="172339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sz="900" dirty="0">
                <a:sym typeface="+mn-ea"/>
              </a:rPr>
              <a:t> </a:t>
            </a:r>
            <a:r>
              <a:rPr lang="en-US" sz="1600" dirty="0">
                <a:solidFill>
                  <a:srgbClr val="202124"/>
                </a:solidFill>
                <a:effectLst/>
                <a:latin typeface="Century" panose="02040604050505020304" pitchFamily="18" charset="0"/>
                <a:sym typeface="+mn-ea"/>
              </a:rPr>
              <a:t>Microcredit is an </a:t>
            </a:r>
            <a:r>
              <a:rPr lang="en-US" sz="1600" b="1" dirty="0">
                <a:solidFill>
                  <a:srgbClr val="202124"/>
                </a:solidFill>
                <a:effectLst/>
                <a:latin typeface="Century" panose="02040604050505020304" pitchFamily="18" charset="0"/>
                <a:sym typeface="+mn-ea"/>
              </a:rPr>
              <a:t>extremely small loan given to those who lack a steady source of income</a:t>
            </a:r>
            <a:r>
              <a:rPr lang="en-US" sz="1600" dirty="0">
                <a:solidFill>
                  <a:srgbClr val="202124"/>
                </a:solidFill>
                <a:effectLst/>
                <a:latin typeface="Century" panose="02040604050505020304" pitchFamily="18" charset="0"/>
                <a:sym typeface="+mn-ea"/>
              </a:rPr>
              <a:t>, collateral. It is used as a way to obtain a loan, acting as a protection against potential loss for the lender should the borrower default in his payments., or any credit history.</a:t>
            </a:r>
            <a:endParaRPr lang="zh-CN" altLang="en-US" sz="16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3" name="Content Placeholder 2"/>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1140460" y="1459230"/>
            <a:ext cx="2705100" cy="1633220"/>
          </a:xfr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5"/>
          <p:cNvGrpSpPr/>
          <p:nvPr/>
        </p:nvGrpSpPr>
        <p:grpSpPr>
          <a:xfrm>
            <a:off x="2834879" y="2957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8131" name="文本框 6"/>
          <p:cNvSpPr txBox="1"/>
          <p:nvPr/>
        </p:nvSpPr>
        <p:spPr>
          <a:xfrm>
            <a:off x="3284855" y="285750"/>
            <a:ext cx="404177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Exploratory Data Analysis:</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237661" y="1212427"/>
            <a:ext cx="686991" cy="686991"/>
          </a:xfrm>
          <a:prstGeom prst="ellips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8142" name="Freeform 251"/>
          <p:cNvSpPr>
            <a:spLocks noEditPoints="1"/>
          </p:cNvSpPr>
          <p:nvPr/>
        </p:nvSpPr>
        <p:spPr>
          <a:xfrm flipV="1">
            <a:off x="2444115" y="1432560"/>
            <a:ext cx="274955" cy="246380"/>
          </a:xfrm>
          <a:custGeom>
            <a:avLst/>
            <a:gdLst/>
            <a:ahLst/>
            <a:cxnLst>
              <a:cxn ang="0">
                <a:pos x="323156" y="232955"/>
              </a:cxn>
              <a:cxn ang="0">
                <a:pos x="284280" y="83718"/>
              </a:cxn>
              <a:cxn ang="0">
                <a:pos x="98405" y="43679"/>
              </a:cxn>
              <a:cxn ang="0">
                <a:pos x="38876" y="3640"/>
              </a:cxn>
              <a:cxn ang="0">
                <a:pos x="14578" y="15773"/>
              </a:cxn>
              <a:cxn ang="0">
                <a:pos x="74107" y="69158"/>
              </a:cxn>
              <a:cxn ang="0">
                <a:pos x="160363" y="302113"/>
              </a:cxn>
              <a:cxn ang="0">
                <a:pos x="365676" y="315459"/>
              </a:cxn>
              <a:cxn ang="0">
                <a:pos x="323156" y="232955"/>
              </a:cxn>
              <a:cxn ang="0">
                <a:pos x="293999" y="281487"/>
              </a:cxn>
              <a:cxn ang="0">
                <a:pos x="291569" y="282700"/>
              </a:cxn>
              <a:cxn ang="0">
                <a:pos x="289139" y="281487"/>
              </a:cxn>
              <a:cxn ang="0">
                <a:pos x="193164" y="167436"/>
              </a:cxn>
              <a:cxn ang="0">
                <a:pos x="128776" y="90998"/>
              </a:cxn>
              <a:cxn ang="0">
                <a:pos x="128776" y="86145"/>
              </a:cxn>
              <a:cxn ang="0">
                <a:pos x="132421" y="86145"/>
              </a:cxn>
              <a:cxn ang="0">
                <a:pos x="216247" y="148023"/>
              </a:cxn>
              <a:cxn ang="0">
                <a:pos x="295214" y="277847"/>
              </a:cxn>
              <a:cxn ang="0">
                <a:pos x="293999" y="281487"/>
              </a:cxn>
            </a:cxnLst>
            <a:rect l="0" t="0" r="0" b="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alpha val="100000"/>
            </a:schemeClr>
          </a:solidFill>
          <a:ln w="9525">
            <a:noFill/>
          </a:ln>
        </p:spPr>
        <p:txBody>
          <a:bodyPr/>
          <a:lstStyle/>
          <a:p>
            <a:endParaRPr lang="zh-CN" altLang="en-US" sz="1350"/>
          </a:p>
        </p:txBody>
      </p:sp>
      <p:sp>
        <p:nvSpPr>
          <p:cNvPr id="48147" name="矩形 28"/>
          <p:cNvSpPr/>
          <p:nvPr/>
        </p:nvSpPr>
        <p:spPr>
          <a:xfrm>
            <a:off x="3169285" y="1271270"/>
            <a:ext cx="5502910" cy="2762250"/>
          </a:xfrm>
          <a:prstGeom prst="rect">
            <a:avLst/>
          </a:prstGeom>
          <a:noFill/>
          <a:ln w="9525">
            <a:noFill/>
          </a:ln>
        </p:spPr>
        <p:txBody>
          <a:bodyPr wrap="square" lIns="0" tIns="0" rIns="0" bIns="0">
            <a:spAutoFit/>
          </a:bodyPr>
          <a:lstStyle/>
          <a:p>
            <a:pPr marL="342900" lvl="0" indent="-342900">
              <a:lnSpc>
                <a:spcPct val="107000"/>
              </a:lnSpc>
              <a:buFont typeface="Wingdings" panose="05000000000000000000" pitchFamily="2" charset="2"/>
              <a:buChar char=""/>
            </a:pPr>
            <a:r>
              <a:rPr lang="en-IN" sz="1400" dirty="0">
                <a:latin typeface="Century" panose="02040604050505020304" pitchFamily="18" charset="0"/>
                <a:sym typeface="+mn-ea"/>
              </a:rPr>
              <a:t> </a:t>
            </a:r>
            <a:r>
              <a:rPr lang="en-IN" sz="1400" dirty="0">
                <a:latin typeface="Century" panose="02040604050505020304" pitchFamily="18" charset="0"/>
                <a:cs typeface="Calibri" panose="020F0502020204030204" pitchFamily="34" charset="0"/>
                <a:sym typeface="+mn-ea"/>
              </a:rPr>
              <a:t> First,</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 have imported all required libraries and I have imported the dataset which was in csv format.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Then I did all th</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e  statistical analysis like checking shape, </a:t>
            </a:r>
            <a:r>
              <a:rPr lang="en-IN" sz="1400" dirty="0" err="1">
                <a:effectLst/>
                <a:latin typeface="Century" panose="02040604050505020304" pitchFamily="18" charset="0"/>
                <a:ea typeface="Calibri" panose="020F0502020204030204" pitchFamily="34" charset="0"/>
                <a:cs typeface="Calibri" panose="020F0502020204030204" pitchFamily="34" charset="0"/>
                <a:sym typeface="+mn-ea"/>
              </a:rPr>
              <a:t>nunique</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 counts, info, describe etc…..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While checking the </a:t>
            </a:r>
            <a:r>
              <a:rPr lang="en-IN" sz="1400" dirty="0">
                <a:latin typeface="Century" panose="02040604050505020304" pitchFamily="18" charset="0"/>
                <a:ea typeface="Calibri" panose="020F0502020204030204" pitchFamily="34" charset="0"/>
                <a:cs typeface="Calibri" panose="020F0502020204030204" pitchFamily="34" charset="0"/>
                <a:sym typeface="+mn-ea"/>
              </a:rPr>
              <a:t>value counts</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of the datasets I found some columns with more than 90% </a:t>
            </a:r>
            <a:r>
              <a:rPr lang="en-IN" sz="1400" dirty="0">
                <a:latin typeface="Century" panose="02040604050505020304" pitchFamily="18" charset="0"/>
                <a:ea typeface="Calibri" panose="020F0502020204030204" pitchFamily="34" charset="0"/>
                <a:cs typeface="Calibri" panose="020F0502020204030204" pitchFamily="34" charset="0"/>
                <a:sym typeface="+mn-ea"/>
              </a:rPr>
              <a:t>zero</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values and some with more than 70% zero values, so these columns will create skewness in datasets so I decided to drop those columns.</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When i Checked for the null values I found there is no null values in the dataset.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Then I have extracted day, month, year fro</a:t>
            </a:r>
            <a:r>
              <a:rPr lang="en-IN" sz="1400" dirty="0">
                <a:latin typeface="Century" panose="02040604050505020304" pitchFamily="18" charset="0"/>
                <a:ea typeface="Calibri" panose="020F0502020204030204" pitchFamily="34" charset="0"/>
                <a:cs typeface="Calibri" panose="020F0502020204030204" pitchFamily="34" charset="0"/>
                <a:sym typeface="+mn-ea"/>
              </a:rPr>
              <a:t>m pdate.</a:t>
            </a:r>
            <a:endParaRPr lang="en-IN" sz="1400" dirty="0">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pP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5"/>
          <p:cNvGrpSpPr/>
          <p:nvPr/>
        </p:nvGrpSpPr>
        <p:grpSpPr>
          <a:xfrm>
            <a:off x="2405619" y="8490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9155" name="文本框 6"/>
          <p:cNvSpPr txBox="1"/>
          <p:nvPr/>
        </p:nvSpPr>
        <p:spPr>
          <a:xfrm>
            <a:off x="1828165" y="40640"/>
            <a:ext cx="3734435" cy="737235"/>
          </a:xfrm>
          <a:prstGeom prst="rect">
            <a:avLst/>
          </a:prstGeom>
          <a:noFill/>
          <a:ln w="9525">
            <a:noFill/>
          </a:ln>
        </p:spPr>
        <p:txBody>
          <a:bodyPr wrap="square">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	Visualization:</a:t>
            </a:r>
            <a:r>
              <a:rPr lang="en-IN" altLang="zh-CN" b="1" dirty="0">
                <a:latin typeface="Microsoft YaHei" panose="020B0503020204020204" pitchFamily="34" charset="-122"/>
                <a:ea typeface="Microsoft YaHei" panose="020B0503020204020204" pitchFamily="34" charset="-122"/>
              </a:rPr>
              <a:t> </a:t>
            </a:r>
            <a:endParaRPr lang="en-IN" altLang="zh-CN" b="1" dirty="0">
              <a:latin typeface="Microsoft YaHei" panose="020B0503020204020204" pitchFamily="34" charset="-122"/>
              <a:ea typeface="Microsoft YaHei" panose="020B0503020204020204" pitchFamily="34" charset="-122"/>
            </a:endParaRPr>
          </a:p>
          <a:p>
            <a:pPr lvl="0" eaLnBrk="1" hangingPunct="1"/>
            <a:r>
              <a:rPr lang="en-IN" altLang="zh-CN" b="1" dirty="0">
                <a:latin typeface="Microsoft YaHei" panose="020B0503020204020204" pitchFamily="34" charset="-122"/>
                <a:ea typeface="Microsoft YaHei" panose="020B0503020204020204" pitchFamily="34" charset="-122"/>
              </a:rPr>
              <a:t>	</a:t>
            </a:r>
            <a:r>
              <a:rPr lang="en-IN" altLang="zh-CN" b="1" u="sng" dirty="0">
                <a:latin typeface="Microsoft YaHei" panose="020B0503020204020204" pitchFamily="34" charset="-122"/>
                <a:ea typeface="Microsoft YaHei" panose="020B0503020204020204" pitchFamily="34" charset="-122"/>
              </a:rPr>
              <a:t>Univariate Analysis:</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635" y="649605"/>
            <a:ext cx="1140460" cy="1948815"/>
          </a:xfrm>
          <a:prstGeom prst="rect">
            <a:avLst/>
          </a:prstGeom>
        </p:spPr>
      </p:pic>
      <p:pic>
        <p:nvPicPr>
          <p:cNvPr id="4" name="Picture 3"/>
          <p:cNvPicPr>
            <a:picLocks noChangeAspect="1"/>
          </p:cNvPicPr>
          <p:nvPr/>
        </p:nvPicPr>
        <p:blipFill>
          <a:blip r:embed="rId2"/>
          <a:stretch>
            <a:fillRect/>
          </a:stretch>
        </p:blipFill>
        <p:spPr>
          <a:xfrm>
            <a:off x="-142875" y="2686685"/>
            <a:ext cx="1282700" cy="2160905"/>
          </a:xfrm>
          <a:prstGeom prst="rect">
            <a:avLst/>
          </a:prstGeom>
        </p:spPr>
      </p:pic>
      <p:pic>
        <p:nvPicPr>
          <p:cNvPr id="7" name="Picture 6"/>
          <p:cNvPicPr>
            <a:picLocks noChangeAspect="1"/>
          </p:cNvPicPr>
          <p:nvPr/>
        </p:nvPicPr>
        <p:blipFill>
          <a:blip r:embed="rId3"/>
          <a:stretch>
            <a:fillRect/>
          </a:stretch>
        </p:blipFill>
        <p:spPr>
          <a:xfrm>
            <a:off x="1139825" y="640715"/>
            <a:ext cx="1262380" cy="1948180"/>
          </a:xfrm>
          <a:prstGeom prst="rect">
            <a:avLst/>
          </a:prstGeom>
        </p:spPr>
      </p:pic>
      <p:pic>
        <p:nvPicPr>
          <p:cNvPr id="21" name="Picture 20"/>
          <p:cNvPicPr>
            <a:picLocks noChangeAspect="1"/>
          </p:cNvPicPr>
          <p:nvPr/>
        </p:nvPicPr>
        <p:blipFill>
          <a:blip r:embed="rId4"/>
          <a:stretch>
            <a:fillRect/>
          </a:stretch>
        </p:blipFill>
        <p:spPr>
          <a:xfrm>
            <a:off x="1139825" y="2621915"/>
            <a:ext cx="1262380" cy="2120900"/>
          </a:xfrm>
          <a:prstGeom prst="rect">
            <a:avLst/>
          </a:prstGeom>
        </p:spPr>
      </p:pic>
      <p:pic>
        <p:nvPicPr>
          <p:cNvPr id="24" name="Picture 23"/>
          <p:cNvPicPr>
            <a:picLocks noChangeAspect="1"/>
          </p:cNvPicPr>
          <p:nvPr/>
        </p:nvPicPr>
        <p:blipFill>
          <a:blip r:embed="rId5"/>
          <a:stretch>
            <a:fillRect/>
          </a:stretch>
        </p:blipFill>
        <p:spPr>
          <a:xfrm>
            <a:off x="2402205" y="777875"/>
            <a:ext cx="1411605" cy="4069715"/>
          </a:xfrm>
          <a:prstGeom prst="rect">
            <a:avLst/>
          </a:prstGeom>
        </p:spPr>
      </p:pic>
      <p:pic>
        <p:nvPicPr>
          <p:cNvPr id="27" name="Picture 26"/>
          <p:cNvPicPr>
            <a:picLocks noChangeAspect="1"/>
          </p:cNvPicPr>
          <p:nvPr/>
        </p:nvPicPr>
        <p:blipFill>
          <a:blip r:embed="rId6"/>
          <a:stretch>
            <a:fillRect/>
          </a:stretch>
        </p:blipFill>
        <p:spPr>
          <a:xfrm>
            <a:off x="3813810" y="777875"/>
            <a:ext cx="1295400" cy="4134485"/>
          </a:xfrm>
          <a:prstGeom prst="rect">
            <a:avLst/>
          </a:prstGeom>
        </p:spPr>
      </p:pic>
      <p:pic>
        <p:nvPicPr>
          <p:cNvPr id="30" name="Picture 29"/>
          <p:cNvPicPr>
            <a:picLocks noChangeAspect="1"/>
          </p:cNvPicPr>
          <p:nvPr/>
        </p:nvPicPr>
        <p:blipFill>
          <a:blip r:embed="rId7"/>
          <a:stretch>
            <a:fillRect/>
          </a:stretch>
        </p:blipFill>
        <p:spPr>
          <a:xfrm>
            <a:off x="5109210" y="640715"/>
            <a:ext cx="1262380" cy="4069080"/>
          </a:xfrm>
          <a:prstGeom prst="rect">
            <a:avLst/>
          </a:prstGeom>
        </p:spPr>
      </p:pic>
      <p:pic>
        <p:nvPicPr>
          <p:cNvPr id="33" name="Picture 32"/>
          <p:cNvPicPr>
            <a:picLocks noChangeAspect="1"/>
          </p:cNvPicPr>
          <p:nvPr/>
        </p:nvPicPr>
        <p:blipFill>
          <a:blip r:embed="rId8"/>
          <a:stretch>
            <a:fillRect/>
          </a:stretch>
        </p:blipFill>
        <p:spPr>
          <a:xfrm>
            <a:off x="6371590" y="673100"/>
            <a:ext cx="1208405" cy="4102100"/>
          </a:xfrm>
          <a:prstGeom prst="rect">
            <a:avLst/>
          </a:prstGeom>
        </p:spPr>
      </p:pic>
      <p:pic>
        <p:nvPicPr>
          <p:cNvPr id="36" name="Picture 35"/>
          <p:cNvPicPr>
            <a:picLocks noChangeAspect="1"/>
          </p:cNvPicPr>
          <p:nvPr/>
        </p:nvPicPr>
        <p:blipFill>
          <a:blip r:embed="rId9"/>
          <a:stretch>
            <a:fillRect/>
          </a:stretch>
        </p:blipFill>
        <p:spPr>
          <a:xfrm>
            <a:off x="7666990" y="731520"/>
            <a:ext cx="1259205" cy="4043680"/>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组合 5"/>
          <p:cNvGrpSpPr/>
          <p:nvPr/>
        </p:nvGrpSpPr>
        <p:grpSpPr>
          <a:xfrm>
            <a:off x="2177654"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0179" name="文本框 6"/>
          <p:cNvSpPr txBox="1"/>
          <p:nvPr/>
        </p:nvSpPr>
        <p:spPr>
          <a:xfrm>
            <a:off x="3131185" y="419100"/>
            <a:ext cx="31318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Univariate Target Column:</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2698115" y="778510"/>
            <a:ext cx="3747770" cy="358775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5"/>
          <p:cNvGrpSpPr/>
          <p:nvPr/>
        </p:nvGrpSpPr>
        <p:grpSpPr>
          <a:xfrm>
            <a:off x="2898379"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1203" name="文本框 6"/>
          <p:cNvSpPr txBox="1"/>
          <p:nvPr/>
        </p:nvSpPr>
        <p:spPr>
          <a:xfrm>
            <a:off x="3442335" y="153035"/>
            <a:ext cx="24561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Bivariate Analysis:</a:t>
            </a:r>
            <a:endParaRPr lang="en-IN" altLang="zh-CN" b="1" u="sng"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ChangeAspect="1"/>
          </p:cNvPicPr>
          <p:nvPr>
            <p:ph type="pic" sz="quarter" idx="10"/>
          </p:nvPr>
        </p:nvPicPr>
        <p:blipFill>
          <a:blip r:embed="rId1"/>
          <a:stretch>
            <a:fillRect/>
          </a:stretch>
        </p:blipFill>
        <p:spPr>
          <a:xfrm>
            <a:off x="0" y="511810"/>
            <a:ext cx="2362835" cy="4338320"/>
          </a:xfrm>
          <a:prstGeom prst="rect">
            <a:avLst/>
          </a:prstGeom>
        </p:spPr>
      </p:pic>
      <p:pic>
        <p:nvPicPr>
          <p:cNvPr id="4" name="Picture 3"/>
          <p:cNvPicPr>
            <a:picLocks noChangeAspect="1"/>
          </p:cNvPicPr>
          <p:nvPr/>
        </p:nvPicPr>
        <p:blipFill>
          <a:blip r:embed="rId2"/>
          <a:stretch>
            <a:fillRect/>
          </a:stretch>
        </p:blipFill>
        <p:spPr>
          <a:xfrm>
            <a:off x="2362835" y="521970"/>
            <a:ext cx="2499360" cy="4399915"/>
          </a:xfrm>
          <a:prstGeom prst="rect">
            <a:avLst/>
          </a:prstGeom>
        </p:spPr>
      </p:pic>
      <p:pic>
        <p:nvPicPr>
          <p:cNvPr id="7" name="Picture 6"/>
          <p:cNvPicPr>
            <a:picLocks noChangeAspect="1"/>
          </p:cNvPicPr>
          <p:nvPr/>
        </p:nvPicPr>
        <p:blipFill>
          <a:blip r:embed="rId3"/>
          <a:stretch>
            <a:fillRect/>
          </a:stretch>
        </p:blipFill>
        <p:spPr>
          <a:xfrm>
            <a:off x="4862195" y="511810"/>
            <a:ext cx="2172970" cy="4328795"/>
          </a:xfrm>
          <a:prstGeom prst="rect">
            <a:avLst/>
          </a:prstGeom>
        </p:spPr>
      </p:pic>
      <p:pic>
        <p:nvPicPr>
          <p:cNvPr id="22" name="Picture 21"/>
          <p:cNvPicPr>
            <a:picLocks noChangeAspect="1"/>
          </p:cNvPicPr>
          <p:nvPr/>
        </p:nvPicPr>
        <p:blipFill>
          <a:blip r:embed="rId4"/>
          <a:stretch>
            <a:fillRect/>
          </a:stretch>
        </p:blipFill>
        <p:spPr>
          <a:xfrm>
            <a:off x="7035165" y="511810"/>
            <a:ext cx="2019300" cy="4328795"/>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Colored New 3">
      <a:dk1>
        <a:srgbClr val="000000"/>
      </a:dk1>
      <a:lt1>
        <a:srgbClr val="FFFFFF"/>
      </a:lt1>
      <a:dk2>
        <a:srgbClr val="5C5C5C"/>
      </a:dk2>
      <a:lt2>
        <a:srgbClr val="FFFFFF"/>
      </a:lt2>
      <a:accent1>
        <a:srgbClr val="404040"/>
      </a:accent1>
      <a:accent2>
        <a:srgbClr val="45B0DC"/>
      </a:accent2>
      <a:accent3>
        <a:srgbClr val="18AA9D"/>
      </a:accent3>
      <a:accent4>
        <a:srgbClr val="F8DD8C"/>
      </a:accent4>
      <a:accent5>
        <a:srgbClr val="F68E2F"/>
      </a:accent5>
      <a:accent6>
        <a:srgbClr val="C62127"/>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8792</Words>
  <Application>WPS Presentation</Application>
  <PresentationFormat>宽屏</PresentationFormat>
  <Paragraphs>130</Paragraphs>
  <Slides>25</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25</vt:i4>
      </vt:variant>
    </vt:vector>
  </HeadingPairs>
  <TitlesOfParts>
    <vt:vector size="47" baseType="lpstr">
      <vt:lpstr>Arial</vt:lpstr>
      <vt:lpstr>SimSun</vt:lpstr>
      <vt:lpstr>Wingdings</vt:lpstr>
      <vt:lpstr>Calibri</vt:lpstr>
      <vt:lpstr>Roboto Condensed</vt:lpstr>
      <vt:lpstr>Wide Latin</vt:lpstr>
      <vt:lpstr>Arial</vt:lpstr>
      <vt:lpstr>Source Sans Pro Light</vt:lpstr>
      <vt:lpstr>Yu Gothic UI Semilight</vt:lpstr>
      <vt:lpstr>Source Sans Pro</vt:lpstr>
      <vt:lpstr>Segoe UI</vt:lpstr>
      <vt:lpstr>Segoe UI Semilight</vt:lpstr>
      <vt:lpstr>Arial Bold</vt:lpstr>
      <vt:lpstr>Microsoft YaHei</vt:lpstr>
      <vt:lpstr>Helvetica</vt:lpstr>
      <vt:lpstr>Open Sans</vt:lpstr>
      <vt:lpstr>Segoe Print</vt:lpstr>
      <vt:lpstr>Arial Unicode MS</vt:lpstr>
      <vt:lpstr>Century</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amitt</cp:lastModifiedBy>
  <cp:revision>25</cp:revision>
  <dcterms:created xsi:type="dcterms:W3CDTF">2021-07-15T01:57:00Z</dcterms:created>
  <dcterms:modified xsi:type="dcterms:W3CDTF">2022-01-09T21:56:49Z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F0C7143561DD4536BF14FB379193D467</vt:lpwstr>
  </property>
</Properties>
</file>