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52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80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0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2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4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9805F7F9-BAF1-FADD-7BED-F835EE359E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20526" r="9091" b="11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45388-F139-B74F-BEE4-C005570C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177" y="2642594"/>
            <a:ext cx="7455646" cy="10435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Lemon Tree Hotels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38A0-2ED1-795A-8388-8B62863FC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7590" y="3973560"/>
            <a:ext cx="1616820" cy="3507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 Guide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966B89-7803-CB3F-9382-469C8E4DE1C8}"/>
              </a:ext>
            </a:extLst>
          </p:cNvPr>
          <p:cNvCxnSpPr>
            <a:cxnSpLocks/>
          </p:cNvCxnSpPr>
          <p:nvPr/>
        </p:nvCxnSpPr>
        <p:spPr>
          <a:xfrm>
            <a:off x="4081462" y="3819525"/>
            <a:ext cx="402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9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500360"/>
            <a:ext cx="31869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8" y="1530854"/>
            <a:ext cx="76418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viewer | Workflow (Case number: 00000438)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B0AA8-B747-5C93-DB80-65EA7198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8" y="2315127"/>
            <a:ext cx="8822111" cy="38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08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500360"/>
            <a:ext cx="31869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23437" y="1591102"/>
            <a:ext cx="77443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customer enquire through mail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F94A7F-A556-39AB-97FE-886020BB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36" y="2359423"/>
            <a:ext cx="7579237" cy="35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8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500360"/>
            <a:ext cx="31869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7" y="1649426"/>
            <a:ext cx="80078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 and agent can see the mail listed in typed cases section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B579A-6443-7333-8BE1-64DF60B4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7" y="2921604"/>
            <a:ext cx="10815065" cy="26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6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500360"/>
            <a:ext cx="31869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7" y="1446226"/>
            <a:ext cx="80078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Once agent will open the mail then they can do further tasks.  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B579A-6443-7333-8BE1-64DF60B4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7" y="2921604"/>
            <a:ext cx="10815065" cy="26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1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719435"/>
            <a:ext cx="17283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249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CD517E-61D4-A8E4-C7FB-9CE804CE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95872"/>
              </p:ext>
            </p:extLst>
          </p:nvPr>
        </p:nvGraphicFramePr>
        <p:xfrm>
          <a:off x="1318375" y="2269493"/>
          <a:ext cx="764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398">
                  <a:extLst>
                    <a:ext uri="{9D8B030D-6E8A-4147-A177-3AD203B41FA5}">
                      <a16:colId xmlns:a16="http://schemas.microsoft.com/office/drawing/2014/main" val="2980933212"/>
                    </a:ext>
                  </a:extLst>
                </a:gridCol>
                <a:gridCol w="1405733">
                  <a:extLst>
                    <a:ext uri="{9D8B030D-6E8A-4147-A177-3AD203B41FA5}">
                      <a16:colId xmlns:a16="http://schemas.microsoft.com/office/drawing/2014/main" val="188018725"/>
                    </a:ext>
                  </a:extLst>
                </a:gridCol>
                <a:gridCol w="1717878">
                  <a:extLst>
                    <a:ext uri="{9D8B030D-6E8A-4147-A177-3AD203B41FA5}">
                      <a16:colId xmlns:a16="http://schemas.microsoft.com/office/drawing/2014/main" val="44201898"/>
                    </a:ext>
                  </a:extLst>
                </a:gridCol>
                <a:gridCol w="3210643">
                  <a:extLst>
                    <a:ext uri="{9D8B030D-6E8A-4147-A177-3AD203B41FA5}">
                      <a16:colId xmlns:a16="http://schemas.microsoft.com/office/drawing/2014/main" val="1504766619"/>
                    </a:ext>
                  </a:extLst>
                </a:gridCol>
              </a:tblGrid>
              <a:tr h="306546">
                <a:tc>
                  <a:txBody>
                    <a:bodyPr/>
                    <a:lstStyle/>
                    <a:p>
                      <a:r>
                        <a:rPr lang="en-US" dirty="0"/>
                        <a:t>User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48591"/>
                  </a:ext>
                </a:extLst>
              </a:tr>
              <a:tr h="306546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11175"/>
                  </a:ext>
                </a:extLst>
              </a:tr>
              <a:tr h="306546">
                <a:tc>
                  <a:txBody>
                    <a:bodyPr/>
                    <a:lstStyle/>
                    <a:p>
                      <a:r>
                        <a:rPr lang="en-US" dirty="0"/>
                        <a:t>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ltsupervisor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Welcome@12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Lemon Tree 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875995"/>
                  </a:ext>
                </a:extLst>
              </a:tr>
              <a:tr h="3065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ltagent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Welcome@12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Lemon Tree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071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ABE54D0-AB45-BCAF-1012-381CA5E4BF22}"/>
              </a:ext>
            </a:extLst>
          </p:cNvPr>
          <p:cNvSpPr/>
          <p:nvPr/>
        </p:nvSpPr>
        <p:spPr>
          <a:xfrm>
            <a:off x="899275" y="719435"/>
            <a:ext cx="16177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479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719435"/>
            <a:ext cx="3153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8" y="1747231"/>
            <a:ext cx="17924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My Tasks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1BE58-7F96-9756-1ACF-5AD20BDB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2347832"/>
            <a:ext cx="9389663" cy="41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9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719435"/>
            <a:ext cx="3153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8" y="1747231"/>
            <a:ext cx="2428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Typed Cases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35078-1A02-6FD5-D3F1-DECB7683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438399"/>
            <a:ext cx="10424996" cy="40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719435"/>
            <a:ext cx="3153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8" y="1747231"/>
            <a:ext cx="70182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viewer | Tasks (Case number: 00000438)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1EA28-A406-B7D9-C94C-8E0F7B18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314768"/>
            <a:ext cx="7781413" cy="43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719435"/>
            <a:ext cx="3153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8" y="1747231"/>
            <a:ext cx="81900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viewer | Action Panel (Case number: 00000438)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E3684-3CEF-A70C-FB78-1CFAA8DA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8" y="2418221"/>
            <a:ext cx="9049262" cy="40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0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719435"/>
            <a:ext cx="3153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8" y="1747231"/>
            <a:ext cx="84449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viewer | Manage Case (Case number: 00000438)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024F0-7FB0-12DD-56EF-C0ECCBB6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8" y="2528806"/>
            <a:ext cx="3115187" cy="39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1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719435"/>
            <a:ext cx="3153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8" y="1747231"/>
            <a:ext cx="77283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viewer | Customer (Case number: 00000438)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C2D75-1D14-204B-4FC1-12F8C083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8" y="2594770"/>
            <a:ext cx="504895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2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B7C73D-BFC1-B6D0-E407-AA21229C86FE}"/>
              </a:ext>
            </a:extLst>
          </p:cNvPr>
          <p:cNvSpPr/>
          <p:nvPr/>
        </p:nvSpPr>
        <p:spPr>
          <a:xfrm>
            <a:off x="899275" y="500360"/>
            <a:ext cx="31534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58858-FB8C-0DB9-13ED-633048B93596}"/>
              </a:ext>
            </a:extLst>
          </p:cNvPr>
          <p:cNvSpPr/>
          <p:nvPr/>
        </p:nvSpPr>
        <p:spPr>
          <a:xfrm>
            <a:off x="1161538" y="1530854"/>
            <a:ext cx="81035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viewer | Case History (Case number: 00000438)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AD7784-F54D-728B-1B33-76B3F18E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45" y="2133971"/>
            <a:ext cx="5639313" cy="1723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220C54-133A-DD23-290F-9DBFD843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45" y="4783282"/>
            <a:ext cx="5722070" cy="1506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44B865-D866-7CC0-A27A-7B8653E2C759}"/>
              </a:ext>
            </a:extLst>
          </p:cNvPr>
          <p:cNvSpPr/>
          <p:nvPr/>
        </p:nvSpPr>
        <p:spPr>
          <a:xfrm>
            <a:off x="1161538" y="4089588"/>
            <a:ext cx="82157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viewer | Attachments (Case number: 00000438)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51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153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Lemon Tree Hotels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Meerchandani</dc:creator>
  <cp:lastModifiedBy>Amit Meerchandani</cp:lastModifiedBy>
  <cp:revision>1</cp:revision>
  <dcterms:created xsi:type="dcterms:W3CDTF">2024-10-01T07:11:59Z</dcterms:created>
  <dcterms:modified xsi:type="dcterms:W3CDTF">2024-10-01T13:35:58Z</dcterms:modified>
</cp:coreProperties>
</file>