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63" r:id="rId22"/>
    <p:sldId id="258" r:id="rId23"/>
    <p:sldId id="259" r:id="rId24"/>
    <p:sldId id="260" r:id="rId25"/>
    <p:sldId id="261" r:id="rId26"/>
    <p:sldId id="262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5" r:id="rId38"/>
    <p:sldId id="276" r:id="rId39"/>
    <p:sldId id="27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Vulnerable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5884</TotalTime>
  <Words>1821</Words>
  <Application>Microsoft Office PowerPoint</Application>
  <PresentationFormat>Widescreen</PresentationFormat>
  <Paragraphs>409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Vulnerable Extractions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206</cp:revision>
  <dcterms:created xsi:type="dcterms:W3CDTF">2020-08-09T20:29:16Z</dcterms:created>
  <dcterms:modified xsi:type="dcterms:W3CDTF">2021-03-26T10:15:25Z</dcterms:modified>
</cp:coreProperties>
</file>