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63" r:id="rId19"/>
    <p:sldId id="258" r:id="rId20"/>
    <p:sldId id="259" r:id="rId21"/>
    <p:sldId id="260" r:id="rId22"/>
    <p:sldId id="261" r:id="rId23"/>
    <p:sldId id="262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5" r:id="rId35"/>
    <p:sldId id="276" r:id="rId36"/>
    <p:sldId id="27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-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21.03.2021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</TotalTime>
  <Words>1602</Words>
  <Application>Microsoft Office PowerPoint</Application>
  <PresentationFormat>Widescreen</PresentationFormat>
  <Paragraphs>384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189</cp:revision>
  <dcterms:created xsi:type="dcterms:W3CDTF">2020-08-09T20:29:16Z</dcterms:created>
  <dcterms:modified xsi:type="dcterms:W3CDTF">2021-03-21T21:15:41Z</dcterms:modified>
</cp:coreProperties>
</file>