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6" r:id="rId29"/>
    <p:sldId id="305" r:id="rId30"/>
    <p:sldId id="307" r:id="rId31"/>
    <p:sldId id="308" r:id="rId32"/>
    <p:sldId id="309" r:id="rId33"/>
    <p:sldId id="310" r:id="rId34"/>
    <p:sldId id="311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-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78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8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0328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944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13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844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23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51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15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5921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954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446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043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637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 is evil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פונציות מסוכנות: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exec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os.system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input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(פייתון 2)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Subprocess: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check_call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check_output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Popen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Shutil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rmtree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copytree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copy*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ועוד...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5541-93B1-4EBE-BA83-6FFD447771D6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A9EF8F1-1399-46A3-9725-D21E1336AD7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Functions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לעדכן, ושוב לעדכן...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להיות מודעים לאבטחה ולקרוא את התיעוד.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לבדוק מידי פעם על חולשות חדשות שנמצאו בסיפריות הנמצאות בשימוש.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תקינות קלט.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83A74-84B6-48EA-86FD-9B329C7CDA63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6B24DA-B9D7-46B8-B182-A66E1B630C96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Vulnerabilities - Protection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אמינות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הצפנות סימטריות: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3DES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AES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מספקים הצפנה עם מפתח משותף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החלפת מפתחות מאובטחת: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Diffie-Hellman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הסצפנה אסימטרית: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RSA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מספק אימות של הנמען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פרוטוקולי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משלבים את כולם לתקשורת מוצפנת, מאומתת ובטוחה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1.1, TLS 1.2, TLS 1.3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POODLE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 הישן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מנצל חולשה מוכרת בפרוטוקול הישן ומפצח את מפתח ההצפנה.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POODLE attack">
            <a:extLst>
              <a:ext uri="{FF2B5EF4-FFF2-40B4-BE49-F238E27FC236}">
                <a16:creationId xmlns:a16="http://schemas.microsoft.com/office/drawing/2014/main" id="{A17D1193-EC0E-4EFC-B65D-A290643B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51" y="3429000"/>
            <a:ext cx="57340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BEAST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Padding Oracle On Downgraded Legacy Encryption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גם סוג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Downgrade Attack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מבצע מתקפת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בין השרת ללקוח המאפשר לו להזריק הודעות לתקשורת.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דורש אחיזה ושליטה ודפדפן הלקוח...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גורם ללקוח לבקש מהשרת להשתמש בפרוטוקולים ישנים כמו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3.0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מנחש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IV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ובעזרת הסנפה של התקשורת יכול לפענח את המידע אשר נשלח מהלקוח לשרת.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The exploit: a chosen boundary attack combined with record splitting">
            <a:extLst>
              <a:ext uri="{FF2B5EF4-FFF2-40B4-BE49-F238E27FC236}">
                <a16:creationId xmlns:a16="http://schemas.microsoft.com/office/drawing/2014/main" id="{10057920-05D5-4FAE-B388-82B83258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69" y="3566347"/>
            <a:ext cx="3542814" cy="324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CRIME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2"/>
            <a:ext cx="10985208" cy="3161890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Compression Ratio Info-Leak Made Easy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על מנגנון הדחיסה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כבר אמרתי קודם שדחיסה זה חולשתי?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כמו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BEAST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גם כאן התוקף מבצע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הלקוח שמאפשר לו הזרקת הודעות.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מזריק הודעות שכוללות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cookies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ומנסה לנחש תוכן של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cookie</a:t>
            </a: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הלקוח שבאמצעותו הוא מזדהה עם השרת.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4" name="Picture 2" descr="bruteforce">
            <a:extLst>
              <a:ext uri="{FF2B5EF4-FFF2-40B4-BE49-F238E27FC236}">
                <a16:creationId xmlns:a16="http://schemas.microsoft.com/office/drawing/2014/main" id="{36A4C32C-1736-40E0-AFC8-748E9B938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t="845"/>
          <a:stretch/>
        </p:blipFill>
        <p:spPr bwMode="auto">
          <a:xfrm>
            <a:off x="750740" y="4010612"/>
            <a:ext cx="5343671" cy="23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8B81-8F8C-4767-939B-17895E212E89}"/>
              </a:ext>
            </a:extLst>
          </p:cNvPr>
          <p:cNvSpPr txBox="1"/>
          <p:nvPr/>
        </p:nvSpPr>
        <p:spPr>
          <a:xfrm>
            <a:off x="6096000" y="3964322"/>
            <a:ext cx="4951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מידע שחוזר על עצמו מתכווץ בקלות.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גדל, סימן שהניחוש שגוי.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גודל ההודעה נשאר כמעט זהה או קטן, סימן שהניחוש נכון!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17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HeartBleed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4" y="802431"/>
            <a:ext cx="10985208" cy="5884103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מתקפה המנצלת חולשה בספריית האבטחה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</a:p>
          <a:p>
            <a:pPr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נמצאת במנגנון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המאפשר לבדוק ולשמור על חיבור בחיים במידה ולא נעשה בו שימוש בטווח זמן מסוים.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דומה למנגנון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KeepAlive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בהודעת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Heartbeat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הלקוח שולח לשרת מחרוזת ואת הגודל שלה, והשרת מחזיר לו כתשובה את אותה המחרוזת בדיוק.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החולשה הייתה שהמימוש לא בדק שגודל המחרוזת זהה לגודל שנשלח בהודעה.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התוצאה: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98" name="Picture 2" descr="heartbeat message">
            <a:extLst>
              <a:ext uri="{FF2B5EF4-FFF2-40B4-BE49-F238E27FC236}">
                <a16:creationId xmlns:a16="http://schemas.microsoft.com/office/drawing/2014/main" id="{FA5D57EA-D7F5-44C2-9AC4-034EEA7A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78" y="5380721"/>
            <a:ext cx="57340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LS vulnerability - heartbleed">
            <a:extLst>
              <a:ext uri="{FF2B5EF4-FFF2-40B4-BE49-F238E27FC236}">
                <a16:creationId xmlns:a16="http://schemas.microsoft.com/office/drawing/2014/main" id="{CE796A2A-AD9E-47ED-BD78-2BA597C7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1" y="4113008"/>
            <a:ext cx="57340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תקשורת מחשבים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416" y="802432"/>
            <a:ext cx="7140994" cy="568545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אבטחה בתקשורת: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שוב פעם: לעדכן לעדכן לעדכן!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הדפדפן מפני חולשות שנסגרות.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ספריות האבטחה של השרתים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OpenSSL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 את פרוטוקול התקשורת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(או החדש ביותר).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בכיווץ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צריך, לבצע כיווץ ברמת האפליקציה.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בפרוטוקולים ישנים כמו: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SSL 1.0, SSL 2.0, SSL 3.0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1.0, TLS 1.1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במידת האפשר, לא לתמוך גם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TLS 1.2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לתמוך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ciphers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ישנים וחולשתיים.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C8DF-129D-4955-8D3A-840E8E3C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6" y="370114"/>
            <a:ext cx="4362547" cy="233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7999F-DE84-4318-8874-5ACBCB9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6" y="3198055"/>
            <a:ext cx="4803444" cy="32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אבטחת מערכת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אבטחת מערכת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3" y="802432"/>
            <a:ext cx="1038804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ניצול מנגנונים ופרוטוקולים במערכת שלנו להזלגת מידע או שליטה במערכת.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MiTM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 In The Middle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אשר "יושב" באמצע נתיב התעבורה ושולט בכל המידע העובר בו.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שמטרתן פגיעה במשאבי השרת כדי למנוע ממנו לספק שירות ללקוחות.</a:t>
            </a: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מתקפות </a:t>
            </a:r>
            <a:r>
              <a:rPr lang="en-US" cap="none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MiTM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9" y="802432"/>
            <a:ext cx="6948161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 Poisoning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פרוטוקול שמטרתו להמיר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MAC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מרעיל את טבלת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שכתובת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היעד תפנה לכתובת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שלו.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ההודעות נשלחות לתוקף, והוא מעביר אותן ליעד המקורי.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 Poisoning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פרוטוקול שמטרתו להמיר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domain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התוקף מזייף הודעה שנשלחה משרת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ובכך מרעיל את טבלת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DNS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השמורה במחשב הלקוח.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הודעות הלקוח נשלחות לכתובת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של התוקף והוא ממסר את ההודעות בין הלקוח לשרת.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AA0C-B519-4BC7-8266-3ECCE84B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6" y="171465"/>
            <a:ext cx="3134930" cy="187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92C45-994D-45E1-8E67-1426A214E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4" y="2357934"/>
            <a:ext cx="2986573" cy="137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F9FA6-A5C3-42BC-8C1F-2138E2DC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87" y="3881534"/>
            <a:ext cx="2796545" cy="27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מתקפות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37" y="802432"/>
            <a:ext cx="6829973" cy="582230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שולח מספר רב של בקשות לשרת על מנת להעמיס עליו ובכך השרת לא יהיה נגיש לבקשות של שאר הלקוחות הלגיטימיים.</a:t>
            </a:r>
          </a:p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ביצעו מתקפת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מכמה מחשבים שונים בו-זמנית.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 ע"י רשת מחשבים הנקראית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botnet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הנשלטת ע"י התוקף.</a:t>
            </a:r>
          </a:p>
          <a:p>
            <a:pPr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DRDoS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Distributed Reflected Denial Of Service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ביצוע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תוך שימוש בפרוטוקולים ושירותים הקיימים ברשת בשביל להגדיל את כמות המידע הנשלחת לשרת.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122" name="Picture 2" descr="To launch DDoS attacks, attackers use botnets">
            <a:extLst>
              <a:ext uri="{FF2B5EF4-FFF2-40B4-BE49-F238E27FC236}">
                <a16:creationId xmlns:a16="http://schemas.microsoft.com/office/drawing/2014/main" id="{14E90EED-FA6F-48BC-A533-33443C54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0" y="595851"/>
            <a:ext cx="4502716" cy="28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0 DNS Attacks Types and The Mitigate Steps - 2020">
            <a:extLst>
              <a:ext uri="{FF2B5EF4-FFF2-40B4-BE49-F238E27FC236}">
                <a16:creationId xmlns:a16="http://schemas.microsoft.com/office/drawing/2014/main" id="{5275186D-453B-4983-AC24-2A7A08E1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1" y="4038419"/>
            <a:ext cx="3766553" cy="23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51" y="802432"/>
            <a:ext cx="10574659" cy="582230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Firewalls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Network Monitoring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Deep Packet Inspection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חברות מסחריות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השכרת שירותים של חברות גדולות עבור הגנות מפני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בשביל להעמיס על שרתים של חברות כאלו צריך כמות עצומה של תעבורה...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2008</Words>
  <Application>Microsoft Office PowerPoint</Application>
  <PresentationFormat>Widescreen</PresentationFormat>
  <Paragraphs>464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Vulnerabilities - Extractions</vt:lpstr>
      <vt:lpstr>PowerPoint Presentation</vt:lpstr>
      <vt:lpstr>PowerPoint Presentation</vt:lpstr>
      <vt:lpstr>תקשורת</vt:lpstr>
      <vt:lpstr>תקשורת מחשבים</vt:lpstr>
      <vt:lpstr>מתקפת POODLE</vt:lpstr>
      <vt:lpstr>מתקפת BEAST</vt:lpstr>
      <vt:lpstr>מתקפת CRIME</vt:lpstr>
      <vt:lpstr>מתקפת HeartBleed</vt:lpstr>
      <vt:lpstr>תקשורת מחשבים</vt:lpstr>
      <vt:lpstr>אבטחת מערכת</vt:lpstr>
      <vt:lpstr>אבטחת מערכת</vt:lpstr>
      <vt:lpstr>מתקפות MiTM</vt:lpstr>
      <vt:lpstr>מתקפות DoS</vt:lpstr>
      <vt:lpstr>הגנות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324</cp:revision>
  <dcterms:created xsi:type="dcterms:W3CDTF">2020-08-09T20:29:16Z</dcterms:created>
  <dcterms:modified xsi:type="dcterms:W3CDTF">2021-03-27T20:50:35Z</dcterms:modified>
</cp:coreProperties>
</file>