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79" r:id="rId3"/>
    <p:sldId id="257" r:id="rId4"/>
    <p:sldId id="280" r:id="rId5"/>
    <p:sldId id="281" r:id="rId6"/>
    <p:sldId id="263" r:id="rId7"/>
    <p:sldId id="282" r:id="rId8"/>
    <p:sldId id="283" r:id="rId9"/>
    <p:sldId id="284" r:id="rId10"/>
    <p:sldId id="285" r:id="rId11"/>
    <p:sldId id="286" r:id="rId12"/>
    <p:sldId id="288" r:id="rId13"/>
    <p:sldId id="289" r:id="rId14"/>
    <p:sldId id="290" r:id="rId15"/>
    <p:sldId id="258" r:id="rId16"/>
    <p:sldId id="278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534" y="13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1C6E29-C0EC-43FC-A5E5-44BAD01BAC7B}" type="datetimeFigureOut">
              <a:rPr lang="en-IL" smtClean="0"/>
              <a:t>27.12.2020</a:t>
            </a:fld>
            <a:endParaRPr lang="en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19A2CC-002F-40A3-8085-9B94163C320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5382024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9A2CC-002F-40A3-8085-9B94163C320C}" type="slidenum">
              <a:rPr lang="en-IL" smtClean="0"/>
              <a:t>1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631745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9A2CC-002F-40A3-8085-9B94163C320C}" type="slidenum">
              <a:rPr lang="en-IL" smtClean="0"/>
              <a:t>10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6671262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9A2CC-002F-40A3-8085-9B94163C320C}" type="slidenum">
              <a:rPr lang="en-IL" smtClean="0"/>
              <a:t>11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421662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9A2CC-002F-40A3-8085-9B94163C320C}" type="slidenum">
              <a:rPr lang="en-IL" smtClean="0"/>
              <a:t>12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2318873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9A2CC-002F-40A3-8085-9B94163C320C}" type="slidenum">
              <a:rPr lang="en-IL" smtClean="0"/>
              <a:t>13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281317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9A2CC-002F-40A3-8085-9B94163C320C}" type="slidenum">
              <a:rPr lang="en-IL" smtClean="0"/>
              <a:t>14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2547994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9A2CC-002F-40A3-8085-9B94163C320C}" type="slidenum">
              <a:rPr lang="en-IL" smtClean="0"/>
              <a:t>16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283364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9A2CC-002F-40A3-8085-9B94163C320C}" type="slidenum">
              <a:rPr lang="en-IL" smtClean="0"/>
              <a:t>2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8645165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9A2CC-002F-40A3-8085-9B94163C320C}" type="slidenum">
              <a:rPr lang="en-IL" smtClean="0"/>
              <a:t>3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417842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9A2CC-002F-40A3-8085-9B94163C320C}" type="slidenum">
              <a:rPr lang="en-IL" smtClean="0"/>
              <a:t>4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5147379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9A2CC-002F-40A3-8085-9B94163C320C}" type="slidenum">
              <a:rPr lang="en-IL" smtClean="0"/>
              <a:t>5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908852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Echo Server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9A2CC-002F-40A3-8085-9B94163C320C}" type="slidenum">
              <a:rPr lang="en-IL" smtClean="0"/>
              <a:t>6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123593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9A2CC-002F-40A3-8085-9B94163C320C}" type="slidenum">
              <a:rPr lang="en-IL" smtClean="0"/>
              <a:t>7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2097414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9A2CC-002F-40A3-8085-9B94163C320C}" type="slidenum">
              <a:rPr lang="en-IL" smtClean="0"/>
              <a:t>8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0047709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9A2CC-002F-40A3-8085-9B94163C320C}" type="slidenum">
              <a:rPr lang="en-IL" smtClean="0"/>
              <a:t>9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84530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7FDF501D-82E6-4DBB-AAAA-6DA52CACCFFC}" type="datetimeFigureOut">
              <a:rPr lang="en-IL" smtClean="0"/>
              <a:t>27.12.2020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EC595ECA-9EF1-4624-8410-6325AC28E33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542831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F501D-82E6-4DBB-AAAA-6DA52CACCFFC}" type="datetimeFigureOut">
              <a:rPr lang="en-IL" smtClean="0"/>
              <a:t>27.12.2020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95ECA-9EF1-4624-8410-6325AC28E33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020685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F501D-82E6-4DBB-AAAA-6DA52CACCFFC}" type="datetimeFigureOut">
              <a:rPr lang="en-IL" smtClean="0"/>
              <a:t>27.12.2020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95ECA-9EF1-4624-8410-6325AC28E33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47119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F501D-82E6-4DBB-AAAA-6DA52CACCFFC}" type="datetimeFigureOut">
              <a:rPr lang="en-IL" smtClean="0"/>
              <a:t>27.12.2020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95ECA-9EF1-4624-8410-6325AC28E334}" type="slidenum">
              <a:rPr lang="en-IL" smtClean="0"/>
              <a:t>‹#›</a:t>
            </a:fld>
            <a:endParaRPr lang="en-IL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33918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F501D-82E6-4DBB-AAAA-6DA52CACCFFC}" type="datetimeFigureOut">
              <a:rPr lang="en-IL" smtClean="0"/>
              <a:t>27.12.2020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95ECA-9EF1-4624-8410-6325AC28E33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46413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F501D-82E6-4DBB-AAAA-6DA52CACCFFC}" type="datetimeFigureOut">
              <a:rPr lang="en-IL" smtClean="0"/>
              <a:t>27.12.2020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95ECA-9EF1-4624-8410-6325AC28E33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85650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F501D-82E6-4DBB-AAAA-6DA52CACCFFC}" type="datetimeFigureOut">
              <a:rPr lang="en-IL" smtClean="0"/>
              <a:t>27.12.2020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95ECA-9EF1-4624-8410-6325AC28E33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10757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F501D-82E6-4DBB-AAAA-6DA52CACCFFC}" type="datetimeFigureOut">
              <a:rPr lang="en-IL" smtClean="0"/>
              <a:t>27.12.2020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95ECA-9EF1-4624-8410-6325AC28E33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63358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F501D-82E6-4DBB-AAAA-6DA52CACCFFC}" type="datetimeFigureOut">
              <a:rPr lang="en-IL" smtClean="0"/>
              <a:t>27.12.2020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95ECA-9EF1-4624-8410-6325AC28E33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294255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F501D-82E6-4DBB-AAAA-6DA52CACCFFC}" type="datetimeFigureOut">
              <a:rPr lang="en-IL" smtClean="0"/>
              <a:t>27.12.2020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95ECA-9EF1-4624-8410-6325AC28E33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09548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F501D-82E6-4DBB-AAAA-6DA52CACCFFC}" type="datetimeFigureOut">
              <a:rPr lang="en-IL" smtClean="0"/>
              <a:t>27.12.2020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95ECA-9EF1-4624-8410-6325AC28E33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389546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F501D-82E6-4DBB-AAAA-6DA52CACCFFC}" type="datetimeFigureOut">
              <a:rPr lang="en-IL" smtClean="0"/>
              <a:t>27.12.2020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95ECA-9EF1-4624-8410-6325AC28E33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66240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F501D-82E6-4DBB-AAAA-6DA52CACCFFC}" type="datetimeFigureOut">
              <a:rPr lang="en-IL" smtClean="0"/>
              <a:t>27.12.2020</a:t>
            </a:fld>
            <a:endParaRPr lang="en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95ECA-9EF1-4624-8410-6325AC28E33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85255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F501D-82E6-4DBB-AAAA-6DA52CACCFFC}" type="datetimeFigureOut">
              <a:rPr lang="en-IL" smtClean="0"/>
              <a:t>27.12.2020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95ECA-9EF1-4624-8410-6325AC28E33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213709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F501D-82E6-4DBB-AAAA-6DA52CACCFFC}" type="datetimeFigureOut">
              <a:rPr lang="en-IL" smtClean="0"/>
              <a:t>27.12.2020</a:t>
            </a:fld>
            <a:endParaRPr lang="en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95ECA-9EF1-4624-8410-6325AC28E33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29384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F501D-82E6-4DBB-AAAA-6DA52CACCFFC}" type="datetimeFigureOut">
              <a:rPr lang="en-IL" smtClean="0"/>
              <a:t>27.12.2020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95ECA-9EF1-4624-8410-6325AC28E33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06217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F501D-82E6-4DBB-AAAA-6DA52CACCFFC}" type="datetimeFigureOut">
              <a:rPr lang="en-IL" smtClean="0"/>
              <a:t>27.12.2020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95ECA-9EF1-4624-8410-6325AC28E33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18555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DF501D-82E6-4DBB-AAAA-6DA52CACCFFC}" type="datetimeFigureOut">
              <a:rPr lang="en-IL" smtClean="0"/>
              <a:t>27.12.2020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595ECA-9EF1-4624-8410-6325AC28E33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604421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365openu-my.sharepoint.com/:f:/g/personal/siamit4_365_openu_ac_il/Elsi5D9q_nZDnCryCEklSIUB4Mw6DULWYR9CQ01kcKi6oA?e=pN0usW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amit-sides/Updater" TargetMode="External"/><Relationship Id="rId4" Type="http://schemas.openxmlformats.org/officeDocument/2006/relationships/hyperlink" Target="https://365openu-my.sharepoint.com/:f:/g/personal/siamit4_365_openu_ac_il/EncskpMkQdpBgv9XSm1AXCoBX18U37jLIOBr-jMvhOaJ9w?e=wTW4Gx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19985-2CD8-4977-8479-E3A157C3CD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cap="none"/>
              <a:t>Updater</a:t>
            </a:r>
            <a:endParaRPr lang="en-IL" cap="non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BE32D0-F6A3-4A84-8B33-6CE1983651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914869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2F597-4DB6-45C7-97B2-8F408617D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89783"/>
            <a:ext cx="9905998" cy="1478570"/>
          </a:xfrm>
        </p:spPr>
        <p:txBody>
          <a:bodyPr/>
          <a:lstStyle/>
          <a:p>
            <a:r>
              <a:rPr lang="en-US" cap="none" dirty="0"/>
              <a:t>Updater</a:t>
            </a:r>
            <a:endParaRPr lang="en-IL" cap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99D37-3B94-4415-BFED-4639A5DB9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0228" y="1310205"/>
            <a:ext cx="3433671" cy="4630285"/>
          </a:xfrm>
        </p:spPr>
        <p:txBody>
          <a:bodyPr>
            <a:normAutofit/>
          </a:bodyPr>
          <a:lstStyle/>
          <a:p>
            <a:r>
              <a:rPr lang="en-US" dirty="0"/>
              <a:t>The server distributes an update to reachable clients.</a:t>
            </a:r>
          </a:p>
          <a:p>
            <a:r>
              <a:rPr lang="en-US" dirty="0"/>
              <a:t>Clients download the update.</a:t>
            </a:r>
          </a:p>
          <a:p>
            <a:endParaRPr lang="en-US" dirty="0"/>
          </a:p>
          <a:p>
            <a:endParaRPr lang="en-US" dirty="0"/>
          </a:p>
          <a:p>
            <a:endParaRPr lang="en-IL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2DE8A01-48B0-4353-A810-EE5E422040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068152" y="229035"/>
            <a:ext cx="7536676" cy="6362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B160C4B0-6FA4-43B5-8EE3-4BE32C522B01}"/>
              </a:ext>
            </a:extLst>
          </p:cNvPr>
          <p:cNvSpPr/>
          <p:nvPr/>
        </p:nvSpPr>
        <p:spPr>
          <a:xfrm rot="436371">
            <a:off x="6432128" y="2361922"/>
            <a:ext cx="949811" cy="317241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Update file</a:t>
            </a:r>
            <a:endParaRPr lang="en-IL" sz="1100" dirty="0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AB873132-5E08-4A51-8DD5-59EA60A9F548}"/>
              </a:ext>
            </a:extLst>
          </p:cNvPr>
          <p:cNvSpPr/>
          <p:nvPr/>
        </p:nvSpPr>
        <p:spPr>
          <a:xfrm rot="21272557">
            <a:off x="8227787" y="2367259"/>
            <a:ext cx="1140327" cy="317241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Update file</a:t>
            </a:r>
            <a:endParaRPr lang="en-IL" sz="1100" dirty="0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7EFB4165-3123-4D9F-9274-EF24990D97E1}"/>
              </a:ext>
            </a:extLst>
          </p:cNvPr>
          <p:cNvSpPr/>
          <p:nvPr/>
        </p:nvSpPr>
        <p:spPr>
          <a:xfrm rot="4672029">
            <a:off x="7280803" y="3055665"/>
            <a:ext cx="906120" cy="317241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Update file</a:t>
            </a:r>
            <a:endParaRPr lang="en-IL" sz="1100" dirty="0"/>
          </a:p>
        </p:txBody>
      </p:sp>
    </p:spTree>
    <p:extLst>
      <p:ext uri="{BB962C8B-B14F-4D97-AF65-F5344CB8AC3E}">
        <p14:creationId xmlns:p14="http://schemas.microsoft.com/office/powerpoint/2010/main" val="1480243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2F597-4DB6-45C7-97B2-8F408617D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89783"/>
            <a:ext cx="9905998" cy="1478570"/>
          </a:xfrm>
        </p:spPr>
        <p:txBody>
          <a:bodyPr/>
          <a:lstStyle/>
          <a:p>
            <a:r>
              <a:rPr lang="en-US" cap="none" dirty="0"/>
              <a:t>Updater</a:t>
            </a:r>
            <a:endParaRPr lang="en-IL" cap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99D37-3B94-4415-BFED-4639A5DB9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0228" y="1310205"/>
            <a:ext cx="3433671" cy="4630285"/>
          </a:xfrm>
        </p:spPr>
        <p:txBody>
          <a:bodyPr>
            <a:normAutofit/>
          </a:bodyPr>
          <a:lstStyle/>
          <a:p>
            <a:r>
              <a:rPr lang="en-US" dirty="0"/>
              <a:t>The server distributes an update to reachable clients.</a:t>
            </a:r>
          </a:p>
          <a:p>
            <a:r>
              <a:rPr lang="en-US" dirty="0"/>
              <a:t>Clients download the update.</a:t>
            </a:r>
          </a:p>
          <a:p>
            <a:r>
              <a:rPr lang="en-US" dirty="0"/>
              <a:t>Clients spreads the update to other clients.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L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2DE8A01-48B0-4353-A810-EE5E422040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068152" y="229035"/>
            <a:ext cx="7536676" cy="6362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99207BCC-E732-4734-8C00-D723AF719FFC}"/>
              </a:ext>
            </a:extLst>
          </p:cNvPr>
          <p:cNvSpPr/>
          <p:nvPr/>
        </p:nvSpPr>
        <p:spPr>
          <a:xfrm rot="3505633">
            <a:off x="7723164" y="4100813"/>
            <a:ext cx="1140327" cy="2628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Version Update</a:t>
            </a:r>
            <a:endParaRPr lang="en-IL" sz="1100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68AEC787-21C7-4311-BB08-6AF2C5A9513A}"/>
              </a:ext>
            </a:extLst>
          </p:cNvPr>
          <p:cNvSpPr/>
          <p:nvPr/>
        </p:nvSpPr>
        <p:spPr>
          <a:xfrm rot="21085636" flipH="1">
            <a:off x="8233229" y="2466563"/>
            <a:ext cx="1158228" cy="3172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Version Update</a:t>
            </a:r>
            <a:endParaRPr lang="en-IL" sz="1100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B60A3931-B521-4AB7-A46C-80B5BBDD0677}"/>
              </a:ext>
            </a:extLst>
          </p:cNvPr>
          <p:cNvSpPr/>
          <p:nvPr/>
        </p:nvSpPr>
        <p:spPr>
          <a:xfrm rot="17314174" flipH="1">
            <a:off x="7154576" y="4068649"/>
            <a:ext cx="1122603" cy="2605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Version Update</a:t>
            </a:r>
            <a:endParaRPr lang="en-IL" sz="1100" dirty="0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22375582-FD01-465E-814B-49AB6E34B6B5}"/>
              </a:ext>
            </a:extLst>
          </p:cNvPr>
          <p:cNvSpPr/>
          <p:nvPr/>
        </p:nvSpPr>
        <p:spPr>
          <a:xfrm rot="21447315" flipH="1">
            <a:off x="6391742" y="4642209"/>
            <a:ext cx="1122603" cy="2605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Version Update</a:t>
            </a:r>
            <a:endParaRPr lang="en-IL" sz="1100" dirty="0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C64A3D71-E2A6-405F-B944-6FC555F0E575}"/>
              </a:ext>
            </a:extLst>
          </p:cNvPr>
          <p:cNvSpPr/>
          <p:nvPr/>
        </p:nvSpPr>
        <p:spPr>
          <a:xfrm rot="21447315">
            <a:off x="8432027" y="4640572"/>
            <a:ext cx="1129480" cy="2605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Version Update</a:t>
            </a:r>
            <a:endParaRPr lang="en-IL" sz="1100" dirty="0"/>
          </a:p>
        </p:txBody>
      </p:sp>
    </p:spTree>
    <p:extLst>
      <p:ext uri="{BB962C8B-B14F-4D97-AF65-F5344CB8AC3E}">
        <p14:creationId xmlns:p14="http://schemas.microsoft.com/office/powerpoint/2010/main" val="314257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2F597-4DB6-45C7-97B2-8F408617D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89783"/>
            <a:ext cx="9905998" cy="1478570"/>
          </a:xfrm>
        </p:spPr>
        <p:txBody>
          <a:bodyPr/>
          <a:lstStyle/>
          <a:p>
            <a:r>
              <a:rPr lang="en-US" cap="none" dirty="0"/>
              <a:t>Updater</a:t>
            </a:r>
            <a:endParaRPr lang="en-IL" cap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99D37-3B94-4415-BFED-4639A5DB9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0228" y="1310205"/>
            <a:ext cx="3433671" cy="4630285"/>
          </a:xfrm>
        </p:spPr>
        <p:txBody>
          <a:bodyPr>
            <a:normAutofit/>
          </a:bodyPr>
          <a:lstStyle/>
          <a:p>
            <a:r>
              <a:rPr lang="en-US" dirty="0"/>
              <a:t>The server distributes an update to reachable clients.</a:t>
            </a:r>
          </a:p>
          <a:p>
            <a:r>
              <a:rPr lang="en-US" dirty="0"/>
              <a:t>Clients download the update.</a:t>
            </a:r>
          </a:p>
          <a:p>
            <a:r>
              <a:rPr lang="en-US" dirty="0"/>
              <a:t>Clients spreads the update to other clients.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L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2DE8A01-48B0-4353-A810-EE5E422040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068152" y="229035"/>
            <a:ext cx="7536676" cy="6362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D1676386-1B2D-4CFD-BE80-B21176244485}"/>
              </a:ext>
            </a:extLst>
          </p:cNvPr>
          <p:cNvSpPr/>
          <p:nvPr/>
        </p:nvSpPr>
        <p:spPr>
          <a:xfrm rot="4123231" flipH="1">
            <a:off x="7706726" y="4138753"/>
            <a:ext cx="1145269" cy="317241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Request Version</a:t>
            </a:r>
            <a:endParaRPr lang="en-IL" sz="1100" dirty="0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870A9BDD-A579-460D-8066-8FF196F959E3}"/>
              </a:ext>
            </a:extLst>
          </p:cNvPr>
          <p:cNvSpPr/>
          <p:nvPr/>
        </p:nvSpPr>
        <p:spPr>
          <a:xfrm flipH="1">
            <a:off x="8524710" y="4571292"/>
            <a:ext cx="1145269" cy="317241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Request Version</a:t>
            </a:r>
            <a:endParaRPr lang="en-IL" sz="1100" dirty="0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1E886CC2-4608-4690-90BB-B25C88C38F13}"/>
              </a:ext>
            </a:extLst>
          </p:cNvPr>
          <p:cNvSpPr/>
          <p:nvPr/>
        </p:nvSpPr>
        <p:spPr>
          <a:xfrm>
            <a:off x="6196779" y="4571292"/>
            <a:ext cx="1145268" cy="317241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Request Version</a:t>
            </a:r>
            <a:endParaRPr lang="en-IL" sz="1100" dirty="0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8427D248-F55B-471C-BEE0-25A5999C29BD}"/>
              </a:ext>
            </a:extLst>
          </p:cNvPr>
          <p:cNvSpPr/>
          <p:nvPr/>
        </p:nvSpPr>
        <p:spPr>
          <a:xfrm rot="17769888">
            <a:off x="7050596" y="4131493"/>
            <a:ext cx="1145268" cy="317241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Request Version</a:t>
            </a:r>
            <a:endParaRPr lang="en-IL" sz="1100" dirty="0"/>
          </a:p>
        </p:txBody>
      </p:sp>
    </p:spTree>
    <p:extLst>
      <p:ext uri="{BB962C8B-B14F-4D97-AF65-F5344CB8AC3E}">
        <p14:creationId xmlns:p14="http://schemas.microsoft.com/office/powerpoint/2010/main" val="1941734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2F597-4DB6-45C7-97B2-8F408617D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89783"/>
            <a:ext cx="9905998" cy="1478570"/>
          </a:xfrm>
        </p:spPr>
        <p:txBody>
          <a:bodyPr/>
          <a:lstStyle/>
          <a:p>
            <a:r>
              <a:rPr lang="en-US" cap="none" dirty="0"/>
              <a:t>Updater</a:t>
            </a:r>
            <a:endParaRPr lang="en-IL" cap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99D37-3B94-4415-BFED-4639A5DB9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0228" y="1310205"/>
            <a:ext cx="3433671" cy="463028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server distributes an update to reachable clients.</a:t>
            </a:r>
          </a:p>
          <a:p>
            <a:r>
              <a:rPr lang="en-US" dirty="0"/>
              <a:t>Clients download the update.</a:t>
            </a:r>
          </a:p>
          <a:p>
            <a:r>
              <a:rPr lang="en-US" dirty="0"/>
              <a:t>Clients spreads the update to other clients.</a:t>
            </a:r>
          </a:p>
          <a:p>
            <a:r>
              <a:rPr lang="en-US" dirty="0"/>
              <a:t>Clients download the update from other clients, and so on…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L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2DE8A01-48B0-4353-A810-EE5E422040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068152" y="229035"/>
            <a:ext cx="7536676" cy="6362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B4C4DB59-BE76-4667-B7CF-62C049E00F79}"/>
              </a:ext>
            </a:extLst>
          </p:cNvPr>
          <p:cNvSpPr/>
          <p:nvPr/>
        </p:nvSpPr>
        <p:spPr>
          <a:xfrm rot="5400000">
            <a:off x="7436303" y="4100695"/>
            <a:ext cx="906120" cy="317241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Update file</a:t>
            </a:r>
            <a:endParaRPr lang="en-IL" sz="1100" dirty="0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29D09D4C-0082-47AC-980A-2C20484BE6D9}"/>
              </a:ext>
            </a:extLst>
          </p:cNvPr>
          <p:cNvSpPr/>
          <p:nvPr/>
        </p:nvSpPr>
        <p:spPr>
          <a:xfrm>
            <a:off x="8257407" y="4449037"/>
            <a:ext cx="906120" cy="317241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Update file</a:t>
            </a:r>
            <a:endParaRPr lang="en-IL" sz="1100" dirty="0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A39D5DA3-55EA-4CA3-9758-C88B1BC18814}"/>
              </a:ext>
            </a:extLst>
          </p:cNvPr>
          <p:cNvSpPr/>
          <p:nvPr/>
        </p:nvSpPr>
        <p:spPr>
          <a:xfrm flipH="1">
            <a:off x="6547175" y="4449036"/>
            <a:ext cx="954648" cy="317241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Update file</a:t>
            </a:r>
            <a:endParaRPr lang="en-IL" sz="1100" dirty="0"/>
          </a:p>
        </p:txBody>
      </p:sp>
    </p:spTree>
    <p:extLst>
      <p:ext uri="{BB962C8B-B14F-4D97-AF65-F5344CB8AC3E}">
        <p14:creationId xmlns:p14="http://schemas.microsoft.com/office/powerpoint/2010/main" val="4197515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2F597-4DB6-45C7-97B2-8F408617D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9322" y="121180"/>
            <a:ext cx="9905998" cy="1478570"/>
          </a:xfrm>
        </p:spPr>
        <p:txBody>
          <a:bodyPr/>
          <a:lstStyle/>
          <a:p>
            <a:r>
              <a:rPr lang="en-US" cap="none" dirty="0"/>
              <a:t>Testing Network</a:t>
            </a:r>
            <a:endParaRPr lang="en-IL" cap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99D37-3B94-4415-BFED-4639A5DB9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0228" y="1310205"/>
            <a:ext cx="3433671" cy="4630285"/>
          </a:xfrm>
        </p:spPr>
        <p:txBody>
          <a:bodyPr>
            <a:normAutofit/>
          </a:bodyPr>
          <a:lstStyle/>
          <a:p>
            <a:r>
              <a:rPr lang="en-US" dirty="0"/>
              <a:t>1 Server connected to </a:t>
            </a:r>
            <a:r>
              <a:rPr lang="en-US" dirty="0" err="1"/>
              <a:t>VMNet</a:t>
            </a:r>
            <a:r>
              <a:rPr lang="en-US" dirty="0"/>
              <a:t> 10.</a:t>
            </a:r>
          </a:p>
          <a:p>
            <a:r>
              <a:rPr lang="en-US" dirty="0"/>
              <a:t>2 Clients connected to </a:t>
            </a:r>
            <a:r>
              <a:rPr lang="en-US" dirty="0" err="1"/>
              <a:t>VMNet</a:t>
            </a:r>
            <a:r>
              <a:rPr lang="en-US" dirty="0"/>
              <a:t> 10.</a:t>
            </a:r>
          </a:p>
          <a:p>
            <a:pPr lvl="1"/>
            <a:r>
              <a:rPr lang="en-US" dirty="0"/>
              <a:t>One of them, PC 3, connected to </a:t>
            </a:r>
            <a:r>
              <a:rPr lang="en-US" dirty="0" err="1"/>
              <a:t>VMNet</a:t>
            </a:r>
            <a:r>
              <a:rPr lang="en-US" dirty="0"/>
              <a:t> 11 as well.</a:t>
            </a:r>
          </a:p>
          <a:p>
            <a:r>
              <a:rPr lang="en-US" dirty="0"/>
              <a:t>2 Other clients connected to </a:t>
            </a:r>
            <a:r>
              <a:rPr lang="en-US" dirty="0" err="1"/>
              <a:t>VMNet</a:t>
            </a:r>
            <a:r>
              <a:rPr lang="en-US" dirty="0"/>
              <a:t> 11.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L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2DE8A01-48B0-4353-A810-EE5E422040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068152" y="229035"/>
            <a:ext cx="7536675" cy="6362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2230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19985-2CD8-4977-8479-E3A157C3CD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cap="none" dirty="0"/>
              <a:t>Demonstration</a:t>
            </a:r>
            <a:endParaRPr lang="en-IL" cap="non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BE32D0-F6A3-4A84-8B33-6CE1983651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4248105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9" name="Rectangle 138">
            <a:extLst>
              <a:ext uri="{FF2B5EF4-FFF2-40B4-BE49-F238E27FC236}">
                <a16:creationId xmlns:a16="http://schemas.microsoft.com/office/drawing/2014/main" id="{E978A47D-4F17-40FE-AB70-7AF78A95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85BE3A7E-6A3F-401E-A025-BBB8FDB8D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142" name="Rectangle 5">
              <a:extLst>
                <a:ext uri="{FF2B5EF4-FFF2-40B4-BE49-F238E27FC236}">
                  <a16:creationId xmlns:a16="http://schemas.microsoft.com/office/drawing/2014/main" id="{41EE9036-817C-476C-BD59-B5184F9A3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3" name="Freeform 6">
              <a:extLst>
                <a:ext uri="{FF2B5EF4-FFF2-40B4-BE49-F238E27FC236}">
                  <a16:creationId xmlns:a16="http://schemas.microsoft.com/office/drawing/2014/main" id="{F098087A-B4E4-4300-A841-44988BD88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4" name="Freeform 7">
              <a:extLst>
                <a:ext uri="{FF2B5EF4-FFF2-40B4-BE49-F238E27FC236}">
                  <a16:creationId xmlns:a16="http://schemas.microsoft.com/office/drawing/2014/main" id="{F5BD5F4B-A39C-4DF9-84E4-A4D33F30E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5" name="Freeform 8">
              <a:extLst>
                <a:ext uri="{FF2B5EF4-FFF2-40B4-BE49-F238E27FC236}">
                  <a16:creationId xmlns:a16="http://schemas.microsoft.com/office/drawing/2014/main" id="{D7FA9858-BFA0-4D5B-AF72-B1B65EB06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6" name="Freeform 9">
              <a:extLst>
                <a:ext uri="{FF2B5EF4-FFF2-40B4-BE49-F238E27FC236}">
                  <a16:creationId xmlns:a16="http://schemas.microsoft.com/office/drawing/2014/main" id="{A508A5F3-AFE0-4750-A9C2-B51A514FF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7" name="Freeform 10">
              <a:extLst>
                <a:ext uri="{FF2B5EF4-FFF2-40B4-BE49-F238E27FC236}">
                  <a16:creationId xmlns:a16="http://schemas.microsoft.com/office/drawing/2014/main" id="{92B4AAEB-ABF4-42A7-BE52-0B442190D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8" name="Freeform 11">
              <a:extLst>
                <a:ext uri="{FF2B5EF4-FFF2-40B4-BE49-F238E27FC236}">
                  <a16:creationId xmlns:a16="http://schemas.microsoft.com/office/drawing/2014/main" id="{3767C370-4A42-4376-8CAE-606C4BC8F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9" name="Freeform 12">
              <a:extLst>
                <a:ext uri="{FF2B5EF4-FFF2-40B4-BE49-F238E27FC236}">
                  <a16:creationId xmlns:a16="http://schemas.microsoft.com/office/drawing/2014/main" id="{36205F53-9C95-4954-B97C-1625BB8A3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0" name="Freeform 13">
              <a:extLst>
                <a:ext uri="{FF2B5EF4-FFF2-40B4-BE49-F238E27FC236}">
                  <a16:creationId xmlns:a16="http://schemas.microsoft.com/office/drawing/2014/main" id="{DC80B58E-3469-43E9-96FC-D747B6983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1" name="Freeform 14">
              <a:extLst>
                <a:ext uri="{FF2B5EF4-FFF2-40B4-BE49-F238E27FC236}">
                  <a16:creationId xmlns:a16="http://schemas.microsoft.com/office/drawing/2014/main" id="{E17A4ED2-DDD7-4B4D-A39C-9B0121C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2" name="Freeform 15">
              <a:extLst>
                <a:ext uri="{FF2B5EF4-FFF2-40B4-BE49-F238E27FC236}">
                  <a16:creationId xmlns:a16="http://schemas.microsoft.com/office/drawing/2014/main" id="{A2C14A85-E7A9-4E1D-809F-20F5CFA78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3" name="Line 16">
              <a:extLst>
                <a:ext uri="{FF2B5EF4-FFF2-40B4-BE49-F238E27FC236}">
                  <a16:creationId xmlns:a16="http://schemas.microsoft.com/office/drawing/2014/main" id="{F3D51E32-9399-4B7F-8D91-BF9A068B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54" name="Freeform 17">
              <a:extLst>
                <a:ext uri="{FF2B5EF4-FFF2-40B4-BE49-F238E27FC236}">
                  <a16:creationId xmlns:a16="http://schemas.microsoft.com/office/drawing/2014/main" id="{9969F9D2-502D-4C1D-ABA5-02B1BF2A0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5" name="Freeform 18">
              <a:extLst>
                <a:ext uri="{FF2B5EF4-FFF2-40B4-BE49-F238E27FC236}">
                  <a16:creationId xmlns:a16="http://schemas.microsoft.com/office/drawing/2014/main" id="{4AE555C6-5623-478A-BF35-63E9929A3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6" name="Freeform 19">
              <a:extLst>
                <a:ext uri="{FF2B5EF4-FFF2-40B4-BE49-F238E27FC236}">
                  <a16:creationId xmlns:a16="http://schemas.microsoft.com/office/drawing/2014/main" id="{A3D3AED4-A69E-4301-9BB4-436DC5F0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7" name="Freeform 20">
              <a:extLst>
                <a:ext uri="{FF2B5EF4-FFF2-40B4-BE49-F238E27FC236}">
                  <a16:creationId xmlns:a16="http://schemas.microsoft.com/office/drawing/2014/main" id="{C3B8082C-2D81-48D7-8B45-85B7C8929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8" name="Rectangle 21">
              <a:extLst>
                <a:ext uri="{FF2B5EF4-FFF2-40B4-BE49-F238E27FC236}">
                  <a16:creationId xmlns:a16="http://schemas.microsoft.com/office/drawing/2014/main" id="{9AD35461-BA86-408B-8A29-244EB2F2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9" name="Freeform 22">
              <a:extLst>
                <a:ext uri="{FF2B5EF4-FFF2-40B4-BE49-F238E27FC236}">
                  <a16:creationId xmlns:a16="http://schemas.microsoft.com/office/drawing/2014/main" id="{F238E495-B6C6-4857-899B-CDD584831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0" name="Freeform 23">
              <a:extLst>
                <a:ext uri="{FF2B5EF4-FFF2-40B4-BE49-F238E27FC236}">
                  <a16:creationId xmlns:a16="http://schemas.microsoft.com/office/drawing/2014/main" id="{E20A751E-054C-4EC2-8DA3-0EC923A65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1" name="Freeform 24">
              <a:extLst>
                <a:ext uri="{FF2B5EF4-FFF2-40B4-BE49-F238E27FC236}">
                  <a16:creationId xmlns:a16="http://schemas.microsoft.com/office/drawing/2014/main" id="{B6E8E701-3D21-4E5C-AB6E-9A7404697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2" name="Freeform 25">
              <a:extLst>
                <a:ext uri="{FF2B5EF4-FFF2-40B4-BE49-F238E27FC236}">
                  <a16:creationId xmlns:a16="http://schemas.microsoft.com/office/drawing/2014/main" id="{431BDA41-D09D-4984-B888-756F5F81B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3" name="Freeform 26">
              <a:extLst>
                <a:ext uri="{FF2B5EF4-FFF2-40B4-BE49-F238E27FC236}">
                  <a16:creationId xmlns:a16="http://schemas.microsoft.com/office/drawing/2014/main" id="{0DC943D2-20E4-4C00-82D2-D405A7C0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4" name="Freeform 27">
              <a:extLst>
                <a:ext uri="{FF2B5EF4-FFF2-40B4-BE49-F238E27FC236}">
                  <a16:creationId xmlns:a16="http://schemas.microsoft.com/office/drawing/2014/main" id="{4BC34A74-80A2-4DE1-8ADC-BBD170903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5" name="Freeform 28">
              <a:extLst>
                <a:ext uri="{FF2B5EF4-FFF2-40B4-BE49-F238E27FC236}">
                  <a16:creationId xmlns:a16="http://schemas.microsoft.com/office/drawing/2014/main" id="{C6C3CA25-431F-4E26-952D-4AA9C4C72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6" name="Freeform 29">
              <a:extLst>
                <a:ext uri="{FF2B5EF4-FFF2-40B4-BE49-F238E27FC236}">
                  <a16:creationId xmlns:a16="http://schemas.microsoft.com/office/drawing/2014/main" id="{776D1836-82AE-40EF-9829-C6B8D2CF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7" name="Freeform 30">
              <a:extLst>
                <a:ext uri="{FF2B5EF4-FFF2-40B4-BE49-F238E27FC236}">
                  <a16:creationId xmlns:a16="http://schemas.microsoft.com/office/drawing/2014/main" id="{9A8E397E-ADF9-45C1-98F4-3F5A86378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8" name="Freeform 31">
              <a:extLst>
                <a:ext uri="{FF2B5EF4-FFF2-40B4-BE49-F238E27FC236}">
                  <a16:creationId xmlns:a16="http://schemas.microsoft.com/office/drawing/2014/main" id="{DE07CFD9-357F-40BC-A792-CE874BFE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5081027-1818-4B0E-9B0F-8F316BFB7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82673"/>
            <a:ext cx="2869416" cy="4708528"/>
          </a:xfrm>
        </p:spPr>
        <p:txBody>
          <a:bodyPr>
            <a:normAutofit/>
          </a:bodyPr>
          <a:lstStyle/>
          <a:p>
            <a:r>
              <a:rPr lang="en-US" sz="4000" cap="none" dirty="0"/>
              <a:t>Links</a:t>
            </a:r>
            <a:endParaRPr lang="en-IL" sz="4000" cap="none" dirty="0"/>
          </a:p>
        </p:txBody>
      </p: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085ECEC0-FF5D-4348-92C7-1EA7C61E7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Content Placeholder 2">
            <a:extLst>
              <a:ext uri="{FF2B5EF4-FFF2-40B4-BE49-F238E27FC236}">
                <a16:creationId xmlns:a16="http://schemas.microsoft.com/office/drawing/2014/main" id="{770F7127-0FC3-4EB1-9F82-ED5C6C6716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3" y="1082672"/>
            <a:ext cx="5751237" cy="5522915"/>
          </a:xfrm>
        </p:spPr>
        <p:txBody>
          <a:bodyPr anchor="ctr">
            <a:normAutofit/>
          </a:bodyPr>
          <a:lstStyle/>
          <a:p>
            <a:pPr algn="l"/>
            <a:r>
              <a:rPr lang="en-US" sz="2000" dirty="0">
                <a:solidFill>
                  <a:schemeClr val="bg2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OVFs on OneDrive</a:t>
            </a:r>
            <a:endParaRPr lang="en-US" sz="2000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VMs On OneDrive</a:t>
            </a:r>
            <a:endParaRPr lang="en-US" sz="2000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https://github.com/amit-sides/Updater</a:t>
            </a:r>
            <a:endParaRPr lang="en-US" sz="2000" dirty="0">
              <a:solidFill>
                <a:schemeClr val="bg2">
                  <a:lumMod val="75000"/>
                </a:schemeClr>
              </a:solidFill>
            </a:endParaRPr>
          </a:p>
          <a:p>
            <a:endParaRPr lang="en-US" sz="2000" dirty="0">
              <a:solidFill>
                <a:schemeClr val="bg2">
                  <a:lumMod val="75000"/>
                </a:schemeClr>
              </a:solidFill>
            </a:endParaRPr>
          </a:p>
          <a:p>
            <a:endParaRPr lang="en-US" sz="2000" dirty="0">
              <a:solidFill>
                <a:schemeClr val="bg2">
                  <a:lumMod val="75000"/>
                </a:schemeClr>
              </a:solidFill>
            </a:endParaRPr>
          </a:p>
          <a:p>
            <a:endParaRPr lang="en-US" sz="2000" dirty="0">
              <a:solidFill>
                <a:schemeClr val="bg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1200" dirty="0">
                <a:solidFill>
                  <a:schemeClr val="bg2">
                    <a:lumMod val="75000"/>
                  </a:schemeClr>
                </a:solidFill>
              </a:rPr>
              <a:t>The VMs/OVFs take a lot of time to download though….</a:t>
            </a:r>
            <a:br>
              <a:rPr lang="en-US" sz="1000" dirty="0">
                <a:solidFill>
                  <a:schemeClr val="bg2">
                    <a:lumMod val="75000"/>
                  </a:schemeClr>
                </a:solidFill>
              </a:rPr>
            </a:br>
            <a:endParaRPr lang="en-US" sz="1100" dirty="0">
              <a:solidFill>
                <a:schemeClr val="bg2">
                  <a:lumMod val="75000"/>
                </a:schemeClr>
              </a:solidFill>
            </a:endParaRPr>
          </a:p>
          <a:p>
            <a:endParaRPr lang="en-IL" sz="1800" dirty="0"/>
          </a:p>
        </p:txBody>
      </p: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F4E035BE-9FF4-43D3-BC25-CF582D7FF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173" name="Freeform 32">
              <a:extLst>
                <a:ext uri="{FF2B5EF4-FFF2-40B4-BE49-F238E27FC236}">
                  <a16:creationId xmlns:a16="http://schemas.microsoft.com/office/drawing/2014/main" id="{F98BCEB2-EC20-4E84-A994-0AC37292C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4" name="Freeform 33">
              <a:extLst>
                <a:ext uri="{FF2B5EF4-FFF2-40B4-BE49-F238E27FC236}">
                  <a16:creationId xmlns:a16="http://schemas.microsoft.com/office/drawing/2014/main" id="{7A2E1821-AEDF-417E-9F17-83379E9C0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5" name="Freeform 34">
              <a:extLst>
                <a:ext uri="{FF2B5EF4-FFF2-40B4-BE49-F238E27FC236}">
                  <a16:creationId xmlns:a16="http://schemas.microsoft.com/office/drawing/2014/main" id="{CB3734E2-8292-4B47-B6AB-0E5A058DE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6" name="Freeform 35">
              <a:extLst>
                <a:ext uri="{FF2B5EF4-FFF2-40B4-BE49-F238E27FC236}">
                  <a16:creationId xmlns:a16="http://schemas.microsoft.com/office/drawing/2014/main" id="{A0B09C51-29AB-45C0-B707-CCFB9DF28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7" name="Freeform 36">
              <a:extLst>
                <a:ext uri="{FF2B5EF4-FFF2-40B4-BE49-F238E27FC236}">
                  <a16:creationId xmlns:a16="http://schemas.microsoft.com/office/drawing/2014/main" id="{510C0CED-AE1B-45AE-B5E1-57521E589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8" name="Freeform 37">
              <a:extLst>
                <a:ext uri="{FF2B5EF4-FFF2-40B4-BE49-F238E27FC236}">
                  <a16:creationId xmlns:a16="http://schemas.microsoft.com/office/drawing/2014/main" id="{591F2327-4B45-41AA-B41C-7404B6A1E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9" name="Freeform 38">
              <a:extLst>
                <a:ext uri="{FF2B5EF4-FFF2-40B4-BE49-F238E27FC236}">
                  <a16:creationId xmlns:a16="http://schemas.microsoft.com/office/drawing/2014/main" id="{5A63224C-41A0-42C0-96F6-0B2BE99A1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0" name="Freeform 39">
              <a:extLst>
                <a:ext uri="{FF2B5EF4-FFF2-40B4-BE49-F238E27FC236}">
                  <a16:creationId xmlns:a16="http://schemas.microsoft.com/office/drawing/2014/main" id="{A7C00B9F-C253-4776-9935-EC02254A4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1" name="Freeform 40">
              <a:extLst>
                <a:ext uri="{FF2B5EF4-FFF2-40B4-BE49-F238E27FC236}">
                  <a16:creationId xmlns:a16="http://schemas.microsoft.com/office/drawing/2014/main" id="{5062D4AA-13F3-4064-8440-FFE8562D8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2" name="Rectangle 41">
              <a:extLst>
                <a:ext uri="{FF2B5EF4-FFF2-40B4-BE49-F238E27FC236}">
                  <a16:creationId xmlns:a16="http://schemas.microsoft.com/office/drawing/2014/main" id="{3E143B27-CB82-440B-879B-D25C1891C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3604316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2F597-4DB6-45C7-97B2-8F408617D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Story Background &amp; Problems</a:t>
            </a:r>
            <a:endParaRPr lang="en-IL" cap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99D37-3B94-4415-BFED-4639A5DB9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752" y="1621226"/>
            <a:ext cx="7735105" cy="4754692"/>
          </a:xfrm>
        </p:spPr>
        <p:txBody>
          <a:bodyPr>
            <a:normAutofit/>
          </a:bodyPr>
          <a:lstStyle/>
          <a:p>
            <a:r>
              <a:rPr lang="en-US" dirty="0"/>
              <a:t>A developer or a small company develops a software.</a:t>
            </a:r>
          </a:p>
          <a:p>
            <a:r>
              <a:rPr lang="en-US" dirty="0"/>
              <a:t>They will most likely need to distribute a version update for that software, at some point.</a:t>
            </a:r>
          </a:p>
          <a:p>
            <a:r>
              <a:rPr lang="en-US" dirty="0"/>
              <a:t>They:</a:t>
            </a:r>
          </a:p>
          <a:p>
            <a:pPr lvl="1"/>
            <a:r>
              <a:rPr lang="en-US" dirty="0"/>
              <a:t>might not have the time or resources to program such a feature that enables them to distribute a version update efficiently and securely.</a:t>
            </a:r>
          </a:p>
          <a:p>
            <a:pPr lvl="1"/>
            <a:r>
              <a:rPr lang="en-US" dirty="0"/>
              <a:t>will want to minimize the cost of the updating server, which will distribute the update to the clients.</a:t>
            </a:r>
          </a:p>
          <a:p>
            <a:pPr lvl="1"/>
            <a:r>
              <a:rPr lang="en-US" dirty="0"/>
              <a:t>will want a scalable solution that can handle a growing number of clients.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701966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2F597-4DB6-45C7-97B2-8F408617D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Problem #1</a:t>
            </a:r>
            <a:br>
              <a:rPr lang="en-US" cap="none" dirty="0"/>
            </a:br>
            <a:r>
              <a:rPr lang="en-US" cap="none" dirty="0"/>
              <a:t>Efficiency</a:t>
            </a:r>
            <a:endParaRPr lang="en-IL" cap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99D37-3B94-4415-BFED-4639A5DB9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854" y="2249487"/>
            <a:ext cx="3281298" cy="3541714"/>
          </a:xfrm>
        </p:spPr>
        <p:txBody>
          <a:bodyPr/>
          <a:lstStyle/>
          <a:p>
            <a:r>
              <a:rPr lang="en-US" dirty="0"/>
              <a:t>Sending the update to each client individually might take a long time and a large network resources.</a:t>
            </a:r>
            <a:endParaRPr lang="en-IL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2DE8A01-48B0-4353-A810-EE5E422040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710393" y="809625"/>
            <a:ext cx="5669923" cy="523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1616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2F597-4DB6-45C7-97B2-8F408617D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Problem #2</a:t>
            </a:r>
            <a:br>
              <a:rPr lang="en-US" cap="none" dirty="0"/>
            </a:br>
            <a:r>
              <a:rPr lang="en-US" cap="none" dirty="0"/>
              <a:t>Security</a:t>
            </a:r>
            <a:endParaRPr lang="en-IL" cap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99D37-3B94-4415-BFED-4639A5DB9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854" y="2249487"/>
            <a:ext cx="3281298" cy="3541714"/>
          </a:xfrm>
        </p:spPr>
        <p:txBody>
          <a:bodyPr/>
          <a:lstStyle/>
          <a:p>
            <a:r>
              <a:rPr lang="en-US" dirty="0"/>
              <a:t>The update process must be secure to prevent an attacker from uploading a virus or a backdoor.</a:t>
            </a:r>
            <a:endParaRPr lang="en-IL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2DE8A01-48B0-4353-A810-EE5E422040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710393" y="809625"/>
            <a:ext cx="5669923" cy="5238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anger, mail, message, open, virus, warning icon - Download on Iconfinder">
            <a:extLst>
              <a:ext uri="{FF2B5EF4-FFF2-40B4-BE49-F238E27FC236}">
                <a16:creationId xmlns:a16="http://schemas.microsoft.com/office/drawing/2014/main" id="{0BE69EBC-DCBF-49AE-BD87-FAE2FF1DDE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1533" y="1936220"/>
            <a:ext cx="703949" cy="703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4731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2F597-4DB6-45C7-97B2-8F408617D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Problem #3</a:t>
            </a:r>
            <a:br>
              <a:rPr lang="en-US" cap="none" dirty="0"/>
            </a:br>
            <a:r>
              <a:rPr lang="en-US" cap="none" dirty="0"/>
              <a:t>Scalability</a:t>
            </a:r>
            <a:endParaRPr lang="en-IL" cap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99D37-3B94-4415-BFED-4639A5DB9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854" y="2249487"/>
            <a:ext cx="3281298" cy="3541714"/>
          </a:xfrm>
        </p:spPr>
        <p:txBody>
          <a:bodyPr/>
          <a:lstStyle/>
          <a:p>
            <a:r>
              <a:rPr lang="en-US" dirty="0"/>
              <a:t>The solution needs to support scaling.</a:t>
            </a:r>
            <a:endParaRPr lang="en-IL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2DE8A01-48B0-4353-A810-EE5E422040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710393" y="1327298"/>
            <a:ext cx="5669923" cy="4203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5475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19985-2CD8-4977-8479-E3A157C3CD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cap="none" dirty="0"/>
              <a:t>Solution - Updater</a:t>
            </a:r>
            <a:endParaRPr lang="en-IL" cap="non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BE32D0-F6A3-4A84-8B33-6CE1983651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6935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2F597-4DB6-45C7-97B2-8F408617D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89783"/>
            <a:ext cx="9905998" cy="1478570"/>
          </a:xfrm>
        </p:spPr>
        <p:txBody>
          <a:bodyPr/>
          <a:lstStyle/>
          <a:p>
            <a:r>
              <a:rPr lang="en-US" cap="none" dirty="0"/>
              <a:t>Updater</a:t>
            </a:r>
            <a:endParaRPr lang="en-IL" cap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99D37-3B94-4415-BFED-4639A5DB9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0228" y="1310205"/>
            <a:ext cx="3433671" cy="463028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One prime server that distributes updates.</a:t>
            </a:r>
          </a:p>
          <a:p>
            <a:r>
              <a:rPr lang="en-US" dirty="0"/>
              <a:t>Efficiency: Clients can spread updates as well using broadcasts.</a:t>
            </a:r>
          </a:p>
          <a:p>
            <a:r>
              <a:rPr lang="en-US" dirty="0"/>
              <a:t>Security: Every update is cryptographically signed.</a:t>
            </a:r>
          </a:p>
          <a:p>
            <a:r>
              <a:rPr lang="en-US" dirty="0"/>
              <a:t>Scalability: Multiple servers can be connected to the main server and distribute updates as well.</a:t>
            </a:r>
          </a:p>
          <a:p>
            <a:endParaRPr lang="en-US" dirty="0"/>
          </a:p>
          <a:p>
            <a:endParaRPr lang="en-US" dirty="0"/>
          </a:p>
          <a:p>
            <a:endParaRPr lang="en-IL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2DE8A01-48B0-4353-A810-EE5E422040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068152" y="247696"/>
            <a:ext cx="7536676" cy="6362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3162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2F597-4DB6-45C7-97B2-8F408617D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89783"/>
            <a:ext cx="9905998" cy="1478570"/>
          </a:xfrm>
        </p:spPr>
        <p:txBody>
          <a:bodyPr/>
          <a:lstStyle/>
          <a:p>
            <a:r>
              <a:rPr lang="en-US" cap="none" dirty="0"/>
              <a:t>Updater</a:t>
            </a:r>
            <a:endParaRPr lang="en-IL" cap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99D37-3B94-4415-BFED-4639A5DB9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0228" y="1310205"/>
            <a:ext cx="3433671" cy="4630285"/>
          </a:xfrm>
        </p:spPr>
        <p:txBody>
          <a:bodyPr>
            <a:normAutofit/>
          </a:bodyPr>
          <a:lstStyle/>
          <a:p>
            <a:r>
              <a:rPr lang="en-US" dirty="0"/>
              <a:t>The server distributes an update to reachable clients.</a:t>
            </a:r>
          </a:p>
          <a:p>
            <a:endParaRPr lang="en-US" dirty="0"/>
          </a:p>
          <a:p>
            <a:endParaRPr lang="en-US" dirty="0"/>
          </a:p>
          <a:p>
            <a:endParaRPr lang="en-IL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2DE8A01-48B0-4353-A810-EE5E422040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068152" y="229035"/>
            <a:ext cx="7536676" cy="6362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99207BCC-E732-4734-8C00-D723AF719FFC}"/>
              </a:ext>
            </a:extLst>
          </p:cNvPr>
          <p:cNvSpPr/>
          <p:nvPr/>
        </p:nvSpPr>
        <p:spPr>
          <a:xfrm rot="436371">
            <a:off x="6339948" y="2495388"/>
            <a:ext cx="1140327" cy="3172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Version Update</a:t>
            </a:r>
            <a:endParaRPr lang="en-IL" sz="1100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68AEC787-21C7-4311-BB08-6AF2C5A9513A}"/>
              </a:ext>
            </a:extLst>
          </p:cNvPr>
          <p:cNvSpPr/>
          <p:nvPr/>
        </p:nvSpPr>
        <p:spPr>
          <a:xfrm rot="21085636">
            <a:off x="8258943" y="2483072"/>
            <a:ext cx="1140327" cy="3172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Version Update</a:t>
            </a:r>
            <a:endParaRPr lang="en-IL" sz="1100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B60A3931-B521-4AB7-A46C-80B5BBDD0677}"/>
              </a:ext>
            </a:extLst>
          </p:cNvPr>
          <p:cNvSpPr/>
          <p:nvPr/>
        </p:nvSpPr>
        <p:spPr>
          <a:xfrm rot="4730245">
            <a:off x="7181939" y="3089835"/>
            <a:ext cx="1140327" cy="3172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Version Update</a:t>
            </a:r>
            <a:endParaRPr lang="en-IL" sz="1100" dirty="0"/>
          </a:p>
        </p:txBody>
      </p:sp>
    </p:spTree>
    <p:extLst>
      <p:ext uri="{BB962C8B-B14F-4D97-AF65-F5344CB8AC3E}">
        <p14:creationId xmlns:p14="http://schemas.microsoft.com/office/powerpoint/2010/main" val="230843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2F597-4DB6-45C7-97B2-8F408617D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89783"/>
            <a:ext cx="9905998" cy="1478570"/>
          </a:xfrm>
        </p:spPr>
        <p:txBody>
          <a:bodyPr/>
          <a:lstStyle/>
          <a:p>
            <a:r>
              <a:rPr lang="en-US" cap="none" dirty="0"/>
              <a:t>Updater</a:t>
            </a:r>
            <a:endParaRPr lang="en-IL" cap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99D37-3B94-4415-BFED-4639A5DB9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0228" y="1310205"/>
            <a:ext cx="3433671" cy="4630285"/>
          </a:xfrm>
        </p:spPr>
        <p:txBody>
          <a:bodyPr>
            <a:normAutofit/>
          </a:bodyPr>
          <a:lstStyle/>
          <a:p>
            <a:r>
              <a:rPr lang="en-US" dirty="0"/>
              <a:t>The server distributes an update to reachable clients.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L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2DE8A01-48B0-4353-A810-EE5E422040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068152" y="229035"/>
            <a:ext cx="7536676" cy="6362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F32BD2FA-9489-4BCE-94B3-03832F771B3D}"/>
              </a:ext>
            </a:extLst>
          </p:cNvPr>
          <p:cNvSpPr/>
          <p:nvPr/>
        </p:nvSpPr>
        <p:spPr>
          <a:xfrm rot="21322564" flipH="1">
            <a:off x="8233930" y="2398735"/>
            <a:ext cx="1145269" cy="317241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Request Version</a:t>
            </a:r>
            <a:endParaRPr lang="en-IL" sz="1100" dirty="0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D68C1502-7F59-4FA4-B346-3094B845E650}"/>
              </a:ext>
            </a:extLst>
          </p:cNvPr>
          <p:cNvSpPr/>
          <p:nvPr/>
        </p:nvSpPr>
        <p:spPr>
          <a:xfrm rot="4123231" flipH="1">
            <a:off x="6955803" y="3113296"/>
            <a:ext cx="1145269" cy="317241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Request Version</a:t>
            </a:r>
            <a:endParaRPr lang="en-IL" sz="1100" dirty="0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BE3D3F9D-2340-4C22-B4E6-72D84EC79AD5}"/>
              </a:ext>
            </a:extLst>
          </p:cNvPr>
          <p:cNvSpPr/>
          <p:nvPr/>
        </p:nvSpPr>
        <p:spPr>
          <a:xfrm rot="315656" flipH="1">
            <a:off x="6387717" y="2370920"/>
            <a:ext cx="1145269" cy="317241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Request Version</a:t>
            </a:r>
            <a:endParaRPr lang="en-IL" sz="1100" dirty="0"/>
          </a:p>
        </p:txBody>
      </p:sp>
    </p:spTree>
    <p:extLst>
      <p:ext uri="{BB962C8B-B14F-4D97-AF65-F5344CB8AC3E}">
        <p14:creationId xmlns:p14="http://schemas.microsoft.com/office/powerpoint/2010/main" val="523534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1354</TotalTime>
  <Words>442</Words>
  <Application>Microsoft Office PowerPoint</Application>
  <PresentationFormat>Widescreen</PresentationFormat>
  <Paragraphs>105</Paragraphs>
  <Slides>16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Tw Cen MT</vt:lpstr>
      <vt:lpstr>Circuit</vt:lpstr>
      <vt:lpstr>Updater</vt:lpstr>
      <vt:lpstr>Story Background &amp; Problems</vt:lpstr>
      <vt:lpstr>Problem #1 Efficiency</vt:lpstr>
      <vt:lpstr>Problem #2 Security</vt:lpstr>
      <vt:lpstr>Problem #3 Scalability</vt:lpstr>
      <vt:lpstr>Solution - Updater</vt:lpstr>
      <vt:lpstr>Updater</vt:lpstr>
      <vt:lpstr>Updater</vt:lpstr>
      <vt:lpstr>Updater</vt:lpstr>
      <vt:lpstr>Updater</vt:lpstr>
      <vt:lpstr>Updater</vt:lpstr>
      <vt:lpstr>Updater</vt:lpstr>
      <vt:lpstr>Updater</vt:lpstr>
      <vt:lpstr>Testing Network</vt:lpstr>
      <vt:lpstr>Demonstration</vt:lpstr>
      <vt:lpstr>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Multithreaded servers</dc:title>
  <dc:creator>amit@aramnik.com</dc:creator>
  <cp:lastModifiedBy>Amit Sides</cp:lastModifiedBy>
  <cp:revision>64</cp:revision>
  <dcterms:created xsi:type="dcterms:W3CDTF">2020-08-09T20:29:16Z</dcterms:created>
  <dcterms:modified xsi:type="dcterms:W3CDTF">2020-12-27T19:33:10Z</dcterms:modified>
</cp:coreProperties>
</file>