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08" r:id="rId3"/>
    <p:sldId id="288" r:id="rId4"/>
    <p:sldId id="289" r:id="rId5"/>
    <p:sldId id="290" r:id="rId6"/>
    <p:sldId id="291" r:id="rId7"/>
    <p:sldId id="263" r:id="rId8"/>
    <p:sldId id="293" r:id="rId9"/>
    <p:sldId id="294" r:id="rId10"/>
    <p:sldId id="295" r:id="rId11"/>
    <p:sldId id="259" r:id="rId12"/>
    <p:sldId id="261" r:id="rId13"/>
    <p:sldId id="300" r:id="rId14"/>
    <p:sldId id="301" r:id="rId15"/>
    <p:sldId id="297" r:id="rId16"/>
    <p:sldId id="302" r:id="rId17"/>
    <p:sldId id="298" r:id="rId18"/>
    <p:sldId id="303" r:id="rId19"/>
    <p:sldId id="299" r:id="rId20"/>
    <p:sldId id="304" r:id="rId21"/>
    <p:sldId id="296" r:id="rId22"/>
    <p:sldId id="262" r:id="rId23"/>
    <p:sldId id="305" r:id="rId24"/>
    <p:sldId id="307" r:id="rId25"/>
    <p:sldId id="306" r:id="rId26"/>
    <p:sldId id="280" r:id="rId27"/>
  </p:sldIdLst>
  <p:sldSz cx="9144000" cy="5143500" type="screen16x9"/>
  <p:notesSz cx="6858000" cy="9144000"/>
  <p:embeddedFontLst>
    <p:embeddedFont>
      <p:font typeface="Roboto Slab" panose="020B0604020202020204" charset="0"/>
      <p:regular r:id="rId29"/>
      <p:bold r:id="rId30"/>
    </p:embeddedFont>
    <p:embeddedFont>
      <p:font typeface="Nixie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F20983-86A3-41A8-A00D-60326834BC3A}">
  <a:tblStyle styleId="{F4F20983-86A3-41A8-A00D-60326834BC3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03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684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558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7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8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778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22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98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944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768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749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24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328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2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0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011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30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03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88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B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324652" y="604247"/>
            <a:ext cx="4334693" cy="96614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400" dirty="0">
                <a:latin typeface="Nixie One" panose="020B0604020202020204" charset="0"/>
              </a:rPr>
              <a:t>SWAT-Kats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7838" y="1570388"/>
            <a:ext cx="29883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Muddy</a:t>
            </a:r>
            <a:r>
              <a:rPr lang="en-US" sz="32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Roads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A </a:t>
            </a:r>
            <a:r>
              <a:rPr lang="en-US" sz="2000" dirty="0" err="1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Greenfoot</a:t>
            </a:r>
            <a:r>
              <a:rPr lang="en-US" sz="20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 Game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0961" y="2729132"/>
            <a:ext cx="3440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Amit Pandey - 011424231</a:t>
            </a:r>
          </a:p>
          <a:p>
            <a:pPr algn="r"/>
            <a:r>
              <a:rPr lang="en-US" sz="1800" dirty="0" err="1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Anudeep</a:t>
            </a:r>
            <a:r>
              <a:rPr lang="en-US" sz="18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Rentala</a:t>
            </a:r>
            <a:r>
              <a:rPr lang="en-US" sz="18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 - 011417666</a:t>
            </a:r>
          </a:p>
          <a:p>
            <a:pPr algn="r"/>
            <a:r>
              <a:rPr lang="en-US" sz="1800" dirty="0" err="1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Navneet</a:t>
            </a:r>
            <a:r>
              <a:rPr lang="en-US" sz="18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 Jain - 011419291</a:t>
            </a:r>
          </a:p>
          <a:p>
            <a:pPr algn="r"/>
            <a:r>
              <a:rPr lang="en-US" sz="1800" dirty="0" err="1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Shafi</a:t>
            </a:r>
            <a:r>
              <a:rPr lang="en-US" sz="18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Dayatar</a:t>
            </a:r>
            <a:r>
              <a:rPr lang="en-US" sz="18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 - 011445434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  <a:latin typeface="Nixie One" panose="020B0604020202020204" charset="0"/>
                <a:ea typeface="Roboto Slab" panose="020B0604020202020204" charset="0"/>
              </a:rPr>
              <a:t>Swathi Koduri - 011440364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UI Wireframes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3329" y="814242"/>
            <a:ext cx="354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Game Complete Screen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11" y="1623171"/>
            <a:ext cx="4307100" cy="34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895551" y="1176559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 Patterns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895551" y="2674755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Let’s take a look at the Design Patterns implemented in the game.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Observer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338" y="467779"/>
            <a:ext cx="5665714" cy="45121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Observer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25" y="460923"/>
            <a:ext cx="5538559" cy="42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State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332" y="408349"/>
            <a:ext cx="5525794" cy="46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State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30" y="1559425"/>
            <a:ext cx="7420708" cy="33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2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Proxy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2" y="1757488"/>
            <a:ext cx="8641566" cy="32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1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Proxy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735" y="395632"/>
            <a:ext cx="5084928" cy="46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Composite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7" y="383987"/>
            <a:ext cx="5404954" cy="47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Composite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43" y="471268"/>
            <a:ext cx="5790357" cy="44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8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9" y="14862"/>
            <a:ext cx="8948361" cy="51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Chain of Responsibility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14" y="366752"/>
            <a:ext cx="5162588" cy="46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6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Chain of Responsibility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70" y="1559425"/>
            <a:ext cx="5943600" cy="35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4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ubTitle" idx="4294967295"/>
          </p:nvPr>
        </p:nvSpPr>
        <p:spPr>
          <a:xfrm>
            <a:off x="256734" y="0"/>
            <a:ext cx="4153200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Roboto Slab" panose="020B0604020202020204" charset="0"/>
                <a:ea typeface="Roboto Slab" panose="020B0604020202020204" charset="0"/>
              </a:rPr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24" y="717452"/>
            <a:ext cx="5407174" cy="44260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ubTitle" idx="4294967295"/>
          </p:nvPr>
        </p:nvSpPr>
        <p:spPr>
          <a:xfrm>
            <a:off x="256734" y="0"/>
            <a:ext cx="4153200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Roboto Slab" panose="020B0604020202020204" charset="0"/>
                <a:ea typeface="Roboto Slab" panose="020B0604020202020204" charset="0"/>
              </a:rPr>
              <a:t>Activity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259" y="253218"/>
            <a:ext cx="6095741" cy="48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1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ubTitle" idx="4294967295"/>
          </p:nvPr>
        </p:nvSpPr>
        <p:spPr>
          <a:xfrm>
            <a:off x="256734" y="0"/>
            <a:ext cx="4153200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Roboto Slab" panose="020B0604020202020204" charset="0"/>
                <a:ea typeface="Roboto Slab" panose="020B0604020202020204" charset="0"/>
              </a:rPr>
              <a:t>Use Case Specification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50" y="520213"/>
            <a:ext cx="5627078" cy="46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75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ubTitle" idx="4294967295"/>
          </p:nvPr>
        </p:nvSpPr>
        <p:spPr>
          <a:xfrm>
            <a:off x="256734" y="0"/>
            <a:ext cx="4153200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Roboto Slab" panose="020B0604020202020204" charset="0"/>
                <a:ea typeface="Roboto Slab" panose="020B0604020202020204" charset="0"/>
              </a:rPr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771" y="0"/>
            <a:ext cx="47267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6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ubTitle" idx="4294967295"/>
          </p:nvPr>
        </p:nvSpPr>
        <p:spPr>
          <a:xfrm>
            <a:off x="2834640" y="2571782"/>
            <a:ext cx="3552092" cy="82999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162" y="1405537"/>
            <a:ext cx="331052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54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</a:p>
          <a:p>
            <a:endParaRPr lang="en-US" dirty="0"/>
          </a:p>
        </p:txBody>
      </p:sp>
      <p:grpSp>
        <p:nvGrpSpPr>
          <p:cNvPr id="4" name="Shape 333"/>
          <p:cNvGrpSpPr/>
          <p:nvPr/>
        </p:nvGrpSpPr>
        <p:grpSpPr>
          <a:xfrm>
            <a:off x="6230941" y="1405537"/>
            <a:ext cx="765210" cy="719944"/>
            <a:chOff x="5972700" y="2330200"/>
            <a:chExt cx="411625" cy="387275"/>
          </a:xfrm>
        </p:grpSpPr>
        <p:sp>
          <p:nvSpPr>
            <p:cNvPr id="5" name="Shape 3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3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90" y="218049"/>
            <a:ext cx="787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>
                <a:solidFill>
                  <a:srgbClr val="002060"/>
                </a:solidFill>
                <a:latin typeface="Roboto Slab" panose="020B0604020202020204" charset="0"/>
                <a:ea typeface="Roboto Slab" panose="020B0604020202020204" charset="0"/>
              </a:rPr>
              <a:t>SWAT-Kats Sprint 1 Task Sheet and Burndown Chart</a:t>
            </a:r>
            <a:endParaRPr lang="en-US" sz="2400" b="1" dirty="0">
              <a:solidFill>
                <a:srgbClr val="00206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0" y="657463"/>
            <a:ext cx="7126464" cy="233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35237"/>
            <a:ext cx="5029200" cy="27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90" y="218049"/>
            <a:ext cx="790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>
                <a:solidFill>
                  <a:srgbClr val="002060"/>
                </a:solidFill>
                <a:latin typeface="Roboto Slab" panose="020B0604020202020204" charset="0"/>
                <a:ea typeface="Roboto Slab" panose="020B0604020202020204" charset="0"/>
              </a:rPr>
              <a:t>SWAT-Kats Sprint 2 Task Sheet and Burndown Chart</a:t>
            </a:r>
            <a:endParaRPr lang="en-US" sz="2400" b="1" dirty="0">
              <a:solidFill>
                <a:srgbClr val="00206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0" y="679714"/>
            <a:ext cx="7943619" cy="2815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6" y="2525151"/>
            <a:ext cx="5123664" cy="25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7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90" y="218049"/>
            <a:ext cx="790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>
                <a:solidFill>
                  <a:srgbClr val="002060"/>
                </a:solidFill>
                <a:latin typeface="Roboto Slab" panose="020B0604020202020204" charset="0"/>
                <a:ea typeface="Roboto Slab" panose="020B0604020202020204" charset="0"/>
              </a:rPr>
              <a:t>SWAT-Kats Sprint 3 Task Sheet and Burndown Chart</a:t>
            </a:r>
            <a:endParaRPr lang="en-US" sz="2400" b="1" dirty="0">
              <a:solidFill>
                <a:srgbClr val="00206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0" y="679714"/>
            <a:ext cx="8314005" cy="2818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706" y="2489982"/>
            <a:ext cx="4866294" cy="26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9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90" y="218049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>
                <a:solidFill>
                  <a:srgbClr val="002060"/>
                </a:solidFill>
                <a:latin typeface="Roboto Slab" panose="020B0604020202020204" charset="0"/>
                <a:ea typeface="Roboto Slab" panose="020B0604020202020204" charset="0"/>
              </a:rPr>
              <a:t>SWAT-Kats Sprint 4 Task Sheet and Burndown Chart</a:t>
            </a:r>
            <a:endParaRPr lang="en-US" sz="2400" b="1" dirty="0">
              <a:solidFill>
                <a:srgbClr val="00206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48" y="819755"/>
            <a:ext cx="5566183" cy="2280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488" y="2437634"/>
            <a:ext cx="4058529" cy="27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6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UI Wireframes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9600" y="814242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Start Screen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13" y="1659343"/>
            <a:ext cx="4225821" cy="3380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UI Wireframes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2747" y="814242"/>
            <a:ext cx="434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Help and Player Wait Screen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94" y="1690594"/>
            <a:ext cx="4282811" cy="3360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71" y="1690594"/>
            <a:ext cx="4101558" cy="34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UI Wireframes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9600" y="81424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Level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44" y="1627528"/>
            <a:ext cx="4414420" cy="3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4323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132</Words>
  <Application>Microsoft Office PowerPoint</Application>
  <PresentationFormat>On-screen Show (16:9)</PresentationFormat>
  <Paragraphs>38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Roboto Slab</vt:lpstr>
      <vt:lpstr>Arial</vt:lpstr>
      <vt:lpstr>Nixie One</vt:lpstr>
      <vt:lpstr>Warwick template</vt:lpstr>
      <vt:lpstr>SWAT-Kats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Wireframes</vt:lpstr>
      <vt:lpstr>UI Wireframes</vt:lpstr>
      <vt:lpstr>UI Wireframes</vt:lpstr>
      <vt:lpstr>UI Wireframes</vt:lpstr>
      <vt:lpstr>Design Patterns</vt:lpstr>
      <vt:lpstr>Observer Pattern</vt:lpstr>
      <vt:lpstr>Observer Pattern</vt:lpstr>
      <vt:lpstr>State Pattern</vt:lpstr>
      <vt:lpstr>State Pattern</vt:lpstr>
      <vt:lpstr>Proxy Pattern</vt:lpstr>
      <vt:lpstr>Proxy Pattern</vt:lpstr>
      <vt:lpstr>Composite Pattern</vt:lpstr>
      <vt:lpstr>Composite Pattern</vt:lpstr>
      <vt:lpstr>Chain of Responsibility Pattern</vt:lpstr>
      <vt:lpstr>Chain of Responsibility Pattern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SWAT-Kats</dc:title>
  <dc:creator>NAVNEET JAIN</dc:creator>
  <cp:lastModifiedBy>NAVNEET JAIN</cp:lastModifiedBy>
  <cp:revision>18</cp:revision>
  <dcterms:modified xsi:type="dcterms:W3CDTF">2016-12-05T06:25:08Z</dcterms:modified>
</cp:coreProperties>
</file>