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65224" y="4583675"/>
            <a:ext cx="1878774" cy="504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5708136" cy="1575430"/>
          </a:xfrm>
          <a:custGeom>
            <a:rect b="b" l="l" r="r" t="t"/>
            <a:pathLst>
              <a:path extrusionOk="0" h="3104296" w="935760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57643" t="0"/>
          <a:stretch/>
        </p:blipFill>
        <p:spPr>
          <a:xfrm>
            <a:off x="5553582" y="299799"/>
            <a:ext cx="3590419" cy="47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7924" y="4449675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688915" y="3738417"/>
            <a:ext cx="8577210" cy="1606185"/>
          </a:xfrm>
          <a:custGeom>
            <a:rect b="b" l="l" r="r" t="t"/>
            <a:pathLst>
              <a:path extrusionOk="0" h="2480595" w="9802526">
                <a:moveTo>
                  <a:pt x="708089" y="421724"/>
                </a:moveTo>
                <a:cubicBezTo>
                  <a:pt x="1086870" y="47382"/>
                  <a:pt x="2343060" y="-88741"/>
                  <a:pt x="3016283" y="57740"/>
                </a:cubicBezTo>
                <a:cubicBezTo>
                  <a:pt x="3689506" y="204221"/>
                  <a:pt x="4197013" y="1133417"/>
                  <a:pt x="4747428" y="1300613"/>
                </a:cubicBezTo>
                <a:cubicBezTo>
                  <a:pt x="5297843" y="1467809"/>
                  <a:pt x="5917801" y="1003211"/>
                  <a:pt x="6318776" y="1060916"/>
                </a:cubicBezTo>
                <a:cubicBezTo>
                  <a:pt x="6719751" y="1118621"/>
                  <a:pt x="6807048" y="1552148"/>
                  <a:pt x="7153277" y="1646843"/>
                </a:cubicBezTo>
                <a:cubicBezTo>
                  <a:pt x="7499506" y="1741538"/>
                  <a:pt x="8027728" y="1516637"/>
                  <a:pt x="8396151" y="1629087"/>
                </a:cubicBezTo>
                <a:cubicBezTo>
                  <a:pt x="8764574" y="1741538"/>
                  <a:pt x="10639242" y="2209096"/>
                  <a:pt x="9363817" y="2321546"/>
                </a:cubicBezTo>
                <a:cubicBezTo>
                  <a:pt x="8088392" y="2433996"/>
                  <a:pt x="2181782" y="2623386"/>
                  <a:pt x="743599" y="2303790"/>
                </a:cubicBezTo>
                <a:cubicBezTo>
                  <a:pt x="-694584" y="1984194"/>
                  <a:pt x="329308" y="796066"/>
                  <a:pt x="708089" y="421724"/>
                </a:cubicBez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-154200" y="-161050"/>
            <a:ext cx="8328264" cy="1707363"/>
          </a:xfrm>
          <a:custGeom>
            <a:rect b="b" l="l" r="r" t="t"/>
            <a:pathLst>
              <a:path extrusionOk="0" h="3104296" w="935760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53524" y="4552275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0"/>
          <p:cNvSpPr txBox="1"/>
          <p:nvPr/>
        </p:nvSpPr>
        <p:spPr>
          <a:xfrm>
            <a:off x="1371875" y="1614700"/>
            <a:ext cx="63369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7100">
                <a:solidFill>
                  <a:srgbClr val="04294F"/>
                </a:solidFill>
                <a:latin typeface="Fredoka One"/>
                <a:ea typeface="Fredoka One"/>
                <a:cs typeface="Fredoka One"/>
                <a:sym typeface="Fredoka One"/>
              </a:rPr>
              <a:t>Thank you!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/>
          <p:nvPr/>
        </p:nvSpPr>
        <p:spPr>
          <a:xfrm>
            <a:off x="-204450" y="-104550"/>
            <a:ext cx="8421840" cy="1715124"/>
          </a:xfrm>
          <a:custGeom>
            <a:rect b="b" l="l" r="r" t="t"/>
            <a:pathLst>
              <a:path extrusionOk="0" h="3104296" w="9357600">
                <a:moveTo>
                  <a:pt x="585853" y="2809464"/>
                </a:moveTo>
                <a:cubicBezTo>
                  <a:pt x="612486" y="3262225"/>
                  <a:pt x="590292" y="3100948"/>
                  <a:pt x="798917" y="2933752"/>
                </a:cubicBezTo>
                <a:cubicBezTo>
                  <a:pt x="1007542" y="2766556"/>
                  <a:pt x="1256117" y="1902463"/>
                  <a:pt x="1837604" y="1806288"/>
                </a:cubicBezTo>
                <a:cubicBezTo>
                  <a:pt x="2419091" y="1710113"/>
                  <a:pt x="3549515" y="2500225"/>
                  <a:pt x="4287841" y="2356703"/>
                </a:cubicBezTo>
                <a:cubicBezTo>
                  <a:pt x="5026167" y="2213181"/>
                  <a:pt x="5649084" y="1205566"/>
                  <a:pt x="6267562" y="945154"/>
                </a:cubicBezTo>
                <a:cubicBezTo>
                  <a:pt x="6886040" y="684742"/>
                  <a:pt x="7556303" y="915561"/>
                  <a:pt x="7998707" y="794233"/>
                </a:cubicBezTo>
                <a:cubicBezTo>
                  <a:pt x="8441111" y="672905"/>
                  <a:pt x="10148583" y="313360"/>
                  <a:pt x="8921985" y="217185"/>
                </a:cubicBezTo>
                <a:cubicBezTo>
                  <a:pt x="7695387" y="121010"/>
                  <a:pt x="2031433" y="-219300"/>
                  <a:pt x="639119" y="217185"/>
                </a:cubicBezTo>
                <a:cubicBezTo>
                  <a:pt x="-753195" y="653670"/>
                  <a:pt x="559220" y="2356703"/>
                  <a:pt x="585853" y="2809464"/>
                </a:cubicBezTo>
                <a:close/>
              </a:path>
            </a:pathLst>
          </a:custGeom>
          <a:solidFill>
            <a:srgbClr val="00AC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0"/>
          <p:cNvSpPr/>
          <p:nvPr/>
        </p:nvSpPr>
        <p:spPr>
          <a:xfrm flipH="1">
            <a:off x="793896" y="3568188"/>
            <a:ext cx="8650729" cy="1618588"/>
          </a:xfrm>
          <a:custGeom>
            <a:rect b="b" l="l" r="r" t="t"/>
            <a:pathLst>
              <a:path extrusionOk="0" h="2480595" w="9802526">
                <a:moveTo>
                  <a:pt x="708089" y="421724"/>
                </a:moveTo>
                <a:cubicBezTo>
                  <a:pt x="1086870" y="47382"/>
                  <a:pt x="2343060" y="-88741"/>
                  <a:pt x="3016283" y="57740"/>
                </a:cubicBezTo>
                <a:cubicBezTo>
                  <a:pt x="3689506" y="204221"/>
                  <a:pt x="4197013" y="1133417"/>
                  <a:pt x="4747428" y="1300613"/>
                </a:cubicBezTo>
                <a:cubicBezTo>
                  <a:pt x="5297843" y="1467809"/>
                  <a:pt x="5917801" y="1003211"/>
                  <a:pt x="6318776" y="1060916"/>
                </a:cubicBezTo>
                <a:cubicBezTo>
                  <a:pt x="6719751" y="1118621"/>
                  <a:pt x="6807048" y="1552148"/>
                  <a:pt x="7153277" y="1646843"/>
                </a:cubicBezTo>
                <a:cubicBezTo>
                  <a:pt x="7499506" y="1741538"/>
                  <a:pt x="8027728" y="1516637"/>
                  <a:pt x="8396151" y="1629087"/>
                </a:cubicBezTo>
                <a:cubicBezTo>
                  <a:pt x="8764574" y="1741538"/>
                  <a:pt x="10639242" y="2209096"/>
                  <a:pt x="9363817" y="2321546"/>
                </a:cubicBezTo>
                <a:cubicBezTo>
                  <a:pt x="8088392" y="2433996"/>
                  <a:pt x="2181782" y="2623386"/>
                  <a:pt x="743599" y="2303790"/>
                </a:cubicBezTo>
                <a:cubicBezTo>
                  <a:pt x="-694584" y="1984194"/>
                  <a:pt x="329308" y="796066"/>
                  <a:pt x="708089" y="421724"/>
                </a:cubicBezTo>
                <a:close/>
              </a:path>
            </a:pathLst>
          </a:custGeom>
          <a:solidFill>
            <a:srgbClr val="FFB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2232250" y="2978525"/>
            <a:ext cx="39198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4500">
                <a:solidFill>
                  <a:srgbClr val="F04E23"/>
                </a:solidFill>
                <a:latin typeface="Fredoka One"/>
                <a:ea typeface="Fredoka One"/>
                <a:cs typeface="Fredoka One"/>
                <a:sym typeface="Fredoka One"/>
              </a:rPr>
              <a:t>aiclub.world</a:t>
            </a:r>
            <a:endParaRPr b="0" i="0" sz="4500" u="none" cap="none" strike="noStrike">
              <a:solidFill>
                <a:srgbClr val="F04E2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14024" y="4424550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095674" y="4495750"/>
            <a:ext cx="1878774" cy="5045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