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 Slab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Slab-regular.fntdata"/><Relationship Id="rId8" Type="http://schemas.openxmlformats.org/officeDocument/2006/relationships/font" Target="fonts/RobotoSla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190" l="26243" r="37230" t="0"/>
          <a:stretch/>
        </p:blipFill>
        <p:spPr>
          <a:xfrm rot="5400000">
            <a:off x="2018337" y="-2015951"/>
            <a:ext cx="5138725" cy="9175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5224" y="4583675"/>
            <a:ext cx="1878774" cy="50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rot="-453">
            <a:off x="0" y="-13226"/>
            <a:ext cx="9106200" cy="1226400"/>
          </a:xfrm>
          <a:prstGeom prst="rect">
            <a:avLst/>
          </a:prstGeom>
          <a:solidFill>
            <a:srgbClr val="B0D7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10"/>
          <p:cNvSpPr txBox="1"/>
          <p:nvPr/>
        </p:nvSpPr>
        <p:spPr>
          <a:xfrm>
            <a:off x="2791135" y="1559832"/>
            <a:ext cx="5704500" cy="10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</a:pPr>
            <a:r>
              <a:rPr b="1" i="0" lang="en" sz="50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THANK YOU</a:t>
            </a:r>
            <a:endParaRPr b="1" i="0" sz="50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46" name="Google Shape;46;p10"/>
          <p:cNvGrpSpPr/>
          <p:nvPr/>
        </p:nvGrpSpPr>
        <p:grpSpPr>
          <a:xfrm>
            <a:off x="3449141" y="3229477"/>
            <a:ext cx="4844062" cy="1232368"/>
            <a:chOff x="2857046" y="4930225"/>
            <a:chExt cx="7616450" cy="1876036"/>
          </a:xfrm>
        </p:grpSpPr>
        <p:sp>
          <p:nvSpPr>
            <p:cNvPr id="47" name="Google Shape;47;p10"/>
            <p:cNvSpPr txBox="1"/>
            <p:nvPr/>
          </p:nvSpPr>
          <p:spPr>
            <a:xfrm>
              <a:off x="4070895" y="5236661"/>
              <a:ext cx="6402600" cy="15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600"/>
                <a:buFont typeface="Arial"/>
                <a:buNone/>
              </a:pPr>
              <a:r>
                <a:rPr lang="en"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https://www.corp.aiclub.world</a:t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8" name="Google Shape;48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57046" y="4930225"/>
              <a:ext cx="1372923" cy="13729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" name="Google Shape;49;p10"/>
          <p:cNvGrpSpPr/>
          <p:nvPr/>
        </p:nvGrpSpPr>
        <p:grpSpPr>
          <a:xfrm>
            <a:off x="3613347" y="2817861"/>
            <a:ext cx="4072097" cy="1091955"/>
            <a:chOff x="3390192" y="8871771"/>
            <a:chExt cx="6402668" cy="1662284"/>
          </a:xfrm>
        </p:grpSpPr>
        <p:pic>
          <p:nvPicPr>
            <p:cNvPr id="50" name="Google Shape;50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90192" y="8871771"/>
              <a:ext cx="950500" cy="950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Google Shape;51;p10"/>
            <p:cNvSpPr txBox="1"/>
            <p:nvPr/>
          </p:nvSpPr>
          <p:spPr>
            <a:xfrm>
              <a:off x="4529660" y="8964456"/>
              <a:ext cx="5263200" cy="15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600"/>
                <a:buFont typeface="Arial"/>
                <a:buNone/>
              </a:pPr>
              <a:r>
                <a:rPr b="0" i="0" lang="en" sz="2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info@pyxeda.ai</a:t>
              </a:r>
              <a:endParaRPr b="0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001449" y="4483200"/>
            <a:ext cx="1878774" cy="5045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 b="8656" l="0" r="0" t="11041"/>
          <a:stretch/>
        </p:blipFill>
        <p:spPr>
          <a:xfrm>
            <a:off x="0" y="38400"/>
            <a:ext cx="9141750" cy="5105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13"/>
          <p:cNvGrpSpPr/>
          <p:nvPr/>
        </p:nvGrpSpPr>
        <p:grpSpPr>
          <a:xfrm>
            <a:off x="4192668" y="1476731"/>
            <a:ext cx="4812913" cy="1933157"/>
            <a:chOff x="2498583" y="1861457"/>
            <a:chExt cx="7197417" cy="3585232"/>
          </a:xfrm>
        </p:grpSpPr>
        <p:sp>
          <p:nvSpPr>
            <p:cNvPr id="64" name="Google Shape;64;p13"/>
            <p:cNvSpPr/>
            <p:nvPr/>
          </p:nvSpPr>
          <p:spPr>
            <a:xfrm>
              <a:off x="4296000" y="2311689"/>
              <a:ext cx="1800000" cy="3135000"/>
            </a:xfrm>
            <a:prstGeom prst="rect">
              <a:avLst/>
            </a:prstGeom>
            <a:solidFill>
              <a:srgbClr val="67ADA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6093417" y="1861457"/>
              <a:ext cx="1800000" cy="3135000"/>
            </a:xfrm>
            <a:prstGeom prst="rect">
              <a:avLst/>
            </a:prstGeom>
            <a:solidFill>
              <a:srgbClr val="3D9F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2498583" y="1861457"/>
              <a:ext cx="1800000" cy="3135000"/>
            </a:xfrm>
            <a:prstGeom prst="rect">
              <a:avLst/>
            </a:prstGeom>
            <a:solidFill>
              <a:srgbClr val="3D9F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7896000" y="2305957"/>
              <a:ext cx="1800000" cy="3135000"/>
            </a:xfrm>
            <a:prstGeom prst="rect">
              <a:avLst/>
            </a:prstGeom>
            <a:solidFill>
              <a:srgbClr val="67ADA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13"/>
          <p:cNvSpPr txBox="1"/>
          <p:nvPr/>
        </p:nvSpPr>
        <p:spPr>
          <a:xfrm>
            <a:off x="4439125" y="1812852"/>
            <a:ext cx="48654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1" i="0" lang="en" sz="88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AIClub </a:t>
            </a:r>
            <a:endParaRPr b="1" i="0" sz="88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0228" y="4509115"/>
            <a:ext cx="1801559" cy="484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