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 Slab"/>
      <p:regular r:id="rId7"/>
      <p:bold r:id="rId8"/>
    </p:embeddedFon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Slab-regular.fntdata"/><Relationship Id="rId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8533" y="0"/>
            <a:ext cx="9262531" cy="521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34007" l="0" r="0" t="34248"/>
          <a:stretch/>
        </p:blipFill>
        <p:spPr>
          <a:xfrm>
            <a:off x="2578701" y="1606837"/>
            <a:ext cx="3986588" cy="1265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0"/>
            <a:ext cx="9110100" cy="1215000"/>
          </a:xfrm>
          <a:prstGeom prst="rect">
            <a:avLst/>
          </a:prstGeom>
          <a:solidFill>
            <a:srgbClr val="145DA0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/>
        </p:nvSpPr>
        <p:spPr>
          <a:xfrm>
            <a:off x="3639135" y="1139627"/>
            <a:ext cx="6502500" cy="11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i="0" lang="en" sz="4800" u="none" cap="none" strike="noStrike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THANK YOU</a:t>
            </a:r>
            <a:endParaRPr b="1" i="0" sz="4800" u="none" cap="none" strike="noStrike"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45" name="Google Shape;45;p10"/>
          <p:cNvGrpSpPr/>
          <p:nvPr/>
        </p:nvGrpSpPr>
        <p:grpSpPr>
          <a:xfrm>
            <a:off x="4611342" y="2718352"/>
            <a:ext cx="4667160" cy="1375707"/>
            <a:chOff x="3658225" y="4930225"/>
            <a:chExt cx="6438350" cy="1876050"/>
          </a:xfrm>
        </p:grpSpPr>
        <p:sp>
          <p:nvSpPr>
            <p:cNvPr id="46" name="Google Shape;46;p10"/>
            <p:cNvSpPr txBox="1"/>
            <p:nvPr/>
          </p:nvSpPr>
          <p:spPr>
            <a:xfrm>
              <a:off x="4833375" y="5236675"/>
              <a:ext cx="5263200" cy="15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b="0" i="0" lang="en" sz="29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https://aiclubpro.world</a:t>
              </a:r>
              <a:endParaRPr b="0" i="0" sz="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7" name="Google Shape;47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58225" y="4930225"/>
              <a:ext cx="1372923" cy="137292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8" name="Google Shape;4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4449" y="2172639"/>
            <a:ext cx="689018" cy="69700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/>
        </p:nvSpPr>
        <p:spPr>
          <a:xfrm>
            <a:off x="5453483" y="2214214"/>
            <a:ext cx="3815400" cy="11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2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info@pyxeda.ai</a:t>
            </a:r>
            <a:endParaRPr b="0" i="0" sz="1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92100" y="4568875"/>
            <a:ext cx="1640197" cy="44047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