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Slab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42" d="100"/>
          <a:sy n="142" d="100"/>
        </p:scale>
        <p:origin x="130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_O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8533" y="0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>
            <a:alpha val="12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44000" cy="1152475"/>
          </a:xfrm>
          <a:prstGeom prst="rect">
            <a:avLst/>
          </a:prstGeom>
          <a:solidFill>
            <a:srgbClr val="145DA0">
              <a:alpha val="62492"/>
            </a:srgbClr>
          </a:solidFill>
          <a:ln w="9525" cap="flat" cmpd="sng">
            <a:solidFill>
              <a:srgbClr val="004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3639135" y="1139627"/>
            <a:ext cx="65025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" sz="4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48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Slab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Amit Gupta</cp:lastModifiedBy>
  <cp:revision>4</cp:revision>
  <dcterms:modified xsi:type="dcterms:W3CDTF">2025-08-24T20:20:09Z</dcterms:modified>
</cp:coreProperties>
</file>