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71" d="100"/>
          <a:sy n="171" d="100"/>
        </p:scale>
        <p:origin x="4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5224" y="4583675"/>
            <a:ext cx="1878774" cy="5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5708136" cy="1575430"/>
          </a:xfrm>
          <a:custGeom>
            <a:avLst/>
            <a:gdLst/>
            <a:ahLst/>
            <a:cxnLst/>
            <a:rect l="l" t="t" r="r" b="b"/>
            <a:pathLst>
              <a:path w="9357600" h="3104296" extrusionOk="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r="57643"/>
          <a:stretch/>
        </p:blipFill>
        <p:spPr>
          <a:xfrm>
            <a:off x="5553582" y="299799"/>
            <a:ext cx="3590419" cy="4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24" y="4449675"/>
            <a:ext cx="1878774" cy="5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DC1F1842-2CC7-FBA4-8C33-09CC6AAF3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688915" y="3738417"/>
            <a:ext cx="8577210" cy="1606185"/>
          </a:xfrm>
          <a:custGeom>
            <a:avLst/>
            <a:gdLst/>
            <a:ahLst/>
            <a:cxnLst/>
            <a:rect l="l" t="t" r="r" b="b"/>
            <a:pathLst>
              <a:path w="9802526" h="2480595" extrusionOk="0">
                <a:moveTo>
                  <a:pt x="708089" y="421724"/>
                </a:moveTo>
                <a:cubicBezTo>
                  <a:pt x="1086870" y="47382"/>
                  <a:pt x="2343060" y="-88741"/>
                  <a:pt x="3016283" y="57740"/>
                </a:cubicBezTo>
                <a:cubicBezTo>
                  <a:pt x="3689506" y="204221"/>
                  <a:pt x="4197013" y="1133417"/>
                  <a:pt x="4747428" y="1300613"/>
                </a:cubicBezTo>
                <a:cubicBezTo>
                  <a:pt x="5297843" y="1467809"/>
                  <a:pt x="5917801" y="1003211"/>
                  <a:pt x="6318776" y="1060916"/>
                </a:cubicBezTo>
                <a:cubicBezTo>
                  <a:pt x="6719751" y="1118621"/>
                  <a:pt x="6807048" y="1552148"/>
                  <a:pt x="7153277" y="1646843"/>
                </a:cubicBezTo>
                <a:cubicBezTo>
                  <a:pt x="7499506" y="1741538"/>
                  <a:pt x="8027728" y="1516637"/>
                  <a:pt x="8396151" y="1629087"/>
                </a:cubicBezTo>
                <a:cubicBezTo>
                  <a:pt x="8764574" y="1741538"/>
                  <a:pt x="10639242" y="2209096"/>
                  <a:pt x="9363817" y="2321546"/>
                </a:cubicBezTo>
                <a:cubicBezTo>
                  <a:pt x="8088392" y="2433996"/>
                  <a:pt x="2181782" y="2623386"/>
                  <a:pt x="743599" y="2303790"/>
                </a:cubicBezTo>
                <a:cubicBezTo>
                  <a:pt x="-694584" y="1984194"/>
                  <a:pt x="329308" y="796066"/>
                  <a:pt x="708089" y="421724"/>
                </a:cubicBez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-154200" y="-161050"/>
            <a:ext cx="8328264" cy="1707363"/>
          </a:xfrm>
          <a:custGeom>
            <a:avLst/>
            <a:gdLst/>
            <a:ahLst/>
            <a:cxnLst/>
            <a:rect l="l" t="t" r="r" b="b"/>
            <a:pathLst>
              <a:path w="9357600" h="3104296" extrusionOk="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3524" y="4552275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1371875" y="1614700"/>
            <a:ext cx="63369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7100">
                <a:solidFill>
                  <a:srgbClr val="04294F"/>
                </a:solidFill>
                <a:latin typeface="Fredoka One"/>
                <a:ea typeface="Fredoka One"/>
                <a:cs typeface="Fredoka One"/>
                <a:sym typeface="Fredoka One"/>
              </a:rPr>
              <a:t>Thank you!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-204450" y="-104550"/>
            <a:ext cx="8421840" cy="1715124"/>
          </a:xfrm>
          <a:custGeom>
            <a:avLst/>
            <a:gdLst/>
            <a:ahLst/>
            <a:cxnLst/>
            <a:rect l="l" t="t" r="r" b="b"/>
            <a:pathLst>
              <a:path w="9357600" h="3104296" extrusionOk="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/>
          <p:nvPr/>
        </p:nvSpPr>
        <p:spPr>
          <a:xfrm flipH="1">
            <a:off x="793896" y="3568188"/>
            <a:ext cx="8650729" cy="1618588"/>
          </a:xfrm>
          <a:custGeom>
            <a:avLst/>
            <a:gdLst/>
            <a:ahLst/>
            <a:cxnLst/>
            <a:rect l="l" t="t" r="r" b="b"/>
            <a:pathLst>
              <a:path w="9802526" h="2480595" extrusionOk="0">
                <a:moveTo>
                  <a:pt x="708089" y="421724"/>
                </a:moveTo>
                <a:cubicBezTo>
                  <a:pt x="1086870" y="47382"/>
                  <a:pt x="2343060" y="-88741"/>
                  <a:pt x="3016283" y="57740"/>
                </a:cubicBezTo>
                <a:cubicBezTo>
                  <a:pt x="3689506" y="204221"/>
                  <a:pt x="4197013" y="1133417"/>
                  <a:pt x="4747428" y="1300613"/>
                </a:cubicBezTo>
                <a:cubicBezTo>
                  <a:pt x="5297843" y="1467809"/>
                  <a:pt x="5917801" y="1003211"/>
                  <a:pt x="6318776" y="1060916"/>
                </a:cubicBezTo>
                <a:cubicBezTo>
                  <a:pt x="6719751" y="1118621"/>
                  <a:pt x="6807048" y="1552148"/>
                  <a:pt x="7153277" y="1646843"/>
                </a:cubicBezTo>
                <a:cubicBezTo>
                  <a:pt x="7499506" y="1741538"/>
                  <a:pt x="8027728" y="1516637"/>
                  <a:pt x="8396151" y="1629087"/>
                </a:cubicBezTo>
                <a:cubicBezTo>
                  <a:pt x="8764574" y="1741538"/>
                  <a:pt x="10639242" y="2209096"/>
                  <a:pt x="9363817" y="2321546"/>
                </a:cubicBezTo>
                <a:cubicBezTo>
                  <a:pt x="8088392" y="2433996"/>
                  <a:pt x="2181782" y="2623386"/>
                  <a:pt x="743599" y="2303790"/>
                </a:cubicBezTo>
                <a:cubicBezTo>
                  <a:pt x="-694584" y="1984194"/>
                  <a:pt x="329308" y="796066"/>
                  <a:pt x="708089" y="421724"/>
                </a:cubicBez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2232250" y="2978525"/>
            <a:ext cx="39198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500">
                <a:solidFill>
                  <a:srgbClr val="F04E23"/>
                </a:solidFill>
                <a:latin typeface="Fredoka One"/>
                <a:ea typeface="Fredoka One"/>
                <a:cs typeface="Fredoka One"/>
                <a:sym typeface="Fredoka One"/>
              </a:rPr>
              <a:t>aiclub.world</a:t>
            </a:r>
            <a:endParaRPr sz="4500" b="0" i="0" u="none" strike="noStrike" cap="none">
              <a:solidFill>
                <a:srgbClr val="F04E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14024" y="4424550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95674" y="4495750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Fredoka One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Amit Gupta</cp:lastModifiedBy>
  <cp:revision>2</cp:revision>
  <dcterms:modified xsi:type="dcterms:W3CDTF">2025-09-02T04:56:25Z</dcterms:modified>
</cp:coreProperties>
</file>