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4"/>
    <p:sldMasterId id="2147483779" r:id="rId5"/>
  </p:sldMasterIdLst>
  <p:notesMasterIdLst>
    <p:notesMasterId r:id="rId35"/>
  </p:notesMasterIdLst>
  <p:sldIdLst>
    <p:sldId id="256" r:id="rId6"/>
    <p:sldId id="292" r:id="rId7"/>
    <p:sldId id="264" r:id="rId8"/>
    <p:sldId id="335" r:id="rId9"/>
    <p:sldId id="326" r:id="rId10"/>
    <p:sldId id="329" r:id="rId11"/>
    <p:sldId id="330" r:id="rId12"/>
    <p:sldId id="327" r:id="rId13"/>
    <p:sldId id="331" r:id="rId14"/>
    <p:sldId id="332" r:id="rId15"/>
    <p:sldId id="333" r:id="rId16"/>
    <p:sldId id="334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272" r:id="rId26"/>
    <p:sldId id="260" r:id="rId27"/>
    <p:sldId id="325" r:id="rId28"/>
    <p:sldId id="313" r:id="rId29"/>
    <p:sldId id="314" r:id="rId30"/>
    <p:sldId id="307" r:id="rId31"/>
    <p:sldId id="315" r:id="rId32"/>
    <p:sldId id="337" r:id="rId33"/>
    <p:sldId id="33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lines" id="{8C1B5577-9ADF-4375-98A8-E5876AA5AB10}">
          <p14:sldIdLst>
            <p14:sldId id="256"/>
            <p14:sldId id="292"/>
            <p14:sldId id="264"/>
          </p14:sldIdLst>
        </p14:section>
        <p14:section name="UMBC Collab&#13;UMBC Collab" id="{CA8A9639-83DF-BE4F-B972-DE2D2C85D0BE}">
          <p14:sldIdLst>
            <p14:sldId id="335"/>
            <p14:sldId id="326"/>
            <p14:sldId id="329"/>
            <p14:sldId id="330"/>
            <p14:sldId id="327"/>
            <p14:sldId id="331"/>
            <p14:sldId id="332"/>
            <p14:sldId id="333"/>
            <p14:sldId id="33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ARL" id="{5296F6B0-ED53-4B69-8689-4BA04C3CCEF6}">
          <p14:sldIdLst>
            <p14:sldId id="272"/>
            <p14:sldId id="260"/>
            <p14:sldId id="325"/>
            <p14:sldId id="313"/>
            <p14:sldId id="314"/>
            <p14:sldId id="307"/>
            <p14:sldId id="315"/>
          </p14:sldIdLst>
        </p14:section>
        <p14:section name="EDA-Schema" id="{16C50812-1FEA-4045-BE61-037D3A0FFEF0}">
          <p14:sldIdLst>
            <p14:sldId id="337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E11"/>
    <a:srgbClr val="FF9D00"/>
    <a:srgbClr val="FFDA66"/>
    <a:srgbClr val="00F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1CACF5-6923-4560-BCB7-5F813711AE39}" v="32" dt="2025-03-28T18:46:19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80"/>
    <p:restoredTop sz="94754"/>
  </p:normalViewPr>
  <p:slideViewPr>
    <p:cSldViewPr snapToGrid="0">
      <p:cViewPr varScale="1">
        <p:scale>
          <a:sx n="99" d="100"/>
          <a:sy n="99" d="100"/>
        </p:scale>
        <p:origin x="672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Relationship Id="rId40" Type="http://schemas.microsoft.com/office/2016/11/relationships/changesInfo" Target="changesInfos/changesInfo1.xml"/><Relationship Id="rId4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ersa,Alec" userId="37f782f0-3376-44ba-b03f-83029f5af1fa" providerId="ADAL" clId="{E80B978A-2502-F54C-9D8D-6F0EFEB7DE1C}"/>
    <pc:docChg chg="custSel addSld delSld modSld">
      <pc:chgData name="Aversa,Alec" userId="37f782f0-3376-44ba-b03f-83029f5af1fa" providerId="ADAL" clId="{E80B978A-2502-F54C-9D8D-6F0EFEB7DE1C}" dt="2023-02-02T13:42:29.149" v="815" actId="2696"/>
      <pc:docMkLst>
        <pc:docMk/>
      </pc:docMkLst>
      <pc:sldChg chg="del">
        <pc:chgData name="Aversa,Alec" userId="37f782f0-3376-44ba-b03f-83029f5af1fa" providerId="ADAL" clId="{E80B978A-2502-F54C-9D8D-6F0EFEB7DE1C}" dt="2023-02-01T18:12:19.210" v="345" actId="2696"/>
        <pc:sldMkLst>
          <pc:docMk/>
          <pc:sldMk cId="1114333413" sldId="259"/>
        </pc:sldMkLst>
      </pc:sldChg>
      <pc:sldChg chg="del">
        <pc:chgData name="Aversa,Alec" userId="37f782f0-3376-44ba-b03f-83029f5af1fa" providerId="ADAL" clId="{E80B978A-2502-F54C-9D8D-6F0EFEB7DE1C}" dt="2023-02-01T18:12:22.277" v="346" actId="2696"/>
        <pc:sldMkLst>
          <pc:docMk/>
          <pc:sldMk cId="2815212151" sldId="260"/>
        </pc:sldMkLst>
      </pc:sldChg>
      <pc:sldChg chg="modSp mod">
        <pc:chgData name="Aversa,Alec" userId="37f782f0-3376-44ba-b03f-83029f5af1fa" providerId="ADAL" clId="{E80B978A-2502-F54C-9D8D-6F0EFEB7DE1C}" dt="2023-02-01T18:18:28.028" v="787" actId="20577"/>
        <pc:sldMkLst>
          <pc:docMk/>
          <pc:sldMk cId="4103138439" sldId="261"/>
        </pc:sldMkLst>
      </pc:sldChg>
      <pc:sldChg chg="modSp new del mod">
        <pc:chgData name="Aversa,Alec" userId="37f782f0-3376-44ba-b03f-83029f5af1fa" providerId="ADAL" clId="{E80B978A-2502-F54C-9D8D-6F0EFEB7DE1C}" dt="2023-02-02T13:42:26.227" v="814" actId="2696"/>
        <pc:sldMkLst>
          <pc:docMk/>
          <pc:sldMk cId="293379877" sldId="262"/>
        </pc:sldMkLst>
      </pc:sldChg>
      <pc:sldChg chg="del">
        <pc:chgData name="Aversa,Alec" userId="37f782f0-3376-44ba-b03f-83029f5af1fa" providerId="ADAL" clId="{E80B978A-2502-F54C-9D8D-6F0EFEB7DE1C}" dt="2023-02-01T18:12:27.528" v="347" actId="2696"/>
        <pc:sldMkLst>
          <pc:docMk/>
          <pc:sldMk cId="407992803" sldId="262"/>
        </pc:sldMkLst>
      </pc:sldChg>
      <pc:sldChg chg="del">
        <pc:chgData name="Aversa,Alec" userId="37f782f0-3376-44ba-b03f-83029f5af1fa" providerId="ADAL" clId="{E80B978A-2502-F54C-9D8D-6F0EFEB7DE1C}" dt="2023-02-01T18:12:31.693" v="348" actId="2696"/>
        <pc:sldMkLst>
          <pc:docMk/>
          <pc:sldMk cId="2653814328" sldId="263"/>
        </pc:sldMkLst>
      </pc:sldChg>
      <pc:sldChg chg="modSp new del mod">
        <pc:chgData name="Aversa,Alec" userId="37f782f0-3376-44ba-b03f-83029f5af1fa" providerId="ADAL" clId="{E80B978A-2502-F54C-9D8D-6F0EFEB7DE1C}" dt="2023-02-02T13:42:29.149" v="815" actId="2696"/>
        <pc:sldMkLst>
          <pc:docMk/>
          <pc:sldMk cId="3070795588" sldId="263"/>
        </pc:sldMkLst>
      </pc:sldChg>
    </pc:docChg>
  </pc:docChgLst>
  <pc:docChgLst>
    <pc:chgData name="Aversa,Alec" userId="S::aja367@drexel.edu::37f782f0-3376-44ba-b03f-83029f5af1fa" providerId="AD" clId="Web-{B49719C4-49AC-404C-8196-716FFF71C81C}"/>
    <pc:docChg chg="addSld delSld modSld">
      <pc:chgData name="Aversa,Alec" userId="S::aja367@drexel.edu::37f782f0-3376-44ba-b03f-83029f5af1fa" providerId="AD" clId="Web-{B49719C4-49AC-404C-8196-716FFF71C81C}" dt="2023-06-02T03:57:49.100" v="156"/>
      <pc:docMkLst>
        <pc:docMk/>
      </pc:docMkLst>
      <pc:sldChg chg="addSp delSp modSp new mod setBg">
        <pc:chgData name="Aversa,Alec" userId="S::aja367@drexel.edu::37f782f0-3376-44ba-b03f-83029f5af1fa" providerId="AD" clId="Web-{B49719C4-49AC-404C-8196-716FFF71C81C}" dt="2023-06-02T03:57:49.100" v="156"/>
        <pc:sldMkLst>
          <pc:docMk/>
          <pc:sldMk cId="243739359" sldId="258"/>
        </pc:sldMkLst>
      </pc:sldChg>
      <pc:sldChg chg="new del">
        <pc:chgData name="Aversa,Alec" userId="S::aja367@drexel.edu::37f782f0-3376-44ba-b03f-83029f5af1fa" providerId="AD" clId="Web-{B49719C4-49AC-404C-8196-716FFF71C81C}" dt="2023-06-02T03:57:13.740" v="153"/>
        <pc:sldMkLst>
          <pc:docMk/>
          <pc:sldMk cId="2623105702" sldId="259"/>
        </pc:sldMkLst>
      </pc:sldChg>
    </pc:docChg>
  </pc:docChgLst>
  <pc:docChgLst>
    <pc:chgData name="Aversa,Alec" userId="S::aja367@drexel.edu::37f782f0-3376-44ba-b03f-83029f5af1fa" providerId="AD" clId="Web-{E6FA7366-297F-4C1A-A56E-1427B4681B5C}"/>
    <pc:docChg chg="modSld">
      <pc:chgData name="Aversa,Alec" userId="S::aja367@drexel.edu::37f782f0-3376-44ba-b03f-83029f5af1fa" providerId="AD" clId="Web-{E6FA7366-297F-4C1A-A56E-1427B4681B5C}" dt="2022-11-16T20:38:25.852" v="78" actId="20577"/>
      <pc:docMkLst>
        <pc:docMk/>
      </pc:docMkLst>
    </pc:docChg>
  </pc:docChgLst>
  <pc:docChgLst>
    <pc:chgData userId="37f782f0-3376-44ba-b03f-83029f5af1fa" providerId="ADAL" clId="{311F44CB-2EF7-EF4C-A090-CCDCB777C289}"/>
    <pc:docChg chg="custSel modSld">
      <pc:chgData name="" userId="37f782f0-3376-44ba-b03f-83029f5af1fa" providerId="ADAL" clId="{311F44CB-2EF7-EF4C-A090-CCDCB777C289}" dt="2023-07-05T17:19:53.103" v="11" actId="403"/>
      <pc:docMkLst>
        <pc:docMk/>
      </pc:docMkLst>
    </pc:docChg>
  </pc:docChgLst>
  <pc:docChgLst>
    <pc:chgData name="Aversa,Alec" userId="37f782f0-3376-44ba-b03f-83029f5af1fa" providerId="ADAL" clId="{2B5A0C93-A4A6-4C5E-9544-73388939445A}"/>
    <pc:docChg chg="undo custSel addSld delSld modSld">
      <pc:chgData name="Aversa,Alec" userId="37f782f0-3376-44ba-b03f-83029f5af1fa" providerId="ADAL" clId="{2B5A0C93-A4A6-4C5E-9544-73388939445A}" dt="2023-03-31T15:45:50.374" v="815" actId="20577"/>
      <pc:docMkLst>
        <pc:docMk/>
      </pc:docMkLst>
      <pc:sldChg chg="addSp delSp modSp add mod">
        <pc:chgData name="Aversa,Alec" userId="37f782f0-3376-44ba-b03f-83029f5af1fa" providerId="ADAL" clId="{2B5A0C93-A4A6-4C5E-9544-73388939445A}" dt="2023-03-31T02:59:32.695" v="778" actId="1076"/>
        <pc:sldMkLst>
          <pc:docMk/>
          <pc:sldMk cId="1897546512" sldId="258"/>
        </pc:sldMkLst>
      </pc:sldChg>
      <pc:sldChg chg="del">
        <pc:chgData name="Aversa,Alec" userId="37f782f0-3376-44ba-b03f-83029f5af1fa" providerId="ADAL" clId="{2B5A0C93-A4A6-4C5E-9544-73388939445A}" dt="2023-03-31T00:40:57.314" v="735" actId="2696"/>
        <pc:sldMkLst>
          <pc:docMk/>
          <pc:sldMk cId="2121077730" sldId="258"/>
        </pc:sldMkLst>
      </pc:sldChg>
      <pc:sldChg chg="addSp delSp modSp add mod">
        <pc:chgData name="Aversa,Alec" userId="37f782f0-3376-44ba-b03f-83029f5af1fa" providerId="ADAL" clId="{2B5A0C93-A4A6-4C5E-9544-73388939445A}" dt="2023-03-31T03:04:49.459" v="784" actId="962"/>
        <pc:sldMkLst>
          <pc:docMk/>
          <pc:sldMk cId="1065701362" sldId="259"/>
        </pc:sldMkLst>
      </pc:sldChg>
    </pc:docChg>
  </pc:docChgLst>
  <pc:docChgLst>
    <pc:chgData name="Aversa,Alec" userId="S::aja367@drexel.edu::37f782f0-3376-44ba-b03f-83029f5af1fa" providerId="AD" clId="Web-{02B36488-CBD7-4A5A-B570-A10C33B53961}"/>
    <pc:docChg chg="modSld addMainMaster delMainMaster">
      <pc:chgData name="Aversa,Alec" userId="S::aja367@drexel.edu::37f782f0-3376-44ba-b03f-83029f5af1fa" providerId="AD" clId="Web-{02B36488-CBD7-4A5A-B570-A10C33B53961}" dt="2022-10-05T16:00:56.639" v="502" actId="20577"/>
      <pc:docMkLst>
        <pc:docMk/>
      </pc:docMkLst>
      <pc:sldChg chg="addSp delSp modSp mod modClrScheme chgLayout">
        <pc:chgData name="Aversa,Alec" userId="S::aja367@drexel.edu::37f782f0-3376-44ba-b03f-83029f5af1fa" providerId="AD" clId="Web-{02B36488-CBD7-4A5A-B570-A10C33B53961}" dt="2022-10-05T14:55:21.510" v="428" actId="20577"/>
        <pc:sldMkLst>
          <pc:docMk/>
          <pc:sldMk cId="3666886040" sldId="261"/>
        </pc:sldMkLst>
      </pc:sldChg>
      <pc:sldChg chg="delSp modSp mod modClrScheme chgLayout">
        <pc:chgData name="Aversa,Alec" userId="S::aja367@drexel.edu::37f782f0-3376-44ba-b03f-83029f5af1fa" providerId="AD" clId="Web-{02B36488-CBD7-4A5A-B570-A10C33B53961}" dt="2022-10-05T14:23:14.467" v="90" actId="20577"/>
        <pc:sldMkLst>
          <pc:docMk/>
          <pc:sldMk cId="1094848449" sldId="262"/>
        </pc:sldMkLst>
      </pc:sldChg>
      <pc:sldMasterChg chg="del delSldLayout">
        <pc:chgData name="Aversa,Alec" userId="S::aja367@drexel.edu::37f782f0-3376-44ba-b03f-83029f5af1fa" providerId="AD" clId="Web-{02B36488-CBD7-4A5A-B570-A10C33B53961}" dt="2022-10-05T14:12:15.338" v="32"/>
        <pc:sldMasterMkLst>
          <pc:docMk/>
          <pc:sldMasterMk cId="1840106048" sldId="2147483747"/>
        </pc:sldMasterMkLst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2657586990" sldId="2147483748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3621588554" sldId="2147483749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629787611" sldId="2147483750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354738182" sldId="2147483751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706733529" sldId="2147483752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576980259" sldId="2147483753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400175473" sldId="2147483754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497117453" sldId="2147483755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682168708" sldId="2147483756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1674803251" sldId="2147483757"/>
          </pc:sldLayoutMkLst>
        </pc:sldLayoutChg>
        <pc:sldLayoutChg chg="del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840106048" sldId="2147483747"/>
            <pc:sldLayoutMk cId="2934940866" sldId="2147483758"/>
          </pc:sldLayoutMkLst>
        </pc:sldLayoutChg>
      </pc:sldMasterChg>
      <pc:sldMasterChg chg="add addSldLayout modSldLayout">
        <pc:chgData name="Aversa,Alec" userId="S::aja367@drexel.edu::37f782f0-3376-44ba-b03f-83029f5af1fa" providerId="AD" clId="Web-{02B36488-CBD7-4A5A-B570-A10C33B53961}" dt="2022-10-05T14:12:15.338" v="32"/>
        <pc:sldMasterMkLst>
          <pc:docMk/>
          <pc:sldMasterMk cId="1085756948" sldId="2147483759"/>
        </pc:sldMasterMkLst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088167872" sldId="2147483760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492703359" sldId="2147483761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527071079" sldId="2147483762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2545914181" sldId="2147483763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3463123464" sldId="2147483764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433686511" sldId="2147483765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3099079913" sldId="2147483766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587529039" sldId="2147483767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571930145" sldId="2147483768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1001070208" sldId="2147483769"/>
          </pc:sldLayoutMkLst>
        </pc:sldLayoutChg>
        <pc:sldLayoutChg chg="add mod replId">
          <pc:chgData name="Aversa,Alec" userId="S::aja367@drexel.edu::37f782f0-3376-44ba-b03f-83029f5af1fa" providerId="AD" clId="Web-{02B36488-CBD7-4A5A-B570-A10C33B53961}" dt="2022-10-05T14:12:15.338" v="32"/>
          <pc:sldLayoutMkLst>
            <pc:docMk/>
            <pc:sldMasterMk cId="1085756948" sldId="2147483759"/>
            <pc:sldLayoutMk cId="204892275" sldId="2147483770"/>
          </pc:sldLayoutMkLst>
        </pc:sldLayoutChg>
      </pc:sldMasterChg>
    </pc:docChg>
  </pc:docChgLst>
  <pc:docChgLst>
    <pc:chgData name="Aversa,Alec" userId="S::aja367@drexel.edu::37f782f0-3376-44ba-b03f-83029f5af1fa" providerId="AD" clId="Web-{6602749F-4EF4-4058-94C3-4A3A2C7F0B2A}"/>
    <pc:docChg chg="addSld delSld modSld sldOrd">
      <pc:chgData name="Aversa,Alec" userId="S::aja367@drexel.edu::37f782f0-3376-44ba-b03f-83029f5af1fa" providerId="AD" clId="Web-{6602749F-4EF4-4058-94C3-4A3A2C7F0B2A}" dt="2022-09-01T20:46:03.497" v="944"/>
      <pc:docMkLst>
        <pc:docMk/>
      </pc:docMkLst>
      <pc:sldChg chg="modSp">
        <pc:chgData name="Aversa,Alec" userId="S::aja367@drexel.edu::37f782f0-3376-44ba-b03f-83029f5af1fa" providerId="AD" clId="Web-{6602749F-4EF4-4058-94C3-4A3A2C7F0B2A}" dt="2022-09-01T19:08:02.902" v="53" actId="20577"/>
        <pc:sldMkLst>
          <pc:docMk/>
          <pc:sldMk cId="391194008" sldId="260"/>
        </pc:sldMkLst>
      </pc:sldChg>
      <pc:sldChg chg="modSp new ord">
        <pc:chgData name="Aversa,Alec" userId="S::aja367@drexel.edu::37f782f0-3376-44ba-b03f-83029f5af1fa" providerId="AD" clId="Web-{6602749F-4EF4-4058-94C3-4A3A2C7F0B2A}" dt="2022-09-01T19:18:44.779" v="117" actId="20577"/>
        <pc:sldMkLst>
          <pc:docMk/>
          <pc:sldMk cId="737190192" sldId="261"/>
        </pc:sldMkLst>
      </pc:sldChg>
      <pc:sldChg chg="del">
        <pc:chgData name="Aversa,Alec" userId="S::aja367@drexel.edu::37f782f0-3376-44ba-b03f-83029f5af1fa" providerId="AD" clId="Web-{6602749F-4EF4-4058-94C3-4A3A2C7F0B2A}" dt="2022-09-01T19:08:16.668" v="59"/>
        <pc:sldMkLst>
          <pc:docMk/>
          <pc:sldMk cId="4069500158" sldId="261"/>
        </pc:sldMkLst>
      </pc:sldChg>
      <pc:sldChg chg="addSp delSp modSp new">
        <pc:chgData name="Aversa,Alec" userId="S::aja367@drexel.edu::37f782f0-3376-44ba-b03f-83029f5af1fa" providerId="AD" clId="Web-{6602749F-4EF4-4058-94C3-4A3A2C7F0B2A}" dt="2022-09-01T20:14:32.431" v="441" actId="20577"/>
        <pc:sldMkLst>
          <pc:docMk/>
          <pc:sldMk cId="797582978" sldId="262"/>
        </pc:sldMkLst>
      </pc:sldChg>
      <pc:sldChg chg="del">
        <pc:chgData name="Aversa,Alec" userId="S::aja367@drexel.edu::37f782f0-3376-44ba-b03f-83029f5af1fa" providerId="AD" clId="Web-{6602749F-4EF4-4058-94C3-4A3A2C7F0B2A}" dt="2022-09-01T19:08:16.215" v="58"/>
        <pc:sldMkLst>
          <pc:docMk/>
          <pc:sldMk cId="2853543375" sldId="262"/>
        </pc:sldMkLst>
      </pc:sldChg>
      <pc:sldChg chg="del">
        <pc:chgData name="Aversa,Alec" userId="S::aja367@drexel.edu::37f782f0-3376-44ba-b03f-83029f5af1fa" providerId="AD" clId="Web-{6602749F-4EF4-4058-94C3-4A3A2C7F0B2A}" dt="2022-09-01T19:08:15.652" v="57"/>
        <pc:sldMkLst>
          <pc:docMk/>
          <pc:sldMk cId="1651942583" sldId="263"/>
        </pc:sldMkLst>
      </pc:sldChg>
      <pc:sldChg chg="addSp modSp new">
        <pc:chgData name="Aversa,Alec" userId="S::aja367@drexel.edu::37f782f0-3376-44ba-b03f-83029f5af1fa" providerId="AD" clId="Web-{6602749F-4EF4-4058-94C3-4A3A2C7F0B2A}" dt="2022-09-01T20:27:55.890" v="573" actId="20577"/>
        <pc:sldMkLst>
          <pc:docMk/>
          <pc:sldMk cId="1817257539" sldId="263"/>
        </pc:sldMkLst>
      </pc:sldChg>
      <pc:sldChg chg="del">
        <pc:chgData name="Aversa,Alec" userId="S::aja367@drexel.edu::37f782f0-3376-44ba-b03f-83029f5af1fa" providerId="AD" clId="Web-{6602749F-4EF4-4058-94C3-4A3A2C7F0B2A}" dt="2022-09-01T19:08:15.074" v="56"/>
        <pc:sldMkLst>
          <pc:docMk/>
          <pc:sldMk cId="91380351" sldId="264"/>
        </pc:sldMkLst>
      </pc:sldChg>
      <pc:sldChg chg="addSp delSp modSp new ord">
        <pc:chgData name="Aversa,Alec" userId="S::aja367@drexel.edu::37f782f0-3376-44ba-b03f-83029f5af1fa" providerId="AD" clId="Web-{6602749F-4EF4-4058-94C3-4A3A2C7F0B2A}" dt="2022-09-01T20:46:03.497" v="944"/>
        <pc:sldMkLst>
          <pc:docMk/>
          <pc:sldMk cId="458187885" sldId="264"/>
        </pc:sldMkLst>
      </pc:sldChg>
      <pc:sldChg chg="addSp delSp modSp add replId">
        <pc:chgData name="Aversa,Alec" userId="S::aja367@drexel.edu::37f782f0-3376-44ba-b03f-83029f5af1fa" providerId="AD" clId="Web-{6602749F-4EF4-4058-94C3-4A3A2C7F0B2A}" dt="2022-09-01T20:18:27.015" v="467" actId="1076"/>
        <pc:sldMkLst>
          <pc:docMk/>
          <pc:sldMk cId="566919041" sldId="265"/>
        </pc:sldMkLst>
      </pc:sldChg>
      <pc:sldChg chg="del">
        <pc:chgData name="Aversa,Alec" userId="S::aja367@drexel.edu::37f782f0-3376-44ba-b03f-83029f5af1fa" providerId="AD" clId="Web-{6602749F-4EF4-4058-94C3-4A3A2C7F0B2A}" dt="2022-09-01T19:08:14.481" v="55"/>
        <pc:sldMkLst>
          <pc:docMk/>
          <pc:sldMk cId="2269196681" sldId="265"/>
        </pc:sldMkLst>
      </pc:sldChg>
      <pc:sldChg chg="addSp delSp modSp add ord replId">
        <pc:chgData name="Aversa,Alec" userId="S::aja367@drexel.edu::37f782f0-3376-44ba-b03f-83029f5af1fa" providerId="AD" clId="Web-{6602749F-4EF4-4058-94C3-4A3A2C7F0B2A}" dt="2022-09-01T20:23:24.633" v="549"/>
        <pc:sldMkLst>
          <pc:docMk/>
          <pc:sldMk cId="2126398421" sldId="266"/>
        </pc:sldMkLst>
      </pc:sldChg>
      <pc:sldChg chg="del">
        <pc:chgData name="Aversa,Alec" userId="S::aja367@drexel.edu::37f782f0-3376-44ba-b03f-83029f5af1fa" providerId="AD" clId="Web-{6602749F-4EF4-4058-94C3-4A3A2C7F0B2A}" dt="2022-09-01T19:08:13.637" v="54"/>
        <pc:sldMkLst>
          <pc:docMk/>
          <pc:sldMk cId="3433241427" sldId="266"/>
        </pc:sldMkLst>
      </pc:sldChg>
    </pc:docChg>
  </pc:docChgLst>
  <pc:docChgLst>
    <pc:chgData name="Aversa,Alec" userId="S::aja367@drexel.edu::37f782f0-3376-44ba-b03f-83029f5af1fa" providerId="AD" clId="Web-{5A76F002-A04E-4FF6-8C98-FC5ED134D823}"/>
    <pc:docChg chg="modSld">
      <pc:chgData name="Aversa,Alec" userId="S::aja367@drexel.edu::37f782f0-3376-44ba-b03f-83029f5af1fa" providerId="AD" clId="Web-{5A76F002-A04E-4FF6-8C98-FC5ED134D823}" dt="2022-07-22T12:40:24.147" v="1" actId="20577"/>
      <pc:docMkLst>
        <pc:docMk/>
      </pc:docMkLst>
    </pc:docChg>
  </pc:docChgLst>
  <pc:docChgLst>
    <pc:chgData name="Aversa,Alec" userId="S::aja367@drexel.edu::37f782f0-3376-44ba-b03f-83029f5af1fa" providerId="AD" clId="Web-{19BD52B3-1151-8F91-C2F1-E7F43D8D3F4B}"/>
    <pc:docChg chg="addSld modSld">
      <pc:chgData name="Aversa,Alec" userId="S::aja367@drexel.edu::37f782f0-3376-44ba-b03f-83029f5af1fa" providerId="AD" clId="Web-{19BD52B3-1151-8F91-C2F1-E7F43D8D3F4B}" dt="2024-10-04T19:32:57.984" v="25" actId="1076"/>
      <pc:docMkLst>
        <pc:docMk/>
      </pc:docMkLst>
      <pc:sldChg chg="modSp">
        <pc:chgData name="Aversa,Alec" userId="S::aja367@drexel.edu::37f782f0-3376-44ba-b03f-83029f5af1fa" providerId="AD" clId="Web-{19BD52B3-1151-8F91-C2F1-E7F43D8D3F4B}" dt="2024-10-04T18:48:18.332" v="15" actId="20577"/>
        <pc:sldMkLst>
          <pc:docMk/>
          <pc:sldMk cId="4266067578" sldId="259"/>
        </pc:sldMkLst>
      </pc:sldChg>
      <pc:sldChg chg="addSp delSp modSp add replId">
        <pc:chgData name="Aversa,Alec" userId="S::aja367@drexel.edu::37f782f0-3376-44ba-b03f-83029f5af1fa" providerId="AD" clId="Web-{19BD52B3-1151-8F91-C2F1-E7F43D8D3F4B}" dt="2024-10-04T19:32:57.984" v="25" actId="1076"/>
        <pc:sldMkLst>
          <pc:docMk/>
          <pc:sldMk cId="3715302439" sldId="262"/>
        </pc:sldMkLst>
      </pc:sldChg>
    </pc:docChg>
  </pc:docChgLst>
  <pc:docChgLst>
    <pc:chgData name="Aversa,Alec" userId="37f782f0-3376-44ba-b03f-83029f5af1fa" providerId="ADAL" clId="{788792D8-1AF2-F04E-A6FD-D7DBD778DF40}"/>
    <pc:docChg chg="custSel addSld modSld">
      <pc:chgData name="Aversa,Alec" userId="37f782f0-3376-44ba-b03f-83029f5af1fa" providerId="ADAL" clId="{788792D8-1AF2-F04E-A6FD-D7DBD778DF40}" dt="2024-07-12T15:55:37.773" v="173" actId="680"/>
      <pc:docMkLst>
        <pc:docMk/>
      </pc:docMkLst>
      <pc:sldChg chg="addSp new">
        <pc:chgData name="Aversa,Alec" userId="37f782f0-3376-44ba-b03f-83029f5af1fa" providerId="ADAL" clId="{788792D8-1AF2-F04E-A6FD-D7DBD778DF40}" dt="2024-07-11T21:23:18.433" v="1"/>
        <pc:sldMkLst>
          <pc:docMk/>
          <pc:sldMk cId="872885783" sldId="259"/>
        </pc:sldMkLst>
      </pc:sldChg>
      <pc:sldChg chg="addSp delSp modSp new mod">
        <pc:chgData name="Aversa,Alec" userId="37f782f0-3376-44ba-b03f-83029f5af1fa" providerId="ADAL" clId="{788792D8-1AF2-F04E-A6FD-D7DBD778DF40}" dt="2024-07-11T21:33:53.831" v="172" actId="208"/>
        <pc:sldMkLst>
          <pc:docMk/>
          <pc:sldMk cId="3165895881" sldId="260"/>
        </pc:sldMkLst>
      </pc:sldChg>
      <pc:sldChg chg="new">
        <pc:chgData name="Aversa,Alec" userId="37f782f0-3376-44ba-b03f-83029f5af1fa" providerId="ADAL" clId="{788792D8-1AF2-F04E-A6FD-D7DBD778DF40}" dt="2024-07-12T15:55:37.773" v="173" actId="680"/>
        <pc:sldMkLst>
          <pc:docMk/>
          <pc:sldMk cId="1017636632" sldId="261"/>
        </pc:sldMkLst>
      </pc:sldChg>
    </pc:docChg>
  </pc:docChgLst>
  <pc:docChgLst>
    <pc:chgData name="Aversa,Alec" userId="37f782f0-3376-44ba-b03f-83029f5af1fa" providerId="ADAL" clId="{065A7738-E4E7-F947-B7C7-9ABA1053DBBB}"/>
    <pc:docChg chg="modSld">
      <pc:chgData name="Aversa,Alec" userId="37f782f0-3376-44ba-b03f-83029f5af1fa" providerId="ADAL" clId="{065A7738-E4E7-F947-B7C7-9ABA1053DBBB}" dt="2023-01-26T13:54:37.389" v="1" actId="20577"/>
      <pc:docMkLst>
        <pc:docMk/>
      </pc:docMkLst>
    </pc:docChg>
  </pc:docChgLst>
  <pc:docChgLst>
    <pc:chgData name="Aversa,Alec" userId="S::aja367@drexel.edu::37f782f0-3376-44ba-b03f-83029f5af1fa" providerId="AD" clId="Web-{E5807A62-7A12-5DB2-DCC0-B9C60539F4C4}"/>
    <pc:docChg chg="addSld modSld">
      <pc:chgData name="Aversa,Alec" userId="S::aja367@drexel.edu::37f782f0-3376-44ba-b03f-83029f5af1fa" providerId="AD" clId="Web-{E5807A62-7A12-5DB2-DCC0-B9C60539F4C4}" dt="2023-11-09T15:20:34.364" v="650"/>
      <pc:docMkLst>
        <pc:docMk/>
      </pc:docMkLst>
      <pc:sldChg chg="addSp delSp modSp new">
        <pc:chgData name="Aversa,Alec" userId="S::aja367@drexel.edu::37f782f0-3376-44ba-b03f-83029f5af1fa" providerId="AD" clId="Web-{E5807A62-7A12-5DB2-DCC0-B9C60539F4C4}" dt="2023-11-09T15:20:34.364" v="650"/>
        <pc:sldMkLst>
          <pc:docMk/>
          <pc:sldMk cId="868353486" sldId="258"/>
        </pc:sldMkLst>
      </pc:sldChg>
    </pc:docChg>
  </pc:docChgLst>
  <pc:docChgLst>
    <pc:chgData name="Aversa,Alec" userId="37f782f0-3376-44ba-b03f-83029f5af1fa" providerId="ADAL" clId="{A18EE643-AFFC-4C7E-873B-F7AB40503325}"/>
    <pc:docChg chg="undo redo custSel modSld">
      <pc:chgData name="Aversa,Alec" userId="37f782f0-3376-44ba-b03f-83029f5af1fa" providerId="ADAL" clId="{A18EE643-AFFC-4C7E-873B-F7AB40503325}" dt="2023-05-11T03:36:07.372" v="452" actId="14100"/>
      <pc:docMkLst>
        <pc:docMk/>
      </pc:docMkLst>
      <pc:sldChg chg="addSp delSp modSp mod">
        <pc:chgData name="Aversa,Alec" userId="37f782f0-3376-44ba-b03f-83029f5af1fa" providerId="ADAL" clId="{A18EE643-AFFC-4C7E-873B-F7AB40503325}" dt="2023-05-11T03:36:07.372" v="452" actId="14100"/>
        <pc:sldMkLst>
          <pc:docMk/>
          <pc:sldMk cId="3992965821" sldId="258"/>
        </pc:sldMkLst>
      </pc:sldChg>
    </pc:docChg>
  </pc:docChgLst>
  <pc:docChgLst>
    <pc:chgData name="Aversa,Alec" userId="S::aja367@drexel.edu::37f782f0-3376-44ba-b03f-83029f5af1fa" providerId="AD" clId="Web-{3164CFC4-C941-4004-AEFE-2AF413A3205D}"/>
    <pc:docChg chg="modSld">
      <pc:chgData name="Aversa,Alec" userId="S::aja367@drexel.edu::37f782f0-3376-44ba-b03f-83029f5af1fa" providerId="AD" clId="Web-{3164CFC4-C941-4004-AEFE-2AF413A3205D}" dt="2022-09-15T20:30:54.491" v="16" actId="20577"/>
      <pc:docMkLst>
        <pc:docMk/>
      </pc:docMkLst>
      <pc:sldChg chg="modSp">
        <pc:chgData name="Aversa,Alec" userId="S::aja367@drexel.edu::37f782f0-3376-44ba-b03f-83029f5af1fa" providerId="AD" clId="Web-{3164CFC4-C941-4004-AEFE-2AF413A3205D}" dt="2022-09-15T20:30:54.491" v="16" actId="20577"/>
        <pc:sldMkLst>
          <pc:docMk/>
          <pc:sldMk cId="3666886040" sldId="261"/>
        </pc:sldMkLst>
      </pc:sldChg>
      <pc:sldChg chg="addSp modSp">
        <pc:chgData name="Aversa,Alec" userId="S::aja367@drexel.edu::37f782f0-3376-44ba-b03f-83029f5af1fa" providerId="AD" clId="Web-{3164CFC4-C941-4004-AEFE-2AF413A3205D}" dt="2022-09-15T19:04:51.142" v="5" actId="1076"/>
        <pc:sldMkLst>
          <pc:docMk/>
          <pc:sldMk cId="1094848449" sldId="262"/>
        </pc:sldMkLst>
      </pc:sldChg>
    </pc:docChg>
  </pc:docChgLst>
  <pc:docChgLst>
    <pc:chgData name="Aversa,Alec" userId="S::aja367@drexel.edu::37f782f0-3376-44ba-b03f-83029f5af1fa" providerId="AD" clId="Web-{E0EAC7E6-B416-41C9-8472-8FFE3A049375}"/>
    <pc:docChg chg="addSld delSld modSld">
      <pc:chgData name="Aversa,Alec" userId="S::aja367@drexel.edu::37f782f0-3376-44ba-b03f-83029f5af1fa" providerId="AD" clId="Web-{E0EAC7E6-B416-41C9-8472-8FFE3A049375}" dt="2022-12-14T21:22:49.494" v="280"/>
      <pc:docMkLst>
        <pc:docMk/>
      </pc:docMkLst>
      <pc:sldChg chg="modSp">
        <pc:chgData name="Aversa,Alec" userId="S::aja367@drexel.edu::37f782f0-3376-44ba-b03f-83029f5af1fa" providerId="AD" clId="Web-{E0EAC7E6-B416-41C9-8472-8FFE3A049375}" dt="2022-12-14T21:13:49.337" v="108" actId="20577"/>
        <pc:sldMkLst>
          <pc:docMk/>
          <pc:sldMk cId="1766797597" sldId="269"/>
        </pc:sldMkLst>
      </pc:sldChg>
      <pc:sldChg chg="modSp">
        <pc:chgData name="Aversa,Alec" userId="S::aja367@drexel.edu::37f782f0-3376-44ba-b03f-83029f5af1fa" providerId="AD" clId="Web-{E0EAC7E6-B416-41C9-8472-8FFE3A049375}" dt="2022-12-14T21:21:32.601" v="278" actId="20577"/>
        <pc:sldMkLst>
          <pc:docMk/>
          <pc:sldMk cId="3028550772" sldId="270"/>
        </pc:sldMkLst>
      </pc:sldChg>
      <pc:sldChg chg="new del">
        <pc:chgData name="Aversa,Alec" userId="S::aja367@drexel.edu::37f782f0-3376-44ba-b03f-83029f5af1fa" providerId="AD" clId="Web-{E0EAC7E6-B416-41C9-8472-8FFE3A049375}" dt="2022-12-14T21:22:49.494" v="280"/>
        <pc:sldMkLst>
          <pc:docMk/>
          <pc:sldMk cId="3561024121" sldId="271"/>
        </pc:sldMkLst>
      </pc:sldChg>
    </pc:docChg>
  </pc:docChgLst>
  <pc:docChgLst>
    <pc:chgData name="Aversa,Alec" userId="37f782f0-3376-44ba-b03f-83029f5af1fa" providerId="ADAL" clId="{5D47DA4A-DE61-40B0-B0E9-FF98AF76B6B7}"/>
    <pc:docChg chg="custSel modSld">
      <pc:chgData name="Aversa,Alec" userId="37f782f0-3376-44ba-b03f-83029f5af1fa" providerId="ADAL" clId="{5D47DA4A-DE61-40B0-B0E9-FF98AF76B6B7}" dt="2023-10-05T02:36:45.585" v="17" actId="1076"/>
      <pc:docMkLst>
        <pc:docMk/>
      </pc:docMkLst>
      <pc:sldChg chg="addSp delSp modSp mod">
        <pc:chgData name="Aversa,Alec" userId="37f782f0-3376-44ba-b03f-83029f5af1fa" providerId="ADAL" clId="{5D47DA4A-DE61-40B0-B0E9-FF98AF76B6B7}" dt="2023-10-05T02:36:45.585" v="17" actId="1076"/>
        <pc:sldMkLst>
          <pc:docMk/>
          <pc:sldMk cId="2681506020" sldId="257"/>
        </pc:sldMkLst>
      </pc:sldChg>
    </pc:docChg>
  </pc:docChgLst>
  <pc:docChgLst>
    <pc:chgData name="Aversa,Alec" userId="S::aja367@drexel.edu::37f782f0-3376-44ba-b03f-83029f5af1fa" providerId="AD" clId="Web-{5A032CC5-B22B-4898-8BC0-3CB9D9F0BC5B}"/>
    <pc:docChg chg="addSld delSld modSld">
      <pc:chgData name="Aversa,Alec" userId="S::aja367@drexel.edu::37f782f0-3376-44ba-b03f-83029f5af1fa" providerId="AD" clId="Web-{5A032CC5-B22B-4898-8BC0-3CB9D9F0BC5B}" dt="2022-11-16T21:25:07.821" v="433" actId="1076"/>
      <pc:docMkLst>
        <pc:docMk/>
      </pc:docMkLst>
      <pc:sldChg chg="del">
        <pc:chgData name="Aversa,Alec" userId="S::aja367@drexel.edu::37f782f0-3376-44ba-b03f-83029f5af1fa" providerId="AD" clId="Web-{5A032CC5-B22B-4898-8BC0-3CB9D9F0BC5B}" dt="2022-11-16T21:04:06.509" v="89"/>
        <pc:sldMkLst>
          <pc:docMk/>
          <pc:sldMk cId="766774083" sldId="264"/>
        </pc:sldMkLst>
      </pc:sldChg>
      <pc:sldChg chg="del">
        <pc:chgData name="Aversa,Alec" userId="S::aja367@drexel.edu::37f782f0-3376-44ba-b03f-83029f5af1fa" providerId="AD" clId="Web-{5A032CC5-B22B-4898-8BC0-3CB9D9F0BC5B}" dt="2022-11-16T21:03:57.430" v="88"/>
        <pc:sldMkLst>
          <pc:docMk/>
          <pc:sldMk cId="1864425838" sldId="265"/>
        </pc:sldMkLst>
      </pc:sldChg>
      <pc:sldChg chg="addSp delSp modSp">
        <pc:chgData name="Aversa,Alec" userId="S::aja367@drexel.edu::37f782f0-3376-44ba-b03f-83029f5af1fa" providerId="AD" clId="Web-{5A032CC5-B22B-4898-8BC0-3CB9D9F0BC5B}" dt="2022-11-16T21:11:24.931" v="201" actId="20577"/>
        <pc:sldMkLst>
          <pc:docMk/>
          <pc:sldMk cId="1228310347" sldId="266"/>
        </pc:sldMkLst>
      </pc:sldChg>
      <pc:sldChg chg="modSp">
        <pc:chgData name="Aversa,Alec" userId="S::aja367@drexel.edu::37f782f0-3376-44ba-b03f-83029f5af1fa" providerId="AD" clId="Web-{5A032CC5-B22B-4898-8BC0-3CB9D9F0BC5B}" dt="2022-11-16T21:23:21.692" v="418" actId="20577"/>
        <pc:sldMkLst>
          <pc:docMk/>
          <pc:sldMk cId="1773537185" sldId="267"/>
        </pc:sldMkLst>
      </pc:sldChg>
      <pc:sldChg chg="addSp delSp modSp new">
        <pc:chgData name="Aversa,Alec" userId="S::aja367@drexel.edu::37f782f0-3376-44ba-b03f-83029f5af1fa" providerId="AD" clId="Web-{5A032CC5-B22B-4898-8BC0-3CB9D9F0BC5B}" dt="2022-11-16T21:25:07.821" v="433" actId="1076"/>
        <pc:sldMkLst>
          <pc:docMk/>
          <pc:sldMk cId="3451935211" sldId="268"/>
        </pc:sldMkLst>
      </pc:sldChg>
    </pc:docChg>
  </pc:docChgLst>
  <pc:docChgLst>
    <pc:chgData name="Aversa,Alec" userId="37f782f0-3376-44ba-b03f-83029f5af1fa" providerId="ADAL" clId="{3EBAE97D-7C62-40EC-A619-D13315C52370}"/>
    <pc:docChg chg="custSel delSld modSld">
      <pc:chgData name="Aversa,Alec" userId="37f782f0-3376-44ba-b03f-83029f5af1fa" providerId="ADAL" clId="{3EBAE97D-7C62-40EC-A619-D13315C52370}" dt="2024-10-24T14:03:25.276" v="162" actId="20577"/>
      <pc:docMkLst>
        <pc:docMk/>
      </pc:docMkLst>
      <pc:sldChg chg="modSp mod">
        <pc:chgData name="Aversa,Alec" userId="37f782f0-3376-44ba-b03f-83029f5af1fa" providerId="ADAL" clId="{3EBAE97D-7C62-40EC-A619-D13315C52370}" dt="2024-10-24T14:01:12.910" v="3" actId="20577"/>
        <pc:sldMkLst>
          <pc:docMk/>
          <pc:sldMk cId="109857222" sldId="256"/>
        </pc:sldMkLst>
      </pc:sldChg>
      <pc:sldChg chg="del">
        <pc:chgData name="Aversa,Alec" userId="37f782f0-3376-44ba-b03f-83029f5af1fa" providerId="ADAL" clId="{3EBAE97D-7C62-40EC-A619-D13315C52370}" dt="2024-10-24T14:01:21.431" v="5" actId="47"/>
        <pc:sldMkLst>
          <pc:docMk/>
          <pc:sldMk cId="2681506020" sldId="257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1223352898" sldId="258"/>
        </pc:sldMkLst>
      </pc:sldChg>
      <pc:sldChg chg="modSp mod">
        <pc:chgData name="Aversa,Alec" userId="37f782f0-3376-44ba-b03f-83029f5af1fa" providerId="ADAL" clId="{3EBAE97D-7C62-40EC-A619-D13315C52370}" dt="2024-10-24T14:03:25.276" v="162" actId="20577"/>
        <pc:sldMkLst>
          <pc:docMk/>
          <pc:sldMk cId="307769355" sldId="264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2123628543" sldId="265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1998254210" sldId="266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3618922906" sldId="267"/>
        </pc:sldMkLst>
      </pc:sldChg>
      <pc:sldChg chg="del">
        <pc:chgData name="Aversa,Alec" userId="37f782f0-3376-44ba-b03f-83029f5af1fa" providerId="ADAL" clId="{3EBAE97D-7C62-40EC-A619-D13315C52370}" dt="2024-10-24T14:01:19.245" v="4" actId="47"/>
        <pc:sldMkLst>
          <pc:docMk/>
          <pc:sldMk cId="2670442084" sldId="268"/>
        </pc:sldMkLst>
      </pc:sldChg>
    </pc:docChg>
  </pc:docChgLst>
  <pc:docChgLst>
    <pc:chgData name="Aversa,Alec" userId="S::aja367@drexel.edu::37f782f0-3376-44ba-b03f-83029f5af1fa" providerId="AD" clId="Web-{EB43B837-B6E0-4C70-9937-ECF35D33A946}"/>
    <pc:docChg chg="modSld">
      <pc:chgData name="Aversa,Alec" userId="S::aja367@drexel.edu::37f782f0-3376-44ba-b03f-83029f5af1fa" providerId="AD" clId="Web-{EB43B837-B6E0-4C70-9937-ECF35D33A946}" dt="2023-07-27T14:43:35.550" v="19"/>
      <pc:docMkLst>
        <pc:docMk/>
      </pc:docMkLst>
    </pc:docChg>
  </pc:docChgLst>
  <pc:docChgLst>
    <pc:chgData name="Aversa,Alec" userId="37f782f0-3376-44ba-b03f-83029f5af1fa" providerId="ADAL" clId="{52000239-8CD1-4087-A98F-1CECA886AA11}"/>
    <pc:docChg chg="custSel addSld modSld sldOrd">
      <pc:chgData name="Aversa,Alec" userId="37f782f0-3376-44ba-b03f-83029f5af1fa" providerId="ADAL" clId="{52000239-8CD1-4087-A98F-1CECA886AA11}" dt="2024-04-11T14:44:06.046" v="386" actId="20577"/>
      <pc:docMkLst>
        <pc:docMk/>
      </pc:docMkLst>
      <pc:sldChg chg="delSp modSp add mod ord">
        <pc:chgData name="Aversa,Alec" userId="37f782f0-3376-44ba-b03f-83029f5af1fa" providerId="ADAL" clId="{52000239-8CD1-4087-A98F-1CECA886AA11}" dt="2024-04-11T14:39:47.202" v="339" actId="20577"/>
        <pc:sldMkLst>
          <pc:docMk/>
          <pc:sldMk cId="1959940590" sldId="259"/>
        </pc:sldMkLst>
      </pc:sldChg>
    </pc:docChg>
  </pc:docChgLst>
  <pc:docChgLst>
    <pc:chgData name="Aversa,Alec" userId="37f782f0-3376-44ba-b03f-83029f5af1fa" providerId="ADAL" clId="{9A35B56A-F289-4FA5-9A96-1601F4C4CAF5}"/>
    <pc:docChg chg="undo custSel addSld delSld modSld">
      <pc:chgData name="Aversa,Alec" userId="37f782f0-3376-44ba-b03f-83029f5af1fa" providerId="ADAL" clId="{9A35B56A-F289-4FA5-9A96-1601F4C4CAF5}" dt="2024-03-28T14:08:27.793" v="391" actId="20577"/>
      <pc:docMkLst>
        <pc:docMk/>
      </pc:docMkLst>
      <pc:sldChg chg="modSp mod">
        <pc:chgData name="Aversa,Alec" userId="37f782f0-3376-44ba-b03f-83029f5af1fa" providerId="ADAL" clId="{9A35B56A-F289-4FA5-9A96-1601F4C4CAF5}" dt="2024-03-28T13:41:05.085" v="1" actId="20577"/>
        <pc:sldMkLst>
          <pc:docMk/>
          <pc:sldMk cId="109857222" sldId="256"/>
        </pc:sldMkLst>
      </pc:sldChg>
      <pc:sldChg chg="addSp delSp modSp mod">
        <pc:chgData name="Aversa,Alec" userId="37f782f0-3376-44ba-b03f-83029f5af1fa" providerId="ADAL" clId="{9A35B56A-F289-4FA5-9A96-1601F4C4CAF5}" dt="2024-03-28T13:54:54.285" v="7" actId="1076"/>
        <pc:sldMkLst>
          <pc:docMk/>
          <pc:sldMk cId="1062969375" sldId="261"/>
        </pc:sldMkLst>
      </pc:sldChg>
      <pc:sldChg chg="del">
        <pc:chgData name="Aversa,Alec" userId="37f782f0-3376-44ba-b03f-83029f5af1fa" providerId="ADAL" clId="{9A35B56A-F289-4FA5-9A96-1601F4C4CAF5}" dt="2024-03-28T13:54:58.509" v="8" actId="2696"/>
        <pc:sldMkLst>
          <pc:docMk/>
          <pc:sldMk cId="109638876" sldId="262"/>
        </pc:sldMkLst>
      </pc:sldChg>
      <pc:sldChg chg="addSp delSp modSp add mod">
        <pc:chgData name="Aversa,Alec" userId="37f782f0-3376-44ba-b03f-83029f5af1fa" providerId="ADAL" clId="{9A35B56A-F289-4FA5-9A96-1601F4C4CAF5}" dt="2024-03-28T13:59:24.724" v="12" actId="22"/>
        <pc:sldMkLst>
          <pc:docMk/>
          <pc:sldMk cId="611202723" sldId="262"/>
        </pc:sldMkLst>
      </pc:sldChg>
      <pc:sldChg chg="del">
        <pc:chgData name="Aversa,Alec" userId="37f782f0-3376-44ba-b03f-83029f5af1fa" providerId="ADAL" clId="{9A35B56A-F289-4FA5-9A96-1601F4C4CAF5}" dt="2024-03-28T13:55:01.836" v="9" actId="2696"/>
        <pc:sldMkLst>
          <pc:docMk/>
          <pc:sldMk cId="388627346" sldId="263"/>
        </pc:sldMkLst>
      </pc:sldChg>
    </pc:docChg>
  </pc:docChgLst>
  <pc:docChgLst>
    <pc:chgData name="Aversa,Alec" userId="S::aja367@drexel.edu::37f782f0-3376-44ba-b03f-83029f5af1fa" providerId="AD" clId="Web-{3AD8172A-C82B-4730-BEF8-43A0B2A40754}"/>
    <pc:docChg chg="delSld modSld">
      <pc:chgData name="Aversa,Alec" userId="S::aja367@drexel.edu::37f782f0-3376-44ba-b03f-83029f5af1fa" providerId="AD" clId="Web-{3AD8172A-C82B-4730-BEF8-43A0B2A40754}" dt="2023-02-16T03:55:32.715" v="104" actId="20577"/>
      <pc:docMkLst>
        <pc:docMk/>
      </pc:docMkLst>
      <pc:sldChg chg="del">
        <pc:chgData name="Aversa,Alec" userId="S::aja367@drexel.edu::37f782f0-3376-44ba-b03f-83029f5af1fa" providerId="AD" clId="Web-{3AD8172A-C82B-4730-BEF8-43A0B2A40754}" dt="2023-02-16T03:44:15.555" v="35"/>
        <pc:sldMkLst>
          <pc:docMk/>
          <pc:sldMk cId="4103138439" sldId="261"/>
        </pc:sldMkLst>
      </pc:sldChg>
    </pc:docChg>
  </pc:docChgLst>
  <pc:docChgLst>
    <pc:chgData name="Aversa,Alec" userId="S::aja367@drexel.edu::37f782f0-3376-44ba-b03f-83029f5af1fa" providerId="AD" clId="Web-{0DBC7E92-4035-E68D-AEB8-0DBB9EB194AB}"/>
    <pc:docChg chg="modSld">
      <pc:chgData name="Aversa,Alec" userId="S::aja367@drexel.edu::37f782f0-3376-44ba-b03f-83029f5af1fa" providerId="AD" clId="Web-{0DBC7E92-4035-E68D-AEB8-0DBB9EB194AB}" dt="2024-07-11T21:22:33.155" v="25" actId="1076"/>
      <pc:docMkLst>
        <pc:docMk/>
      </pc:docMkLst>
      <pc:sldChg chg="addSp delSp modSp">
        <pc:chgData name="Aversa,Alec" userId="S::aja367@drexel.edu::37f782f0-3376-44ba-b03f-83029f5af1fa" providerId="AD" clId="Web-{0DBC7E92-4035-E68D-AEB8-0DBB9EB194AB}" dt="2024-07-11T21:22:33.155" v="25" actId="1076"/>
        <pc:sldMkLst>
          <pc:docMk/>
          <pc:sldMk cId="1273904136" sldId="258"/>
        </pc:sldMkLst>
      </pc:sldChg>
    </pc:docChg>
  </pc:docChgLst>
  <pc:docChgLst>
    <pc:chgData name="Aversa,Alec" userId="S::aja367@drexel.edu::37f782f0-3376-44ba-b03f-83029f5af1fa" providerId="AD" clId="Web-{8B614904-4E9B-46DD-A189-37AA7EBC40F9}"/>
    <pc:docChg chg="addSld modSld">
      <pc:chgData name="Aversa,Alec" userId="S::aja367@drexel.edu::37f782f0-3376-44ba-b03f-83029f5af1fa" providerId="AD" clId="Web-{8B614904-4E9B-46DD-A189-37AA7EBC40F9}" dt="2023-04-13T12:47:13.977" v="3" actId="1076"/>
      <pc:docMkLst>
        <pc:docMk/>
      </pc:docMkLst>
      <pc:sldChg chg="addSp delSp modSp new">
        <pc:chgData name="Aversa,Alec" userId="S::aja367@drexel.edu::37f782f0-3376-44ba-b03f-83029f5af1fa" providerId="AD" clId="Web-{8B614904-4E9B-46DD-A189-37AA7EBC40F9}" dt="2023-04-13T12:47:13.977" v="3" actId="1076"/>
        <pc:sldMkLst>
          <pc:docMk/>
          <pc:sldMk cId="3969126258" sldId="258"/>
        </pc:sldMkLst>
      </pc:sldChg>
    </pc:docChg>
  </pc:docChgLst>
  <pc:docChgLst>
    <pc:chgData name="Aversa,Alec" userId="37f782f0-3376-44ba-b03f-83029f5af1fa" providerId="ADAL" clId="{4509BFF5-E722-40F8-9670-52D52F8441E3}"/>
    <pc:docChg chg="undo redo custSel addSld delSld modSld">
      <pc:chgData name="Aversa,Alec" userId="37f782f0-3376-44ba-b03f-83029f5af1fa" providerId="ADAL" clId="{4509BFF5-E722-40F8-9670-52D52F8441E3}" dt="2024-02-22T16:44:08.749" v="1563" actId="20577"/>
      <pc:docMkLst>
        <pc:docMk/>
      </pc:docMkLst>
      <pc:sldChg chg="addSp delSp modSp new mod">
        <pc:chgData name="Aversa,Alec" userId="37f782f0-3376-44ba-b03f-83029f5af1fa" providerId="ADAL" clId="{4509BFF5-E722-40F8-9670-52D52F8441E3}" dt="2024-02-22T15:03:04.984" v="640" actId="1076"/>
        <pc:sldMkLst>
          <pc:docMk/>
          <pc:sldMk cId="3687025834" sldId="258"/>
        </pc:sldMkLst>
      </pc:sldChg>
      <pc:sldChg chg="del">
        <pc:chgData name="Aversa,Alec" userId="37f782f0-3376-44ba-b03f-83029f5af1fa" providerId="ADAL" clId="{4509BFF5-E722-40F8-9670-52D52F8441E3}" dt="2024-02-22T14:44:13.344" v="5" actId="47"/>
        <pc:sldMkLst>
          <pc:docMk/>
          <pc:sldMk cId="3789966031" sldId="258"/>
        </pc:sldMkLst>
      </pc:sldChg>
      <pc:sldChg chg="addSp delSp modSp new mod">
        <pc:chgData name="Aversa,Alec" userId="37f782f0-3376-44ba-b03f-83029f5af1fa" providerId="ADAL" clId="{4509BFF5-E722-40F8-9670-52D52F8441E3}" dt="2024-02-22T15:04:45.595" v="643" actId="1076"/>
        <pc:sldMkLst>
          <pc:docMk/>
          <pc:sldMk cId="1273132241" sldId="259"/>
        </pc:sldMkLst>
      </pc:sldChg>
      <pc:sldChg chg="del">
        <pc:chgData name="Aversa,Alec" userId="37f782f0-3376-44ba-b03f-83029f5af1fa" providerId="ADAL" clId="{4509BFF5-E722-40F8-9670-52D52F8441E3}" dt="2024-02-22T14:44:12.393" v="4" actId="47"/>
        <pc:sldMkLst>
          <pc:docMk/>
          <pc:sldMk cId="2148892490" sldId="259"/>
        </pc:sldMkLst>
      </pc:sldChg>
      <pc:sldChg chg="modSp new mod">
        <pc:chgData name="Aversa,Alec" userId="37f782f0-3376-44ba-b03f-83029f5af1fa" providerId="ADAL" clId="{4509BFF5-E722-40F8-9670-52D52F8441E3}" dt="2024-02-22T16:44:08.749" v="1563" actId="20577"/>
        <pc:sldMkLst>
          <pc:docMk/>
          <pc:sldMk cId="2964982371" sldId="260"/>
        </pc:sldMkLst>
      </pc:sldChg>
    </pc:docChg>
  </pc:docChgLst>
  <pc:docChgLst>
    <pc:chgData name="Aversa,Alec" userId="S::aja367@drexel.edu::37f782f0-3376-44ba-b03f-83029f5af1fa" providerId="AD" clId="Web-{A022BC45-A626-4136-B806-068EC0E07124}"/>
    <pc:docChg chg="modSld">
      <pc:chgData name="Aversa,Alec" userId="S::aja367@drexel.edu::37f782f0-3376-44ba-b03f-83029f5af1fa" providerId="AD" clId="Web-{A022BC45-A626-4136-B806-068EC0E07124}" dt="2023-07-19T19:26:49.129" v="5" actId="20577"/>
      <pc:docMkLst>
        <pc:docMk/>
      </pc:docMkLst>
    </pc:docChg>
  </pc:docChgLst>
  <pc:docChgLst>
    <pc:chgData name="Aversa,Alec" userId="S::aja367@drexel.edu::37f782f0-3376-44ba-b03f-83029f5af1fa" providerId="AD" clId="Web-{B28AC674-A4E2-4C1D-A085-C69FF362BDFC}"/>
    <pc:docChg chg="addSld delSld modSld">
      <pc:chgData name="Aversa,Alec" userId="S::aja367@drexel.edu::37f782f0-3376-44ba-b03f-83029f5af1fa" providerId="AD" clId="Web-{B28AC674-A4E2-4C1D-A085-C69FF362BDFC}" dt="2023-09-28T02:17:44.592" v="11"/>
      <pc:docMkLst>
        <pc:docMk/>
      </pc:docMkLst>
      <pc:sldChg chg="del">
        <pc:chgData name="Aversa,Alec" userId="S::aja367@drexel.edu::37f782f0-3376-44ba-b03f-83029f5af1fa" providerId="AD" clId="Web-{B28AC674-A4E2-4C1D-A085-C69FF362BDFC}" dt="2023-09-28T02:13:30.210" v="8"/>
        <pc:sldMkLst>
          <pc:docMk/>
          <pc:sldMk cId="2404391528" sldId="259"/>
        </pc:sldMkLst>
      </pc:sldChg>
      <pc:sldChg chg="add replId">
        <pc:chgData name="Aversa,Alec" userId="S::aja367@drexel.edu::37f782f0-3376-44ba-b03f-83029f5af1fa" providerId="AD" clId="Web-{B28AC674-A4E2-4C1D-A085-C69FF362BDFC}" dt="2023-09-28T02:17:26.029" v="9"/>
        <pc:sldMkLst>
          <pc:docMk/>
          <pc:sldMk cId="605411113" sldId="261"/>
        </pc:sldMkLst>
      </pc:sldChg>
    </pc:docChg>
  </pc:docChgLst>
  <pc:docChgLst>
    <pc:chgData name="Aversa,Alec" userId="37f782f0-3376-44ba-b03f-83029f5af1fa" providerId="ADAL" clId="{B1EBDDC7-DAF7-4AC1-B295-12151295C824}"/>
    <pc:docChg chg="undo redo custSel addSld delSld modSld sldOrd modSection">
      <pc:chgData name="Aversa,Alec" userId="37f782f0-3376-44ba-b03f-83029f5af1fa" providerId="ADAL" clId="{B1EBDDC7-DAF7-4AC1-B295-12151295C824}" dt="2025-02-10T19:44:13.405" v="4263" actId="20577"/>
      <pc:docMkLst>
        <pc:docMk/>
      </pc:docMkLst>
      <pc:sldChg chg="modSp mod">
        <pc:chgData name="Aversa,Alec" userId="37f782f0-3376-44ba-b03f-83029f5af1fa" providerId="ADAL" clId="{B1EBDDC7-DAF7-4AC1-B295-12151295C824}" dt="2025-02-09T16:45:03.271" v="2218" actId="20577"/>
        <pc:sldMkLst>
          <pc:docMk/>
          <pc:sldMk cId="1223352898" sldId="258"/>
        </pc:sldMkLst>
      </pc:sldChg>
      <pc:sldChg chg="modSp add mod">
        <pc:chgData name="Aversa,Alec" userId="37f782f0-3376-44ba-b03f-83029f5af1fa" providerId="ADAL" clId="{B1EBDDC7-DAF7-4AC1-B295-12151295C824}" dt="2025-02-09T17:16:07.288" v="3872" actId="20577"/>
        <pc:sldMkLst>
          <pc:docMk/>
          <pc:sldMk cId="2123628543" sldId="265"/>
        </pc:sldMkLst>
      </pc:sldChg>
      <pc:sldChg chg="modSp mod">
        <pc:chgData name="Aversa,Alec" userId="37f782f0-3376-44ba-b03f-83029f5af1fa" providerId="ADAL" clId="{B1EBDDC7-DAF7-4AC1-B295-12151295C824}" dt="2025-02-09T15:41:45.440" v="226" actId="20577"/>
        <pc:sldMkLst>
          <pc:docMk/>
          <pc:sldMk cId="1734196899" sldId="273"/>
        </pc:sldMkLst>
      </pc:sldChg>
      <pc:sldChg chg="del">
        <pc:chgData name="Aversa,Alec" userId="37f782f0-3376-44ba-b03f-83029f5af1fa" providerId="ADAL" clId="{B1EBDDC7-DAF7-4AC1-B295-12151295C824}" dt="2025-02-09T17:06:16.744" v="3462" actId="47"/>
        <pc:sldMkLst>
          <pc:docMk/>
          <pc:sldMk cId="1883388721" sldId="275"/>
        </pc:sldMkLst>
      </pc:sldChg>
      <pc:sldChg chg="modSp mod">
        <pc:chgData name="Aversa,Alec" userId="37f782f0-3376-44ba-b03f-83029f5af1fa" providerId="ADAL" clId="{B1EBDDC7-DAF7-4AC1-B295-12151295C824}" dt="2025-02-09T17:16:52.446" v="3885" actId="14100"/>
        <pc:sldMkLst>
          <pc:docMk/>
          <pc:sldMk cId="910882217" sldId="276"/>
        </pc:sldMkLst>
      </pc:sldChg>
      <pc:sldChg chg="del">
        <pc:chgData name="Aversa,Alec" userId="37f782f0-3376-44ba-b03f-83029f5af1fa" providerId="ADAL" clId="{B1EBDDC7-DAF7-4AC1-B295-12151295C824}" dt="2025-02-09T17:17:32.038" v="3888" actId="47"/>
        <pc:sldMkLst>
          <pc:docMk/>
          <pc:sldMk cId="893771877" sldId="277"/>
        </pc:sldMkLst>
      </pc:sldChg>
      <pc:sldChg chg="addSp delSp modSp mod">
        <pc:chgData name="Aversa,Alec" userId="37f782f0-3376-44ba-b03f-83029f5af1fa" providerId="ADAL" clId="{B1EBDDC7-DAF7-4AC1-B295-12151295C824}" dt="2025-02-09T16:56:24.198" v="2763" actId="14100"/>
        <pc:sldMkLst>
          <pc:docMk/>
          <pc:sldMk cId="3127044720" sldId="278"/>
        </pc:sldMkLst>
      </pc:sldChg>
      <pc:sldChg chg="ord">
        <pc:chgData name="Aversa,Alec" userId="37f782f0-3376-44ba-b03f-83029f5af1fa" providerId="ADAL" clId="{B1EBDDC7-DAF7-4AC1-B295-12151295C824}" dt="2025-02-09T17:17:13.690" v="3887"/>
        <pc:sldMkLst>
          <pc:docMk/>
          <pc:sldMk cId="1034106743" sldId="291"/>
        </pc:sldMkLst>
      </pc:sldChg>
      <pc:sldChg chg="modSp mod">
        <pc:chgData name="Aversa,Alec" userId="37f782f0-3376-44ba-b03f-83029f5af1fa" providerId="ADAL" clId="{B1EBDDC7-DAF7-4AC1-B295-12151295C824}" dt="2025-02-06T18:39:37.729" v="72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B1EBDDC7-DAF7-4AC1-B295-12151295C824}" dt="2025-02-06T18:39:37.729" v="72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37f782f0-3376-44ba-b03f-83029f5af1fa" providerId="ADAL" clId="{B1EBDDC7-DAF7-4AC1-B295-12151295C824}" dt="2025-02-09T17:05:58.052" v="3461" actId="47"/>
        <pc:sldMkLst>
          <pc:docMk/>
          <pc:sldMk cId="3846446532" sldId="293"/>
        </pc:sldMkLst>
      </pc:sldChg>
      <pc:sldChg chg="del">
        <pc:chgData name="Aversa,Alec" userId="37f782f0-3376-44ba-b03f-83029f5af1fa" providerId="ADAL" clId="{B1EBDDC7-DAF7-4AC1-B295-12151295C824}" dt="2025-02-09T17:17:47.653" v="3889" actId="47"/>
        <pc:sldMkLst>
          <pc:docMk/>
          <pc:sldMk cId="1905766947" sldId="295"/>
        </pc:sldMkLst>
      </pc:sldChg>
      <pc:sldChg chg="addSp delSp modSp new mod">
        <pc:chgData name="Aversa,Alec" userId="37f782f0-3376-44ba-b03f-83029f5af1fa" providerId="ADAL" clId="{B1EBDDC7-DAF7-4AC1-B295-12151295C824}" dt="2025-02-06T18:44:26.119" v="170" actId="1076"/>
        <pc:sldMkLst>
          <pc:docMk/>
          <pc:sldMk cId="360188581" sldId="297"/>
        </pc:sldMkLst>
      </pc:sldChg>
      <pc:sldChg chg="del">
        <pc:chgData name="Aversa,Alec" userId="37f782f0-3376-44ba-b03f-83029f5af1fa" providerId="ADAL" clId="{B1EBDDC7-DAF7-4AC1-B295-12151295C824}" dt="2025-02-06T18:42:45.271" v="152" actId="47"/>
        <pc:sldMkLst>
          <pc:docMk/>
          <pc:sldMk cId="2434037659" sldId="297"/>
        </pc:sldMkLst>
      </pc:sldChg>
      <pc:sldChg chg="addSp delSp modSp new mod">
        <pc:chgData name="Aversa,Alec" userId="37f782f0-3376-44ba-b03f-83029f5af1fa" providerId="ADAL" clId="{B1EBDDC7-DAF7-4AC1-B295-12151295C824}" dt="2025-02-06T18:45:06.111" v="175" actId="962"/>
        <pc:sldMkLst>
          <pc:docMk/>
          <pc:sldMk cId="3640777305" sldId="298"/>
        </pc:sldMkLst>
      </pc:sldChg>
      <pc:sldChg chg="addSp delSp modSp new mod modClrScheme chgLayout">
        <pc:chgData name="Aversa,Alec" userId="37f782f0-3376-44ba-b03f-83029f5af1fa" providerId="ADAL" clId="{B1EBDDC7-DAF7-4AC1-B295-12151295C824}" dt="2025-02-09T16:32:04.043" v="1091" actId="1076"/>
        <pc:sldMkLst>
          <pc:docMk/>
          <pc:sldMk cId="2365937316" sldId="299"/>
        </pc:sldMkLst>
      </pc:sldChg>
      <pc:sldChg chg="addSp delSp modSp new mod">
        <pc:chgData name="Aversa,Alec" userId="37f782f0-3376-44ba-b03f-83029f5af1fa" providerId="ADAL" clId="{B1EBDDC7-DAF7-4AC1-B295-12151295C824}" dt="2025-02-09T16:44:35.435" v="2217" actId="20577"/>
        <pc:sldMkLst>
          <pc:docMk/>
          <pc:sldMk cId="3530260649" sldId="300"/>
        </pc:sldMkLst>
      </pc:sldChg>
      <pc:sldChg chg="addSp modSp new mod">
        <pc:chgData name="Aversa,Alec" userId="37f782f0-3376-44ba-b03f-83029f5af1fa" providerId="ADAL" clId="{B1EBDDC7-DAF7-4AC1-B295-12151295C824}" dt="2025-02-10T16:53:12.832" v="3997" actId="20577"/>
        <pc:sldMkLst>
          <pc:docMk/>
          <pc:sldMk cId="3125395194" sldId="301"/>
        </pc:sldMkLst>
      </pc:sldChg>
      <pc:sldChg chg="addSp delSp modSp new mod">
        <pc:chgData name="Aversa,Alec" userId="37f782f0-3376-44ba-b03f-83029f5af1fa" providerId="ADAL" clId="{B1EBDDC7-DAF7-4AC1-B295-12151295C824}" dt="2025-02-10T19:44:13.405" v="4263" actId="20577"/>
        <pc:sldMkLst>
          <pc:docMk/>
          <pc:sldMk cId="146827075" sldId="302"/>
        </pc:sldMkLst>
      </pc:sldChg>
      <pc:sldChg chg="addSp delSp modSp new mod">
        <pc:chgData name="Aversa,Alec" userId="37f782f0-3376-44ba-b03f-83029f5af1fa" providerId="ADAL" clId="{B1EBDDC7-DAF7-4AC1-B295-12151295C824}" dt="2025-02-10T17:59:15.917" v="4031" actId="20577"/>
        <pc:sldMkLst>
          <pc:docMk/>
          <pc:sldMk cId="1239465813" sldId="303"/>
        </pc:sldMkLst>
      </pc:sldChg>
      <pc:sldChg chg="addSp delSp modSp new mod ord">
        <pc:chgData name="Aversa,Alec" userId="37f782f0-3376-44ba-b03f-83029f5af1fa" providerId="ADAL" clId="{B1EBDDC7-DAF7-4AC1-B295-12151295C824}" dt="2025-02-10T18:58:45.635" v="4193" actId="20577"/>
        <pc:sldMkLst>
          <pc:docMk/>
          <pc:sldMk cId="3188967287" sldId="304"/>
        </pc:sldMkLst>
      </pc:sldChg>
    </pc:docChg>
  </pc:docChgLst>
  <pc:docChgLst>
    <pc:chgData name="Aversa,Alec" userId="S::aja367@drexel.edu::37f782f0-3376-44ba-b03f-83029f5af1fa" providerId="AD" clId="Web-{2F7B8423-4467-E0BD-8280-4E02187F2B17}"/>
    <pc:docChg chg="addSld delSld modSld">
      <pc:chgData name="Aversa,Alec" userId="S::aja367@drexel.edu::37f782f0-3376-44ba-b03f-83029f5af1fa" providerId="AD" clId="Web-{2F7B8423-4467-E0BD-8280-4E02187F2B17}" dt="2024-09-12T16:13:10.829" v="232"/>
      <pc:docMkLst>
        <pc:docMk/>
      </pc:docMkLst>
      <pc:sldChg chg="modSp">
        <pc:chgData name="Aversa,Alec" userId="S::aja367@drexel.edu::37f782f0-3376-44ba-b03f-83029f5af1fa" providerId="AD" clId="Web-{2F7B8423-4467-E0BD-8280-4E02187F2B17}" dt="2024-09-12T16:09:17.374" v="210"/>
        <pc:sldMkLst>
          <pc:docMk/>
          <pc:sldMk cId="2681506020" sldId="257"/>
        </pc:sldMkLst>
      </pc:sldChg>
      <pc:sldChg chg="modSp new del">
        <pc:chgData name="Aversa,Alec" userId="S::aja367@drexel.edu::37f782f0-3376-44ba-b03f-83029f5af1fa" providerId="AD" clId="Web-{2F7B8423-4467-E0BD-8280-4E02187F2B17}" dt="2024-09-12T16:13:10.829" v="232"/>
        <pc:sldMkLst>
          <pc:docMk/>
          <pc:sldMk cId="678623716" sldId="258"/>
        </pc:sldMkLst>
      </pc:sldChg>
      <pc:sldChg chg="delSp modSp add del replId">
        <pc:chgData name="Aversa,Alec" userId="S::aja367@drexel.edu::37f782f0-3376-44ba-b03f-83029f5af1fa" providerId="AD" clId="Web-{2F7B8423-4467-E0BD-8280-4E02187F2B17}" dt="2024-09-12T16:11:32.531" v="220"/>
        <pc:sldMkLst>
          <pc:docMk/>
          <pc:sldMk cId="2177286894" sldId="258"/>
        </pc:sldMkLst>
      </pc:sldChg>
      <pc:sldChg chg="new del">
        <pc:chgData name="Aversa,Alec" userId="S::aja367@drexel.edu::37f782f0-3376-44ba-b03f-83029f5af1fa" providerId="AD" clId="Web-{2F7B8423-4467-E0BD-8280-4E02187F2B17}" dt="2024-09-12T16:12:30.797" v="222"/>
        <pc:sldMkLst>
          <pc:docMk/>
          <pc:sldMk cId="2195920525" sldId="258"/>
        </pc:sldMkLst>
      </pc:sldChg>
      <pc:sldChg chg="del">
        <pc:chgData name="Aversa,Alec" userId="S::aja367@drexel.edu::37f782f0-3376-44ba-b03f-83029f5af1fa" providerId="AD" clId="Web-{2F7B8423-4467-E0BD-8280-4E02187F2B17}" dt="2024-09-12T16:06:49.530" v="8"/>
        <pc:sldMkLst>
          <pc:docMk/>
          <pc:sldMk cId="2695109003" sldId="261"/>
        </pc:sldMkLst>
      </pc:sldChg>
      <pc:sldChg chg="del">
        <pc:chgData name="Aversa,Alec" userId="S::aja367@drexel.edu::37f782f0-3376-44ba-b03f-83029f5af1fa" providerId="AD" clId="Web-{2F7B8423-4467-E0BD-8280-4E02187F2B17}" dt="2024-09-12T16:06:46.905" v="7"/>
        <pc:sldMkLst>
          <pc:docMk/>
          <pc:sldMk cId="869107687" sldId="262"/>
        </pc:sldMkLst>
      </pc:sldChg>
      <pc:sldChg chg="del">
        <pc:chgData name="Aversa,Alec" userId="S::aja367@drexel.edu::37f782f0-3376-44ba-b03f-83029f5af1fa" providerId="AD" clId="Web-{2F7B8423-4467-E0BD-8280-4E02187F2B17}" dt="2024-09-12T16:06:44.921" v="6"/>
        <pc:sldMkLst>
          <pc:docMk/>
          <pc:sldMk cId="2880785737" sldId="263"/>
        </pc:sldMkLst>
      </pc:sldChg>
    </pc:docChg>
  </pc:docChgLst>
  <pc:docChgLst>
    <pc:chgData name="Aversa,Alec" userId="S::aja367@drexel.edu::37f782f0-3376-44ba-b03f-83029f5af1fa" providerId="AD" clId="Web-{D55E1CA9-463B-43E7-9EF5-E469D1E9A37F}"/>
    <pc:docChg chg="addSld modSld">
      <pc:chgData name="Aversa,Alec" userId="S::aja367@drexel.edu::37f782f0-3376-44ba-b03f-83029f5af1fa" providerId="AD" clId="Web-{D55E1CA9-463B-43E7-9EF5-E469D1E9A37F}" dt="2023-07-27T15:54:27.901" v="52" actId="20577"/>
      <pc:docMkLst>
        <pc:docMk/>
      </pc:docMkLst>
      <pc:sldChg chg="modSp new">
        <pc:chgData name="Aversa,Alec" userId="S::aja367@drexel.edu::37f782f0-3376-44ba-b03f-83029f5af1fa" providerId="AD" clId="Web-{D55E1CA9-463B-43E7-9EF5-E469D1E9A37F}" dt="2023-07-27T15:54:27.901" v="52" actId="20577"/>
        <pc:sldMkLst>
          <pc:docMk/>
          <pc:sldMk cId="2446485050" sldId="258"/>
        </pc:sldMkLst>
      </pc:sldChg>
    </pc:docChg>
  </pc:docChgLst>
  <pc:docChgLst>
    <pc:chgData name="Aversa,Alec" userId="S::aja367@drexel.edu::37f782f0-3376-44ba-b03f-83029f5af1fa" providerId="AD" clId="Web-{D131CE9F-4EEC-4633-974F-93A567D55C6A}"/>
    <pc:docChg chg="addSld delSld modSld">
      <pc:chgData name="Aversa,Alec" userId="S::aja367@drexel.edu::37f782f0-3376-44ba-b03f-83029f5af1fa" providerId="AD" clId="Web-{D131CE9F-4EEC-4633-974F-93A567D55C6A}" dt="2022-09-08T20:46:16.095" v="469" actId="20577"/>
      <pc:docMkLst>
        <pc:docMk/>
      </pc:docMkLst>
      <pc:sldChg chg="modSp">
        <pc:chgData name="Aversa,Alec" userId="S::aja367@drexel.edu::37f782f0-3376-44ba-b03f-83029f5af1fa" providerId="AD" clId="Web-{D131CE9F-4EEC-4633-974F-93A567D55C6A}" dt="2022-09-08T19:05:06.873" v="1" actId="20577"/>
        <pc:sldMkLst>
          <pc:docMk/>
          <pc:sldMk cId="109857222" sldId="256"/>
        </pc:sldMkLst>
      </pc:sldChg>
      <pc:sldChg chg="modSp">
        <pc:chgData name="Aversa,Alec" userId="S::aja367@drexel.edu::37f782f0-3376-44ba-b03f-83029f5af1fa" providerId="AD" clId="Web-{D131CE9F-4EEC-4633-974F-93A567D55C6A}" dt="2022-09-08T19:13:03.414" v="9" actId="20577"/>
        <pc:sldMkLst>
          <pc:docMk/>
          <pc:sldMk cId="2681506020" sldId="257"/>
        </pc:sldMkLst>
      </pc:sldChg>
      <pc:sldChg chg="modSp">
        <pc:chgData name="Aversa,Alec" userId="S::aja367@drexel.edu::37f782f0-3376-44ba-b03f-83029f5af1fa" providerId="AD" clId="Web-{D131CE9F-4EEC-4633-974F-93A567D55C6A}" dt="2022-09-08T20:33:26.041" v="222" actId="20577"/>
        <pc:sldMkLst>
          <pc:docMk/>
          <pc:sldMk cId="737190192" sldId="261"/>
        </pc:sldMkLst>
      </pc:sldChg>
      <pc:sldChg chg="addSp delSp modSp">
        <pc:chgData name="Aversa,Alec" userId="S::aja367@drexel.edu::37f782f0-3376-44ba-b03f-83029f5af1fa" providerId="AD" clId="Web-{D131CE9F-4EEC-4633-974F-93A567D55C6A}" dt="2022-09-08T19:31:43.739" v="104" actId="20577"/>
        <pc:sldMkLst>
          <pc:docMk/>
          <pc:sldMk cId="797582978" sldId="262"/>
        </pc:sldMkLst>
      </pc:sldChg>
      <pc:sldChg chg="del">
        <pc:chgData name="Aversa,Alec" userId="S::aja367@drexel.edu::37f782f0-3376-44ba-b03f-83029f5af1fa" providerId="AD" clId="Web-{D131CE9F-4EEC-4633-974F-93A567D55C6A}" dt="2022-09-08T19:32:07.865" v="107"/>
        <pc:sldMkLst>
          <pc:docMk/>
          <pc:sldMk cId="1817257539" sldId="263"/>
        </pc:sldMkLst>
      </pc:sldChg>
      <pc:sldChg chg="delSp modSp">
        <pc:chgData name="Aversa,Alec" userId="S::aja367@drexel.edu::37f782f0-3376-44ba-b03f-83029f5af1fa" providerId="AD" clId="Web-{D131CE9F-4EEC-4633-974F-93A567D55C6A}" dt="2022-09-08T20:44:34.264" v="402" actId="20577"/>
        <pc:sldMkLst>
          <pc:docMk/>
          <pc:sldMk cId="458187885" sldId="264"/>
        </pc:sldMkLst>
      </pc:sldChg>
      <pc:sldChg chg="addSp delSp modSp">
        <pc:chgData name="Aversa,Alec" userId="S::aja367@drexel.edu::37f782f0-3376-44ba-b03f-83029f5af1fa" providerId="AD" clId="Web-{D131CE9F-4EEC-4633-974F-93A567D55C6A}" dt="2022-09-08T19:43:56.293" v="115" actId="1076"/>
        <pc:sldMkLst>
          <pc:docMk/>
          <pc:sldMk cId="566919041" sldId="265"/>
        </pc:sldMkLst>
      </pc:sldChg>
      <pc:sldChg chg="addSp delSp modSp">
        <pc:chgData name="Aversa,Alec" userId="S::aja367@drexel.edu::37f782f0-3376-44ba-b03f-83029f5af1fa" providerId="AD" clId="Web-{D131CE9F-4EEC-4633-974F-93A567D55C6A}" dt="2022-09-08T20:04:45.066" v="124"/>
        <pc:sldMkLst>
          <pc:docMk/>
          <pc:sldMk cId="2126398421" sldId="266"/>
        </pc:sldMkLst>
      </pc:sldChg>
      <pc:sldChg chg="addSp delSp modSp add replId">
        <pc:chgData name="Aversa,Alec" userId="S::aja367@drexel.edu::37f782f0-3376-44ba-b03f-83029f5af1fa" providerId="AD" clId="Web-{D131CE9F-4EEC-4633-974F-93A567D55C6A}" dt="2022-09-08T20:18:08.966" v="199" actId="1076"/>
        <pc:sldMkLst>
          <pc:docMk/>
          <pc:sldMk cId="3031267469" sldId="267"/>
        </pc:sldMkLst>
      </pc:sldChg>
      <pc:sldChg chg="addSp delSp modSp new">
        <pc:chgData name="Aversa,Alec" userId="S::aja367@drexel.edu::37f782f0-3376-44ba-b03f-83029f5af1fa" providerId="AD" clId="Web-{D131CE9F-4EEC-4633-974F-93A567D55C6A}" dt="2022-09-08T20:19:57.485" v="207" actId="1076"/>
        <pc:sldMkLst>
          <pc:docMk/>
          <pc:sldMk cId="3776693877" sldId="268"/>
        </pc:sldMkLst>
      </pc:sldChg>
      <pc:sldChg chg="addSp delSp modSp add replId">
        <pc:chgData name="Aversa,Alec" userId="S::aja367@drexel.edu::37f782f0-3376-44ba-b03f-83029f5af1fa" providerId="AD" clId="Web-{D131CE9F-4EEC-4633-974F-93A567D55C6A}" dt="2022-09-08T20:39:33.161" v="336" actId="20577"/>
        <pc:sldMkLst>
          <pc:docMk/>
          <pc:sldMk cId="579304227" sldId="269"/>
        </pc:sldMkLst>
      </pc:sldChg>
      <pc:sldChg chg="modSp add replId">
        <pc:chgData name="Aversa,Alec" userId="S::aja367@drexel.edu::37f782f0-3376-44ba-b03f-83029f5af1fa" providerId="AD" clId="Web-{D131CE9F-4EEC-4633-974F-93A567D55C6A}" dt="2022-09-08T20:46:16.095" v="469" actId="20577"/>
        <pc:sldMkLst>
          <pc:docMk/>
          <pc:sldMk cId="133257677" sldId="270"/>
        </pc:sldMkLst>
      </pc:sldChg>
    </pc:docChg>
  </pc:docChgLst>
  <pc:docChgLst>
    <pc:chgData name="Aversa,Alec" userId="S::aja367@drexel.edu::37f782f0-3376-44ba-b03f-83029f5af1fa" providerId="AD" clId="Web-{138050E3-7927-4FA4-B7BD-78EE7473243C}"/>
    <pc:docChg chg="delSld modSld">
      <pc:chgData name="Aversa,Alec" userId="S::aja367@drexel.edu::37f782f0-3376-44ba-b03f-83029f5af1fa" providerId="AD" clId="Web-{138050E3-7927-4FA4-B7BD-78EE7473243C}" dt="2022-10-27T02:58:03.324" v="606" actId="20577"/>
      <pc:docMkLst>
        <pc:docMk/>
      </pc:docMkLst>
      <pc:sldChg chg="modSp">
        <pc:chgData name="Aversa,Alec" userId="S::aja367@drexel.edu::37f782f0-3376-44ba-b03f-83029f5af1fa" providerId="AD" clId="Web-{138050E3-7927-4FA4-B7BD-78EE7473243C}" dt="2022-10-27T02:21:47.656" v="43" actId="20577"/>
        <pc:sldMkLst>
          <pc:docMk/>
          <pc:sldMk cId="391194008" sldId="260"/>
        </pc:sldMkLst>
      </pc:sldChg>
      <pc:sldChg chg="modSp">
        <pc:chgData name="Aversa,Alec" userId="S::aja367@drexel.edu::37f782f0-3376-44ba-b03f-83029f5af1fa" providerId="AD" clId="Web-{138050E3-7927-4FA4-B7BD-78EE7473243C}" dt="2022-10-27T02:27:46.249" v="202" actId="20577"/>
        <pc:sldMkLst>
          <pc:docMk/>
          <pc:sldMk cId="3284313497" sldId="263"/>
        </pc:sldMkLst>
      </pc:sldChg>
      <pc:sldChg chg="addSp delSp modSp">
        <pc:chgData name="Aversa,Alec" userId="S::aja367@drexel.edu::37f782f0-3376-44ba-b03f-83029f5af1fa" providerId="AD" clId="Web-{138050E3-7927-4FA4-B7BD-78EE7473243C}" dt="2022-10-27T02:58:03.324" v="606" actId="20577"/>
        <pc:sldMkLst>
          <pc:docMk/>
          <pc:sldMk cId="766774083" sldId="264"/>
        </pc:sldMkLst>
      </pc:sldChg>
      <pc:sldChg chg="modSp">
        <pc:chgData name="Aversa,Alec" userId="S::aja367@drexel.edu::37f782f0-3376-44ba-b03f-83029f5af1fa" providerId="AD" clId="Web-{138050E3-7927-4FA4-B7BD-78EE7473243C}" dt="2022-10-27T02:44:44.369" v="458" actId="20577"/>
        <pc:sldMkLst>
          <pc:docMk/>
          <pc:sldMk cId="2565046161" sldId="265"/>
        </pc:sldMkLst>
      </pc:sldChg>
      <pc:sldChg chg="del">
        <pc:chgData name="Aversa,Alec" userId="S::aja367@drexel.edu::37f782f0-3376-44ba-b03f-83029f5af1fa" providerId="AD" clId="Web-{138050E3-7927-4FA4-B7BD-78EE7473243C}" dt="2022-10-27T02:28:14.438" v="203"/>
        <pc:sldMkLst>
          <pc:docMk/>
          <pc:sldMk cId="487483144" sldId="266"/>
        </pc:sldMkLst>
      </pc:sldChg>
      <pc:sldChg chg="del">
        <pc:chgData name="Aversa,Alec" userId="S::aja367@drexel.edu::37f782f0-3376-44ba-b03f-83029f5af1fa" providerId="AD" clId="Web-{138050E3-7927-4FA4-B7BD-78EE7473243C}" dt="2022-10-27T02:29:51.051" v="222"/>
        <pc:sldMkLst>
          <pc:docMk/>
          <pc:sldMk cId="1275991635" sldId="267"/>
        </pc:sldMkLst>
      </pc:sldChg>
    </pc:docChg>
  </pc:docChgLst>
  <pc:docChgLst>
    <pc:chgData name="Aversa,Alec" userId="S::aja367@drexel.edu::37f782f0-3376-44ba-b03f-83029f5af1fa" providerId="AD" clId="Web-{4B1B8CDB-D35F-4CB9-A6E1-36112FC720CB}"/>
    <pc:docChg chg="addSld modSld addMainMaster delMainMaster modMainMaster">
      <pc:chgData name="Aversa,Alec" userId="S::aja367@drexel.edu::37f782f0-3376-44ba-b03f-83029f5af1fa" providerId="AD" clId="Web-{4B1B8CDB-D35F-4CB9-A6E1-36112FC720CB}" dt="2022-07-14T18:42:03.906" v="1087" actId="20577"/>
      <pc:docMkLst>
        <pc:docMk/>
      </pc:docMkLst>
      <pc:sldChg chg="addSp modSp new mod modClrScheme chgLayout">
        <pc:chgData name="Aversa,Alec" userId="S::aja367@drexel.edu::37f782f0-3376-44ba-b03f-83029f5af1fa" providerId="AD" clId="Web-{4B1B8CDB-D35F-4CB9-A6E1-36112FC720CB}" dt="2022-07-14T18:14:33.460" v="685"/>
        <pc:sldMkLst>
          <pc:docMk/>
          <pc:sldMk cId="1785657408" sldId="258"/>
        </pc:sldMkLst>
      </pc:sldChg>
      <pc:sldChg chg="addSp modSp new">
        <pc:chgData name="Aversa,Alec" userId="S::aja367@drexel.edu::37f782f0-3376-44ba-b03f-83029f5af1fa" providerId="AD" clId="Web-{4B1B8CDB-D35F-4CB9-A6E1-36112FC720CB}" dt="2022-07-14T18:14:33.460" v="685"/>
        <pc:sldMkLst>
          <pc:docMk/>
          <pc:sldMk cId="2839163816" sldId="259"/>
        </pc:sldMkLst>
      </pc:sldChg>
      <pc:sldChg chg="addSp delSp modSp new">
        <pc:chgData name="Aversa,Alec" userId="S::aja367@drexel.edu::37f782f0-3376-44ba-b03f-83029f5af1fa" providerId="AD" clId="Web-{4B1B8CDB-D35F-4CB9-A6E1-36112FC720CB}" dt="2022-07-14T18:24:18.792" v="723" actId="20577"/>
        <pc:sldMkLst>
          <pc:docMk/>
          <pc:sldMk cId="1844975789" sldId="260"/>
        </pc:sldMkLst>
      </pc:sldChg>
      <pc:sldChg chg="addSp delSp modSp new">
        <pc:chgData name="Aversa,Alec" userId="S::aja367@drexel.edu::37f782f0-3376-44ba-b03f-83029f5af1fa" providerId="AD" clId="Web-{4B1B8CDB-D35F-4CB9-A6E1-36112FC720CB}" dt="2022-07-14T18:26:04.639" v="758" actId="1076"/>
        <pc:sldMkLst>
          <pc:docMk/>
          <pc:sldMk cId="107098175" sldId="261"/>
        </pc:sldMkLst>
      </pc:sldChg>
      <pc:sldChg chg="addSp modSp new">
        <pc:chgData name="Aversa,Alec" userId="S::aja367@drexel.edu::37f782f0-3376-44ba-b03f-83029f5af1fa" providerId="AD" clId="Web-{4B1B8CDB-D35F-4CB9-A6E1-36112FC720CB}" dt="2022-07-14T18:36:24.394" v="1003" actId="20577"/>
        <pc:sldMkLst>
          <pc:docMk/>
          <pc:sldMk cId="739649162" sldId="262"/>
        </pc:sldMkLst>
      </pc:sldChg>
      <pc:sldChg chg="addSp delSp modSp new">
        <pc:chgData name="Aversa,Alec" userId="S::aja367@drexel.edu::37f782f0-3376-44ba-b03f-83029f5af1fa" providerId="AD" clId="Web-{4B1B8CDB-D35F-4CB9-A6E1-36112FC720CB}" dt="2022-07-14T18:42:03.906" v="1087" actId="20577"/>
        <pc:sldMkLst>
          <pc:docMk/>
          <pc:sldMk cId="4255165179" sldId="263"/>
        </pc:sldMkLst>
      </pc:sldChg>
      <pc:sldMasterChg chg="del delSldLayout">
        <pc:chgData name="Aversa,Alec" userId="S::aja367@drexel.edu::37f782f0-3376-44ba-b03f-83029f5af1fa" providerId="AD" clId="Web-{4B1B8CDB-D35F-4CB9-A6E1-36112FC720CB}" dt="2022-07-14T17:40:57.143" v="195"/>
        <pc:sldMasterMkLst>
          <pc:docMk/>
          <pc:sldMasterMk cId="394905652" sldId="2147483735"/>
        </pc:sldMasterMkLst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2543331337" sldId="2147483736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596265869" sldId="2147483737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530670218" sldId="2147483738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815769583" sldId="2147483739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525320478" sldId="2147483740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2891443671" sldId="2147483741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781345059" sldId="2147483742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4135942377" sldId="2147483743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287961828" sldId="2147483744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378479110" sldId="2147483745"/>
          </pc:sldLayoutMkLst>
        </pc:sldLayoutChg>
        <pc:sldLayoutChg chg="del">
          <pc:chgData name="Aversa,Alec" userId="S::aja367@drexel.edu::37f782f0-3376-44ba-b03f-83029f5af1fa" providerId="AD" clId="Web-{4B1B8CDB-D35F-4CB9-A6E1-36112FC720CB}" dt="2022-07-14T17:40:57.143" v="195"/>
          <pc:sldLayoutMkLst>
            <pc:docMk/>
            <pc:sldMasterMk cId="394905652" sldId="2147483735"/>
            <pc:sldLayoutMk cId="3977041080" sldId="2147483746"/>
          </pc:sldLayoutMkLst>
        </pc:sldLayoutChg>
      </pc:sldMasterChg>
      <pc:sldMasterChg chg="add mod addSldLayout modSldLayout">
        <pc:chgData name="Aversa,Alec" userId="S::aja367@drexel.edu::37f782f0-3376-44ba-b03f-83029f5af1fa" providerId="AD" clId="Web-{4B1B8CDB-D35F-4CB9-A6E1-36112FC720CB}" dt="2022-07-14T18:14:33.460" v="685"/>
        <pc:sldMasterMkLst>
          <pc:docMk/>
          <pc:sldMasterMk cId="1840106048" sldId="2147483747"/>
        </pc:sldMasterMkLst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2657586990" sldId="2147483748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3621588554" sldId="2147483749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629787611" sldId="2147483750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354738182" sldId="2147483751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706733529" sldId="2147483752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576980259" sldId="2147483753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400175473" sldId="2147483754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497117453" sldId="2147483755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682168708" sldId="2147483756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1674803251" sldId="2147483757"/>
          </pc:sldLayoutMkLst>
        </pc:sldLayoutChg>
        <pc:sldLayoutChg chg="add mod replId">
          <pc:chgData name="Aversa,Alec" userId="S::aja367@drexel.edu::37f782f0-3376-44ba-b03f-83029f5af1fa" providerId="AD" clId="Web-{4B1B8CDB-D35F-4CB9-A6E1-36112FC720CB}" dt="2022-07-14T18:14:33.460" v="685"/>
          <pc:sldLayoutMkLst>
            <pc:docMk/>
            <pc:sldMasterMk cId="1840106048" sldId="2147483747"/>
            <pc:sldLayoutMk cId="2934940866" sldId="2147483758"/>
          </pc:sldLayoutMkLst>
        </pc:sldLayoutChg>
      </pc:sldMasterChg>
    </pc:docChg>
  </pc:docChgLst>
  <pc:docChgLst>
    <pc:chgData name="Aversa,Alec" userId="S::aja367@drexel.edu::37f782f0-3376-44ba-b03f-83029f5af1fa" providerId="AD" clId="Web-{10ECA220-4FB4-68F4-EC9B-2848F3ACF95B}"/>
    <pc:docChg chg="addSld delSld modSld">
      <pc:chgData name="Aversa,Alec" userId="S::aja367@drexel.edu::37f782f0-3376-44ba-b03f-83029f5af1fa" providerId="AD" clId="Web-{10ECA220-4FB4-68F4-EC9B-2848F3ACF95B}" dt="2024-08-29T12:53:29.839" v="403" actId="20577"/>
      <pc:docMkLst>
        <pc:docMk/>
      </pc:docMkLst>
      <pc:sldChg chg="del">
        <pc:chgData name="Aversa,Alec" userId="S::aja367@drexel.edu::37f782f0-3376-44ba-b03f-83029f5af1fa" providerId="AD" clId="Web-{10ECA220-4FB4-68F4-EC9B-2848F3ACF95B}" dt="2024-08-29T12:34:39.565" v="93"/>
        <pc:sldMkLst>
          <pc:docMk/>
          <pc:sldMk cId="1539122509" sldId="258"/>
        </pc:sldMkLst>
      </pc:sldChg>
      <pc:sldChg chg="del">
        <pc:chgData name="Aversa,Alec" userId="S::aja367@drexel.edu::37f782f0-3376-44ba-b03f-83029f5af1fa" providerId="AD" clId="Web-{10ECA220-4FB4-68F4-EC9B-2848F3ACF95B}" dt="2024-08-29T12:34:46.846" v="98"/>
        <pc:sldMkLst>
          <pc:docMk/>
          <pc:sldMk cId="209972978" sldId="259"/>
        </pc:sldMkLst>
      </pc:sldChg>
      <pc:sldChg chg="del">
        <pc:chgData name="Aversa,Alec" userId="S::aja367@drexel.edu::37f782f0-3376-44ba-b03f-83029f5af1fa" providerId="AD" clId="Web-{10ECA220-4FB4-68F4-EC9B-2848F3ACF95B}" dt="2024-08-29T12:34:52.347" v="99"/>
        <pc:sldMkLst>
          <pc:docMk/>
          <pc:sldMk cId="3274039019" sldId="260"/>
        </pc:sldMkLst>
      </pc:sldChg>
      <pc:sldChg chg="modSp">
        <pc:chgData name="Aversa,Alec" userId="S::aja367@drexel.edu::37f782f0-3376-44ba-b03f-83029f5af1fa" providerId="AD" clId="Web-{10ECA220-4FB4-68F4-EC9B-2848F3ACF95B}" dt="2024-08-29T12:53:29.839" v="403" actId="20577"/>
        <pc:sldMkLst>
          <pc:docMk/>
          <pc:sldMk cId="2695109003" sldId="261"/>
        </pc:sldMkLst>
      </pc:sldChg>
      <pc:sldChg chg="add replId">
        <pc:chgData name="Aversa,Alec" userId="S::aja367@drexel.edu::37f782f0-3376-44ba-b03f-83029f5af1fa" providerId="AD" clId="Web-{10ECA220-4FB4-68F4-EC9B-2848F3ACF95B}" dt="2024-08-29T12:46:14.480" v="359"/>
        <pc:sldMkLst>
          <pc:docMk/>
          <pc:sldMk cId="665645851" sldId="262"/>
        </pc:sldMkLst>
      </pc:sldChg>
      <pc:sldChg chg="del">
        <pc:chgData name="Aversa,Alec" userId="S::aja367@drexel.edu::37f782f0-3376-44ba-b03f-83029f5af1fa" providerId="AD" clId="Web-{10ECA220-4FB4-68F4-EC9B-2848F3ACF95B}" dt="2024-08-29T12:34:41.159" v="94"/>
        <pc:sldMkLst>
          <pc:docMk/>
          <pc:sldMk cId="3610763670" sldId="262"/>
        </pc:sldMkLst>
      </pc:sldChg>
      <pc:sldChg chg="del">
        <pc:chgData name="Aversa,Alec" userId="S::aja367@drexel.edu::37f782f0-3376-44ba-b03f-83029f5af1fa" providerId="AD" clId="Web-{10ECA220-4FB4-68F4-EC9B-2848F3ACF95B}" dt="2024-08-29T12:34:42.831" v="95"/>
        <pc:sldMkLst>
          <pc:docMk/>
          <pc:sldMk cId="1314842335" sldId="263"/>
        </pc:sldMkLst>
      </pc:sldChg>
      <pc:sldChg chg="del">
        <pc:chgData name="Aversa,Alec" userId="S::aja367@drexel.edu::37f782f0-3376-44ba-b03f-83029f5af1fa" providerId="AD" clId="Web-{10ECA220-4FB4-68F4-EC9B-2848F3ACF95B}" dt="2024-08-29T12:34:43.909" v="96"/>
        <pc:sldMkLst>
          <pc:docMk/>
          <pc:sldMk cId="1243537958" sldId="264"/>
        </pc:sldMkLst>
      </pc:sldChg>
      <pc:sldChg chg="del">
        <pc:chgData name="Aversa,Alec" userId="S::aja367@drexel.edu::37f782f0-3376-44ba-b03f-83029f5af1fa" providerId="AD" clId="Web-{10ECA220-4FB4-68F4-EC9B-2848F3ACF95B}" dt="2024-08-29T12:34:45.737" v="97"/>
        <pc:sldMkLst>
          <pc:docMk/>
          <pc:sldMk cId="1340349279" sldId="265"/>
        </pc:sldMkLst>
      </pc:sldChg>
      <pc:sldChg chg="del">
        <pc:chgData name="Aversa,Alec" userId="S::aja367@drexel.edu::37f782f0-3376-44ba-b03f-83029f5af1fa" providerId="AD" clId="Web-{10ECA220-4FB4-68F4-EC9B-2848F3ACF95B}" dt="2024-08-29T12:31:25.683" v="3"/>
        <pc:sldMkLst>
          <pc:docMk/>
          <pc:sldMk cId="3995719987" sldId="266"/>
        </pc:sldMkLst>
      </pc:sldChg>
    </pc:docChg>
  </pc:docChgLst>
  <pc:docChgLst>
    <pc:chgData clId="Web-{A1B8F59F-B295-454A-AC6D-E912C070C3B9}"/>
    <pc:docChg chg="modSld">
      <pc:chgData name="" userId="" providerId="" clId="Web-{A1B8F59F-B295-454A-AC6D-E912C070C3B9}" dt="2023-03-08T20:03:56.509" v="0" actId="20577"/>
      <pc:docMkLst>
        <pc:docMk/>
      </pc:docMkLst>
    </pc:docChg>
  </pc:docChgLst>
  <pc:docChgLst>
    <pc:chgData name="Aversa,Alec" userId="37f782f0-3376-44ba-b03f-83029f5af1fa" providerId="ADAL" clId="{EB01C002-71AF-48FA-A6C7-4A16BDBD3ACA}"/>
    <pc:docChg chg="undo custSel addSld delSld modSld sldOrd addSection modSection">
      <pc:chgData name="Aversa,Alec" userId="37f782f0-3376-44ba-b03f-83029f5af1fa" providerId="ADAL" clId="{EB01C002-71AF-48FA-A6C7-4A16BDBD3ACA}" dt="2024-12-10T19:59:13.680" v="2798" actId="6549"/>
      <pc:docMkLst>
        <pc:docMk/>
      </pc:docMkLst>
      <pc:sldChg chg="modSp mod ord">
        <pc:chgData name="Aversa,Alec" userId="37f782f0-3376-44ba-b03f-83029f5af1fa" providerId="ADAL" clId="{EB01C002-71AF-48FA-A6C7-4A16BDBD3ACA}" dt="2024-12-05T19:19:15.151" v="310"/>
        <pc:sldMkLst>
          <pc:docMk/>
          <pc:sldMk cId="109857222" sldId="256"/>
        </pc:sldMkLst>
      </pc:sldChg>
      <pc:sldChg chg="add ord">
        <pc:chgData name="Aversa,Alec" userId="37f782f0-3376-44ba-b03f-83029f5af1fa" providerId="ADAL" clId="{EB01C002-71AF-48FA-A6C7-4A16BDBD3ACA}" dt="2024-12-05T19:19:23.495" v="312"/>
        <pc:sldMkLst>
          <pc:docMk/>
          <pc:sldMk cId="1223352898" sldId="258"/>
        </pc:sldMkLst>
      </pc:sldChg>
      <pc:sldChg chg="modSp add mod">
        <pc:chgData name="Aversa,Alec" userId="37f782f0-3376-44ba-b03f-83029f5af1fa" providerId="ADAL" clId="{EB01C002-71AF-48FA-A6C7-4A16BDBD3ACA}" dt="2024-12-05T19:28:08.187" v="449" actId="13926"/>
        <pc:sldMkLst>
          <pc:docMk/>
          <pc:sldMk cId="3274039019" sldId="260"/>
        </pc:sldMkLst>
      </pc:sldChg>
      <pc:sldChg chg="add del">
        <pc:chgData name="Aversa,Alec" userId="37f782f0-3376-44ba-b03f-83029f5af1fa" providerId="ADAL" clId="{EB01C002-71AF-48FA-A6C7-4A16BDBD3ACA}" dt="2024-12-05T19:28:14.385" v="450" actId="47"/>
        <pc:sldMkLst>
          <pc:docMk/>
          <pc:sldMk cId="4035671872" sldId="261"/>
        </pc:sldMkLst>
      </pc:sldChg>
      <pc:sldChg chg="add del">
        <pc:chgData name="Aversa,Alec" userId="37f782f0-3376-44ba-b03f-83029f5af1fa" providerId="ADAL" clId="{EB01C002-71AF-48FA-A6C7-4A16BDBD3ACA}" dt="2024-12-05T19:28:17.326" v="451" actId="47"/>
        <pc:sldMkLst>
          <pc:docMk/>
          <pc:sldMk cId="2359395467" sldId="262"/>
        </pc:sldMkLst>
      </pc:sldChg>
      <pc:sldChg chg="addSp modSp add mod">
        <pc:chgData name="Aversa,Alec" userId="37f782f0-3376-44ba-b03f-83029f5af1fa" providerId="ADAL" clId="{EB01C002-71AF-48FA-A6C7-4A16BDBD3ACA}" dt="2024-12-05T19:35:52.449" v="1045" actId="20577"/>
        <pc:sldMkLst>
          <pc:docMk/>
          <pc:sldMk cId="3328455719" sldId="263"/>
        </pc:sldMkLst>
      </pc:sldChg>
      <pc:sldChg chg="modSp mod ord">
        <pc:chgData name="Aversa,Alec" userId="37f782f0-3376-44ba-b03f-83029f5af1fa" providerId="ADAL" clId="{EB01C002-71AF-48FA-A6C7-4A16BDBD3ACA}" dt="2024-12-05T19:19:15.151" v="310"/>
        <pc:sldMkLst>
          <pc:docMk/>
          <pc:sldMk cId="307769355" sldId="264"/>
        </pc:sldMkLst>
      </pc:sldChg>
      <pc:sldChg chg="del">
        <pc:chgData name="Aversa,Alec" userId="37f782f0-3376-44ba-b03f-83029f5af1fa" providerId="ADAL" clId="{EB01C002-71AF-48FA-A6C7-4A16BDBD3ACA}" dt="2024-12-05T17:01:11.295" v="35" actId="47"/>
        <pc:sldMkLst>
          <pc:docMk/>
          <pc:sldMk cId="3153954764" sldId="265"/>
        </pc:sldMkLst>
      </pc:sldChg>
      <pc:sldChg chg="del">
        <pc:chgData name="Aversa,Alec" userId="37f782f0-3376-44ba-b03f-83029f5af1fa" providerId="ADAL" clId="{EB01C002-71AF-48FA-A6C7-4A16BDBD3ACA}" dt="2024-12-05T17:01:28.552" v="37" actId="47"/>
        <pc:sldMkLst>
          <pc:docMk/>
          <pc:sldMk cId="3618922906" sldId="267"/>
        </pc:sldMkLst>
      </pc:sldChg>
      <pc:sldChg chg="del">
        <pc:chgData name="Aversa,Alec" userId="37f782f0-3376-44ba-b03f-83029f5af1fa" providerId="ADAL" clId="{EB01C002-71AF-48FA-A6C7-4A16BDBD3ACA}" dt="2024-12-05T17:01:29.713" v="38" actId="47"/>
        <pc:sldMkLst>
          <pc:docMk/>
          <pc:sldMk cId="2191662376" sldId="270"/>
        </pc:sldMkLst>
      </pc:sldChg>
      <pc:sldChg chg="del">
        <pc:chgData name="Aversa,Alec" userId="37f782f0-3376-44ba-b03f-83029f5af1fa" providerId="ADAL" clId="{EB01C002-71AF-48FA-A6C7-4A16BDBD3ACA}" dt="2024-12-05T17:01:27.507" v="36" actId="47"/>
        <pc:sldMkLst>
          <pc:docMk/>
          <pc:sldMk cId="1496107074" sldId="271"/>
        </pc:sldMkLst>
      </pc:sldChg>
      <pc:sldChg chg="modSp add mod">
        <pc:chgData name="Aversa,Alec" userId="37f782f0-3376-44ba-b03f-83029f5af1fa" providerId="ADAL" clId="{EB01C002-71AF-48FA-A6C7-4A16BDBD3ACA}" dt="2024-12-05T20:21:02.835" v="2590" actId="20577"/>
        <pc:sldMkLst>
          <pc:docMk/>
          <pc:sldMk cId="1660461503" sldId="272"/>
        </pc:sldMkLst>
      </pc:sldChg>
      <pc:sldChg chg="modSp add mod ord">
        <pc:chgData name="Aversa,Alec" userId="37f782f0-3376-44ba-b03f-83029f5af1fa" providerId="ADAL" clId="{EB01C002-71AF-48FA-A6C7-4A16BDBD3ACA}" dt="2024-12-10T19:59:13.680" v="2798" actId="6549"/>
        <pc:sldMkLst>
          <pc:docMk/>
          <pc:sldMk cId="1734196899" sldId="273"/>
        </pc:sldMkLst>
      </pc:sldChg>
      <pc:sldChg chg="modSp add del mod ord">
        <pc:chgData name="Aversa,Alec" userId="37f782f0-3376-44ba-b03f-83029f5af1fa" providerId="ADAL" clId="{EB01C002-71AF-48FA-A6C7-4A16BDBD3ACA}" dt="2024-12-05T20:20:42.689" v="2582" actId="2696"/>
        <pc:sldMkLst>
          <pc:docMk/>
          <pc:sldMk cId="1383151095" sldId="274"/>
        </pc:sldMkLst>
      </pc:sldChg>
      <pc:sldChg chg="add ord">
        <pc:chgData name="Aversa,Alec" userId="37f782f0-3376-44ba-b03f-83029f5af1fa" providerId="ADAL" clId="{EB01C002-71AF-48FA-A6C7-4A16BDBD3ACA}" dt="2024-12-05T20:20:50.662" v="2584"/>
        <pc:sldMkLst>
          <pc:docMk/>
          <pc:sldMk cId="1883388721" sldId="275"/>
        </pc:sldMkLst>
      </pc:sldChg>
      <pc:sldChg chg="addSp delSp modSp add mod ord">
        <pc:chgData name="Aversa,Alec" userId="37f782f0-3376-44ba-b03f-83029f5af1fa" providerId="ADAL" clId="{EB01C002-71AF-48FA-A6C7-4A16BDBD3ACA}" dt="2024-12-05T20:24:38.555" v="2631" actId="207"/>
        <pc:sldMkLst>
          <pc:docMk/>
          <pc:sldMk cId="910882217" sldId="276"/>
        </pc:sldMkLst>
      </pc:sldChg>
      <pc:sldChg chg="addSp delSp modSp add mod ord">
        <pc:chgData name="Aversa,Alec" userId="37f782f0-3376-44ba-b03f-83029f5af1fa" providerId="ADAL" clId="{EB01C002-71AF-48FA-A6C7-4A16BDBD3ACA}" dt="2024-12-05T20:30:47.171" v="2688" actId="1076"/>
        <pc:sldMkLst>
          <pc:docMk/>
          <pc:sldMk cId="893771877" sldId="277"/>
        </pc:sldMkLst>
      </pc:sldChg>
      <pc:sldChg chg="modSp add mod ord">
        <pc:chgData name="Aversa,Alec" userId="37f782f0-3376-44ba-b03f-83029f5af1fa" providerId="ADAL" clId="{EB01C002-71AF-48FA-A6C7-4A16BDBD3ACA}" dt="2024-12-06T16:56:29.071" v="2793" actId="20577"/>
        <pc:sldMkLst>
          <pc:docMk/>
          <pc:sldMk cId="3127044720" sldId="278"/>
        </pc:sldMkLst>
      </pc:sldChg>
      <pc:sldChg chg="addSp delSp modSp add mod">
        <pc:chgData name="Aversa,Alec" userId="37f782f0-3376-44ba-b03f-83029f5af1fa" providerId="ADAL" clId="{EB01C002-71AF-48FA-A6C7-4A16BDBD3ACA}" dt="2024-12-05T19:47:36.788" v="1513" actId="114"/>
        <pc:sldMkLst>
          <pc:docMk/>
          <pc:sldMk cId="318838469" sldId="279"/>
        </pc:sldMkLst>
      </pc:sldChg>
      <pc:sldChg chg="new del">
        <pc:chgData name="Aversa,Alec" userId="37f782f0-3376-44ba-b03f-83029f5af1fa" providerId="ADAL" clId="{EB01C002-71AF-48FA-A6C7-4A16BDBD3ACA}" dt="2024-12-05T19:34:59.086" v="979" actId="47"/>
        <pc:sldMkLst>
          <pc:docMk/>
          <pc:sldMk cId="3797445111" sldId="279"/>
        </pc:sldMkLst>
      </pc:sldChg>
      <pc:sldChg chg="addSp delSp modSp add mod">
        <pc:chgData name="Aversa,Alec" userId="37f782f0-3376-44ba-b03f-83029f5af1fa" providerId="ADAL" clId="{EB01C002-71AF-48FA-A6C7-4A16BDBD3ACA}" dt="2024-12-05T19:56:15.892" v="1586" actId="20577"/>
        <pc:sldMkLst>
          <pc:docMk/>
          <pc:sldMk cId="3491408699" sldId="280"/>
        </pc:sldMkLst>
      </pc:sldChg>
      <pc:sldChg chg="addSp delSp modSp add mod ord">
        <pc:chgData name="Aversa,Alec" userId="37f782f0-3376-44ba-b03f-83029f5af1fa" providerId="ADAL" clId="{EB01C002-71AF-48FA-A6C7-4A16BDBD3ACA}" dt="2024-12-05T20:11:41.873" v="2007" actId="114"/>
        <pc:sldMkLst>
          <pc:docMk/>
          <pc:sldMk cId="792587619" sldId="281"/>
        </pc:sldMkLst>
      </pc:sldChg>
      <pc:sldChg chg="addSp delSp modSp new mod">
        <pc:chgData name="Aversa,Alec" userId="37f782f0-3376-44ba-b03f-83029f5af1fa" providerId="ADAL" clId="{EB01C002-71AF-48FA-A6C7-4A16BDBD3ACA}" dt="2024-12-05T20:34:35.696" v="2741" actId="1076"/>
        <pc:sldMkLst>
          <pc:docMk/>
          <pc:sldMk cId="3820530748" sldId="282"/>
        </pc:sldMkLst>
      </pc:sldChg>
      <pc:sldChg chg="addSp delSp modSp add mod">
        <pc:chgData name="Aversa,Alec" userId="37f782f0-3376-44ba-b03f-83029f5af1fa" providerId="ADAL" clId="{EB01C002-71AF-48FA-A6C7-4A16BDBD3ACA}" dt="2024-12-05T20:37:52.008" v="2775" actId="1076"/>
        <pc:sldMkLst>
          <pc:docMk/>
          <pc:sldMk cId="3116201322" sldId="283"/>
        </pc:sldMkLst>
      </pc:sldChg>
    </pc:docChg>
  </pc:docChgLst>
  <pc:docChgLst>
    <pc:chgData name="Aversa,Alec" userId="37f782f0-3376-44ba-b03f-83029f5af1fa" providerId="ADAL" clId="{8A740D7D-6F6F-8D4F-B2CE-524FD7E9A41C}"/>
    <pc:docChg chg="custSel modSld">
      <pc:chgData name="Aversa,Alec" userId="37f782f0-3376-44ba-b03f-83029f5af1fa" providerId="ADAL" clId="{8A740D7D-6F6F-8D4F-B2CE-524FD7E9A41C}" dt="2023-04-05T18:13:34.237" v="808" actId="20577"/>
      <pc:docMkLst>
        <pc:docMk/>
      </pc:docMkLst>
    </pc:docChg>
  </pc:docChgLst>
  <pc:docChgLst>
    <pc:chgData name="Aversa,Alec" userId="37f782f0-3376-44ba-b03f-83029f5af1fa" providerId="ADAL" clId="{78D660A1-B036-4A60-AAD8-1783881272EB}"/>
    <pc:docChg chg="modSld">
      <pc:chgData name="Aversa,Alec" userId="37f782f0-3376-44ba-b03f-83029f5af1fa" providerId="ADAL" clId="{78D660A1-B036-4A60-AAD8-1783881272EB}" dt="2024-11-21T21:10:31.595" v="8" actId="1076"/>
      <pc:docMkLst>
        <pc:docMk/>
      </pc:docMkLst>
      <pc:sldChg chg="modSp mod">
        <pc:chgData name="Aversa,Alec" userId="37f782f0-3376-44ba-b03f-83029f5af1fa" providerId="ADAL" clId="{78D660A1-B036-4A60-AAD8-1783881272EB}" dt="2024-11-20T21:31:37.273" v="7" actId="20577"/>
        <pc:sldMkLst>
          <pc:docMk/>
          <pc:sldMk cId="3153954764" sldId="265"/>
        </pc:sldMkLst>
      </pc:sldChg>
      <pc:sldChg chg="modSp mod">
        <pc:chgData name="Aversa,Alec" userId="37f782f0-3376-44ba-b03f-83029f5af1fa" providerId="ADAL" clId="{78D660A1-B036-4A60-AAD8-1783881272EB}" dt="2024-11-21T21:10:31.595" v="8" actId="1076"/>
        <pc:sldMkLst>
          <pc:docMk/>
          <pc:sldMk cId="1496107074" sldId="271"/>
        </pc:sldMkLst>
      </pc:sldChg>
    </pc:docChg>
  </pc:docChgLst>
  <pc:docChgLst>
    <pc:chgData name="Aversa,Alec" userId="S::aja367@drexel.edu::37f782f0-3376-44ba-b03f-83029f5af1fa" providerId="AD" clId="Web-{DEBC8960-A169-6FF3-74B6-676D34ECC988}"/>
    <pc:docChg chg="modSld">
      <pc:chgData name="Aversa,Alec" userId="S::aja367@drexel.edu::37f782f0-3376-44ba-b03f-83029f5af1fa" providerId="AD" clId="Web-{DEBC8960-A169-6FF3-74B6-676D34ECC988}" dt="2023-06-22T15:16:49.089" v="15" actId="20577"/>
      <pc:docMkLst>
        <pc:docMk/>
      </pc:docMkLst>
      <pc:sldChg chg="addSp delSp modSp">
        <pc:chgData name="Aversa,Alec" userId="S::aja367@drexel.edu::37f782f0-3376-44ba-b03f-83029f5af1fa" providerId="AD" clId="Web-{DEBC8960-A169-6FF3-74B6-676D34ECC988}" dt="2023-06-22T15:16:20.385" v="3"/>
        <pc:sldMkLst>
          <pc:docMk/>
          <pc:sldMk cId="2280966041" sldId="264"/>
        </pc:sldMkLst>
      </pc:sldChg>
    </pc:docChg>
  </pc:docChgLst>
  <pc:docChgLst>
    <pc:chgData name="Aversa,Alec" userId="S::aja367@drexel.edu::37f782f0-3376-44ba-b03f-83029f5af1fa" providerId="AD" clId="Web-{738ED517-3B7F-49E0-9AA2-E71F0DC0582B}"/>
    <pc:docChg chg="addSld modSld">
      <pc:chgData name="Aversa,Alec" userId="S::aja367@drexel.edu::37f782f0-3376-44ba-b03f-83029f5af1fa" providerId="AD" clId="Web-{738ED517-3B7F-49E0-9AA2-E71F0DC0582B}" dt="2023-06-22T15:15:10.425" v="1"/>
      <pc:docMkLst>
        <pc:docMk/>
      </pc:docMkLst>
      <pc:sldChg chg="addSp delSp modSp add replId">
        <pc:chgData name="Aversa,Alec" userId="S::aja367@drexel.edu::37f782f0-3376-44ba-b03f-83029f5af1fa" providerId="AD" clId="Web-{738ED517-3B7F-49E0-9AA2-E71F0DC0582B}" dt="2023-06-22T15:15:10.425" v="1"/>
        <pc:sldMkLst>
          <pc:docMk/>
          <pc:sldMk cId="2280966041" sldId="264"/>
        </pc:sldMkLst>
      </pc:sldChg>
    </pc:docChg>
  </pc:docChgLst>
  <pc:docChgLst>
    <pc:chgData name="Aversa,Alec" userId="S::aja367@drexel.edu::37f782f0-3376-44ba-b03f-83029f5af1fa" providerId="AD" clId="Web-{6C063DE3-803F-54A3-A19C-D4CEB7ABDB2C}"/>
    <pc:docChg chg="addSld delSld modSld">
      <pc:chgData name="Aversa,Alec" userId="S::aja367@drexel.edu::37f782f0-3376-44ba-b03f-83029f5af1fa" providerId="AD" clId="Web-{6C063DE3-803F-54A3-A19C-D4CEB7ABDB2C}" dt="2024-10-03T18:31:08.768" v="1455" actId="20577"/>
      <pc:docMkLst>
        <pc:docMk/>
      </pc:docMkLst>
      <pc:sldChg chg="del">
        <pc:chgData name="Aversa,Alec" userId="S::aja367@drexel.edu::37f782f0-3376-44ba-b03f-83029f5af1fa" providerId="AD" clId="Web-{6C063DE3-803F-54A3-A19C-D4CEB7ABDB2C}" dt="2024-10-03T14:46:14.647" v="7"/>
        <pc:sldMkLst>
          <pc:docMk/>
          <pc:sldMk cId="1370710618" sldId="258"/>
        </pc:sldMkLst>
      </pc:sldChg>
      <pc:sldChg chg="modSp new">
        <pc:chgData name="Aversa,Alec" userId="S::aja367@drexel.edu::37f782f0-3376-44ba-b03f-83029f5af1fa" providerId="AD" clId="Web-{6C063DE3-803F-54A3-A19C-D4CEB7ABDB2C}" dt="2024-10-03T16:08:48.774" v="829" actId="20577"/>
        <pc:sldMkLst>
          <pc:docMk/>
          <pc:sldMk cId="1959062803" sldId="258"/>
        </pc:sldMkLst>
      </pc:sldChg>
      <pc:sldChg chg="del">
        <pc:chgData name="Aversa,Alec" userId="S::aja367@drexel.edu::37f782f0-3376-44ba-b03f-83029f5af1fa" providerId="AD" clId="Web-{6C063DE3-803F-54A3-A19C-D4CEB7ABDB2C}" dt="2024-10-03T14:46:14.054" v="6"/>
        <pc:sldMkLst>
          <pc:docMk/>
          <pc:sldMk cId="1562288220" sldId="259"/>
        </pc:sldMkLst>
      </pc:sldChg>
      <pc:sldChg chg="addSp modSp add replId">
        <pc:chgData name="Aversa,Alec" userId="S::aja367@drexel.edu::37f782f0-3376-44ba-b03f-83029f5af1fa" providerId="AD" clId="Web-{6C063DE3-803F-54A3-A19C-D4CEB7ABDB2C}" dt="2024-10-03T16:38:48.487" v="1397" actId="1076"/>
        <pc:sldMkLst>
          <pc:docMk/>
          <pc:sldMk cId="4266067578" sldId="259"/>
        </pc:sldMkLst>
      </pc:sldChg>
      <pc:sldChg chg="addSp delSp modSp add replId">
        <pc:chgData name="Aversa,Alec" userId="S::aja367@drexel.edu::37f782f0-3376-44ba-b03f-83029f5af1fa" providerId="AD" clId="Web-{6C063DE3-803F-54A3-A19C-D4CEB7ABDB2C}" dt="2024-10-03T18:31:08.768" v="1455" actId="20577"/>
        <pc:sldMkLst>
          <pc:docMk/>
          <pc:sldMk cId="4158855981" sldId="260"/>
        </pc:sldMkLst>
      </pc:sldChg>
      <pc:sldChg chg="modSp add replId">
        <pc:chgData name="Aversa,Alec" userId="S::aja367@drexel.edu::37f782f0-3376-44ba-b03f-83029f5af1fa" providerId="AD" clId="Web-{6C063DE3-803F-54A3-A19C-D4CEB7ABDB2C}" dt="2024-10-03T16:26:08.478" v="1353" actId="20577"/>
        <pc:sldMkLst>
          <pc:docMk/>
          <pc:sldMk cId="3712035733" sldId="261"/>
        </pc:sldMkLst>
      </pc:sldChg>
    </pc:docChg>
  </pc:docChgLst>
  <pc:docChgLst>
    <pc:chgData name="Aversa,Alec" userId="37f782f0-3376-44ba-b03f-83029f5af1fa" providerId="ADAL" clId="{840E2A2E-3FD5-4CF2-A606-81BEA07565E7}"/>
    <pc:docChg chg="undo custSel addSld modSld sldOrd modSection">
      <pc:chgData name="Aversa,Alec" userId="37f782f0-3376-44ba-b03f-83029f5af1fa" providerId="ADAL" clId="{840E2A2E-3FD5-4CF2-A606-81BEA07565E7}" dt="2025-01-23T14:52:02.643" v="1010" actId="20577"/>
      <pc:docMkLst>
        <pc:docMk/>
      </pc:docMkLst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223352898" sldId="258"/>
        </pc:sldMkLst>
      </pc:sldChg>
      <pc:sldChg chg="modSp 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734196899" sldId="273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883388721" sldId="275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910882217" sldId="276"/>
        </pc:sldMkLst>
      </pc:sldChg>
      <pc:sldChg chg="modSp mod modShow">
        <pc:chgData name="Aversa,Alec" userId="37f782f0-3376-44ba-b03f-83029f5af1fa" providerId="ADAL" clId="{840E2A2E-3FD5-4CF2-A606-81BEA07565E7}" dt="2025-01-23T14:43:45.060" v="648" actId="14100"/>
        <pc:sldMkLst>
          <pc:docMk/>
          <pc:sldMk cId="893771877" sldId="277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3127044720" sldId="278"/>
        </pc:sldMkLst>
      </pc:sldChg>
      <pc:sldChg chg="mod modShow">
        <pc:chgData name="Aversa,Alec" userId="37f782f0-3376-44ba-b03f-83029f5af1fa" providerId="ADAL" clId="{840E2A2E-3FD5-4CF2-A606-81BEA07565E7}" dt="2025-01-23T14:42:54.629" v="644" actId="729"/>
        <pc:sldMkLst>
          <pc:docMk/>
          <pc:sldMk cId="1034106743" sldId="291"/>
        </pc:sldMkLst>
      </pc:sldChg>
      <pc:sldChg chg="modSp add mod ord">
        <pc:chgData name="Aversa,Alec" userId="37f782f0-3376-44ba-b03f-83029f5af1fa" providerId="ADAL" clId="{840E2A2E-3FD5-4CF2-A606-81BEA07565E7}" dt="2025-01-23T14:40:47.160" v="641"/>
        <pc:sldMkLst>
          <pc:docMk/>
          <pc:sldMk cId="276209718" sldId="292"/>
        </pc:sldMkLst>
        <pc:graphicFrameChg chg="mod modGraphic">
          <ac:chgData name="Aversa,Alec" userId="37f782f0-3376-44ba-b03f-83029f5af1fa" providerId="ADAL" clId="{840E2A2E-3FD5-4CF2-A606-81BEA07565E7}" dt="2025-01-23T14:40:47.160" v="641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modSp new mod">
        <pc:chgData name="Aversa,Alec" userId="37f782f0-3376-44ba-b03f-83029f5af1fa" providerId="ADAL" clId="{840E2A2E-3FD5-4CF2-A606-81BEA07565E7}" dt="2025-01-23T14:52:02.643" v="1010" actId="20577"/>
        <pc:sldMkLst>
          <pc:docMk/>
          <pc:sldMk cId="3846446532" sldId="293"/>
        </pc:sldMkLst>
      </pc:sldChg>
    </pc:docChg>
  </pc:docChgLst>
  <pc:docChgLst>
    <pc:chgData name="Aversa,Alec" userId="37f782f0-3376-44ba-b03f-83029f5af1fa" providerId="ADAL" clId="{9B3FCFB3-64F4-894D-B430-269A41DFC4E5}"/>
    <pc:docChg chg="custSel modSld">
      <pc:chgData name="Aversa,Alec" userId="37f782f0-3376-44ba-b03f-83029f5af1fa" providerId="ADAL" clId="{9B3FCFB3-64F4-894D-B430-269A41DFC4E5}" dt="2024-08-29T18:45:37.094" v="184" actId="20577"/>
      <pc:docMkLst>
        <pc:docMk/>
      </pc:docMkLst>
      <pc:sldChg chg="modSp mod">
        <pc:chgData name="Aversa,Alec" userId="37f782f0-3376-44ba-b03f-83029f5af1fa" providerId="ADAL" clId="{9B3FCFB3-64F4-894D-B430-269A41DFC4E5}" dt="2024-08-29T18:10:22.997" v="149" actId="27636"/>
        <pc:sldMkLst>
          <pc:docMk/>
          <pc:sldMk cId="2695109003" sldId="261"/>
        </pc:sldMkLst>
      </pc:sldChg>
      <pc:sldChg chg="modSp mod">
        <pc:chgData name="Aversa,Alec" userId="37f782f0-3376-44ba-b03f-83029f5af1fa" providerId="ADAL" clId="{9B3FCFB3-64F4-894D-B430-269A41DFC4E5}" dt="2024-08-29T18:45:37.094" v="184" actId="20577"/>
        <pc:sldMkLst>
          <pc:docMk/>
          <pc:sldMk cId="665645851" sldId="262"/>
        </pc:sldMkLst>
      </pc:sldChg>
    </pc:docChg>
  </pc:docChgLst>
  <pc:docChgLst>
    <pc:chgData name="Aversa,Alec" userId="S::aja367@drexel.edu::37f782f0-3376-44ba-b03f-83029f5af1fa" providerId="AD" clId="Web-{4F262248-5603-4D5A-88FC-5FF0FE53891F}"/>
    <pc:docChg chg="addSld modSld">
      <pc:chgData name="Aversa,Alec" userId="S::aja367@drexel.edu::37f782f0-3376-44ba-b03f-83029f5af1fa" providerId="AD" clId="Web-{4F262248-5603-4D5A-88FC-5FF0FE53891F}" dt="2022-09-15T18:33:26.482" v="1"/>
      <pc:docMkLst>
        <pc:docMk/>
      </pc:docMkLst>
      <pc:sldChg chg="delSp modSp new mod modClrScheme chgLayout">
        <pc:chgData name="Aversa,Alec" userId="S::aja367@drexel.edu::37f782f0-3376-44ba-b03f-83029f5af1fa" providerId="AD" clId="Web-{4F262248-5603-4D5A-88FC-5FF0FE53891F}" dt="2022-09-15T18:33:26.482" v="1"/>
        <pc:sldMkLst>
          <pc:docMk/>
          <pc:sldMk cId="3666886040" sldId="261"/>
        </pc:sldMkLst>
      </pc:sldChg>
    </pc:docChg>
  </pc:docChgLst>
  <pc:docChgLst>
    <pc:chgData name="Aversa,Alec" userId="S::aja367@drexel.edu::37f782f0-3376-44ba-b03f-83029f5af1fa" providerId="AD" clId="Web-{F9A00767-5484-427B-AA9F-2333C97F31A3}"/>
    <pc:docChg chg="addSld delSld modSld sldOrd">
      <pc:chgData name="Aversa,Alec" userId="S::aja367@drexel.edu::37f782f0-3376-44ba-b03f-83029f5af1fa" providerId="AD" clId="Web-{F9A00767-5484-427B-AA9F-2333C97F31A3}" dt="2022-08-18T21:50:56.312" v="7" actId="20577"/>
      <pc:docMkLst>
        <pc:docMk/>
      </pc:docMkLst>
      <pc:sldChg chg="new del">
        <pc:chgData name="Aversa,Alec" userId="S::aja367@drexel.edu::37f782f0-3376-44ba-b03f-83029f5af1fa" providerId="AD" clId="Web-{F9A00767-5484-427B-AA9F-2333C97F31A3}" dt="2022-08-18T21:50:24.952" v="1"/>
        <pc:sldMkLst>
          <pc:docMk/>
          <pc:sldMk cId="1451416604" sldId="261"/>
        </pc:sldMkLst>
      </pc:sldChg>
      <pc:sldChg chg="modSp add ord replId">
        <pc:chgData name="Aversa,Alec" userId="S::aja367@drexel.edu::37f782f0-3376-44ba-b03f-83029f5af1fa" providerId="AD" clId="Web-{F9A00767-5484-427B-AA9F-2333C97F31A3}" dt="2022-08-18T21:50:56.312" v="7" actId="20577"/>
        <pc:sldMkLst>
          <pc:docMk/>
          <pc:sldMk cId="4069500158" sldId="261"/>
        </pc:sldMkLst>
      </pc:sldChg>
    </pc:docChg>
  </pc:docChgLst>
  <pc:docChgLst>
    <pc:chgData name="Aversa,Alec" userId="S::aja367@drexel.edu::37f782f0-3376-44ba-b03f-83029f5af1fa" providerId="AD" clId="Web-{8BE64DF2-6C99-4898-9546-2AB1F4B1F1F0}"/>
    <pc:docChg chg="addSld modSld">
      <pc:chgData name="Aversa,Alec" userId="S::aja367@drexel.edu::37f782f0-3376-44ba-b03f-83029f5af1fa" providerId="AD" clId="Web-{8BE64DF2-6C99-4898-9546-2AB1F4B1F1F0}" dt="2023-02-23T03:13:26.241" v="166" actId="20577"/>
      <pc:docMkLst>
        <pc:docMk/>
      </pc:docMkLst>
      <pc:sldChg chg="modSp new">
        <pc:chgData name="Aversa,Alec" userId="S::aja367@drexel.edu::37f782f0-3376-44ba-b03f-83029f5af1fa" providerId="AD" clId="Web-{8BE64DF2-6C99-4898-9546-2AB1F4B1F1F0}" dt="2023-02-23T03:13:26.241" v="166" actId="20577"/>
        <pc:sldMkLst>
          <pc:docMk/>
          <pc:sldMk cId="2356431022" sldId="258"/>
        </pc:sldMkLst>
      </pc:sldChg>
    </pc:docChg>
  </pc:docChgLst>
  <pc:docChgLst>
    <pc:chgData name="Aversa,Alec" userId="37f782f0-3376-44ba-b03f-83029f5af1fa" providerId="ADAL" clId="{E253A44C-7650-0D44-8C91-E56998A44779}"/>
    <pc:docChg chg="custSel addSld delSld modSld sldOrd">
      <pc:chgData name="Aversa,Alec" userId="37f782f0-3376-44ba-b03f-83029f5af1fa" providerId="ADAL" clId="{E253A44C-7650-0D44-8C91-E56998A44779}" dt="2024-08-02T15:45:47.137" v="1616" actId="1076"/>
      <pc:docMkLst>
        <pc:docMk/>
      </pc:docMkLst>
      <pc:sldChg chg="del">
        <pc:chgData name="Aversa,Alec" userId="37f782f0-3376-44ba-b03f-83029f5af1fa" providerId="ADAL" clId="{E253A44C-7650-0D44-8C91-E56998A44779}" dt="2024-08-01T23:54:09.810" v="202" actId="2696"/>
        <pc:sldMkLst>
          <pc:docMk/>
          <pc:sldMk cId="1273904136" sldId="258"/>
        </pc:sldMkLst>
      </pc:sldChg>
      <pc:sldChg chg="addSp delSp modSp new mod modClrScheme chgLayout">
        <pc:chgData name="Aversa,Alec" userId="37f782f0-3376-44ba-b03f-83029f5af1fa" providerId="ADAL" clId="{E253A44C-7650-0D44-8C91-E56998A44779}" dt="2024-08-02T14:09:15.465" v="959" actId="20577"/>
        <pc:sldMkLst>
          <pc:docMk/>
          <pc:sldMk cId="1539122509" sldId="258"/>
        </pc:sldMkLst>
      </pc:sldChg>
      <pc:sldChg chg="addSp delSp modSp new mod">
        <pc:chgData name="Aversa,Alec" userId="37f782f0-3376-44ba-b03f-83029f5af1fa" providerId="ADAL" clId="{E253A44C-7650-0D44-8C91-E56998A44779}" dt="2024-08-02T15:15:04.554" v="1563" actId="1076"/>
        <pc:sldMkLst>
          <pc:docMk/>
          <pc:sldMk cId="209972978" sldId="259"/>
        </pc:sldMkLst>
      </pc:sldChg>
      <pc:sldChg chg="del">
        <pc:chgData name="Aversa,Alec" userId="37f782f0-3376-44ba-b03f-83029f5af1fa" providerId="ADAL" clId="{E253A44C-7650-0D44-8C91-E56998A44779}" dt="2024-08-01T23:54:10.755" v="203" actId="2696"/>
        <pc:sldMkLst>
          <pc:docMk/>
          <pc:sldMk cId="872885783" sldId="259"/>
        </pc:sldMkLst>
      </pc:sldChg>
      <pc:sldChg chg="del">
        <pc:chgData name="Aversa,Alec" userId="37f782f0-3376-44ba-b03f-83029f5af1fa" providerId="ADAL" clId="{E253A44C-7650-0D44-8C91-E56998A44779}" dt="2024-08-01T23:54:11.263" v="204" actId="2696"/>
        <pc:sldMkLst>
          <pc:docMk/>
          <pc:sldMk cId="3165895881" sldId="260"/>
        </pc:sldMkLst>
      </pc:sldChg>
      <pc:sldChg chg="modSp new mod">
        <pc:chgData name="Aversa,Alec" userId="37f782f0-3376-44ba-b03f-83029f5af1fa" providerId="ADAL" clId="{E253A44C-7650-0D44-8C91-E56998A44779}" dt="2024-08-02T14:42:22.571" v="1551" actId="20577"/>
        <pc:sldMkLst>
          <pc:docMk/>
          <pc:sldMk cId="3274039019" sldId="260"/>
        </pc:sldMkLst>
      </pc:sldChg>
      <pc:sldChg chg="del">
        <pc:chgData name="Aversa,Alec" userId="37f782f0-3376-44ba-b03f-83029f5af1fa" providerId="ADAL" clId="{E253A44C-7650-0D44-8C91-E56998A44779}" dt="2024-08-01T23:54:14.343" v="205" actId="2696"/>
        <pc:sldMkLst>
          <pc:docMk/>
          <pc:sldMk cId="1017636632" sldId="261"/>
        </pc:sldMkLst>
      </pc:sldChg>
      <pc:sldChg chg="modSp new mod">
        <pc:chgData name="Aversa,Alec" userId="37f782f0-3376-44ba-b03f-83029f5af1fa" providerId="ADAL" clId="{E253A44C-7650-0D44-8C91-E56998A44779}" dt="2024-08-02T14:24:28.832" v="1519" actId="20577"/>
        <pc:sldMkLst>
          <pc:docMk/>
          <pc:sldMk cId="2695109003" sldId="261"/>
        </pc:sldMkLst>
      </pc:sldChg>
      <pc:sldChg chg="modSp new mod">
        <pc:chgData name="Aversa,Alec" userId="37f782f0-3376-44ba-b03f-83029f5af1fa" providerId="ADAL" clId="{E253A44C-7650-0D44-8C91-E56998A44779}" dt="2024-08-02T14:16:21.185" v="1043" actId="20577"/>
        <pc:sldMkLst>
          <pc:docMk/>
          <pc:sldMk cId="3610763670" sldId="262"/>
        </pc:sldMkLst>
      </pc:sldChg>
      <pc:sldChg chg="addSp delSp modSp new mod">
        <pc:chgData name="Aversa,Alec" userId="37f782f0-3376-44ba-b03f-83029f5af1fa" providerId="ADAL" clId="{E253A44C-7650-0D44-8C91-E56998A44779}" dt="2024-08-02T14:53:00.301" v="1557" actId="1076"/>
        <pc:sldMkLst>
          <pc:docMk/>
          <pc:sldMk cId="1314842335" sldId="263"/>
        </pc:sldMkLst>
      </pc:sldChg>
      <pc:sldChg chg="delSp modSp new mod ord">
        <pc:chgData name="Aversa,Alec" userId="37f782f0-3376-44ba-b03f-83029f5af1fa" providerId="ADAL" clId="{E253A44C-7650-0D44-8C91-E56998A44779}" dt="2024-08-02T15:45:47.137" v="1616" actId="1076"/>
        <pc:sldMkLst>
          <pc:docMk/>
          <pc:sldMk cId="25010699" sldId="264"/>
        </pc:sldMkLst>
      </pc:sldChg>
    </pc:docChg>
  </pc:docChgLst>
  <pc:docChgLst>
    <pc:chgData name="Aversa,Alec" userId="37f782f0-3376-44ba-b03f-83029f5af1fa" providerId="ADAL" clId="{D9F873A1-1B94-4ED7-B383-E0D5B724388F}"/>
    <pc:docChg chg="custSel addSld modSld">
      <pc:chgData name="Aversa,Alec" userId="37f782f0-3376-44ba-b03f-83029f5af1fa" providerId="ADAL" clId="{D9F873A1-1B94-4ED7-B383-E0D5B724388F}" dt="2024-01-11T05:15:24.730" v="63" actId="1076"/>
      <pc:docMkLst>
        <pc:docMk/>
      </pc:docMkLst>
      <pc:sldChg chg="addSp delSp modSp mod">
        <pc:chgData name="Aversa,Alec" userId="37f782f0-3376-44ba-b03f-83029f5af1fa" providerId="ADAL" clId="{D9F873A1-1B94-4ED7-B383-E0D5B724388F}" dt="2024-01-11T05:12:19.762" v="40" actId="14100"/>
        <pc:sldMkLst>
          <pc:docMk/>
          <pc:sldMk cId="36839349" sldId="258"/>
        </pc:sldMkLst>
      </pc:sldChg>
      <pc:sldChg chg="addSp delSp modSp add mod">
        <pc:chgData name="Aversa,Alec" userId="37f782f0-3376-44ba-b03f-83029f5af1fa" providerId="ADAL" clId="{D9F873A1-1B94-4ED7-B383-E0D5B724388F}" dt="2024-01-11T05:13:30.087" v="54" actId="478"/>
        <pc:sldMkLst>
          <pc:docMk/>
          <pc:sldMk cId="2441455521" sldId="259"/>
        </pc:sldMkLst>
      </pc:sldChg>
      <pc:sldChg chg="addSp delSp modSp add mod">
        <pc:chgData name="Aversa,Alec" userId="37f782f0-3376-44ba-b03f-83029f5af1fa" providerId="ADAL" clId="{D9F873A1-1B94-4ED7-B383-E0D5B724388F}" dt="2024-01-11T05:15:24.730" v="63" actId="1076"/>
        <pc:sldMkLst>
          <pc:docMk/>
          <pc:sldMk cId="1715681908" sldId="260"/>
        </pc:sldMkLst>
      </pc:sldChg>
    </pc:docChg>
  </pc:docChgLst>
  <pc:docChgLst>
    <pc:chgData name="Aversa,Alec" userId="37f782f0-3376-44ba-b03f-83029f5af1fa" providerId="ADAL" clId="{61E17E05-4A73-104A-8EBB-E1306A54AAFB}"/>
    <pc:docChg chg="custSel modSld">
      <pc:chgData name="Aversa,Alec" userId="37f782f0-3376-44ba-b03f-83029f5af1fa" providerId="ADAL" clId="{61E17E05-4A73-104A-8EBB-E1306A54AAFB}" dt="2023-05-11T20:14:51.306" v="37" actId="1076"/>
      <pc:docMkLst>
        <pc:docMk/>
      </pc:docMkLst>
      <pc:sldChg chg="modSp mod">
        <pc:chgData name="Aversa,Alec" userId="37f782f0-3376-44ba-b03f-83029f5af1fa" providerId="ADAL" clId="{61E17E05-4A73-104A-8EBB-E1306A54AAFB}" dt="2023-05-11T20:14:51.306" v="37" actId="1076"/>
        <pc:sldMkLst>
          <pc:docMk/>
          <pc:sldMk cId="3992965821" sldId="258"/>
        </pc:sldMkLst>
      </pc:sldChg>
    </pc:docChg>
  </pc:docChgLst>
  <pc:docChgLst>
    <pc:chgData name="Aversa,Alec" userId="37f782f0-3376-44ba-b03f-83029f5af1fa" providerId="ADAL" clId="{067D67E6-AC32-4843-A43E-7FB6ECA37E22}"/>
    <pc:docChg chg="custSel modSld">
      <pc:chgData name="Aversa,Alec" userId="37f782f0-3376-44ba-b03f-83029f5af1fa" providerId="ADAL" clId="{067D67E6-AC32-4843-A43E-7FB6ECA37E22}" dt="2023-07-27T15:10:43.892" v="91" actId="20577"/>
      <pc:docMkLst>
        <pc:docMk/>
      </pc:docMkLst>
    </pc:docChg>
  </pc:docChgLst>
  <pc:docChgLst>
    <pc:chgData name="Aversa,Alec" userId="37f782f0-3376-44ba-b03f-83029f5af1fa" providerId="ADAL" clId="{A1306C26-41B9-486F-B3F2-F60B75D79191}"/>
    <pc:docChg chg="undo custSel addSld delSld modSld sldOrd">
      <pc:chgData name="Aversa,Alec" userId="37f782f0-3376-44ba-b03f-83029f5af1fa" providerId="ADAL" clId="{A1306C26-41B9-486F-B3F2-F60B75D79191}" dt="2024-03-07T15:59:10.906" v="336" actId="1076"/>
      <pc:docMkLst>
        <pc:docMk/>
      </pc:docMkLst>
      <pc:sldChg chg="addSp delSp modSp new mod setBg">
        <pc:chgData name="Aversa,Alec" userId="37f782f0-3376-44ba-b03f-83029f5af1fa" providerId="ADAL" clId="{A1306C26-41B9-486F-B3F2-F60B75D79191}" dt="2024-03-07T15:26:58.977" v="290" actId="26606"/>
        <pc:sldMkLst>
          <pc:docMk/>
          <pc:sldMk cId="2252500715" sldId="258"/>
        </pc:sldMkLst>
      </pc:sldChg>
      <pc:sldChg chg="del">
        <pc:chgData name="Aversa,Alec" userId="37f782f0-3376-44ba-b03f-83029f5af1fa" providerId="ADAL" clId="{A1306C26-41B9-486F-B3F2-F60B75D79191}" dt="2024-03-07T15:24:43.501" v="283" actId="47"/>
        <pc:sldMkLst>
          <pc:docMk/>
          <pc:sldMk cId="4220386838" sldId="258"/>
        </pc:sldMkLst>
      </pc:sldChg>
      <pc:sldChg chg="del">
        <pc:chgData name="Aversa,Alec" userId="37f782f0-3376-44ba-b03f-83029f5af1fa" providerId="ADAL" clId="{A1306C26-41B9-486F-B3F2-F60B75D79191}" dt="2024-03-07T15:24:46.097" v="284" actId="47"/>
        <pc:sldMkLst>
          <pc:docMk/>
          <pc:sldMk cId="1711797565" sldId="259"/>
        </pc:sldMkLst>
      </pc:sldChg>
      <pc:sldChg chg="addSp delSp modSp new mod setBg">
        <pc:chgData name="Aversa,Alec" userId="37f782f0-3376-44ba-b03f-83029f5af1fa" providerId="ADAL" clId="{A1306C26-41B9-486F-B3F2-F60B75D79191}" dt="2024-03-07T15:59:10.906" v="336" actId="1076"/>
        <pc:sldMkLst>
          <pc:docMk/>
          <pc:sldMk cId="4056012742" sldId="259"/>
        </pc:sldMkLst>
      </pc:sldChg>
      <pc:sldChg chg="del">
        <pc:chgData name="Aversa,Alec" userId="37f782f0-3376-44ba-b03f-83029f5af1fa" providerId="ADAL" clId="{A1306C26-41B9-486F-B3F2-F60B75D79191}" dt="2024-03-07T15:24:47.104" v="285" actId="47"/>
        <pc:sldMkLst>
          <pc:docMk/>
          <pc:sldMk cId="2322355524" sldId="260"/>
        </pc:sldMkLst>
      </pc:sldChg>
      <pc:sldChg chg="addSp delSp modSp new mod ord setBg">
        <pc:chgData name="Aversa,Alec" userId="37f782f0-3376-44ba-b03f-83029f5af1fa" providerId="ADAL" clId="{A1306C26-41B9-486F-B3F2-F60B75D79191}" dt="2024-03-07T15:34:10.421" v="317" actId="1076"/>
        <pc:sldMkLst>
          <pc:docMk/>
          <pc:sldMk cId="2512345162" sldId="260"/>
        </pc:sldMkLst>
      </pc:sldChg>
      <pc:sldChg chg="addSp delSp modSp new mod setBg">
        <pc:chgData name="Aversa,Alec" userId="37f782f0-3376-44ba-b03f-83029f5af1fa" providerId="ADAL" clId="{A1306C26-41B9-486F-B3F2-F60B75D79191}" dt="2024-03-07T15:36:41.060" v="330" actId="1076"/>
        <pc:sldMkLst>
          <pc:docMk/>
          <pc:sldMk cId="1062969375" sldId="261"/>
        </pc:sldMkLst>
      </pc:sldChg>
      <pc:sldChg chg="del">
        <pc:chgData name="Aversa,Alec" userId="37f782f0-3376-44ba-b03f-83029f5af1fa" providerId="ADAL" clId="{A1306C26-41B9-486F-B3F2-F60B75D79191}" dt="2024-03-07T15:24:48.440" v="286" actId="47"/>
        <pc:sldMkLst>
          <pc:docMk/>
          <pc:sldMk cId="2405278804" sldId="261"/>
        </pc:sldMkLst>
      </pc:sldChg>
    </pc:docChg>
  </pc:docChgLst>
  <pc:docChgLst>
    <pc:chgData name="Aversa,Alec" userId="37f782f0-3376-44ba-b03f-83029f5af1fa" providerId="ADAL" clId="{6E134E2D-28CB-4A9B-A050-DD6756DC0CB4}"/>
    <pc:docChg chg="custSel addSld modSld">
      <pc:chgData name="Aversa,Alec" userId="37f782f0-3376-44ba-b03f-83029f5af1fa" providerId="ADAL" clId="{6E134E2D-28CB-4A9B-A050-DD6756DC0CB4}" dt="2023-10-26T15:32:47.247" v="389" actId="20577"/>
      <pc:docMkLst>
        <pc:docMk/>
      </pc:docMkLst>
      <pc:sldChg chg="modSp new mod">
        <pc:chgData name="Aversa,Alec" userId="37f782f0-3376-44ba-b03f-83029f5af1fa" providerId="ADAL" clId="{6E134E2D-28CB-4A9B-A050-DD6756DC0CB4}" dt="2023-10-26T15:32:47.247" v="389" actId="20577"/>
        <pc:sldMkLst>
          <pc:docMk/>
          <pc:sldMk cId="2072718774" sldId="259"/>
        </pc:sldMkLst>
      </pc:sldChg>
    </pc:docChg>
  </pc:docChgLst>
  <pc:docChgLst>
    <pc:chgData name="Aversa,Alec" userId="S::aja367@drexel.edu::37f782f0-3376-44ba-b03f-83029f5af1fa" providerId="AD" clId="Web-{80F4045F-8434-92C6-6409-350D8669657F}"/>
    <pc:docChg chg="addSld delSld modSld">
      <pc:chgData name="Aversa,Alec" userId="S::aja367@drexel.edu::37f782f0-3376-44ba-b03f-83029f5af1fa" providerId="AD" clId="Web-{80F4045F-8434-92C6-6409-350D8669657F}" dt="2023-11-09T15:22:40.098" v="6" actId="1076"/>
      <pc:docMkLst>
        <pc:docMk/>
      </pc:docMkLst>
      <pc:sldChg chg="del">
        <pc:chgData name="Aversa,Alec" userId="S::aja367@drexel.edu::37f782f0-3376-44ba-b03f-83029f5af1fa" providerId="AD" clId="Web-{80F4045F-8434-92C6-6409-350D8669657F}" dt="2023-11-09T15:20:19.359" v="0"/>
        <pc:sldMkLst>
          <pc:docMk/>
          <pc:sldMk cId="868353486" sldId="258"/>
        </pc:sldMkLst>
      </pc:sldChg>
      <pc:sldChg chg="addSp delSp modSp new">
        <pc:chgData name="Aversa,Alec" userId="S::aja367@drexel.edu::37f782f0-3376-44ba-b03f-83029f5af1fa" providerId="AD" clId="Web-{80F4045F-8434-92C6-6409-350D8669657F}" dt="2023-11-09T15:22:40.098" v="6" actId="1076"/>
        <pc:sldMkLst>
          <pc:docMk/>
          <pc:sldMk cId="2493125893" sldId="258"/>
        </pc:sldMkLst>
      </pc:sldChg>
    </pc:docChg>
  </pc:docChgLst>
  <pc:docChgLst>
    <pc:chgData name="Aversa,Alec" userId="S::aja367@drexel.edu::37f782f0-3376-44ba-b03f-83029f5af1fa" providerId="AD" clId="Web-{DB34CBDF-7A87-04A2-692E-7FC0370256B4}"/>
    <pc:docChg chg="addSld modSld">
      <pc:chgData name="Aversa,Alec" userId="S::aja367@drexel.edu::37f782f0-3376-44ba-b03f-83029f5af1fa" providerId="AD" clId="Web-{DB34CBDF-7A87-04A2-692E-7FC0370256B4}" dt="2024-11-20T17:24:39.403" v="253" actId="20577"/>
      <pc:docMkLst>
        <pc:docMk/>
      </pc:docMkLst>
      <pc:sldChg chg="modSp">
        <pc:chgData name="Aversa,Alec" userId="S::aja367@drexel.edu::37f782f0-3376-44ba-b03f-83029f5af1fa" providerId="AD" clId="Web-{DB34CBDF-7A87-04A2-692E-7FC0370256B4}" dt="2024-11-20T17:17:43.077" v="2" actId="20577"/>
        <pc:sldMkLst>
          <pc:docMk/>
          <pc:sldMk cId="109857222" sldId="256"/>
        </pc:sldMkLst>
      </pc:sldChg>
      <pc:sldChg chg="modSp">
        <pc:chgData name="Aversa,Alec" userId="S::aja367@drexel.edu::37f782f0-3376-44ba-b03f-83029f5af1fa" providerId="AD" clId="Web-{DB34CBDF-7A87-04A2-692E-7FC0370256B4}" dt="2024-11-20T17:20:10.410" v="226"/>
        <pc:sldMkLst>
          <pc:docMk/>
          <pc:sldMk cId="307769355" sldId="264"/>
        </pc:sldMkLst>
      </pc:sldChg>
      <pc:sldChg chg="addSp delSp modSp new">
        <pc:chgData name="Aversa,Alec" userId="S::aja367@drexel.edu::37f782f0-3376-44ba-b03f-83029f5af1fa" providerId="AD" clId="Web-{DB34CBDF-7A87-04A2-692E-7FC0370256B4}" dt="2024-11-20T17:24:39.403" v="253" actId="20577"/>
        <pc:sldMkLst>
          <pc:docMk/>
          <pc:sldMk cId="1496107074" sldId="271"/>
        </pc:sldMkLst>
      </pc:sldChg>
    </pc:docChg>
  </pc:docChgLst>
  <pc:docChgLst>
    <pc:chgData name="Aversa,Alec" userId="S::aja367@drexel.edu::37f782f0-3376-44ba-b03f-83029f5af1fa" providerId="AD" clId="Web-{8696F1FB-18C2-43DF-B334-72C81E98E2D7}"/>
    <pc:docChg chg="delSld modSld">
      <pc:chgData name="Aversa,Alec" userId="S::aja367@drexel.edu::37f782f0-3376-44ba-b03f-83029f5af1fa" providerId="AD" clId="Web-{8696F1FB-18C2-43DF-B334-72C81E98E2D7}" dt="2023-01-05T02:33:26.614" v="118"/>
      <pc:docMkLst>
        <pc:docMk/>
      </pc:docMkLst>
      <pc:sldChg chg="modSp">
        <pc:chgData name="Aversa,Alec" userId="S::aja367@drexel.edu::37f782f0-3376-44ba-b03f-83029f5af1fa" providerId="AD" clId="Web-{8696F1FB-18C2-43DF-B334-72C81E98E2D7}" dt="2023-01-05T02:33:24.302" v="117" actId="20577"/>
        <pc:sldMkLst>
          <pc:docMk/>
          <pc:sldMk cId="2681506020" sldId="257"/>
        </pc:sldMkLst>
      </pc:sldChg>
      <pc:sldChg chg="modSp del">
        <pc:chgData name="Aversa,Alec" userId="S::aja367@drexel.edu::37f782f0-3376-44ba-b03f-83029f5af1fa" providerId="AD" clId="Web-{8696F1FB-18C2-43DF-B334-72C81E98E2D7}" dt="2023-01-05T02:30:17.561" v="97"/>
        <pc:sldMkLst>
          <pc:docMk/>
          <pc:sldMk cId="1773537185" sldId="267"/>
        </pc:sldMkLst>
      </pc:sldChg>
      <pc:sldChg chg="del">
        <pc:chgData name="Aversa,Alec" userId="S::aja367@drexel.edu::37f782f0-3376-44ba-b03f-83029f5af1fa" providerId="AD" clId="Web-{8696F1FB-18C2-43DF-B334-72C81E98E2D7}" dt="2023-01-05T02:33:26.614" v="118"/>
        <pc:sldMkLst>
          <pc:docMk/>
          <pc:sldMk cId="1766797597" sldId="269"/>
        </pc:sldMkLst>
      </pc:sldChg>
      <pc:sldChg chg="del">
        <pc:chgData name="Aversa,Alec" userId="S::aja367@drexel.edu::37f782f0-3376-44ba-b03f-83029f5af1fa" providerId="AD" clId="Web-{8696F1FB-18C2-43DF-B334-72C81E98E2D7}" dt="2023-01-05T02:25:01.069" v="21"/>
        <pc:sldMkLst>
          <pc:docMk/>
          <pc:sldMk cId="3028550772" sldId="270"/>
        </pc:sldMkLst>
      </pc:sldChg>
    </pc:docChg>
  </pc:docChgLst>
  <pc:docChgLst>
    <pc:chgData name="Aversa,Alec" userId="S::aja367@drexel.edu::37f782f0-3376-44ba-b03f-83029f5af1fa" providerId="AD" clId="Web-{52E85CA2-AA69-378D-78A5-871039A9662D}"/>
    <pc:docChg chg="addSld delSld modSld modSection">
      <pc:chgData name="Aversa,Alec" userId="S::aja367@drexel.edu::37f782f0-3376-44ba-b03f-83029f5af1fa" providerId="AD" clId="Web-{52E85CA2-AA69-378D-78A5-871039A9662D}" dt="2025-01-09T14:52:56.999" v="437"/>
      <pc:docMkLst>
        <pc:docMk/>
      </pc:docMkLst>
      <pc:sldChg chg="modSp add replId">
        <pc:chgData name="Aversa,Alec" userId="S::aja367@drexel.edu::37f782f0-3376-44ba-b03f-83029f5af1fa" providerId="AD" clId="Web-{52E85CA2-AA69-378D-78A5-871039A9662D}" dt="2025-01-09T14:52:19.921" v="357" actId="20577"/>
        <pc:sldMkLst>
          <pc:docMk/>
          <pc:sldMk cId="902428134" sldId="286"/>
        </pc:sldMkLst>
      </pc:sldChg>
      <pc:sldChg chg="del">
        <pc:chgData name="Aversa,Alec" userId="S::aja367@drexel.edu::37f782f0-3376-44ba-b03f-83029f5af1fa" providerId="AD" clId="Web-{52E85CA2-AA69-378D-78A5-871039A9662D}" dt="2025-01-09T14:48:48.360" v="295"/>
        <pc:sldMkLst>
          <pc:docMk/>
          <pc:sldMk cId="2814445417" sldId="286"/>
        </pc:sldMkLst>
      </pc:sldChg>
      <pc:sldChg chg="del">
        <pc:chgData name="Aversa,Alec" userId="S::aja367@drexel.edu::37f782f0-3376-44ba-b03f-83029f5af1fa" providerId="AD" clId="Web-{52E85CA2-AA69-378D-78A5-871039A9662D}" dt="2025-01-09T14:48:47.235" v="294"/>
        <pc:sldMkLst>
          <pc:docMk/>
          <pc:sldMk cId="2531957732" sldId="287"/>
        </pc:sldMkLst>
      </pc:sldChg>
    </pc:docChg>
  </pc:docChgLst>
  <pc:docChgLst>
    <pc:chgData name="Aversa,Alec" userId="37f782f0-3376-44ba-b03f-83029f5af1fa" providerId="ADAL" clId="{C85068BE-3814-284E-95DF-CE738E275866}"/>
    <pc:docChg chg="custSel delSld modSld modSection">
      <pc:chgData name="Aversa,Alec" userId="37f782f0-3376-44ba-b03f-83029f5af1fa" providerId="ADAL" clId="{C85068BE-3814-284E-95DF-CE738E275866}" dt="2025-02-24T19:01:12.915" v="159" actId="2696"/>
      <pc:docMkLst>
        <pc:docMk/>
      </pc:docMkLst>
      <pc:sldChg chg="addSp delSp modSp mod">
        <pc:chgData name="Aversa,Alec" userId="37f782f0-3376-44ba-b03f-83029f5af1fa" providerId="ADAL" clId="{C85068BE-3814-284E-95DF-CE738E275866}" dt="2025-02-24T19:00:07.796" v="149" actId="20577"/>
        <pc:sldMkLst>
          <pc:docMk/>
          <pc:sldMk cId="3147435047" sldId="309"/>
        </pc:sldMkLst>
      </pc:sldChg>
      <pc:sldChg chg="addSp delSp modSp mod">
        <pc:chgData name="Aversa,Alec" userId="37f782f0-3376-44ba-b03f-83029f5af1fa" providerId="ADAL" clId="{C85068BE-3814-284E-95DF-CE738E275866}" dt="2025-02-24T19:01:10.577" v="158" actId="20577"/>
        <pc:sldMkLst>
          <pc:docMk/>
          <pc:sldMk cId="3933888753" sldId="310"/>
        </pc:sldMkLst>
      </pc:sldChg>
      <pc:sldChg chg="addSp delSp modSp del mod">
        <pc:chgData name="Aversa,Alec" userId="37f782f0-3376-44ba-b03f-83029f5af1fa" providerId="ADAL" clId="{C85068BE-3814-284E-95DF-CE738E275866}" dt="2025-02-24T19:01:12.915" v="159" actId="2696"/>
        <pc:sldMkLst>
          <pc:docMk/>
          <pc:sldMk cId="1897286138" sldId="311"/>
        </pc:sldMkLst>
      </pc:sldChg>
    </pc:docChg>
  </pc:docChgLst>
  <pc:docChgLst>
    <pc:chgData name="Aversa,Alec" userId="S::aja367@drexel.edu::37f782f0-3376-44ba-b03f-83029f5af1fa" providerId="AD" clId="Web-{35C53C81-93AC-42A5-B323-E1E507F74573}"/>
    <pc:docChg chg="delSld modSld">
      <pc:chgData name="Aversa,Alec" userId="S::aja367@drexel.edu::37f782f0-3376-44ba-b03f-83029f5af1fa" providerId="AD" clId="Web-{35C53C81-93AC-42A5-B323-E1E507F74573}" dt="2023-10-05T02:35:31.378" v="8"/>
      <pc:docMkLst>
        <pc:docMk/>
      </pc:docMkLst>
      <pc:sldChg chg="modSp">
        <pc:chgData name="Aversa,Alec" userId="S::aja367@drexel.edu::37f782f0-3376-44ba-b03f-83029f5af1fa" providerId="AD" clId="Web-{35C53C81-93AC-42A5-B323-E1E507F74573}" dt="2023-10-05T02:35:22.784" v="5" actId="20577"/>
        <pc:sldMkLst>
          <pc:docMk/>
          <pc:sldMk cId="109857222" sldId="256"/>
        </pc:sldMkLst>
      </pc:sldChg>
      <pc:sldChg chg="del">
        <pc:chgData name="Aversa,Alec" userId="S::aja367@drexel.edu::37f782f0-3376-44ba-b03f-83029f5af1fa" providerId="AD" clId="Web-{35C53C81-93AC-42A5-B323-E1E507F74573}" dt="2023-10-05T02:35:29.706" v="6"/>
        <pc:sldMkLst>
          <pc:docMk/>
          <pc:sldMk cId="422614388" sldId="258"/>
        </pc:sldMkLst>
      </pc:sldChg>
      <pc:sldChg chg="del">
        <pc:chgData name="Aversa,Alec" userId="S::aja367@drexel.edu::37f782f0-3376-44ba-b03f-83029f5af1fa" providerId="AD" clId="Web-{35C53C81-93AC-42A5-B323-E1E507F74573}" dt="2023-10-05T02:35:30.534" v="7"/>
        <pc:sldMkLst>
          <pc:docMk/>
          <pc:sldMk cId="337422548" sldId="259"/>
        </pc:sldMkLst>
      </pc:sldChg>
      <pc:sldChg chg="del">
        <pc:chgData name="Aversa,Alec" userId="S::aja367@drexel.edu::37f782f0-3376-44ba-b03f-83029f5af1fa" providerId="AD" clId="Web-{35C53C81-93AC-42A5-B323-E1E507F74573}" dt="2023-10-05T02:35:31.378" v="8"/>
        <pc:sldMkLst>
          <pc:docMk/>
          <pc:sldMk cId="3056148887" sldId="260"/>
        </pc:sldMkLst>
      </pc:sldChg>
    </pc:docChg>
  </pc:docChgLst>
  <pc:docChgLst>
    <pc:chgData name="Aversa,Alec" userId="37f782f0-3376-44ba-b03f-83029f5af1fa" providerId="ADAL" clId="{22290817-E5A4-4A9A-BDEC-4BF591992AEF}"/>
    <pc:docChg chg="custSel modSld">
      <pc:chgData name="Aversa,Alec" userId="37f782f0-3376-44ba-b03f-83029f5af1fa" providerId="ADAL" clId="{22290817-E5A4-4A9A-BDEC-4BF591992AEF}" dt="2023-11-09T03:18:32.283" v="29" actId="14100"/>
      <pc:docMkLst>
        <pc:docMk/>
      </pc:docMkLst>
    </pc:docChg>
  </pc:docChgLst>
  <pc:docChgLst>
    <pc:chgData name="Aversa,Alec" userId="S::aja367@drexel.edu::37f782f0-3376-44ba-b03f-83029f5af1fa" providerId="AD" clId="Web-{476D2535-93AF-7885-082E-73CD84151B6E}"/>
    <pc:docChg chg="addSld delSld modSld">
      <pc:chgData name="Aversa,Alec" userId="S::aja367@drexel.edu::37f782f0-3376-44ba-b03f-83029f5af1fa" providerId="AD" clId="Web-{476D2535-93AF-7885-082E-73CD84151B6E}" dt="2023-07-19T20:28:05.577" v="1084"/>
      <pc:docMkLst>
        <pc:docMk/>
      </pc:docMkLst>
      <pc:sldChg chg="addSp delSp modSp new mod setBg">
        <pc:chgData name="Aversa,Alec" userId="S::aja367@drexel.edu::37f782f0-3376-44ba-b03f-83029f5af1fa" providerId="AD" clId="Web-{476D2535-93AF-7885-082E-73CD84151B6E}" dt="2023-07-19T19:43:39.021" v="180" actId="14100"/>
        <pc:sldMkLst>
          <pc:docMk/>
          <pc:sldMk cId="696315410" sldId="258"/>
        </pc:sldMkLst>
      </pc:sldChg>
      <pc:sldChg chg="del">
        <pc:chgData name="Aversa,Alec" userId="S::aja367@drexel.edu::37f782f0-3376-44ba-b03f-83029f5af1fa" providerId="AD" clId="Web-{476D2535-93AF-7885-082E-73CD84151B6E}" dt="2023-07-19T19:35:04.545" v="139"/>
        <pc:sldMkLst>
          <pc:docMk/>
          <pc:sldMk cId="1661216741" sldId="258"/>
        </pc:sldMkLst>
      </pc:sldChg>
      <pc:sldChg chg="addSp delSp modSp new">
        <pc:chgData name="Aversa,Alec" userId="S::aja367@drexel.edu::37f782f0-3376-44ba-b03f-83029f5af1fa" providerId="AD" clId="Web-{476D2535-93AF-7885-082E-73CD84151B6E}" dt="2023-07-19T19:44:55.274" v="185" actId="14100"/>
        <pc:sldMkLst>
          <pc:docMk/>
          <pc:sldMk cId="682439987" sldId="259"/>
        </pc:sldMkLst>
      </pc:sldChg>
    </pc:docChg>
  </pc:docChgLst>
  <pc:docChgLst>
    <pc:chgData name="Aversa,Alec" userId="37f782f0-3376-44ba-b03f-83029f5af1fa" providerId="ADAL" clId="{48A53655-13F0-494F-BC5F-EE61278B04C4}"/>
    <pc:docChg chg="custSel delSld modSld">
      <pc:chgData name="Aversa,Alec" userId="37f782f0-3376-44ba-b03f-83029f5af1fa" providerId="ADAL" clId="{48A53655-13F0-494F-BC5F-EE61278B04C4}" dt="2023-04-20T02:35:18.477" v="1259" actId="20577"/>
      <pc:docMkLst>
        <pc:docMk/>
      </pc:docMkLst>
      <pc:sldChg chg="del">
        <pc:chgData name="Aversa,Alec" userId="37f782f0-3376-44ba-b03f-83029f5af1fa" providerId="ADAL" clId="{48A53655-13F0-494F-BC5F-EE61278B04C4}" dt="2023-04-13T02:43:00.277" v="745" actId="2696"/>
        <pc:sldMkLst>
          <pc:docMk/>
          <pc:sldMk cId="1897546512" sldId="258"/>
        </pc:sldMkLst>
      </pc:sldChg>
      <pc:sldChg chg="del">
        <pc:chgData name="Aversa,Alec" userId="37f782f0-3376-44ba-b03f-83029f5af1fa" providerId="ADAL" clId="{48A53655-13F0-494F-BC5F-EE61278B04C4}" dt="2023-04-20T02:04:30.412" v="945" actId="2696"/>
        <pc:sldMkLst>
          <pc:docMk/>
          <pc:sldMk cId="3969126258" sldId="258"/>
        </pc:sldMkLst>
      </pc:sldChg>
      <pc:sldChg chg="del">
        <pc:chgData name="Aversa,Alec" userId="37f782f0-3376-44ba-b03f-83029f5af1fa" providerId="ADAL" clId="{48A53655-13F0-494F-BC5F-EE61278B04C4}" dt="2023-04-13T02:42:58.199" v="744" actId="2696"/>
        <pc:sldMkLst>
          <pc:docMk/>
          <pc:sldMk cId="1065701362" sldId="259"/>
        </pc:sldMkLst>
      </pc:sldChg>
    </pc:docChg>
  </pc:docChgLst>
  <pc:docChgLst>
    <pc:chgData name="Aversa,Alec" userId="S::aja367@drexel.edu::37f782f0-3376-44ba-b03f-83029f5af1fa" providerId="AD" clId="Web-{14FB26D1-D988-7B23-6F0D-3F38B752C56E}"/>
    <pc:docChg chg="addSld modSld">
      <pc:chgData name="Aversa,Alec" userId="S::aja367@drexel.edu::37f782f0-3376-44ba-b03f-83029f5af1fa" providerId="AD" clId="Web-{14FB26D1-D988-7B23-6F0D-3F38B752C56E}" dt="2024-10-07T16:01:01.135" v="66" actId="1076"/>
      <pc:docMkLst>
        <pc:docMk/>
      </pc:docMkLst>
      <pc:sldChg chg="addSp modSp">
        <pc:chgData name="Aversa,Alec" userId="S::aja367@drexel.edu::37f782f0-3376-44ba-b03f-83029f5af1fa" providerId="AD" clId="Web-{14FB26D1-D988-7B23-6F0D-3F38B752C56E}" dt="2024-10-07T15:43:18.050" v="48" actId="1076"/>
        <pc:sldMkLst>
          <pc:docMk/>
          <pc:sldMk cId="2353693737" sldId="264"/>
        </pc:sldMkLst>
      </pc:sldChg>
      <pc:sldChg chg="addSp delSp modSp new">
        <pc:chgData name="Aversa,Alec" userId="S::aja367@drexel.edu::37f782f0-3376-44ba-b03f-83029f5af1fa" providerId="AD" clId="Web-{14FB26D1-D988-7B23-6F0D-3F38B752C56E}" dt="2024-10-07T16:01:01.135" v="66" actId="1076"/>
        <pc:sldMkLst>
          <pc:docMk/>
          <pc:sldMk cId="3949500472" sldId="265"/>
        </pc:sldMkLst>
      </pc:sldChg>
    </pc:docChg>
  </pc:docChgLst>
  <pc:docChgLst>
    <pc:chgData name="Aversa,Alec" userId="S::aja367@drexel.edu::37f782f0-3376-44ba-b03f-83029f5af1fa" providerId="AD" clId="Web-{6BEC4D64-839C-427A-AB91-64ACA80C07A9}"/>
    <pc:docChg chg="modSld">
      <pc:chgData name="Aversa,Alec" userId="S::aja367@drexel.edu::37f782f0-3376-44ba-b03f-83029f5af1fa" providerId="AD" clId="Web-{6BEC4D64-839C-427A-AB91-64ACA80C07A9}" dt="2022-09-16T02:49:12.342" v="30" actId="20577"/>
      <pc:docMkLst>
        <pc:docMk/>
      </pc:docMkLst>
    </pc:docChg>
  </pc:docChgLst>
  <pc:docChgLst>
    <pc:chgData name="Aversa,Alec" userId="S::aja367@drexel.edu::37f782f0-3376-44ba-b03f-83029f5af1fa" providerId="AD" clId="Web-{2984052B-D1A6-4865-9C7F-A614980E428C}"/>
    <pc:docChg chg="addSld delSld modSld">
      <pc:chgData name="Aversa,Alec" userId="S::aja367@drexel.edu::37f782f0-3376-44ba-b03f-83029f5af1fa" providerId="AD" clId="Web-{2984052B-D1A6-4865-9C7F-A614980E428C}" dt="2022-07-21T21:23:07.770" v="808" actId="20577"/>
      <pc:docMkLst>
        <pc:docMk/>
      </pc:docMkLst>
      <pc:sldChg chg="del">
        <pc:chgData name="Aversa,Alec" userId="S::aja367@drexel.edu::37f782f0-3376-44ba-b03f-83029f5af1fa" providerId="AD" clId="Web-{2984052B-D1A6-4865-9C7F-A614980E428C}" dt="2022-07-21T19:35:39.029" v="1"/>
        <pc:sldMkLst>
          <pc:docMk/>
          <pc:sldMk cId="1785657408" sldId="258"/>
        </pc:sldMkLst>
      </pc:sldChg>
      <pc:sldChg chg="addSp modSp new">
        <pc:chgData name="Aversa,Alec" userId="S::aja367@drexel.edu::37f782f0-3376-44ba-b03f-83029f5af1fa" providerId="AD" clId="Web-{2984052B-D1A6-4865-9C7F-A614980E428C}" dt="2022-07-21T20:23:31.329" v="181" actId="1076"/>
        <pc:sldMkLst>
          <pc:docMk/>
          <pc:sldMk cId="2858777203" sldId="258"/>
        </pc:sldMkLst>
      </pc:sldChg>
      <pc:sldChg chg="del">
        <pc:chgData name="Aversa,Alec" userId="S::aja367@drexel.edu::37f782f0-3376-44ba-b03f-83029f5af1fa" providerId="AD" clId="Web-{2984052B-D1A6-4865-9C7F-A614980E428C}" dt="2022-07-21T19:35:38.092" v="0"/>
        <pc:sldMkLst>
          <pc:docMk/>
          <pc:sldMk cId="2839163816" sldId="259"/>
        </pc:sldMkLst>
      </pc:sldChg>
      <pc:sldChg chg="addSp modSp new">
        <pc:chgData name="Aversa,Alec" userId="S::aja367@drexel.edu::37f782f0-3376-44ba-b03f-83029f5af1fa" providerId="AD" clId="Web-{2984052B-D1A6-4865-9C7F-A614980E428C}" dt="2022-07-21T20:44:37.396" v="406" actId="20577"/>
        <pc:sldMkLst>
          <pc:docMk/>
          <pc:sldMk cId="3110406565" sldId="259"/>
        </pc:sldMkLst>
      </pc:sldChg>
      <pc:sldChg chg="modSp new">
        <pc:chgData name="Aversa,Alec" userId="S::aja367@drexel.edu::37f782f0-3376-44ba-b03f-83029f5af1fa" providerId="AD" clId="Web-{2984052B-D1A6-4865-9C7F-A614980E428C}" dt="2022-07-21T20:35:15.663" v="327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2984052B-D1A6-4865-9C7F-A614980E428C}" dt="2022-07-21T19:35:40.045" v="2"/>
        <pc:sldMkLst>
          <pc:docMk/>
          <pc:sldMk cId="1844975789" sldId="260"/>
        </pc:sldMkLst>
      </pc:sldChg>
      <pc:sldChg chg="del">
        <pc:chgData name="Aversa,Alec" userId="S::aja367@drexel.edu::37f782f0-3376-44ba-b03f-83029f5af1fa" providerId="AD" clId="Web-{2984052B-D1A6-4865-9C7F-A614980E428C}" dt="2022-07-21T19:35:40.795" v="3"/>
        <pc:sldMkLst>
          <pc:docMk/>
          <pc:sldMk cId="107098175" sldId="261"/>
        </pc:sldMkLst>
      </pc:sldChg>
      <pc:sldChg chg="addSp modSp new">
        <pc:chgData name="Aversa,Alec" userId="S::aja367@drexel.edu::37f782f0-3376-44ba-b03f-83029f5af1fa" providerId="AD" clId="Web-{2984052B-D1A6-4865-9C7F-A614980E428C}" dt="2022-07-21T20:51:58.623" v="520" actId="1076"/>
        <pc:sldMkLst>
          <pc:docMk/>
          <pc:sldMk cId="155110208" sldId="261"/>
        </pc:sldMkLst>
      </pc:sldChg>
      <pc:sldChg chg="del">
        <pc:chgData name="Aversa,Alec" userId="S::aja367@drexel.edu::37f782f0-3376-44ba-b03f-83029f5af1fa" providerId="AD" clId="Web-{2984052B-D1A6-4865-9C7F-A614980E428C}" dt="2022-07-21T19:35:41.451" v="4"/>
        <pc:sldMkLst>
          <pc:docMk/>
          <pc:sldMk cId="739649162" sldId="262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00:48.011" v="624" actId="1076"/>
        <pc:sldMkLst>
          <pc:docMk/>
          <pc:sldMk cId="1626174079" sldId="262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21:25.514" v="767" actId="1076"/>
        <pc:sldMkLst>
          <pc:docMk/>
          <pc:sldMk cId="3114174858" sldId="263"/>
        </pc:sldMkLst>
      </pc:sldChg>
      <pc:sldChg chg="del">
        <pc:chgData name="Aversa,Alec" userId="S::aja367@drexel.edu::37f782f0-3376-44ba-b03f-83029f5af1fa" providerId="AD" clId="Web-{2984052B-D1A6-4865-9C7F-A614980E428C}" dt="2022-07-21T19:35:42.014" v="5"/>
        <pc:sldMkLst>
          <pc:docMk/>
          <pc:sldMk cId="4255165179" sldId="263"/>
        </pc:sldMkLst>
      </pc:sldChg>
      <pc:sldChg chg="del">
        <pc:chgData name="Aversa,Alec" userId="S::aja367@drexel.edu::37f782f0-3376-44ba-b03f-83029f5af1fa" providerId="AD" clId="Web-{2984052B-D1A6-4865-9C7F-A614980E428C}" dt="2022-07-21T19:35:42.670" v="6"/>
        <pc:sldMkLst>
          <pc:docMk/>
          <pc:sldMk cId="49256364" sldId="264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13:45.646" v="748" actId="20577"/>
        <pc:sldMkLst>
          <pc:docMk/>
          <pc:sldMk cId="1436290804" sldId="264"/>
        </pc:sldMkLst>
      </pc:sldChg>
      <pc:sldChg chg="addSp delSp modSp new">
        <pc:chgData name="Aversa,Alec" userId="S::aja367@drexel.edu::37f782f0-3376-44ba-b03f-83029f5af1fa" providerId="AD" clId="Web-{2984052B-D1A6-4865-9C7F-A614980E428C}" dt="2022-07-21T21:21:01.200" v="765" actId="1076"/>
        <pc:sldMkLst>
          <pc:docMk/>
          <pc:sldMk cId="1933434819" sldId="265"/>
        </pc:sldMkLst>
      </pc:sldChg>
      <pc:sldChg chg="modSp new">
        <pc:chgData name="Aversa,Alec" userId="S::aja367@drexel.edu::37f782f0-3376-44ba-b03f-83029f5af1fa" providerId="AD" clId="Web-{2984052B-D1A6-4865-9C7F-A614980E428C}" dt="2022-07-21T21:23:07.770" v="808" actId="20577"/>
        <pc:sldMkLst>
          <pc:docMk/>
          <pc:sldMk cId="3213456336" sldId="266"/>
        </pc:sldMkLst>
      </pc:sldChg>
    </pc:docChg>
  </pc:docChgLst>
  <pc:docChgLst>
    <pc:chgData name="Aversa,Alec" userId="37f782f0-3376-44ba-b03f-83029f5af1fa" providerId="ADAL" clId="{BC38B4BB-1FFB-CA4B-955E-DAE08301D232}"/>
    <pc:docChg chg="modSld modMainMaster">
      <pc:chgData name="Aversa,Alec" userId="37f782f0-3376-44ba-b03f-83029f5af1fa" providerId="ADAL" clId="{BC38B4BB-1FFB-CA4B-955E-DAE08301D232}" dt="2024-10-11T13:57:51.252" v="4" actId="692"/>
      <pc:docMkLst>
        <pc:docMk/>
      </pc:docMkLst>
      <pc:sldMasterChg chg="modSp mod">
        <pc:chgData name="Aversa,Alec" userId="37f782f0-3376-44ba-b03f-83029f5af1fa" providerId="ADAL" clId="{BC38B4BB-1FFB-CA4B-955E-DAE08301D232}" dt="2024-10-11T13:57:51.252" v="4" actId="692"/>
        <pc:sldMasterMkLst>
          <pc:docMk/>
          <pc:sldMasterMk cId="4067419917" sldId="2147483779"/>
        </pc:sldMasterMkLst>
      </pc:sldMasterChg>
    </pc:docChg>
  </pc:docChgLst>
  <pc:docChgLst>
    <pc:chgData name="Aversa,Alec" userId="37f782f0-3376-44ba-b03f-83029f5af1fa" providerId="ADAL" clId="{58F29C18-409E-426D-99A4-59E269DA08FD}"/>
    <pc:docChg chg="undo custSel modSld">
      <pc:chgData name="Aversa,Alec" userId="37f782f0-3376-44ba-b03f-83029f5af1fa" providerId="ADAL" clId="{58F29C18-409E-426D-99A4-59E269DA08FD}" dt="2024-01-04T14:49:17.782" v="43"/>
      <pc:docMkLst>
        <pc:docMk/>
      </pc:docMkLst>
      <pc:sldChg chg="addSp delSp modSp mod">
        <pc:chgData name="Aversa,Alec" userId="37f782f0-3376-44ba-b03f-83029f5af1fa" providerId="ADAL" clId="{58F29C18-409E-426D-99A4-59E269DA08FD}" dt="2024-01-04T14:43:12.815" v="18" actId="1076"/>
        <pc:sldMkLst>
          <pc:docMk/>
          <pc:sldMk cId="36839349" sldId="258"/>
        </pc:sldMkLst>
      </pc:sldChg>
    </pc:docChg>
  </pc:docChgLst>
  <pc:docChgLst>
    <pc:chgData name="Aversa,Alec" userId="S::aja367@drexel.edu::37f782f0-3376-44ba-b03f-83029f5af1fa" providerId="AD" clId="Web-{FC6F8405-BD71-414D-83C3-5F19754C2638}"/>
    <pc:docChg chg="addSld delSld modSld">
      <pc:chgData name="Aversa,Alec" userId="S::aja367@drexel.edu::37f782f0-3376-44ba-b03f-83029f5af1fa" providerId="AD" clId="Web-{FC6F8405-BD71-414D-83C3-5F19754C2638}" dt="2024-01-04T14:40:36.720" v="431"/>
      <pc:docMkLst>
        <pc:docMk/>
      </pc:docMkLst>
      <pc:sldChg chg="new">
        <pc:chgData name="Aversa,Alec" userId="S::aja367@drexel.edu::37f782f0-3376-44ba-b03f-83029f5af1fa" providerId="AD" clId="Web-{FC6F8405-BD71-414D-83C3-5F19754C2638}" dt="2024-01-04T14:40:36.720" v="431"/>
        <pc:sldMkLst>
          <pc:docMk/>
          <pc:sldMk cId="36839349" sldId="258"/>
        </pc:sldMkLst>
      </pc:sldChg>
      <pc:sldChg chg="del">
        <pc:chgData name="Aversa,Alec" userId="S::aja367@drexel.edu::37f782f0-3376-44ba-b03f-83029f5af1fa" providerId="AD" clId="Web-{FC6F8405-BD71-414D-83C3-5F19754C2638}" dt="2024-01-04T05:01:51.705" v="430"/>
        <pc:sldMkLst>
          <pc:docMk/>
          <pc:sldMk cId="1444791032" sldId="258"/>
        </pc:sldMkLst>
      </pc:sldChg>
    </pc:docChg>
  </pc:docChgLst>
  <pc:docChgLst>
    <pc:chgData name="Aversa,Alec" userId="37f782f0-3376-44ba-b03f-83029f5af1fa" providerId="ADAL" clId="{36B2BCF7-A04E-C545-92D1-ED89476A2A46}"/>
    <pc:docChg chg="custSel addSld delSld modSld">
      <pc:chgData name="Aversa,Alec" userId="37f782f0-3376-44ba-b03f-83029f5af1fa" providerId="ADAL" clId="{36B2BCF7-A04E-C545-92D1-ED89476A2A46}" dt="2024-10-17T15:29:46.347" v="2034" actId="20577"/>
      <pc:docMkLst>
        <pc:docMk/>
      </pc:docMkLst>
      <pc:sldChg chg="addSp delSp modSp mod">
        <pc:chgData name="Aversa,Alec" userId="37f782f0-3376-44ba-b03f-83029f5af1fa" providerId="ADAL" clId="{36B2BCF7-A04E-C545-92D1-ED89476A2A46}" dt="2024-10-17T14:15:22.507" v="1561" actId="20577"/>
        <pc:sldMkLst>
          <pc:docMk/>
          <pc:sldMk cId="1223352898" sldId="258"/>
        </pc:sldMkLst>
      </pc:sldChg>
      <pc:sldChg chg="del">
        <pc:chgData name="Aversa,Alec" userId="37f782f0-3376-44ba-b03f-83029f5af1fa" providerId="ADAL" clId="{36B2BCF7-A04E-C545-92D1-ED89476A2A46}" dt="2024-10-17T13:54:10.384" v="229" actId="2696"/>
        <pc:sldMkLst>
          <pc:docMk/>
          <pc:sldMk cId="1160852506" sldId="259"/>
        </pc:sldMkLst>
      </pc:sldChg>
      <pc:sldChg chg="del">
        <pc:chgData name="Aversa,Alec" userId="37f782f0-3376-44ba-b03f-83029f5af1fa" providerId="ADAL" clId="{36B2BCF7-A04E-C545-92D1-ED89476A2A46}" dt="2024-10-17T13:54:03.803" v="226" actId="2696"/>
        <pc:sldMkLst>
          <pc:docMk/>
          <pc:sldMk cId="3082097828" sldId="260"/>
        </pc:sldMkLst>
      </pc:sldChg>
      <pc:sldChg chg="del">
        <pc:chgData name="Aversa,Alec" userId="37f782f0-3376-44ba-b03f-83029f5af1fa" providerId="ADAL" clId="{36B2BCF7-A04E-C545-92D1-ED89476A2A46}" dt="2024-10-17T13:54:06.588" v="227" actId="2696"/>
        <pc:sldMkLst>
          <pc:docMk/>
          <pc:sldMk cId="4141361537" sldId="261"/>
        </pc:sldMkLst>
      </pc:sldChg>
      <pc:sldChg chg="del">
        <pc:chgData name="Aversa,Alec" userId="37f782f0-3376-44ba-b03f-83029f5af1fa" providerId="ADAL" clId="{36B2BCF7-A04E-C545-92D1-ED89476A2A46}" dt="2024-10-17T13:54:09.362" v="228" actId="2696"/>
        <pc:sldMkLst>
          <pc:docMk/>
          <pc:sldMk cId="2975164960" sldId="262"/>
        </pc:sldMkLst>
      </pc:sldChg>
      <pc:sldChg chg="del">
        <pc:chgData name="Aversa,Alec" userId="37f782f0-3376-44ba-b03f-83029f5af1fa" providerId="ADAL" clId="{36B2BCF7-A04E-C545-92D1-ED89476A2A46}" dt="2024-10-17T13:54:02.625" v="225" actId="2696"/>
        <pc:sldMkLst>
          <pc:docMk/>
          <pc:sldMk cId="1153716779" sldId="263"/>
        </pc:sldMkLst>
      </pc:sldChg>
      <pc:sldChg chg="modSp add mod">
        <pc:chgData name="Aversa,Alec" userId="37f782f0-3376-44ba-b03f-83029f5af1fa" providerId="ADAL" clId="{36B2BCF7-A04E-C545-92D1-ED89476A2A46}" dt="2024-10-17T15:21:58.402" v="1993" actId="20577"/>
        <pc:sldMkLst>
          <pc:docMk/>
          <pc:sldMk cId="2123628543" sldId="265"/>
        </pc:sldMkLst>
      </pc:sldChg>
      <pc:sldChg chg="modSp add mod">
        <pc:chgData name="Aversa,Alec" userId="37f782f0-3376-44ba-b03f-83029f5af1fa" providerId="ADAL" clId="{36B2BCF7-A04E-C545-92D1-ED89476A2A46}" dt="2024-10-17T15:29:46.347" v="2034" actId="20577"/>
        <pc:sldMkLst>
          <pc:docMk/>
          <pc:sldMk cId="1998254210" sldId="266"/>
        </pc:sldMkLst>
      </pc:sldChg>
    </pc:docChg>
  </pc:docChgLst>
  <pc:docChgLst>
    <pc:chgData name="Aversa,Alec" userId="S::aja367@drexel.edu::37f782f0-3376-44ba-b03f-83029f5af1fa" providerId="AD" clId="Web-{A968F31C-806F-3ABF-D5C5-AED1EB1C36BC}"/>
    <pc:docChg chg="addSld modSld">
      <pc:chgData name="Aversa,Alec" userId="S::aja367@drexel.edu::37f782f0-3376-44ba-b03f-83029f5af1fa" providerId="AD" clId="Web-{A968F31C-806F-3ABF-D5C5-AED1EB1C36BC}" dt="2024-10-10T18:25:52.061" v="693" actId="20577"/>
      <pc:docMkLst>
        <pc:docMk/>
      </pc:docMkLst>
      <pc:sldChg chg="modSp">
        <pc:chgData name="Aversa,Alec" userId="S::aja367@drexel.edu::37f782f0-3376-44ba-b03f-83029f5af1fa" providerId="AD" clId="Web-{A968F31C-806F-3ABF-D5C5-AED1EB1C36BC}" dt="2024-10-10T17:39:09.508" v="642"/>
        <pc:sldMkLst>
          <pc:docMk/>
          <pc:sldMk cId="2681506020" sldId="257"/>
        </pc:sldMkLst>
      </pc:sldChg>
      <pc:sldChg chg="addSp delSp modSp">
        <pc:chgData name="Aversa,Alec" userId="S::aja367@drexel.edu::37f782f0-3376-44ba-b03f-83029f5af1fa" providerId="AD" clId="Web-{A968F31C-806F-3ABF-D5C5-AED1EB1C36BC}" dt="2024-10-10T17:22:49.858" v="592" actId="1076"/>
        <pc:sldMkLst>
          <pc:docMk/>
          <pc:sldMk cId="1223352898" sldId="258"/>
        </pc:sldMkLst>
      </pc:sldChg>
      <pc:sldChg chg="addSp delSp modSp">
        <pc:chgData name="Aversa,Alec" userId="S::aja367@drexel.edu::37f782f0-3376-44ba-b03f-83029f5af1fa" providerId="AD" clId="Web-{A968F31C-806F-3ABF-D5C5-AED1EB1C36BC}" dt="2024-10-10T18:25:52.061" v="693" actId="20577"/>
        <pc:sldMkLst>
          <pc:docMk/>
          <pc:sldMk cId="1160852506" sldId="259"/>
        </pc:sldMkLst>
      </pc:sldChg>
      <pc:sldChg chg="addSp delSp modSp add replId">
        <pc:chgData name="Aversa,Alec" userId="S::aja367@drexel.edu::37f782f0-3376-44ba-b03f-83029f5af1fa" providerId="AD" clId="Web-{A968F31C-806F-3ABF-D5C5-AED1EB1C36BC}" dt="2024-10-10T15:40:29.264" v="475"/>
        <pc:sldMkLst>
          <pc:docMk/>
          <pc:sldMk cId="3082097828" sldId="260"/>
        </pc:sldMkLst>
      </pc:sldChg>
      <pc:sldChg chg="addSp delSp modSp add replId">
        <pc:chgData name="Aversa,Alec" userId="S::aja367@drexel.edu::37f782f0-3376-44ba-b03f-83029f5af1fa" providerId="AD" clId="Web-{A968F31C-806F-3ABF-D5C5-AED1EB1C36BC}" dt="2024-10-10T15:50:35.234" v="563" actId="1076"/>
        <pc:sldMkLst>
          <pc:docMk/>
          <pc:sldMk cId="4141361537" sldId="261"/>
        </pc:sldMkLst>
      </pc:sldChg>
      <pc:sldChg chg="addSp delSp modSp new">
        <pc:chgData name="Aversa,Alec" userId="S::aja367@drexel.edu::37f782f0-3376-44ba-b03f-83029f5af1fa" providerId="AD" clId="Web-{A968F31C-806F-3ABF-D5C5-AED1EB1C36BC}" dt="2024-10-10T17:20:23.198" v="567" actId="1076"/>
        <pc:sldMkLst>
          <pc:docMk/>
          <pc:sldMk cId="2975164960" sldId="262"/>
        </pc:sldMkLst>
      </pc:sldChg>
      <pc:sldChg chg="addSp delSp modSp add replId">
        <pc:chgData name="Aversa,Alec" userId="S::aja367@drexel.edu::37f782f0-3376-44ba-b03f-83029f5af1fa" providerId="AD" clId="Web-{A968F31C-806F-3ABF-D5C5-AED1EB1C36BC}" dt="2024-10-10T18:10:49.586" v="664" actId="1076"/>
        <pc:sldMkLst>
          <pc:docMk/>
          <pc:sldMk cId="1153716779" sldId="263"/>
        </pc:sldMkLst>
      </pc:sldChg>
    </pc:docChg>
  </pc:docChgLst>
  <pc:docChgLst>
    <pc:chgData name="Aversa,Alec" userId="S::aja367@drexel.edu::37f782f0-3376-44ba-b03f-83029f5af1fa" providerId="AD" clId="Web-{FA24AB17-FFAF-4321-BBBB-E7CB1C641F51}"/>
    <pc:docChg chg="addSld delSld modSld">
      <pc:chgData name="Aversa,Alec" userId="S::aja367@drexel.edu::37f782f0-3376-44ba-b03f-83029f5af1fa" providerId="AD" clId="Web-{FA24AB17-FFAF-4321-BBBB-E7CB1C641F51}" dt="2024-03-21T14:55:50.057" v="248" actId="1076"/>
      <pc:docMkLst>
        <pc:docMk/>
      </pc:docMkLst>
      <pc:sldChg chg="del">
        <pc:chgData name="Aversa,Alec" userId="S::aja367@drexel.edu::37f782f0-3376-44ba-b03f-83029f5af1fa" providerId="AD" clId="Web-{FA24AB17-FFAF-4321-BBBB-E7CB1C641F51}" dt="2024-03-21T14:21:37.742" v="3"/>
        <pc:sldMkLst>
          <pc:docMk/>
          <pc:sldMk cId="2252500715" sldId="258"/>
        </pc:sldMkLst>
      </pc:sldChg>
      <pc:sldChg chg="del">
        <pc:chgData name="Aversa,Alec" userId="S::aja367@drexel.edu::37f782f0-3376-44ba-b03f-83029f5af1fa" providerId="AD" clId="Web-{FA24AB17-FFAF-4321-BBBB-E7CB1C641F51}" dt="2024-03-21T14:21:31.757" v="1"/>
        <pc:sldMkLst>
          <pc:docMk/>
          <pc:sldMk cId="4056012742" sldId="259"/>
        </pc:sldMkLst>
      </pc:sldChg>
      <pc:sldChg chg="del">
        <pc:chgData name="Aversa,Alec" userId="S::aja367@drexel.edu::37f782f0-3376-44ba-b03f-83029f5af1fa" providerId="AD" clId="Web-{FA24AB17-FFAF-4321-BBBB-E7CB1C641F51}" dt="2024-03-21T14:21:33.851" v="2"/>
        <pc:sldMkLst>
          <pc:docMk/>
          <pc:sldMk cId="2512345162" sldId="260"/>
        </pc:sldMkLst>
      </pc:sldChg>
      <pc:sldChg chg="addSp delSp modSp">
        <pc:chgData name="Aversa,Alec" userId="S::aja367@drexel.edu::37f782f0-3376-44ba-b03f-83029f5af1fa" providerId="AD" clId="Web-{FA24AB17-FFAF-4321-BBBB-E7CB1C641F51}" dt="2024-03-21T14:36:21.489" v="74" actId="1076"/>
        <pc:sldMkLst>
          <pc:docMk/>
          <pc:sldMk cId="1062969375" sldId="261"/>
        </pc:sldMkLst>
      </pc:sldChg>
      <pc:sldChg chg="addSp delSp modSp new">
        <pc:chgData name="Aversa,Alec" userId="S::aja367@drexel.edu::37f782f0-3376-44ba-b03f-83029f5af1fa" providerId="AD" clId="Web-{FA24AB17-FFAF-4321-BBBB-E7CB1C641F51}" dt="2024-03-21T14:55:35.682" v="240" actId="1076"/>
        <pc:sldMkLst>
          <pc:docMk/>
          <pc:sldMk cId="109638876" sldId="262"/>
        </pc:sldMkLst>
      </pc:sldChg>
      <pc:sldChg chg="addSp delSp modSp new">
        <pc:chgData name="Aversa,Alec" userId="S::aja367@drexel.edu::37f782f0-3376-44ba-b03f-83029f5af1fa" providerId="AD" clId="Web-{FA24AB17-FFAF-4321-BBBB-E7CB1C641F51}" dt="2024-03-21T14:55:50.057" v="248" actId="1076"/>
        <pc:sldMkLst>
          <pc:docMk/>
          <pc:sldMk cId="388627346" sldId="263"/>
        </pc:sldMkLst>
      </pc:sldChg>
    </pc:docChg>
  </pc:docChgLst>
  <pc:docChgLst>
    <pc:chgData name="Aversa,Alec" userId="37f782f0-3376-44ba-b03f-83029f5af1fa" providerId="ADAL" clId="{EB868E60-4A94-754B-8D62-10D5E57BF9D3}"/>
    <pc:docChg chg="custSel addSld modSld">
      <pc:chgData name="Aversa,Alec" userId="37f782f0-3376-44ba-b03f-83029f5af1fa" providerId="ADAL" clId="{EB868E60-4A94-754B-8D62-10D5E57BF9D3}" dt="2024-01-11T15:57:09.565" v="494" actId="14100"/>
      <pc:docMkLst>
        <pc:docMk/>
      </pc:docMkLst>
      <pc:sldChg chg="addSp delSp modSp new mod">
        <pc:chgData name="Aversa,Alec" userId="37f782f0-3376-44ba-b03f-83029f5af1fa" providerId="ADAL" clId="{EB868E60-4A94-754B-8D62-10D5E57BF9D3}" dt="2024-01-11T15:57:09.565" v="494" actId="14100"/>
        <pc:sldMkLst>
          <pc:docMk/>
          <pc:sldMk cId="1346549684" sldId="261"/>
        </pc:sldMkLst>
      </pc:sldChg>
    </pc:docChg>
  </pc:docChgLst>
  <pc:docChgLst>
    <pc:chgData name="Aversa,Alec" userId="37f782f0-3376-44ba-b03f-83029f5af1fa" providerId="ADAL" clId="{30638946-794B-0043-BFB5-398BA220783F}"/>
    <pc:docChg chg="undo custSel addSld delSld modSld">
      <pc:chgData name="Aversa,Alec" userId="37f782f0-3376-44ba-b03f-83029f5af1fa" providerId="ADAL" clId="{30638946-794B-0043-BFB5-398BA220783F}" dt="2023-06-21T20:15:00.732" v="448" actId="20577"/>
      <pc:docMkLst>
        <pc:docMk/>
      </pc:docMkLst>
      <pc:sldChg chg="del">
        <pc:chgData name="Aversa,Alec" userId="37f782f0-3376-44ba-b03f-83029f5af1fa" providerId="ADAL" clId="{30638946-794B-0043-BFB5-398BA220783F}" dt="2023-06-21T19:49:21.132" v="346" actId="2696"/>
        <pc:sldMkLst>
          <pc:docMk/>
          <pc:sldMk cId="167844207" sldId="258"/>
        </pc:sldMkLst>
      </pc:sldChg>
      <pc:sldChg chg="del">
        <pc:chgData name="Aversa,Alec" userId="37f782f0-3376-44ba-b03f-83029f5af1fa" providerId="ADAL" clId="{30638946-794B-0043-BFB5-398BA220783F}" dt="2023-06-21T19:49:30.174" v="350" actId="2696"/>
        <pc:sldMkLst>
          <pc:docMk/>
          <pc:sldMk cId="1159121102" sldId="260"/>
        </pc:sldMkLst>
      </pc:sldChg>
      <pc:sldChg chg="del">
        <pc:chgData name="Aversa,Alec" userId="37f782f0-3376-44ba-b03f-83029f5af1fa" providerId="ADAL" clId="{30638946-794B-0043-BFB5-398BA220783F}" dt="2023-06-21T19:49:27.590" v="348" actId="2696"/>
        <pc:sldMkLst>
          <pc:docMk/>
          <pc:sldMk cId="3568224232" sldId="261"/>
        </pc:sldMkLst>
      </pc:sldChg>
      <pc:sldChg chg="new del">
        <pc:chgData name="Aversa,Alec" userId="37f782f0-3376-44ba-b03f-83029f5af1fa" providerId="ADAL" clId="{30638946-794B-0043-BFB5-398BA220783F}" dt="2023-06-21T19:49:28.722" v="349" actId="2696"/>
        <pc:sldMkLst>
          <pc:docMk/>
          <pc:sldMk cId="2192306377" sldId="262"/>
        </pc:sldMkLst>
      </pc:sldChg>
    </pc:docChg>
  </pc:docChgLst>
  <pc:docChgLst>
    <pc:chgData name="Aversa,Alec" userId="S::aja367@drexel.edu::37f782f0-3376-44ba-b03f-83029f5af1fa" providerId="AD" clId="Web-{CF29EC5C-4D7F-4427-8736-843AEEA76945}"/>
    <pc:docChg chg="delSld modSld">
      <pc:chgData name="Aversa,Alec" userId="S::aja367@drexel.edu::37f782f0-3376-44ba-b03f-83029f5af1fa" providerId="AD" clId="Web-{CF29EC5C-4D7F-4427-8736-843AEEA76945}" dt="2023-07-27T02:46:49.448" v="380"/>
      <pc:docMkLst>
        <pc:docMk/>
      </pc:docMkLst>
      <pc:sldChg chg="del">
        <pc:chgData name="Aversa,Alec" userId="S::aja367@drexel.edu::37f782f0-3376-44ba-b03f-83029f5af1fa" providerId="AD" clId="Web-{CF29EC5C-4D7F-4427-8736-843AEEA76945}" dt="2023-07-27T02:32:04.694" v="1"/>
        <pc:sldMkLst>
          <pc:docMk/>
          <pc:sldMk cId="696315410" sldId="258"/>
        </pc:sldMkLst>
      </pc:sldChg>
      <pc:sldChg chg="del">
        <pc:chgData name="Aversa,Alec" userId="S::aja367@drexel.edu::37f782f0-3376-44ba-b03f-83029f5af1fa" providerId="AD" clId="Web-{CF29EC5C-4D7F-4427-8736-843AEEA76945}" dt="2023-07-27T02:32:03.350" v="0"/>
        <pc:sldMkLst>
          <pc:docMk/>
          <pc:sldMk cId="682439987" sldId="259"/>
        </pc:sldMkLst>
      </pc:sldChg>
      <pc:sldChg chg="del">
        <pc:chgData name="Aversa,Alec" userId="S::aja367@drexel.edu::37f782f0-3376-44ba-b03f-83029f5af1fa" providerId="AD" clId="Web-{CF29EC5C-4D7F-4427-8736-843AEEA76945}" dt="2023-07-27T02:45:49.369" v="372"/>
        <pc:sldMkLst>
          <pc:docMk/>
          <pc:sldMk cId="1925818454" sldId="260"/>
        </pc:sldMkLst>
      </pc:sldChg>
    </pc:docChg>
  </pc:docChgLst>
  <pc:docChgLst>
    <pc:chgData name="Aversa,Alec" userId="S::aja367@drexel.edu::37f782f0-3376-44ba-b03f-83029f5af1fa" providerId="AD" clId="Web-{EA5DD5F2-A698-480E-97BE-968230CFA744}"/>
    <pc:docChg chg="modSld">
      <pc:chgData name="Aversa,Alec" userId="S::aja367@drexel.edu::37f782f0-3376-44ba-b03f-83029f5af1fa" providerId="AD" clId="Web-{EA5DD5F2-A698-480E-97BE-968230CFA744}" dt="2022-10-20T12:35:36.577" v="14" actId="20577"/>
      <pc:docMkLst>
        <pc:docMk/>
      </pc:docMkLst>
    </pc:docChg>
  </pc:docChgLst>
  <pc:docChgLst>
    <pc:chgData name="Aversa,Alec" userId="37f782f0-3376-44ba-b03f-83029f5af1fa" providerId="ADAL" clId="{EA088915-4493-894E-B417-DDEDEE2E1E00}"/>
    <pc:docChg chg="custSel modSld">
      <pc:chgData name="Aversa,Alec" userId="37f782f0-3376-44ba-b03f-83029f5af1fa" providerId="ADAL" clId="{EA088915-4493-894E-B417-DDEDEE2E1E00}" dt="2023-12-07T15:56:21.006" v="348"/>
      <pc:docMkLst>
        <pc:docMk/>
      </pc:docMkLst>
      <pc:sldChg chg="addSp delSp modSp mod">
        <pc:chgData name="Aversa,Alec" userId="37f782f0-3376-44ba-b03f-83029f5af1fa" providerId="ADAL" clId="{EA088915-4493-894E-B417-DDEDEE2E1E00}" dt="2023-12-07T04:01:14.748" v="8" actId="1076"/>
        <pc:sldMkLst>
          <pc:docMk/>
          <pc:sldMk cId="2427480267" sldId="258"/>
        </pc:sldMkLst>
      </pc:sldChg>
    </pc:docChg>
  </pc:docChgLst>
  <pc:docChgLst>
    <pc:chgData name="Aversa,Alec" userId="37f782f0-3376-44ba-b03f-83029f5af1fa" providerId="ADAL" clId="{7037454D-7A68-9142-80DA-0C2E3657589A}"/>
    <pc:docChg chg="custSel modSld">
      <pc:chgData name="Aversa,Alec" userId="37f782f0-3376-44ba-b03f-83029f5af1fa" providerId="ADAL" clId="{7037454D-7A68-9142-80DA-0C2E3657589A}" dt="2023-11-16T16:32:42.518" v="148" actId="20577"/>
      <pc:docMkLst>
        <pc:docMk/>
      </pc:docMkLst>
      <pc:sldChg chg="modSp mod">
        <pc:chgData name="Aversa,Alec" userId="37f782f0-3376-44ba-b03f-83029f5af1fa" providerId="ADAL" clId="{7037454D-7A68-9142-80DA-0C2E3657589A}" dt="2023-11-16T15:58:18.072" v="52" actId="20577"/>
        <pc:sldMkLst>
          <pc:docMk/>
          <pc:sldMk cId="2625766811" sldId="259"/>
        </pc:sldMkLst>
      </pc:sldChg>
      <pc:sldChg chg="modSp mod">
        <pc:chgData name="Aversa,Alec" userId="37f782f0-3376-44ba-b03f-83029f5af1fa" providerId="ADAL" clId="{7037454D-7A68-9142-80DA-0C2E3657589A}" dt="2023-11-16T16:32:42.518" v="148" actId="20577"/>
        <pc:sldMkLst>
          <pc:docMk/>
          <pc:sldMk cId="1798359389" sldId="260"/>
        </pc:sldMkLst>
      </pc:sldChg>
    </pc:docChg>
  </pc:docChgLst>
  <pc:docChgLst>
    <pc:chgData name="Aversa,Alec" userId="S::aja367@drexel.edu::37f782f0-3376-44ba-b03f-83029f5af1fa" providerId="AD" clId="Web-{93CF8A9C-8372-4BCF-A2C1-6FB9FA9A6DD4}"/>
    <pc:docChg chg="sldOrd">
      <pc:chgData name="Aversa,Alec" userId="S::aja367@drexel.edu::37f782f0-3376-44ba-b03f-83029f5af1fa" providerId="AD" clId="Web-{93CF8A9C-8372-4BCF-A2C1-6FB9FA9A6DD4}" dt="2022-10-27T18:13:03.107" v="2"/>
      <pc:docMkLst>
        <pc:docMk/>
      </pc:docMkLst>
      <pc:sldChg chg="ord">
        <pc:chgData name="Aversa,Alec" userId="S::aja367@drexel.edu::37f782f0-3376-44ba-b03f-83029f5af1fa" providerId="AD" clId="Web-{93CF8A9C-8372-4BCF-A2C1-6FB9FA9A6DD4}" dt="2022-10-27T18:13:03.107" v="2"/>
        <pc:sldMkLst>
          <pc:docMk/>
          <pc:sldMk cId="3284313497" sldId="263"/>
        </pc:sldMkLst>
      </pc:sldChg>
      <pc:sldChg chg="ord">
        <pc:chgData name="Aversa,Alec" userId="S::aja367@drexel.edu::37f782f0-3376-44ba-b03f-83029f5af1fa" providerId="AD" clId="Web-{93CF8A9C-8372-4BCF-A2C1-6FB9FA9A6DD4}" dt="2022-10-27T18:12:57.997" v="1"/>
        <pc:sldMkLst>
          <pc:docMk/>
          <pc:sldMk cId="766774083" sldId="264"/>
        </pc:sldMkLst>
      </pc:sldChg>
      <pc:sldChg chg="ord">
        <pc:chgData name="Aversa,Alec" userId="S::aja367@drexel.edu::37f782f0-3376-44ba-b03f-83029f5af1fa" providerId="AD" clId="Web-{93CF8A9C-8372-4BCF-A2C1-6FB9FA9A6DD4}" dt="2022-10-27T18:12:54.450" v="0"/>
        <pc:sldMkLst>
          <pc:docMk/>
          <pc:sldMk cId="2565046161" sldId="265"/>
        </pc:sldMkLst>
      </pc:sldChg>
    </pc:docChg>
  </pc:docChgLst>
  <pc:docChgLst>
    <pc:chgData name="Aversa,Alec" userId="S::aja367@drexel.edu::37f782f0-3376-44ba-b03f-83029f5af1fa" providerId="AD" clId="Web-{CBD69232-8922-46A0-98AC-90856A9207DD}"/>
    <pc:docChg chg="addSld delSld modSld">
      <pc:chgData name="Aversa,Alec" userId="S::aja367@drexel.edu::37f782f0-3376-44ba-b03f-83029f5af1fa" providerId="AD" clId="Web-{CBD69232-8922-46A0-98AC-90856A9207DD}" dt="2022-12-01T02:58:54.875" v="467" actId="20577"/>
      <pc:docMkLst>
        <pc:docMk/>
      </pc:docMkLst>
      <pc:sldChg chg="addSp delSp modSp">
        <pc:chgData name="Aversa,Alec" userId="S::aja367@drexel.edu::37f782f0-3376-44ba-b03f-83029f5af1fa" providerId="AD" clId="Web-{CBD69232-8922-46A0-98AC-90856A9207DD}" dt="2022-12-01T02:28:28.334" v="189" actId="20577"/>
        <pc:sldMkLst>
          <pc:docMk/>
          <pc:sldMk cId="1228310347" sldId="266"/>
        </pc:sldMkLst>
      </pc:sldChg>
      <pc:sldChg chg="addSp delSp modSp">
        <pc:chgData name="Aversa,Alec" userId="S::aja367@drexel.edu::37f782f0-3376-44ba-b03f-83029f5af1fa" providerId="AD" clId="Web-{CBD69232-8922-46A0-98AC-90856A9207DD}" dt="2022-12-01T02:58:54.875" v="467" actId="20577"/>
        <pc:sldMkLst>
          <pc:docMk/>
          <pc:sldMk cId="1773537185" sldId="267"/>
        </pc:sldMkLst>
      </pc:sldChg>
      <pc:sldChg chg="del">
        <pc:chgData name="Aversa,Alec" userId="S::aja367@drexel.edu::37f782f0-3376-44ba-b03f-83029f5af1fa" providerId="AD" clId="Web-{CBD69232-8922-46A0-98AC-90856A9207DD}" dt="2022-12-01T02:46:44.821" v="371"/>
        <pc:sldMkLst>
          <pc:docMk/>
          <pc:sldMk cId="3451935211" sldId="268"/>
        </pc:sldMkLst>
      </pc:sldChg>
      <pc:sldChg chg="modSp new">
        <pc:chgData name="Aversa,Alec" userId="S::aja367@drexel.edu::37f782f0-3376-44ba-b03f-83029f5af1fa" providerId="AD" clId="Web-{CBD69232-8922-46A0-98AC-90856A9207DD}" dt="2022-12-01T02:46:41.399" v="370" actId="20577"/>
        <pc:sldMkLst>
          <pc:docMk/>
          <pc:sldMk cId="1766797597" sldId="269"/>
        </pc:sldMkLst>
      </pc:sldChg>
    </pc:docChg>
  </pc:docChgLst>
  <pc:docChgLst>
    <pc:chgData name="Aversa,Alec" userId="S::aja367@drexel.edu::37f782f0-3376-44ba-b03f-83029f5af1fa" providerId="AD" clId="Web-{368F7973-C674-4553-8169-D0487296891D}"/>
    <pc:docChg chg="addSld delSld modSld">
      <pc:chgData name="Aversa,Alec" userId="S::aja367@drexel.edu::37f782f0-3376-44ba-b03f-83029f5af1fa" providerId="AD" clId="Web-{368F7973-C674-4553-8169-D0487296891D}" dt="2022-11-09T20:30:59.086" v="363" actId="20577"/>
      <pc:docMkLst>
        <pc:docMk/>
      </pc:docMkLst>
      <pc:sldChg chg="modSp">
        <pc:chgData name="Aversa,Alec" userId="S::aja367@drexel.edu::37f782f0-3376-44ba-b03f-83029f5af1fa" providerId="AD" clId="Web-{368F7973-C674-4553-8169-D0487296891D}" dt="2022-11-09T18:51:25.302" v="23" actId="20577"/>
        <pc:sldMkLst>
          <pc:docMk/>
          <pc:sldMk cId="391194008" sldId="260"/>
        </pc:sldMkLst>
      </pc:sldChg>
      <pc:sldChg chg="addSp modSp">
        <pc:chgData name="Aversa,Alec" userId="S::aja367@drexel.edu::37f782f0-3376-44ba-b03f-83029f5af1fa" providerId="AD" clId="Web-{368F7973-C674-4553-8169-D0487296891D}" dt="2022-11-09T20:27:37.276" v="334" actId="20577"/>
        <pc:sldMkLst>
          <pc:docMk/>
          <pc:sldMk cId="766774083" sldId="264"/>
        </pc:sldMkLst>
      </pc:sldChg>
      <pc:sldChg chg="addSp delSp modSp add replId">
        <pc:chgData name="Aversa,Alec" userId="S::aja367@drexel.edu::37f782f0-3376-44ba-b03f-83029f5af1fa" providerId="AD" clId="Web-{368F7973-C674-4553-8169-D0487296891D}" dt="2022-11-09T19:21:47.499" v="210" actId="1076"/>
        <pc:sldMkLst>
          <pc:docMk/>
          <pc:sldMk cId="1864425838" sldId="265"/>
        </pc:sldMkLst>
      </pc:sldChg>
      <pc:sldChg chg="del">
        <pc:chgData name="Aversa,Alec" userId="S::aja367@drexel.edu::37f782f0-3376-44ba-b03f-83029f5af1fa" providerId="AD" clId="Web-{368F7973-C674-4553-8169-D0487296891D}" dt="2022-11-09T18:43:16.852" v="19"/>
        <pc:sldMkLst>
          <pc:docMk/>
          <pc:sldMk cId="466408737" sldId="266"/>
        </pc:sldMkLst>
      </pc:sldChg>
      <pc:sldChg chg="addSp delSp modSp add replId">
        <pc:chgData name="Aversa,Alec" userId="S::aja367@drexel.edu::37f782f0-3376-44ba-b03f-83029f5af1fa" providerId="AD" clId="Web-{368F7973-C674-4553-8169-D0487296891D}" dt="2022-11-09T20:29:32.221" v="339" actId="1076"/>
        <pc:sldMkLst>
          <pc:docMk/>
          <pc:sldMk cId="1228310347" sldId="266"/>
        </pc:sldMkLst>
      </pc:sldChg>
      <pc:sldChg chg="modSp new">
        <pc:chgData name="Aversa,Alec" userId="S::aja367@drexel.edu::37f782f0-3376-44ba-b03f-83029f5af1fa" providerId="AD" clId="Web-{368F7973-C674-4553-8169-D0487296891D}" dt="2022-11-09T20:30:59.086" v="363" actId="20577"/>
        <pc:sldMkLst>
          <pc:docMk/>
          <pc:sldMk cId="1773537185" sldId="267"/>
        </pc:sldMkLst>
      </pc:sldChg>
    </pc:docChg>
  </pc:docChgLst>
  <pc:docChgLst>
    <pc:chgData name="Aversa,Alec" userId="S::aja367@drexel.edu::37f782f0-3376-44ba-b03f-83029f5af1fa" providerId="AD" clId="Web-{15860917-C1C9-4D2F-AFFA-3C07CEA7C85E}"/>
    <pc:docChg chg="addSld delSld modSld">
      <pc:chgData name="Aversa,Alec" userId="S::aja367@drexel.edu::37f782f0-3376-44ba-b03f-83029f5af1fa" providerId="AD" clId="Web-{15860917-C1C9-4D2F-AFFA-3C07CEA7C85E}" dt="2022-12-14T18:06:19.248" v="83"/>
      <pc:docMkLst>
        <pc:docMk/>
      </pc:docMkLst>
      <pc:sldChg chg="del">
        <pc:chgData name="Aversa,Alec" userId="S::aja367@drexel.edu::37f782f0-3376-44ba-b03f-83029f5af1fa" providerId="AD" clId="Web-{15860917-C1C9-4D2F-AFFA-3C07CEA7C85E}" dt="2022-12-14T18:06:14.545" v="82"/>
        <pc:sldMkLst>
          <pc:docMk/>
          <pc:sldMk cId="1228310347" sldId="266"/>
        </pc:sldMkLst>
      </pc:sldChg>
      <pc:sldChg chg="add replId">
        <pc:chgData name="Aversa,Alec" userId="S::aja367@drexel.edu::37f782f0-3376-44ba-b03f-83029f5af1fa" providerId="AD" clId="Web-{15860917-C1C9-4D2F-AFFA-3C07CEA7C85E}" dt="2022-12-14T18:06:19.248" v="83"/>
        <pc:sldMkLst>
          <pc:docMk/>
          <pc:sldMk cId="3028550772" sldId="270"/>
        </pc:sldMkLst>
      </pc:sldChg>
    </pc:docChg>
  </pc:docChgLst>
  <pc:docChgLst>
    <pc:chgData name="Aversa,Alec" userId="S::aja367@drexel.edu::37f782f0-3376-44ba-b03f-83029f5af1fa" providerId="AD" clId="Web-{DD86A481-2622-48AC-9AE9-66770E26A155}"/>
    <pc:docChg chg="addSld modSld sldOrd">
      <pc:chgData name="Aversa,Alec" userId="S::aja367@drexel.edu::37f782f0-3376-44ba-b03f-83029f5af1fa" providerId="AD" clId="Web-{DD86A481-2622-48AC-9AE9-66770E26A155}" dt="2023-01-18T20:48:50.098" v="70" actId="20577"/>
      <pc:docMkLst>
        <pc:docMk/>
      </pc:docMkLst>
      <pc:sldChg chg="modSp">
        <pc:chgData name="Aversa,Alec" userId="S::aja367@drexel.edu::37f782f0-3376-44ba-b03f-83029f5af1fa" providerId="AD" clId="Web-{DD86A481-2622-48AC-9AE9-66770E26A155}" dt="2023-01-18T20:48:50.098" v="70" actId="20577"/>
        <pc:sldMkLst>
          <pc:docMk/>
          <pc:sldMk cId="4023634805" sldId="258"/>
        </pc:sldMkLst>
      </pc:sldChg>
      <pc:sldChg chg="modSp new ord">
        <pc:chgData name="Aversa,Alec" userId="S::aja367@drexel.edu::37f782f0-3376-44ba-b03f-83029f5af1fa" providerId="AD" clId="Web-{DD86A481-2622-48AC-9AE9-66770E26A155}" dt="2023-01-18T20:48:47.363" v="69" actId="20577"/>
        <pc:sldMkLst>
          <pc:docMk/>
          <pc:sldMk cId="1114333413" sldId="259"/>
        </pc:sldMkLst>
      </pc:sldChg>
    </pc:docChg>
  </pc:docChgLst>
  <pc:docChgLst>
    <pc:chgData name="Aversa,Alec" userId="37f782f0-3376-44ba-b03f-83029f5af1fa" providerId="ADAL" clId="{0AD9E4AE-C3C9-460D-B52A-D869BF49DC0D}"/>
    <pc:docChg chg="custSel addSld modSld">
      <pc:chgData name="Aversa,Alec" userId="37f782f0-3376-44ba-b03f-83029f5af1fa" providerId="ADAL" clId="{0AD9E4AE-C3C9-460D-B52A-D869BF49DC0D}" dt="2023-04-27T02:41:09.280" v="354" actId="20577"/>
      <pc:docMkLst>
        <pc:docMk/>
      </pc:docMkLst>
      <pc:sldChg chg="addSp delSp modSp new mod setBg">
        <pc:chgData name="Aversa,Alec" userId="37f782f0-3376-44ba-b03f-83029f5af1fa" providerId="ADAL" clId="{0AD9E4AE-C3C9-460D-B52A-D869BF49DC0D}" dt="2023-04-27T02:33:52.083" v="133" actId="26606"/>
        <pc:sldMkLst>
          <pc:docMk/>
          <pc:sldMk cId="3992965821" sldId="258"/>
        </pc:sldMkLst>
      </pc:sldChg>
    </pc:docChg>
  </pc:docChgLst>
  <pc:docChgLst>
    <pc:chgData name="Aversa,Alec" userId="S::aja367@drexel.edu::37f782f0-3376-44ba-b03f-83029f5af1fa" providerId="AD" clId="Web-{7B676027-504E-4EE0-9CBC-0CA098A04844}"/>
    <pc:docChg chg="modSld">
      <pc:chgData name="Aversa,Alec" userId="S::aja367@drexel.edu::37f782f0-3376-44ba-b03f-83029f5af1fa" providerId="AD" clId="Web-{7B676027-504E-4EE0-9CBC-0CA098A04844}" dt="2023-01-18T21:04:26.383" v="45" actId="20577"/>
      <pc:docMkLst>
        <pc:docMk/>
      </pc:docMkLst>
    </pc:docChg>
  </pc:docChgLst>
  <pc:docChgLst>
    <pc:chgData name="Aversa,Alec" userId="S::aja367@drexel.edu::37f782f0-3376-44ba-b03f-83029f5af1fa" providerId="AD" clId="Web-{BF7D1DCE-268D-5011-6ED9-E729DD6A3AB2}"/>
    <pc:docChg chg="addSld delSld modSld sldOrd">
      <pc:chgData name="Aversa,Alec" userId="S::aja367@drexel.edu::37f782f0-3376-44ba-b03f-83029f5af1fa" providerId="AD" clId="Web-{BF7D1DCE-268D-5011-6ED9-E729DD6A3AB2}" dt="2024-08-08T15:41:01.922" v="480" actId="20577"/>
      <pc:docMkLst>
        <pc:docMk/>
      </pc:docMkLst>
      <pc:sldChg chg="addSp delSp modSp">
        <pc:chgData name="Aversa,Alec" userId="S::aja367@drexel.edu::37f782f0-3376-44ba-b03f-83029f5af1fa" providerId="AD" clId="Web-{BF7D1DCE-268D-5011-6ED9-E729DD6A3AB2}" dt="2024-08-08T14:36:37.947" v="415" actId="1076"/>
        <pc:sldMkLst>
          <pc:docMk/>
          <pc:sldMk cId="209972978" sldId="259"/>
        </pc:sldMkLst>
      </pc:sldChg>
      <pc:sldChg chg="modSp">
        <pc:chgData name="Aversa,Alec" userId="S::aja367@drexel.edu::37f782f0-3376-44ba-b03f-83029f5af1fa" providerId="AD" clId="Web-{BF7D1DCE-268D-5011-6ED9-E729DD6A3AB2}" dt="2024-08-08T15:41:01.922" v="480" actId="20577"/>
        <pc:sldMkLst>
          <pc:docMk/>
          <pc:sldMk cId="3274039019" sldId="260"/>
        </pc:sldMkLst>
      </pc:sldChg>
      <pc:sldChg chg="addSp delSp modSp">
        <pc:chgData name="Aversa,Alec" userId="S::aja367@drexel.edu::37f782f0-3376-44ba-b03f-83029f5af1fa" providerId="AD" clId="Web-{BF7D1DCE-268D-5011-6ED9-E729DD6A3AB2}" dt="2024-08-08T12:45:19.745" v="304" actId="20577"/>
        <pc:sldMkLst>
          <pc:docMk/>
          <pc:sldMk cId="3610763670" sldId="262"/>
        </pc:sldMkLst>
      </pc:sldChg>
      <pc:sldChg chg="addSp delSp modSp">
        <pc:chgData name="Aversa,Alec" userId="S::aja367@drexel.edu::37f782f0-3376-44ba-b03f-83029f5af1fa" providerId="AD" clId="Web-{BF7D1DCE-268D-5011-6ED9-E729DD6A3AB2}" dt="2024-08-08T13:05:25.215" v="386" actId="1076"/>
        <pc:sldMkLst>
          <pc:docMk/>
          <pc:sldMk cId="1314842335" sldId="263"/>
        </pc:sldMkLst>
      </pc:sldChg>
      <pc:sldChg chg="del">
        <pc:chgData name="Aversa,Alec" userId="S::aja367@drexel.edu::37f782f0-3376-44ba-b03f-83029f5af1fa" providerId="AD" clId="Web-{BF7D1DCE-268D-5011-6ED9-E729DD6A3AB2}" dt="2024-08-08T12:40:44.374" v="278"/>
        <pc:sldMkLst>
          <pc:docMk/>
          <pc:sldMk cId="25010699" sldId="264"/>
        </pc:sldMkLst>
      </pc:sldChg>
      <pc:sldChg chg="addSp delSp modSp add replId">
        <pc:chgData name="Aversa,Alec" userId="S::aja367@drexel.edu::37f782f0-3376-44ba-b03f-83029f5af1fa" providerId="AD" clId="Web-{BF7D1DCE-268D-5011-6ED9-E729DD6A3AB2}" dt="2024-08-08T14:35:17.882" v="395" actId="1076"/>
        <pc:sldMkLst>
          <pc:docMk/>
          <pc:sldMk cId="1243537958" sldId="264"/>
        </pc:sldMkLst>
      </pc:sldChg>
      <pc:sldChg chg="addSp delSp modSp add replId">
        <pc:chgData name="Aversa,Alec" userId="S::aja367@drexel.edu::37f782f0-3376-44ba-b03f-83029f5af1fa" providerId="AD" clId="Web-{BF7D1DCE-268D-5011-6ED9-E729DD6A3AB2}" dt="2024-08-08T14:36:06.133" v="405" actId="1076"/>
        <pc:sldMkLst>
          <pc:docMk/>
          <pc:sldMk cId="1340349279" sldId="265"/>
        </pc:sldMkLst>
      </pc:sldChg>
      <pc:sldChg chg="modSp new ord">
        <pc:chgData name="Aversa,Alec" userId="S::aja367@drexel.edu::37f782f0-3376-44ba-b03f-83029f5af1fa" providerId="AD" clId="Web-{BF7D1DCE-268D-5011-6ED9-E729DD6A3AB2}" dt="2024-08-08T14:44:37.742" v="427" actId="20577"/>
        <pc:sldMkLst>
          <pc:docMk/>
          <pc:sldMk cId="3995719987" sldId="266"/>
        </pc:sldMkLst>
      </pc:sldChg>
    </pc:docChg>
  </pc:docChgLst>
  <pc:docChgLst>
    <pc:chgData name="Aversa,Alec" userId="S::aja367@drexel.edu::37f782f0-3376-44ba-b03f-83029f5af1fa" providerId="AD" clId="Web-{DC8F0F14-E7EC-F8E1-22C2-FA1FCBD004FE}"/>
    <pc:docChg chg="addSld">
      <pc:chgData name="Aversa,Alec" userId="S::aja367@drexel.edu::37f782f0-3376-44ba-b03f-83029f5af1fa" providerId="AD" clId="Web-{DC8F0F14-E7EC-F8E1-22C2-FA1FCBD004FE}" dt="2023-03-13T14:37:58.099" v="0"/>
      <pc:docMkLst>
        <pc:docMk/>
      </pc:docMkLst>
      <pc:sldChg chg="add replId">
        <pc:chgData name="Aversa,Alec" userId="S::aja367@drexel.edu::37f782f0-3376-44ba-b03f-83029f5af1fa" providerId="AD" clId="Web-{DC8F0F14-E7EC-F8E1-22C2-FA1FCBD004FE}" dt="2023-03-13T14:37:58.099" v="0"/>
        <pc:sldMkLst>
          <pc:docMk/>
          <pc:sldMk cId="1207786271" sldId="543"/>
        </pc:sldMkLst>
      </pc:sldChg>
    </pc:docChg>
  </pc:docChgLst>
  <pc:docChgLst>
    <pc:chgData name="Aversa,Alec" userId="37f782f0-3376-44ba-b03f-83029f5af1fa" providerId="ADAL" clId="{4DAD2D5C-5099-423F-9B4D-B94B5F341D0D}"/>
    <pc:docChg chg="custSel addSld delSld modSld">
      <pc:chgData name="Aversa,Alec" userId="37f782f0-3376-44ba-b03f-83029f5af1fa" providerId="ADAL" clId="{4DAD2D5C-5099-423F-9B4D-B94B5F341D0D}" dt="2024-01-18T14:59:21.656" v="332"/>
      <pc:docMkLst>
        <pc:docMk/>
      </pc:docMkLst>
      <pc:sldChg chg="del">
        <pc:chgData name="Aversa,Alec" userId="37f782f0-3376-44ba-b03f-83029f5af1fa" providerId="ADAL" clId="{4DAD2D5C-5099-423F-9B4D-B94B5F341D0D}" dt="2024-01-18T14:49:39.306" v="172" actId="47"/>
        <pc:sldMkLst>
          <pc:docMk/>
          <pc:sldMk cId="36839349" sldId="258"/>
        </pc:sldMkLst>
      </pc:sldChg>
      <pc:sldChg chg="addSp delSp modSp new mod">
        <pc:chgData name="Aversa,Alec" userId="37f782f0-3376-44ba-b03f-83029f5af1fa" providerId="ADAL" clId="{4DAD2D5C-5099-423F-9B4D-B94B5F341D0D}" dt="2024-01-18T14:51:34.758" v="181" actId="1076"/>
        <pc:sldMkLst>
          <pc:docMk/>
          <pc:sldMk cId="2440611012" sldId="258"/>
        </pc:sldMkLst>
      </pc:sldChg>
      <pc:sldChg chg="del">
        <pc:chgData name="Aversa,Alec" userId="37f782f0-3376-44ba-b03f-83029f5af1fa" providerId="ADAL" clId="{4DAD2D5C-5099-423F-9B4D-B94B5F341D0D}" dt="2024-01-18T14:49:38.099" v="171" actId="47"/>
        <pc:sldMkLst>
          <pc:docMk/>
          <pc:sldMk cId="2441455521" sldId="259"/>
        </pc:sldMkLst>
      </pc:sldChg>
      <pc:sldChg chg="del">
        <pc:chgData name="Aversa,Alec" userId="37f782f0-3376-44ba-b03f-83029f5af1fa" providerId="ADAL" clId="{4DAD2D5C-5099-423F-9B4D-B94B5F341D0D}" dt="2024-01-18T14:49:37.218" v="170" actId="47"/>
        <pc:sldMkLst>
          <pc:docMk/>
          <pc:sldMk cId="1715681908" sldId="260"/>
        </pc:sldMkLst>
      </pc:sldChg>
      <pc:sldChg chg="del">
        <pc:chgData name="Aversa,Alec" userId="37f782f0-3376-44ba-b03f-83029f5af1fa" providerId="ADAL" clId="{4DAD2D5C-5099-423F-9B4D-B94B5F341D0D}" dt="2024-01-18T14:49:35.409" v="169" actId="47"/>
        <pc:sldMkLst>
          <pc:docMk/>
          <pc:sldMk cId="1346549684" sldId="261"/>
        </pc:sldMkLst>
      </pc:sldChg>
    </pc:docChg>
  </pc:docChgLst>
  <pc:docChgLst>
    <pc:chgData name="Aversa,Alec" userId="S::aja367@drexel.edu::37f782f0-3376-44ba-b03f-83029f5af1fa" providerId="AD" clId="Web-{F37C52CC-9865-499A-899F-16F8F52DEE74}"/>
    <pc:docChg chg="addSld modSld sldOrd">
      <pc:chgData name="Aversa,Alec" userId="S::aja367@drexel.edu::37f782f0-3376-44ba-b03f-83029f5af1fa" providerId="AD" clId="Web-{F37C52CC-9865-499A-899F-16F8F52DEE74}" dt="2022-08-11T21:03:05.907" v="774" actId="20577"/>
      <pc:docMkLst>
        <pc:docMk/>
      </pc:docMkLst>
      <pc:sldChg chg="modSp">
        <pc:chgData name="Aversa,Alec" userId="S::aja367@drexel.edu::37f782f0-3376-44ba-b03f-83029f5af1fa" providerId="AD" clId="Web-{F37C52CC-9865-499A-899F-16F8F52DEE74}" dt="2022-08-11T20:23:02.722" v="160" actId="20577"/>
        <pc:sldMkLst>
          <pc:docMk/>
          <pc:sldMk cId="391194008" sldId="260"/>
        </pc:sldMkLst>
      </pc:sldChg>
      <pc:sldChg chg="addSp delSp modSp">
        <pc:chgData name="Aversa,Alec" userId="S::aja367@drexel.edu::37f782f0-3376-44ba-b03f-83029f5af1fa" providerId="AD" clId="Web-{F37C52CC-9865-499A-899F-16F8F52DEE74}" dt="2022-08-11T20:55:29.721" v="628" actId="20577"/>
        <pc:sldMkLst>
          <pc:docMk/>
          <pc:sldMk cId="846337732" sldId="261"/>
        </pc:sldMkLst>
      </pc:sldChg>
      <pc:sldChg chg="addSp delSp modSp ord">
        <pc:chgData name="Aversa,Alec" userId="S::aja367@drexel.edu::37f782f0-3376-44ba-b03f-83029f5af1fa" providerId="AD" clId="Web-{F37C52CC-9865-499A-899F-16F8F52DEE74}" dt="2022-08-11T20:33:16.866" v="278" actId="20577"/>
        <pc:sldMkLst>
          <pc:docMk/>
          <pc:sldMk cId="1811443293" sldId="262"/>
        </pc:sldMkLst>
      </pc:sldChg>
      <pc:sldChg chg="addSp delSp modSp new">
        <pc:chgData name="Aversa,Alec" userId="S::aja367@drexel.edu::37f782f0-3376-44ba-b03f-83029f5af1fa" providerId="AD" clId="Web-{F37C52CC-9865-499A-899F-16F8F52DEE74}" dt="2022-08-11T20:45:20.030" v="355" actId="1076"/>
        <pc:sldMkLst>
          <pc:docMk/>
          <pc:sldMk cId="1170151722" sldId="263"/>
        </pc:sldMkLst>
      </pc:sldChg>
      <pc:sldChg chg="modSp new">
        <pc:chgData name="Aversa,Alec" userId="S::aja367@drexel.edu::37f782f0-3376-44ba-b03f-83029f5af1fa" providerId="AD" clId="Web-{F37C52CC-9865-499A-899F-16F8F52DEE74}" dt="2022-08-11T21:03:05.907" v="774" actId="20577"/>
        <pc:sldMkLst>
          <pc:docMk/>
          <pc:sldMk cId="1819256977" sldId="264"/>
        </pc:sldMkLst>
      </pc:sldChg>
    </pc:docChg>
  </pc:docChgLst>
  <pc:docChgLst>
    <pc:chgData name="Aversa,Alec" userId="37f782f0-3376-44ba-b03f-83029f5af1fa" providerId="ADAL" clId="{FD750D0E-701D-4534-95D6-A3F5FE20D3DC}"/>
    <pc:docChg chg="custSel delSld modSld">
      <pc:chgData name="Aversa,Alec" userId="37f782f0-3376-44ba-b03f-83029f5af1fa" providerId="ADAL" clId="{FD750D0E-701D-4534-95D6-A3F5FE20D3DC}" dt="2024-02-01T15:07:13.277" v="271" actId="20577"/>
      <pc:docMkLst>
        <pc:docMk/>
      </pc:docMkLst>
      <pc:sldChg chg="del">
        <pc:chgData name="Aversa,Alec" userId="37f782f0-3376-44ba-b03f-83029f5af1fa" providerId="ADAL" clId="{FD750D0E-701D-4534-95D6-A3F5FE20D3DC}" dt="2024-02-01T14:59:06.909" v="6" actId="47"/>
        <pc:sldMkLst>
          <pc:docMk/>
          <pc:sldMk cId="2440611012" sldId="258"/>
        </pc:sldMkLst>
      </pc:sldChg>
    </pc:docChg>
  </pc:docChgLst>
  <pc:docChgLst>
    <pc:chgData name="Aversa,Alec" userId="S::aja367@drexel.edu::37f782f0-3376-44ba-b03f-83029f5af1fa" providerId="AD" clId="Web-{C61BB2E0-98CD-0CDF-5C29-719B8C91DAFF}"/>
    <pc:docChg chg="addSld modSld modSection">
      <pc:chgData name="Aversa,Alec" userId="S::aja367@drexel.edu::37f782f0-3376-44ba-b03f-83029f5af1fa" providerId="AD" clId="Web-{C61BB2E0-98CD-0CDF-5C29-719B8C91DAFF}" dt="2025-02-27T21:09:13.273" v="124" actId="20577"/>
      <pc:docMkLst>
        <pc:docMk/>
      </pc:docMkLst>
      <pc:sldChg chg="modSp">
        <pc:chgData name="Aversa,Alec" userId="S::aja367@drexel.edu::37f782f0-3376-44ba-b03f-83029f5af1fa" providerId="AD" clId="Web-{C61BB2E0-98CD-0CDF-5C29-719B8C91DAFF}" dt="2025-02-27T20:45:50.345" v="11" actId="20577"/>
        <pc:sldMkLst>
          <pc:docMk/>
          <pc:sldMk cId="1446443870" sldId="306"/>
        </pc:sldMkLst>
      </pc:sldChg>
      <pc:sldChg chg="modSp new">
        <pc:chgData name="Aversa,Alec" userId="S::aja367@drexel.edu::37f782f0-3376-44ba-b03f-83029f5af1fa" providerId="AD" clId="Web-{C61BB2E0-98CD-0CDF-5C29-719B8C91DAFF}" dt="2025-02-27T21:09:13.273" v="124" actId="20577"/>
        <pc:sldMkLst>
          <pc:docMk/>
          <pc:sldMk cId="2562816211" sldId="308"/>
        </pc:sldMkLst>
      </pc:sldChg>
    </pc:docChg>
  </pc:docChgLst>
  <pc:docChgLst>
    <pc:chgData name="Aversa,Alec" userId="37f782f0-3376-44ba-b03f-83029f5af1fa" providerId="ADAL" clId="{9E593B62-F9C4-4FFF-92A9-82B1EF056D40}"/>
    <pc:docChg chg="modSld">
      <pc:chgData name="Aversa,Alec" userId="37f782f0-3376-44ba-b03f-83029f5af1fa" providerId="ADAL" clId="{9E593B62-F9C4-4FFF-92A9-82B1EF056D40}" dt="2024-04-25T14:58:16.640" v="1" actId="2711"/>
      <pc:docMkLst>
        <pc:docMk/>
      </pc:docMkLst>
    </pc:docChg>
  </pc:docChgLst>
  <pc:docChgLst>
    <pc:chgData name="Aversa,Alec" userId="S::aja367@drexel.edu::37f782f0-3376-44ba-b03f-83029f5af1fa" providerId="AD" clId="Web-{8B293F5F-7AD0-463D-A0A1-8E1AE81E8BC8}"/>
    <pc:docChg chg="addSld delSld modSld">
      <pc:chgData name="Aversa,Alec" userId="S::aja367@drexel.edu::37f782f0-3376-44ba-b03f-83029f5af1fa" providerId="AD" clId="Web-{8B293F5F-7AD0-463D-A0A1-8E1AE81E8BC8}" dt="2022-10-05T16:56:22.491" v="312"/>
      <pc:docMkLst>
        <pc:docMk/>
      </pc:docMkLst>
      <pc:sldChg chg="addSp delSp modSp">
        <pc:chgData name="Aversa,Alec" userId="S::aja367@drexel.edu::37f782f0-3376-44ba-b03f-83029f5af1fa" providerId="AD" clId="Web-{8B293F5F-7AD0-463D-A0A1-8E1AE81E8BC8}" dt="2022-10-05T16:43:28.128" v="251"/>
        <pc:sldMkLst>
          <pc:docMk/>
          <pc:sldMk cId="1094848449" sldId="262"/>
        </pc:sldMkLst>
      </pc:sldChg>
      <pc:sldChg chg="addSp delSp modSp new">
        <pc:chgData name="Aversa,Alec" userId="S::aja367@drexel.edu::37f782f0-3376-44ba-b03f-83029f5af1fa" providerId="AD" clId="Web-{8B293F5F-7AD0-463D-A0A1-8E1AE81E8BC8}" dt="2022-10-05T16:14:24.554" v="170" actId="20577"/>
        <pc:sldMkLst>
          <pc:docMk/>
          <pc:sldMk cId="3284313497" sldId="263"/>
        </pc:sldMkLst>
      </pc:sldChg>
      <pc:sldChg chg="modSp new del">
        <pc:chgData name="Aversa,Alec" userId="S::aja367@drexel.edu::37f782f0-3376-44ba-b03f-83029f5af1fa" providerId="AD" clId="Web-{8B293F5F-7AD0-463D-A0A1-8E1AE81E8BC8}" dt="2022-10-05T16:56:22.491" v="312"/>
        <pc:sldMkLst>
          <pc:docMk/>
          <pc:sldMk cId="56516682" sldId="264"/>
        </pc:sldMkLst>
      </pc:sldChg>
    </pc:docChg>
  </pc:docChgLst>
  <pc:docChgLst>
    <pc:chgData name="Aversa,Alec" userId="S::aja367@drexel.edu::37f782f0-3376-44ba-b03f-83029f5af1fa" providerId="AD" clId="Web-{500FD3D8-A9F4-42EF-8A2A-440A321696F6}"/>
    <pc:docChg chg="delSld modSld">
      <pc:chgData name="Aversa,Alec" userId="S::aja367@drexel.edu::37f782f0-3376-44ba-b03f-83029f5af1fa" providerId="AD" clId="Web-{500FD3D8-A9F4-42EF-8A2A-440A321696F6}" dt="2022-08-18T21:09:17.721" v="28"/>
      <pc:docMkLst>
        <pc:docMk/>
      </pc:docMkLst>
      <pc:sldChg chg="modSp">
        <pc:chgData name="Aversa,Alec" userId="S::aja367@drexel.edu::37f782f0-3376-44ba-b03f-83029f5af1fa" providerId="AD" clId="Web-{500FD3D8-A9F4-42EF-8A2A-440A321696F6}" dt="2022-08-18T21:09:10.893" v="24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500FD3D8-A9F4-42EF-8A2A-440A321696F6}" dt="2022-08-18T21:09:15.206" v="27"/>
        <pc:sldMkLst>
          <pc:docMk/>
          <pc:sldMk cId="846337732" sldId="261"/>
        </pc:sldMkLst>
      </pc:sldChg>
      <pc:sldChg chg="del">
        <pc:chgData name="Aversa,Alec" userId="S::aja367@drexel.edu::37f782f0-3376-44ba-b03f-83029f5af1fa" providerId="AD" clId="Web-{500FD3D8-A9F4-42EF-8A2A-440A321696F6}" dt="2022-08-18T21:09:13.455" v="25"/>
        <pc:sldMkLst>
          <pc:docMk/>
          <pc:sldMk cId="1811443293" sldId="262"/>
        </pc:sldMkLst>
      </pc:sldChg>
      <pc:sldChg chg="del">
        <pc:chgData name="Aversa,Alec" userId="S::aja367@drexel.edu::37f782f0-3376-44ba-b03f-83029f5af1fa" providerId="AD" clId="Web-{500FD3D8-A9F4-42EF-8A2A-440A321696F6}" dt="2022-08-18T21:09:14.393" v="26"/>
        <pc:sldMkLst>
          <pc:docMk/>
          <pc:sldMk cId="1170151722" sldId="263"/>
        </pc:sldMkLst>
      </pc:sldChg>
      <pc:sldChg chg="del">
        <pc:chgData name="Aversa,Alec" userId="S::aja367@drexel.edu::37f782f0-3376-44ba-b03f-83029f5af1fa" providerId="AD" clId="Web-{500FD3D8-A9F4-42EF-8A2A-440A321696F6}" dt="2022-08-18T21:09:17.721" v="28"/>
        <pc:sldMkLst>
          <pc:docMk/>
          <pc:sldMk cId="1819256977" sldId="264"/>
        </pc:sldMkLst>
      </pc:sldChg>
    </pc:docChg>
  </pc:docChgLst>
  <pc:docChgLst>
    <pc:chgData name="Aversa,Alec" userId="S::aja367@drexel.edu::37f782f0-3376-44ba-b03f-83029f5af1fa" providerId="AD" clId="Web-{A5A76C97-DED1-4463-854A-0C4B1946BDA5}"/>
    <pc:docChg chg="addSld modSld addMainMaster delMainMaster">
      <pc:chgData name="Aversa,Alec" userId="S::aja367@drexel.edu::37f782f0-3376-44ba-b03f-83029f5af1fa" providerId="AD" clId="Web-{A5A76C97-DED1-4463-854A-0C4B1946BDA5}" dt="2022-07-14T17:09:23.265" v="104" actId="20577"/>
      <pc:docMkLst>
        <pc:docMk/>
      </pc:docMkLst>
      <pc:sldMasterChg chg="del delSldLayout">
        <pc:chgData name="Aversa,Alec" userId="S::aja367@drexel.edu::37f782f0-3376-44ba-b03f-83029f5af1fa" providerId="AD" clId="Web-{A5A76C97-DED1-4463-854A-0C4B1946BDA5}" dt="2022-07-14T17:02:52.490" v="12"/>
        <pc:sldMasterMkLst>
          <pc:docMk/>
          <pc:sldMasterMk cId="2460954070" sldId="2147483660"/>
        </pc:sldMasterMkLst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versa,Alec" userId="S::aja367@drexel.edu::37f782f0-3376-44ba-b03f-83029f5af1fa" providerId="AD" clId="Web-{A5A76C97-DED1-4463-854A-0C4B1946BDA5}" dt="2022-07-14T17:02:52.490" v="1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09.788" v="13"/>
        <pc:sldMasterMkLst>
          <pc:docMk/>
          <pc:sldMasterMk cId="4091356308" sldId="2147483672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528866380" sldId="214748367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471825295" sldId="214748367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152831492" sldId="214748367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3803102259" sldId="214748367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460676523" sldId="214748367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304251236" sldId="214748367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3479958371" sldId="214748367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1772464405" sldId="214748368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1305012075" sldId="214748368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13614291" sldId="214748368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09.788" v="13"/>
          <pc:sldLayoutMkLst>
            <pc:docMk/>
            <pc:sldMasterMk cId="4091356308" sldId="2147483672"/>
            <pc:sldLayoutMk cId="2903204780" sldId="2147483683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16.319" v="14"/>
        <pc:sldMasterMkLst>
          <pc:docMk/>
          <pc:sldMasterMk cId="3307457113" sldId="2147483684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95261271" sldId="214748368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466268554" sldId="214748368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007972584" sldId="214748368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782911809" sldId="214748368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283535912" sldId="214748368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745686254" sldId="214748369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3796627724" sldId="214748369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995936258" sldId="214748369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946903258" sldId="214748369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994263981" sldId="214748369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842223690" sldId="214748369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823887852" sldId="214748369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2482437283" sldId="214748369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3912934585" sldId="214748369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1147454898" sldId="214748369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16.319" v="14"/>
          <pc:sldLayoutMkLst>
            <pc:docMk/>
            <pc:sldMasterMk cId="3307457113" sldId="2147483684"/>
            <pc:sldLayoutMk cId="3936639428" sldId="2147483700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20.788" v="15"/>
        <pc:sldMasterMkLst>
          <pc:docMk/>
          <pc:sldMasterMk cId="84158660" sldId="2147483701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338515945" sldId="214748370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254533547" sldId="214748370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602359296" sldId="214748370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257365918" sldId="214748370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602398037" sldId="214748370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969653688" sldId="214748370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657087477" sldId="214748370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772296965" sldId="214748370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641561469" sldId="214748371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2264131936" sldId="214748371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1253565541" sldId="214748371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111761469" sldId="214748371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3011842312" sldId="214748371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866819789" sldId="214748371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2801350950" sldId="214748371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20.788" v="15"/>
          <pc:sldLayoutMkLst>
            <pc:docMk/>
            <pc:sldMasterMk cId="84158660" sldId="2147483701"/>
            <pc:sldLayoutMk cId="4145268893" sldId="2147483717"/>
          </pc:sldLayoutMkLst>
        </pc:sldLayoutChg>
      </pc:sldMasterChg>
      <pc:sldMasterChg chg="add del addSldLayout delSldLayout modSldLayout">
        <pc:chgData name="Aversa,Alec" userId="S::aja367@drexel.edu::37f782f0-3376-44ba-b03f-83029f5af1fa" providerId="AD" clId="Web-{A5A76C97-DED1-4463-854A-0C4B1946BDA5}" dt="2022-07-14T17:03:33.022" v="16"/>
        <pc:sldMasterMkLst>
          <pc:docMk/>
          <pc:sldMasterMk cId="4170480709" sldId="2147483718"/>
        </pc:sldMasterMkLst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532889583" sldId="214748371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395700951" sldId="214748372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65320739" sldId="214748372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1898867056" sldId="214748372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928747284" sldId="214748372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890603806" sldId="2147483724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265910234" sldId="2147483725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433384978" sldId="2147483726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098017313" sldId="2147483727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761312770" sldId="2147483728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429762494" sldId="2147483729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675966466" sldId="2147483730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927911733" sldId="2147483731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2397451936" sldId="2147483732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480519526" sldId="2147483733"/>
          </pc:sldLayoutMkLst>
        </pc:sldLayoutChg>
        <pc:sldLayoutChg chg="add del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4170480709" sldId="2147483718"/>
            <pc:sldLayoutMk cId="3015457943" sldId="2147483734"/>
          </pc:sldLayoutMkLst>
        </pc:sldLayoutChg>
      </pc:sldMasterChg>
      <pc:sldMasterChg chg="add addSldLayout modSldLayout">
        <pc:chgData name="Aversa,Alec" userId="S::aja367@drexel.edu::37f782f0-3376-44ba-b03f-83029f5af1fa" providerId="AD" clId="Web-{A5A76C97-DED1-4463-854A-0C4B1946BDA5}" dt="2022-07-14T17:03:33.022" v="16"/>
        <pc:sldMasterMkLst>
          <pc:docMk/>
          <pc:sldMasterMk cId="394905652" sldId="2147483735"/>
        </pc:sldMasterMkLst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2543331337" sldId="2147483736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596265869" sldId="2147483737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530670218" sldId="2147483738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815769583" sldId="2147483739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525320478" sldId="2147483740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2891443671" sldId="2147483741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781345059" sldId="2147483742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4135942377" sldId="2147483743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287961828" sldId="2147483744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378479110" sldId="2147483745"/>
          </pc:sldLayoutMkLst>
        </pc:sldLayoutChg>
        <pc:sldLayoutChg chg="add mod replId">
          <pc:chgData name="Aversa,Alec" userId="S::aja367@drexel.edu::37f782f0-3376-44ba-b03f-83029f5af1fa" providerId="AD" clId="Web-{A5A76C97-DED1-4463-854A-0C4B1946BDA5}" dt="2022-07-14T17:03:33.022" v="16"/>
          <pc:sldLayoutMkLst>
            <pc:docMk/>
            <pc:sldMasterMk cId="394905652" sldId="2147483735"/>
            <pc:sldLayoutMk cId="3977041080" sldId="2147483746"/>
          </pc:sldLayoutMkLst>
        </pc:sldLayoutChg>
      </pc:sldMasterChg>
    </pc:docChg>
  </pc:docChgLst>
  <pc:docChgLst>
    <pc:chgData name="Aversa,Alec" userId="S::aja367@drexel.edu::37f782f0-3376-44ba-b03f-83029f5af1fa" providerId="AD" clId="Web-{767D986E-25D0-9FE9-41D9-D78DD96CE696}"/>
    <pc:docChg chg="addSld delSld modSld">
      <pc:chgData name="Aversa,Alec" userId="S::aja367@drexel.edu::37f782f0-3376-44ba-b03f-83029f5af1fa" providerId="AD" clId="Web-{767D986E-25D0-9FE9-41D9-D78DD96CE696}" dt="2024-10-10T15:09:38.147" v="218"/>
      <pc:docMkLst>
        <pc:docMk/>
      </pc:docMkLst>
      <pc:sldChg chg="new">
        <pc:chgData name="Aversa,Alec" userId="S::aja367@drexel.edu::37f782f0-3376-44ba-b03f-83029f5af1fa" providerId="AD" clId="Web-{767D986E-25D0-9FE9-41D9-D78DD96CE696}" dt="2024-10-10T15:09:05.208" v="217"/>
        <pc:sldMkLst>
          <pc:docMk/>
          <pc:sldMk cId="1223352898" sldId="258"/>
        </pc:sldMkLst>
      </pc:sldChg>
      <pc:sldChg chg="del">
        <pc:chgData name="Aversa,Alec" userId="S::aja367@drexel.edu::37f782f0-3376-44ba-b03f-83029f5af1fa" providerId="AD" clId="Web-{767D986E-25D0-9FE9-41D9-D78DD96CE696}" dt="2024-10-10T14:38:54.442" v="8"/>
        <pc:sldMkLst>
          <pc:docMk/>
          <pc:sldMk cId="1959062803" sldId="258"/>
        </pc:sldMkLst>
      </pc:sldChg>
      <pc:sldChg chg="new">
        <pc:chgData name="Aversa,Alec" userId="S::aja367@drexel.edu::37f782f0-3376-44ba-b03f-83029f5af1fa" providerId="AD" clId="Web-{767D986E-25D0-9FE9-41D9-D78DD96CE696}" dt="2024-10-10T15:09:38.147" v="218"/>
        <pc:sldMkLst>
          <pc:docMk/>
          <pc:sldMk cId="1160852506" sldId="259"/>
        </pc:sldMkLst>
      </pc:sldChg>
      <pc:sldChg chg="del">
        <pc:chgData name="Aversa,Alec" userId="S::aja367@drexel.edu::37f782f0-3376-44ba-b03f-83029f5af1fa" providerId="AD" clId="Web-{767D986E-25D0-9FE9-41D9-D78DD96CE696}" dt="2024-10-10T14:38:54.442" v="7"/>
        <pc:sldMkLst>
          <pc:docMk/>
          <pc:sldMk cId="4266067578" sldId="259"/>
        </pc:sldMkLst>
      </pc:sldChg>
      <pc:sldChg chg="del">
        <pc:chgData name="Aversa,Alec" userId="S::aja367@drexel.edu::37f782f0-3376-44ba-b03f-83029f5af1fa" providerId="AD" clId="Web-{767D986E-25D0-9FE9-41D9-D78DD96CE696}" dt="2024-10-10T14:38:54.442" v="6"/>
        <pc:sldMkLst>
          <pc:docMk/>
          <pc:sldMk cId="4158855981" sldId="260"/>
        </pc:sldMkLst>
      </pc:sldChg>
      <pc:sldChg chg="del">
        <pc:chgData name="Aversa,Alec" userId="S::aja367@drexel.edu::37f782f0-3376-44ba-b03f-83029f5af1fa" providerId="AD" clId="Web-{767D986E-25D0-9FE9-41D9-D78DD96CE696}" dt="2024-10-10T14:38:54.442" v="4"/>
        <pc:sldMkLst>
          <pc:docMk/>
          <pc:sldMk cId="3712035733" sldId="261"/>
        </pc:sldMkLst>
      </pc:sldChg>
      <pc:sldChg chg="del">
        <pc:chgData name="Aversa,Alec" userId="S::aja367@drexel.edu::37f782f0-3376-44ba-b03f-83029f5af1fa" providerId="AD" clId="Web-{767D986E-25D0-9FE9-41D9-D78DD96CE696}" dt="2024-10-10T14:38:54.442" v="5"/>
        <pc:sldMkLst>
          <pc:docMk/>
          <pc:sldMk cId="3715302439" sldId="262"/>
        </pc:sldMkLst>
      </pc:sldChg>
      <pc:sldChg chg="del">
        <pc:chgData name="Aversa,Alec" userId="S::aja367@drexel.edu::37f782f0-3376-44ba-b03f-83029f5af1fa" providerId="AD" clId="Web-{767D986E-25D0-9FE9-41D9-D78DD96CE696}" dt="2024-10-10T14:38:54.442" v="3"/>
        <pc:sldMkLst>
          <pc:docMk/>
          <pc:sldMk cId="2396419924" sldId="263"/>
        </pc:sldMkLst>
      </pc:sldChg>
      <pc:sldChg chg="del">
        <pc:chgData name="Aversa,Alec" userId="S::aja367@drexel.edu::37f782f0-3376-44ba-b03f-83029f5af1fa" providerId="AD" clId="Web-{767D986E-25D0-9FE9-41D9-D78DD96CE696}" dt="2024-10-10T14:38:54.442" v="2"/>
        <pc:sldMkLst>
          <pc:docMk/>
          <pc:sldMk cId="2353693737" sldId="264"/>
        </pc:sldMkLst>
      </pc:sldChg>
      <pc:sldChg chg="del">
        <pc:chgData name="Aversa,Alec" userId="S::aja367@drexel.edu::37f782f0-3376-44ba-b03f-83029f5af1fa" providerId="AD" clId="Web-{767D986E-25D0-9FE9-41D9-D78DD96CE696}" dt="2024-10-10T14:38:54.426" v="1"/>
        <pc:sldMkLst>
          <pc:docMk/>
          <pc:sldMk cId="3949500472" sldId="265"/>
        </pc:sldMkLst>
      </pc:sldChg>
    </pc:docChg>
  </pc:docChgLst>
  <pc:docChgLst>
    <pc:chgData name="Aversa,Alec" userId="37f782f0-3376-44ba-b03f-83029f5af1fa" providerId="ADAL" clId="{7766B86B-C863-40BF-B769-850E35935132}"/>
    <pc:docChg chg="undo custSel addSld delSld modSld">
      <pc:chgData name="Aversa,Alec" userId="37f782f0-3376-44ba-b03f-83029f5af1fa" providerId="ADAL" clId="{7766B86B-C863-40BF-B769-850E35935132}" dt="2023-09-28T02:53:51.635" v="106" actId="1076"/>
      <pc:docMkLst>
        <pc:docMk/>
      </pc:docMkLst>
      <pc:sldChg chg="addSp delSp modSp add mod">
        <pc:chgData name="Aversa,Alec" userId="37f782f0-3376-44ba-b03f-83029f5af1fa" providerId="ADAL" clId="{7766B86B-C863-40BF-B769-850E35935132}" dt="2023-09-28T02:34:28.828" v="27" actId="962"/>
        <pc:sldMkLst>
          <pc:docMk/>
          <pc:sldMk cId="422614388" sldId="258"/>
        </pc:sldMkLst>
      </pc:sldChg>
      <pc:sldChg chg="addSp delSp modSp add mod">
        <pc:chgData name="Aversa,Alec" userId="37f782f0-3376-44ba-b03f-83029f5af1fa" providerId="ADAL" clId="{7766B86B-C863-40BF-B769-850E35935132}" dt="2023-09-28T02:39:49.331" v="88" actId="20577"/>
        <pc:sldMkLst>
          <pc:docMk/>
          <pc:sldMk cId="337422548" sldId="259"/>
        </pc:sldMkLst>
      </pc:sldChg>
      <pc:sldChg chg="del">
        <pc:chgData name="Aversa,Alec" userId="37f782f0-3376-44ba-b03f-83029f5af1fa" providerId="ADAL" clId="{7766B86B-C863-40BF-B769-850E35935132}" dt="2023-09-28T02:19:37.227" v="11" actId="47"/>
        <pc:sldMkLst>
          <pc:docMk/>
          <pc:sldMk cId="2670493852" sldId="260"/>
        </pc:sldMkLst>
      </pc:sldChg>
      <pc:sldChg chg="addSp modSp add mod">
        <pc:chgData name="Aversa,Alec" userId="37f782f0-3376-44ba-b03f-83029f5af1fa" providerId="ADAL" clId="{7766B86B-C863-40BF-B769-850E35935132}" dt="2023-09-28T02:43:30.392" v="92" actId="20577"/>
        <pc:sldMkLst>
          <pc:docMk/>
          <pc:sldMk cId="3056148887" sldId="260"/>
        </pc:sldMkLst>
      </pc:sldChg>
      <pc:sldChg chg="del">
        <pc:chgData name="Aversa,Alec" userId="37f782f0-3376-44ba-b03f-83029f5af1fa" providerId="ADAL" clId="{7766B86B-C863-40BF-B769-850E35935132}" dt="2023-09-28T02:18:37.854" v="0" actId="47"/>
        <pc:sldMkLst>
          <pc:docMk/>
          <pc:sldMk cId="605411113" sldId="261"/>
        </pc:sldMkLst>
      </pc:sldChg>
      <pc:sldChg chg="add del">
        <pc:chgData name="Aversa,Alec" userId="37f782f0-3376-44ba-b03f-83029f5af1fa" providerId="ADAL" clId="{7766B86B-C863-40BF-B769-850E35935132}" dt="2023-09-28T02:48:48.790" v="93" actId="47"/>
        <pc:sldMkLst>
          <pc:docMk/>
          <pc:sldMk cId="3433585244" sldId="261"/>
        </pc:sldMkLst>
      </pc:sldChg>
      <pc:sldChg chg="add del">
        <pc:chgData name="Aversa,Alec" userId="37f782f0-3376-44ba-b03f-83029f5af1fa" providerId="ADAL" clId="{7766B86B-C863-40BF-B769-850E35935132}" dt="2023-09-28T02:53:13.137" v="100" actId="2696"/>
        <pc:sldMkLst>
          <pc:docMk/>
          <pc:sldMk cId="2726716812" sldId="262"/>
        </pc:sldMkLst>
      </pc:sldChg>
    </pc:docChg>
  </pc:docChgLst>
  <pc:docChgLst>
    <pc:chgData name="Aversa,Alec" userId="S::aja367@drexel.edu::37f782f0-3376-44ba-b03f-83029f5af1fa" providerId="AD" clId="Web-{184F9CCA-A801-411F-9DCC-31B2A79F5644}"/>
    <pc:docChg chg="modSld">
      <pc:chgData name="Aversa,Alec" userId="S::aja367@drexel.edu::37f782f0-3376-44ba-b03f-83029f5af1fa" providerId="AD" clId="Web-{184F9CCA-A801-411F-9DCC-31B2A79F5644}" dt="2022-12-14T17:32:08.722" v="138" actId="20577"/>
      <pc:docMkLst>
        <pc:docMk/>
      </pc:docMkLst>
      <pc:sldChg chg="delSp modSp">
        <pc:chgData name="Aversa,Alec" userId="S::aja367@drexel.edu::37f782f0-3376-44ba-b03f-83029f5af1fa" providerId="AD" clId="Web-{184F9CCA-A801-411F-9DCC-31B2A79F5644}" dt="2022-12-14T17:11:38.929" v="2" actId="20577"/>
        <pc:sldMkLst>
          <pc:docMk/>
          <pc:sldMk cId="1228310347" sldId="266"/>
        </pc:sldMkLst>
      </pc:sldChg>
      <pc:sldChg chg="delSp modSp">
        <pc:chgData name="Aversa,Alec" userId="S::aja367@drexel.edu::37f782f0-3376-44ba-b03f-83029f5af1fa" providerId="AD" clId="Web-{184F9CCA-A801-411F-9DCC-31B2A79F5644}" dt="2022-12-14T17:12:49.650" v="17"/>
        <pc:sldMkLst>
          <pc:docMk/>
          <pc:sldMk cId="1773537185" sldId="267"/>
        </pc:sldMkLst>
      </pc:sldChg>
      <pc:sldChg chg="modSp">
        <pc:chgData name="Aversa,Alec" userId="S::aja367@drexel.edu::37f782f0-3376-44ba-b03f-83029f5af1fa" providerId="AD" clId="Web-{184F9CCA-A801-411F-9DCC-31B2A79F5644}" dt="2022-12-14T17:11:50.820" v="5" actId="20577"/>
        <pc:sldMkLst>
          <pc:docMk/>
          <pc:sldMk cId="1766797597" sldId="269"/>
        </pc:sldMkLst>
      </pc:sldChg>
    </pc:docChg>
  </pc:docChgLst>
  <pc:docChgLst>
    <pc:chgData clId="Web-{6C063DE3-803F-54A3-A19C-D4CEB7ABDB2C}"/>
    <pc:docChg chg="modSld">
      <pc:chgData name="" userId="" providerId="" clId="Web-{6C063DE3-803F-54A3-A19C-D4CEB7ABDB2C}" dt="2024-10-03T14:46:06.022" v="1" actId="20577"/>
      <pc:docMkLst>
        <pc:docMk/>
      </pc:docMkLst>
    </pc:docChg>
  </pc:docChgLst>
  <pc:docChgLst>
    <pc:chgData name="Aversa,Alec" userId="S::aja367@drexel.edu::37f782f0-3376-44ba-b03f-83029f5af1fa" providerId="AD" clId="Web-{612A97FE-6660-9B4B-9642-02AA6CD02083}"/>
    <pc:docChg chg="addSld delSld modSld sldOrd">
      <pc:chgData name="Aversa,Alec" userId="S::aja367@drexel.edu::37f782f0-3376-44ba-b03f-83029f5af1fa" providerId="AD" clId="Web-{612A97FE-6660-9B4B-9642-02AA6CD02083}" dt="2024-10-07T15:40:58.265" v="531"/>
      <pc:docMkLst>
        <pc:docMk/>
      </pc:docMkLst>
      <pc:sldChg chg="modSp add ord replId">
        <pc:chgData name="Aversa,Alec" userId="S::aja367@drexel.edu::37f782f0-3376-44ba-b03f-83029f5af1fa" providerId="AD" clId="Web-{612A97FE-6660-9B4B-9642-02AA6CD02083}" dt="2024-10-07T15:27:53.872" v="16" actId="20577"/>
        <pc:sldMkLst>
          <pc:docMk/>
          <pc:sldMk cId="2396419924" sldId="263"/>
        </pc:sldMkLst>
      </pc:sldChg>
      <pc:sldChg chg="modSp add ord replId">
        <pc:chgData name="Aversa,Alec" userId="S::aja367@drexel.edu::37f782f0-3376-44ba-b03f-83029f5af1fa" providerId="AD" clId="Web-{612A97FE-6660-9B4B-9642-02AA6CD02083}" dt="2024-10-07T15:40:58.265" v="531"/>
        <pc:sldMkLst>
          <pc:docMk/>
          <pc:sldMk cId="2353693737" sldId="264"/>
        </pc:sldMkLst>
      </pc:sldChg>
      <pc:sldChg chg="modSp add del ord replId">
        <pc:chgData name="Aversa,Alec" userId="S::aja367@drexel.edu::37f782f0-3376-44ba-b03f-83029f5af1fa" providerId="AD" clId="Web-{612A97FE-6660-9B4B-9642-02AA6CD02083}" dt="2024-10-07T15:29:21.905" v="27"/>
        <pc:sldMkLst>
          <pc:docMk/>
          <pc:sldMk cId="2744096503" sldId="264"/>
        </pc:sldMkLst>
      </pc:sldChg>
    </pc:docChg>
  </pc:docChgLst>
  <pc:docChgLst>
    <pc:chgData name="Aversa,Alec" userId="S::aja367@drexel.edu::37f782f0-3376-44ba-b03f-83029f5af1fa" providerId="AD" clId="Web-{CC3B8D96-52F2-48FE-94E0-C154010E800B}"/>
    <pc:docChg chg="modSld">
      <pc:chgData name="Aversa,Alec" userId="S::aja367@drexel.edu::37f782f0-3376-44ba-b03f-83029f5af1fa" providerId="AD" clId="Web-{CC3B8D96-52F2-48FE-94E0-C154010E800B}" dt="2022-12-14T19:36:41.487" v="141" actId="20577"/>
      <pc:docMkLst>
        <pc:docMk/>
      </pc:docMkLst>
      <pc:sldChg chg="modSp">
        <pc:chgData name="Aversa,Alec" userId="S::aja367@drexel.edu::37f782f0-3376-44ba-b03f-83029f5af1fa" providerId="AD" clId="Web-{CC3B8D96-52F2-48FE-94E0-C154010E800B}" dt="2022-12-14T19:32:08.716" v="39" actId="20577"/>
        <pc:sldMkLst>
          <pc:docMk/>
          <pc:sldMk cId="1773537185" sldId="267"/>
        </pc:sldMkLst>
      </pc:sldChg>
      <pc:sldChg chg="modSp">
        <pc:chgData name="Aversa,Alec" userId="S::aja367@drexel.edu::37f782f0-3376-44ba-b03f-83029f5af1fa" providerId="AD" clId="Web-{CC3B8D96-52F2-48FE-94E0-C154010E800B}" dt="2022-12-14T19:35:09.720" v="106" actId="20577"/>
        <pc:sldMkLst>
          <pc:docMk/>
          <pc:sldMk cId="1766797597" sldId="269"/>
        </pc:sldMkLst>
      </pc:sldChg>
      <pc:sldChg chg="modSp">
        <pc:chgData name="Aversa,Alec" userId="S::aja367@drexel.edu::37f782f0-3376-44ba-b03f-83029f5af1fa" providerId="AD" clId="Web-{CC3B8D96-52F2-48FE-94E0-C154010E800B}" dt="2022-12-14T19:36:41.487" v="141" actId="20577"/>
        <pc:sldMkLst>
          <pc:docMk/>
          <pc:sldMk cId="3028550772" sldId="270"/>
        </pc:sldMkLst>
      </pc:sldChg>
    </pc:docChg>
  </pc:docChgLst>
  <pc:docChgLst>
    <pc:chgData name="Aversa,Alec" userId="S::aja367@drexel.edu::37f782f0-3376-44ba-b03f-83029f5af1fa" providerId="AD" clId="Web-{C61D628B-DF85-4A48-BD04-F3783450FD41}"/>
    <pc:docChg chg="modSld">
      <pc:chgData name="Aversa,Alec" userId="S::aja367@drexel.edu::37f782f0-3376-44ba-b03f-83029f5af1fa" providerId="AD" clId="Web-{C61D628B-DF85-4A48-BD04-F3783450FD41}" dt="2023-08-02T20:19:50.381" v="133"/>
      <pc:docMkLst>
        <pc:docMk/>
      </pc:docMkLst>
    </pc:docChg>
  </pc:docChgLst>
  <pc:docChgLst>
    <pc:chgData name="Aversa,Alec" userId="37f782f0-3376-44ba-b03f-83029f5af1fa" providerId="ADAL" clId="{EAE8173E-DEF1-2548-926D-F047D08025DD}"/>
    <pc:docChg chg="undo custSel addSld delSld modSld modSection">
      <pc:chgData name="Aversa,Alec" userId="37f782f0-3376-44ba-b03f-83029f5af1fa" providerId="ADAL" clId="{EAE8173E-DEF1-2548-926D-F047D08025DD}" dt="2025-03-12T13:51:20.683" v="507" actId="1076"/>
      <pc:docMkLst>
        <pc:docMk/>
      </pc:docMkLst>
      <pc:sldChg chg="modSp mod">
        <pc:chgData name="Aversa,Alec" userId="37f782f0-3376-44ba-b03f-83029f5af1fa" providerId="ADAL" clId="{EAE8173E-DEF1-2548-926D-F047D08025DD}" dt="2025-03-12T13:00:49.877" v="83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EAE8173E-DEF1-2548-926D-F047D08025DD}" dt="2025-03-12T13:00:49.877" v="83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37f782f0-3376-44ba-b03f-83029f5af1fa" providerId="ADAL" clId="{EAE8173E-DEF1-2548-926D-F047D08025DD}" dt="2025-03-12T13:06:24.497" v="341" actId="2696"/>
        <pc:sldMkLst>
          <pc:docMk/>
          <pc:sldMk cId="1446443870" sldId="306"/>
        </pc:sldMkLst>
      </pc:sldChg>
      <pc:sldChg chg="addSp delSp modSp mod">
        <pc:chgData name="Aversa,Alec" userId="37f782f0-3376-44ba-b03f-83029f5af1fa" providerId="ADAL" clId="{EAE8173E-DEF1-2548-926D-F047D08025DD}" dt="2025-03-12T13:14:00.614" v="353" actId="1076"/>
        <pc:sldMkLst>
          <pc:docMk/>
          <pc:sldMk cId="3111103560" sldId="307"/>
        </pc:sldMkLst>
        <pc:picChg chg="add mod modCrop">
          <ac:chgData name="Aversa,Alec" userId="37f782f0-3376-44ba-b03f-83029f5af1fa" providerId="ADAL" clId="{EAE8173E-DEF1-2548-926D-F047D08025DD}" dt="2025-03-12T13:14:00.614" v="353" actId="1076"/>
          <ac:picMkLst>
            <pc:docMk/>
            <pc:sldMk cId="3111103560" sldId="307"/>
            <ac:picMk id="3" creationId="{4968EB6D-BBD8-5E6E-0140-75256B65DF1F}"/>
          </ac:picMkLst>
        </pc:picChg>
        <pc:picChg chg="mod">
          <ac:chgData name="Aversa,Alec" userId="37f782f0-3376-44ba-b03f-83029f5af1fa" providerId="ADAL" clId="{EAE8173E-DEF1-2548-926D-F047D08025DD}" dt="2025-03-12T13:13:57.098" v="351" actId="1076"/>
          <ac:picMkLst>
            <pc:docMk/>
            <pc:sldMk cId="3111103560" sldId="307"/>
            <ac:picMk id="5" creationId="{432BDC4F-A6A6-B8E8-F429-8E577D2FA88B}"/>
          </ac:picMkLst>
        </pc:picChg>
      </pc:sldChg>
      <pc:sldChg chg="addSp modSp new mod">
        <pc:chgData name="Aversa,Alec" userId="37f782f0-3376-44ba-b03f-83029f5af1fa" providerId="ADAL" clId="{EAE8173E-DEF1-2548-926D-F047D08025DD}" dt="2025-03-12T13:38:25.785" v="359" actId="1076"/>
        <pc:sldMkLst>
          <pc:docMk/>
          <pc:sldMk cId="2018000494" sldId="308"/>
        </pc:sldMkLst>
      </pc:sldChg>
      <pc:sldChg chg="del">
        <pc:chgData name="Aversa,Alec" userId="37f782f0-3376-44ba-b03f-83029f5af1fa" providerId="ADAL" clId="{EAE8173E-DEF1-2548-926D-F047D08025DD}" dt="2025-03-12T13:06:25.722" v="342" actId="2696"/>
        <pc:sldMkLst>
          <pc:docMk/>
          <pc:sldMk cId="2562816211" sldId="308"/>
        </pc:sldMkLst>
      </pc:sldChg>
      <pc:sldChg chg="modSp new mod">
        <pc:chgData name="Aversa,Alec" userId="37f782f0-3376-44ba-b03f-83029f5af1fa" providerId="ADAL" clId="{EAE8173E-DEF1-2548-926D-F047D08025DD}" dt="2025-03-12T13:45:07.089" v="481" actId="12"/>
        <pc:sldMkLst>
          <pc:docMk/>
          <pc:sldMk cId="221213444" sldId="309"/>
        </pc:sldMkLst>
      </pc:sldChg>
      <pc:sldChg chg="addSp delSp modSp new mod">
        <pc:chgData name="Aversa,Alec" userId="37f782f0-3376-44ba-b03f-83029f5af1fa" providerId="ADAL" clId="{EAE8173E-DEF1-2548-926D-F047D08025DD}" dt="2025-03-12T13:48:52.417" v="497" actId="1076"/>
        <pc:sldMkLst>
          <pc:docMk/>
          <pc:sldMk cId="86806951" sldId="310"/>
        </pc:sldMkLst>
      </pc:sldChg>
      <pc:sldChg chg="addSp modSp new mod">
        <pc:chgData name="Aversa,Alec" userId="37f782f0-3376-44ba-b03f-83029f5af1fa" providerId="ADAL" clId="{EAE8173E-DEF1-2548-926D-F047D08025DD}" dt="2025-03-12T13:51:20.683" v="507" actId="1076"/>
        <pc:sldMkLst>
          <pc:docMk/>
          <pc:sldMk cId="3274774473" sldId="311"/>
        </pc:sldMkLst>
      </pc:sldChg>
    </pc:docChg>
  </pc:docChgLst>
  <pc:docChgLst>
    <pc:chgData name="Aversa,Alec" userId="S::aja367@drexel.edu::37f782f0-3376-44ba-b03f-83029f5af1fa" providerId="AD" clId="Web-{3116D2FA-D30B-4C02-8562-19EF354E76A8}"/>
    <pc:docChg chg="delSld modSld">
      <pc:chgData name="Aversa,Alec" userId="S::aja367@drexel.edu::37f782f0-3376-44ba-b03f-83029f5af1fa" providerId="AD" clId="Web-{3116D2FA-D30B-4C02-8562-19EF354E76A8}" dt="2022-11-02T23:51:27.565" v="302" actId="20577"/>
      <pc:docMkLst>
        <pc:docMk/>
      </pc:docMkLst>
      <pc:sldChg chg="del">
        <pc:chgData name="Aversa,Alec" userId="S::aja367@drexel.edu::37f782f0-3376-44ba-b03f-83029f5af1fa" providerId="AD" clId="Web-{3116D2FA-D30B-4C02-8562-19EF354E76A8}" dt="2022-11-02T21:29:12.689" v="69"/>
        <pc:sldMkLst>
          <pc:docMk/>
          <pc:sldMk cId="3284313497" sldId="263"/>
        </pc:sldMkLst>
      </pc:sldChg>
      <pc:sldChg chg="modSp">
        <pc:chgData name="Aversa,Alec" userId="S::aja367@drexel.edu::37f782f0-3376-44ba-b03f-83029f5af1fa" providerId="AD" clId="Web-{3116D2FA-D30B-4C02-8562-19EF354E76A8}" dt="2022-11-02T23:51:27.565" v="302" actId="20577"/>
        <pc:sldMkLst>
          <pc:docMk/>
          <pc:sldMk cId="766774083" sldId="264"/>
        </pc:sldMkLst>
      </pc:sldChg>
      <pc:sldChg chg="modSp del">
        <pc:chgData name="Aversa,Alec" userId="S::aja367@drexel.edu::37f782f0-3376-44ba-b03f-83029f5af1fa" providerId="AD" clId="Web-{3116D2FA-D30B-4C02-8562-19EF354E76A8}" dt="2022-11-02T22:02:24.218" v="286"/>
        <pc:sldMkLst>
          <pc:docMk/>
          <pc:sldMk cId="2565046161" sldId="265"/>
        </pc:sldMkLst>
      </pc:sldChg>
      <pc:sldChg chg="modSp">
        <pc:chgData name="Aversa,Alec" userId="S::aja367@drexel.edu::37f782f0-3376-44ba-b03f-83029f5af1fa" providerId="AD" clId="Web-{3116D2FA-D30B-4C02-8562-19EF354E76A8}" dt="2022-11-02T21:28:19.015" v="57" actId="20577"/>
        <pc:sldMkLst>
          <pc:docMk/>
          <pc:sldMk cId="466408737" sldId="266"/>
        </pc:sldMkLst>
      </pc:sldChg>
    </pc:docChg>
  </pc:docChgLst>
  <pc:docChgLst>
    <pc:chgData name="Aversa,Alec" userId="S::aja367@drexel.edu::37f782f0-3376-44ba-b03f-83029f5af1fa" providerId="AD" clId="Web-{1BAEB88D-0CDF-BBD9-6135-B4DFBF37DAB5}"/>
    <pc:docChg chg="modSld">
      <pc:chgData name="Aversa,Alec" userId="S::aja367@drexel.edu::37f782f0-3376-44ba-b03f-83029f5af1fa" providerId="AD" clId="Web-{1BAEB88D-0CDF-BBD9-6135-B4DFBF37DAB5}" dt="2025-01-16T20:18:56.603" v="8"/>
      <pc:docMkLst>
        <pc:docMk/>
      </pc:docMkLst>
      <pc:sldChg chg="mod modShow">
        <pc:chgData name="Aversa,Alec" userId="S::aja367@drexel.edu::37f782f0-3376-44ba-b03f-83029f5af1fa" providerId="AD" clId="Web-{1BAEB88D-0CDF-BBD9-6135-B4DFBF37DAB5}" dt="2025-01-16T20:18:56.197" v="2"/>
        <pc:sldMkLst>
          <pc:docMk/>
          <pc:sldMk cId="1223352898" sldId="258"/>
        </pc:sldMkLst>
      </pc:sldChg>
      <pc:sldChg chg="mod modShow">
        <pc:chgData name="Aversa,Alec" userId="S::aja367@drexel.edu::37f782f0-3376-44ba-b03f-83029f5af1fa" providerId="AD" clId="Web-{1BAEB88D-0CDF-BBD9-6135-B4DFBF37DAB5}" dt="2025-01-16T20:18:40.744" v="1"/>
        <pc:sldMkLst>
          <pc:docMk/>
          <pc:sldMk cId="307769355" sldId="264"/>
        </pc:sldMkLst>
      </pc:sldChg>
      <pc:sldChg chg="mod modShow">
        <pc:chgData name="Aversa,Alec" userId="S::aja367@drexel.edu::37f782f0-3376-44ba-b03f-83029f5af1fa" providerId="AD" clId="Web-{1BAEB88D-0CDF-BBD9-6135-B4DFBF37DAB5}" dt="2025-01-16T20:18:56.540" v="7"/>
        <pc:sldMkLst>
          <pc:docMk/>
          <pc:sldMk cId="1734196899" sldId="273"/>
        </pc:sldMkLst>
      </pc:sldChg>
      <pc:sldChg chg="mod modShow">
        <pc:chgData name="Aversa,Alec" userId="S::aja367@drexel.edu::37f782f0-3376-44ba-b03f-83029f5af1fa" providerId="AD" clId="Web-{1BAEB88D-0CDF-BBD9-6135-B4DFBF37DAB5}" dt="2025-01-16T20:18:56.603" v="8"/>
        <pc:sldMkLst>
          <pc:docMk/>
          <pc:sldMk cId="1883388721" sldId="275"/>
        </pc:sldMkLst>
      </pc:sldChg>
      <pc:sldChg chg="mod modShow">
        <pc:chgData name="Aversa,Alec" userId="S::aja367@drexel.edu::37f782f0-3376-44ba-b03f-83029f5af1fa" providerId="AD" clId="Web-{1BAEB88D-0CDF-BBD9-6135-B4DFBF37DAB5}" dt="2025-01-16T20:18:56.306" v="4"/>
        <pc:sldMkLst>
          <pc:docMk/>
          <pc:sldMk cId="910882217" sldId="276"/>
        </pc:sldMkLst>
      </pc:sldChg>
      <pc:sldChg chg="mod modShow">
        <pc:chgData name="Aversa,Alec" userId="S::aja367@drexel.edu::37f782f0-3376-44ba-b03f-83029f5af1fa" providerId="AD" clId="Web-{1BAEB88D-0CDF-BBD9-6135-B4DFBF37DAB5}" dt="2025-01-16T20:18:56.415" v="5"/>
        <pc:sldMkLst>
          <pc:docMk/>
          <pc:sldMk cId="893771877" sldId="277"/>
        </pc:sldMkLst>
      </pc:sldChg>
      <pc:sldChg chg="mod modShow">
        <pc:chgData name="Aversa,Alec" userId="S::aja367@drexel.edu::37f782f0-3376-44ba-b03f-83029f5af1fa" providerId="AD" clId="Web-{1BAEB88D-0CDF-BBD9-6135-B4DFBF37DAB5}" dt="2025-01-16T20:18:56.244" v="3"/>
        <pc:sldMkLst>
          <pc:docMk/>
          <pc:sldMk cId="3127044720" sldId="278"/>
        </pc:sldMkLst>
      </pc:sldChg>
      <pc:sldChg chg="mod modShow">
        <pc:chgData name="Aversa,Alec" userId="S::aja367@drexel.edu::37f782f0-3376-44ba-b03f-83029f5af1fa" providerId="AD" clId="Web-{1BAEB88D-0CDF-BBD9-6135-B4DFBF37DAB5}" dt="2025-01-16T20:18:56.509" v="6"/>
        <pc:sldMkLst>
          <pc:docMk/>
          <pc:sldMk cId="1034106743" sldId="291"/>
        </pc:sldMkLst>
      </pc:sldChg>
    </pc:docChg>
  </pc:docChgLst>
  <pc:docChgLst>
    <pc:chgData name="Aversa,Alec" userId="37f782f0-3376-44ba-b03f-83029f5af1fa" providerId="ADAL" clId="{A595F5D4-9D56-4FF4-86DD-B5F9A1B3BFB2}"/>
    <pc:docChg chg="custSel addSld delSld modSld sldOrd modSection">
      <pc:chgData name="Aversa,Alec" userId="37f782f0-3376-44ba-b03f-83029f5af1fa" providerId="ADAL" clId="{A595F5D4-9D56-4FF4-86DD-B5F9A1B3BFB2}" dt="2025-02-20T16:52:54.724" v="241" actId="20577"/>
      <pc:docMkLst>
        <pc:docMk/>
      </pc:docMkLst>
      <pc:sldChg chg="modSp mod">
        <pc:chgData name="Aversa,Alec" userId="37f782f0-3376-44ba-b03f-83029f5af1fa" providerId="ADAL" clId="{A595F5D4-9D56-4FF4-86DD-B5F9A1B3BFB2}" dt="2025-02-20T15:17:09.072" v="147" actId="20577"/>
        <pc:sldMkLst>
          <pc:docMk/>
          <pc:sldMk cId="307769355" sldId="264"/>
        </pc:sldMkLst>
        <pc:graphicFrameChg chg="modGraphic">
          <ac:chgData name="Aversa,Alec" userId="37f782f0-3376-44ba-b03f-83029f5af1fa" providerId="ADAL" clId="{A595F5D4-9D56-4FF4-86DD-B5F9A1B3BFB2}" dt="2025-02-20T15:17:09.072" v="147" actId="20577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 mod">
        <pc:chgData name="Aversa,Alec" userId="37f782f0-3376-44ba-b03f-83029f5af1fa" providerId="ADAL" clId="{A595F5D4-9D56-4FF4-86DD-B5F9A1B3BFB2}" dt="2025-02-20T16:52:54.724" v="241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A595F5D4-9D56-4FF4-86DD-B5F9A1B3BFB2}" dt="2025-02-20T16:52:54.724" v="241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addSp delSp modSp new mod ord">
        <pc:chgData name="Aversa,Alec" userId="37f782f0-3376-44ba-b03f-83029f5af1fa" providerId="ADAL" clId="{A595F5D4-9D56-4FF4-86DD-B5F9A1B3BFB2}" dt="2025-02-20T15:22:34.874" v="174"/>
        <pc:sldMkLst>
          <pc:docMk/>
          <pc:sldMk cId="3028395963" sldId="306"/>
        </pc:sldMkLst>
      </pc:sldChg>
      <pc:sldChg chg="del">
        <pc:chgData name="Aversa,Alec" userId="37f782f0-3376-44ba-b03f-83029f5af1fa" providerId="ADAL" clId="{A595F5D4-9D56-4FF4-86DD-B5F9A1B3BFB2}" dt="2025-02-20T15:17:23.086" v="148" actId="47"/>
        <pc:sldMkLst>
          <pc:docMk/>
          <pc:sldMk cId="3181845462" sldId="306"/>
        </pc:sldMkLst>
      </pc:sldChg>
      <pc:sldChg chg="addSp delSp modSp new mod">
        <pc:chgData name="Aversa,Alec" userId="37f782f0-3376-44ba-b03f-83029f5af1fa" providerId="ADAL" clId="{A595F5D4-9D56-4FF4-86DD-B5F9A1B3BFB2}" dt="2025-02-20T16:46:39.100" v="219" actId="1076"/>
        <pc:sldMkLst>
          <pc:docMk/>
          <pc:sldMk cId="3881393404" sldId="307"/>
        </pc:sldMkLst>
      </pc:sldChg>
      <pc:sldChg chg="del">
        <pc:chgData name="Aversa,Alec" userId="37f782f0-3376-44ba-b03f-83029f5af1fa" providerId="ADAL" clId="{A595F5D4-9D56-4FF4-86DD-B5F9A1B3BFB2}" dt="2025-02-20T15:17:23.602" v="149" actId="47"/>
        <pc:sldMkLst>
          <pc:docMk/>
          <pc:sldMk cId="4229890227" sldId="307"/>
        </pc:sldMkLst>
      </pc:sldChg>
      <pc:sldChg chg="addSp delSp modSp new mod ord">
        <pc:chgData name="Aversa,Alec" userId="37f782f0-3376-44ba-b03f-83029f5af1fa" providerId="ADAL" clId="{A595F5D4-9D56-4FF4-86DD-B5F9A1B3BFB2}" dt="2025-02-20T15:21:20.514" v="170"/>
        <pc:sldMkLst>
          <pc:docMk/>
          <pc:sldMk cId="1705604729" sldId="308"/>
        </pc:sldMkLst>
      </pc:sldChg>
      <pc:sldChg chg="del">
        <pc:chgData name="Aversa,Alec" userId="37f782f0-3376-44ba-b03f-83029f5af1fa" providerId="ADAL" clId="{A595F5D4-9D56-4FF4-86DD-B5F9A1B3BFB2}" dt="2025-02-20T15:17:24.074" v="150" actId="47"/>
        <pc:sldMkLst>
          <pc:docMk/>
          <pc:sldMk cId="4126753907" sldId="308"/>
        </pc:sldMkLst>
      </pc:sldChg>
      <pc:sldChg chg="del">
        <pc:chgData name="Aversa,Alec" userId="37f782f0-3376-44ba-b03f-83029f5af1fa" providerId="ADAL" clId="{A595F5D4-9D56-4FF4-86DD-B5F9A1B3BFB2}" dt="2025-02-20T15:17:24.538" v="151" actId="47"/>
        <pc:sldMkLst>
          <pc:docMk/>
          <pc:sldMk cId="1596309138" sldId="309"/>
        </pc:sldMkLst>
      </pc:sldChg>
      <pc:sldChg chg="addSp delSp modSp new mod ord">
        <pc:chgData name="Aversa,Alec" userId="37f782f0-3376-44ba-b03f-83029f5af1fa" providerId="ADAL" clId="{A595F5D4-9D56-4FF4-86DD-B5F9A1B3BFB2}" dt="2025-02-20T16:45:29.199" v="215" actId="1076"/>
        <pc:sldMkLst>
          <pc:docMk/>
          <pc:sldMk cId="3147435047" sldId="309"/>
        </pc:sldMkLst>
      </pc:sldChg>
      <pc:sldChg chg="del">
        <pc:chgData name="Aversa,Alec" userId="37f782f0-3376-44ba-b03f-83029f5af1fa" providerId="ADAL" clId="{A595F5D4-9D56-4FF4-86DD-B5F9A1B3BFB2}" dt="2025-02-20T15:17:24.995" v="152" actId="47"/>
        <pc:sldMkLst>
          <pc:docMk/>
          <pc:sldMk cId="2301238204" sldId="310"/>
        </pc:sldMkLst>
      </pc:sldChg>
      <pc:sldChg chg="addSp delSp modSp new mod">
        <pc:chgData name="Aversa,Alec" userId="37f782f0-3376-44ba-b03f-83029f5af1fa" providerId="ADAL" clId="{A595F5D4-9D56-4FF4-86DD-B5F9A1B3BFB2}" dt="2025-02-20T16:41:55.381" v="206" actId="1076"/>
        <pc:sldMkLst>
          <pc:docMk/>
          <pc:sldMk cId="3933888753" sldId="310"/>
        </pc:sldMkLst>
      </pc:sldChg>
      <pc:sldChg chg="del">
        <pc:chgData name="Aversa,Alec" userId="37f782f0-3376-44ba-b03f-83029f5af1fa" providerId="ADAL" clId="{A595F5D4-9D56-4FF4-86DD-B5F9A1B3BFB2}" dt="2025-02-20T15:17:25.429" v="153" actId="47"/>
        <pc:sldMkLst>
          <pc:docMk/>
          <pc:sldMk cId="16167361" sldId="311"/>
        </pc:sldMkLst>
      </pc:sldChg>
      <pc:sldChg chg="addSp delSp modSp new mod">
        <pc:chgData name="Aversa,Alec" userId="37f782f0-3376-44ba-b03f-83029f5af1fa" providerId="ADAL" clId="{A595F5D4-9D56-4FF4-86DD-B5F9A1B3BFB2}" dt="2025-02-20T16:42:16.346" v="213" actId="1076"/>
        <pc:sldMkLst>
          <pc:docMk/>
          <pc:sldMk cId="1897286138" sldId="311"/>
        </pc:sldMkLst>
      </pc:sldChg>
    </pc:docChg>
  </pc:docChgLst>
  <pc:docChgLst>
    <pc:chgData name="Aversa,Alec" userId="37f782f0-3376-44ba-b03f-83029f5af1fa" providerId="ADAL" clId="{CC94D925-5BA3-4F45-8671-7A46075EFF7F}"/>
    <pc:docChg chg="addSld modSld">
      <pc:chgData name="Aversa,Alec" userId="37f782f0-3376-44ba-b03f-83029f5af1fa" providerId="ADAL" clId="{CC94D925-5BA3-4F45-8671-7A46075EFF7F}" dt="2023-07-20T15:22:22.974" v="45" actId="20577"/>
      <pc:docMkLst>
        <pc:docMk/>
      </pc:docMkLst>
      <pc:sldChg chg="modSp new mod">
        <pc:chgData name="Aversa,Alec" userId="37f782f0-3376-44ba-b03f-83029f5af1fa" providerId="ADAL" clId="{CC94D925-5BA3-4F45-8671-7A46075EFF7F}" dt="2023-07-20T15:22:22.974" v="45" actId="20577"/>
        <pc:sldMkLst>
          <pc:docMk/>
          <pc:sldMk cId="1925818454" sldId="260"/>
        </pc:sldMkLst>
      </pc:sldChg>
    </pc:docChg>
  </pc:docChgLst>
  <pc:docChgLst>
    <pc:chgData name="Aversa,Alec" userId="37f782f0-3376-44ba-b03f-83029f5af1fa" providerId="ADAL" clId="{B95496C4-1367-4545-999E-9B7020B5AAC1}"/>
    <pc:docChg chg="modSld sldOrd">
      <pc:chgData name="Aversa,Alec" userId="37f782f0-3376-44ba-b03f-83029f5af1fa" providerId="ADAL" clId="{B95496C4-1367-4545-999E-9B7020B5AAC1}" dt="2022-10-06T14:44:12.786" v="1"/>
      <pc:docMkLst>
        <pc:docMk/>
      </pc:docMkLst>
      <pc:sldChg chg="ord">
        <pc:chgData name="Aversa,Alec" userId="37f782f0-3376-44ba-b03f-83029f5af1fa" providerId="ADAL" clId="{B95496C4-1367-4545-999E-9B7020B5AAC1}" dt="2022-10-06T14:44:12.786" v="1"/>
        <pc:sldMkLst>
          <pc:docMk/>
          <pc:sldMk cId="3284313497" sldId="263"/>
        </pc:sldMkLst>
      </pc:sldChg>
    </pc:docChg>
  </pc:docChgLst>
  <pc:docChgLst>
    <pc:chgData name="Aversa,Alec" userId="37f782f0-3376-44ba-b03f-83029f5af1fa" providerId="ADAL" clId="{2FD1B7A7-E839-8542-8C18-83BADCE6540B}"/>
    <pc:docChg chg="custSel addSld modSld">
      <pc:chgData name="Aversa,Alec" userId="37f782f0-3376-44ba-b03f-83029f5af1fa" providerId="ADAL" clId="{2FD1B7A7-E839-8542-8C18-83BADCE6540B}" dt="2024-09-19T16:29:08.089" v="427" actId="20577"/>
      <pc:docMkLst>
        <pc:docMk/>
      </pc:docMkLst>
      <pc:sldChg chg="addSp modSp new mod">
        <pc:chgData name="Aversa,Alec" userId="37f782f0-3376-44ba-b03f-83029f5af1fa" providerId="ADAL" clId="{2FD1B7A7-E839-8542-8C18-83BADCE6540B}" dt="2024-09-19T12:57:35.690" v="417" actId="1036"/>
        <pc:sldMkLst>
          <pc:docMk/>
          <pc:sldMk cId="1384011435" sldId="258"/>
        </pc:sldMkLst>
      </pc:sldChg>
      <pc:sldChg chg="addSp delSp modSp new mod">
        <pc:chgData name="Aversa,Alec" userId="37f782f0-3376-44ba-b03f-83029f5af1fa" providerId="ADAL" clId="{2FD1B7A7-E839-8542-8C18-83BADCE6540B}" dt="2024-09-19T16:28:33.174" v="425" actId="478"/>
        <pc:sldMkLst>
          <pc:docMk/>
          <pc:sldMk cId="968876973" sldId="259"/>
        </pc:sldMkLst>
      </pc:sldChg>
      <pc:sldChg chg="addSp modSp new">
        <pc:chgData name="Aversa,Alec" userId="37f782f0-3376-44ba-b03f-83029f5af1fa" providerId="ADAL" clId="{2FD1B7A7-E839-8542-8C18-83BADCE6540B}" dt="2024-09-19T13:06:49.478" v="424"/>
        <pc:sldMkLst>
          <pc:docMk/>
          <pc:sldMk cId="3531555615" sldId="260"/>
        </pc:sldMkLst>
      </pc:sldChg>
    </pc:docChg>
  </pc:docChgLst>
  <pc:docChgLst>
    <pc:chgData name="Aversa,Alec" userId="S::aja367@drexel.edu::37f782f0-3376-44ba-b03f-83029f5af1fa" providerId="AD" clId="Web-{300F28ED-4830-4C20-B094-1E7DB7B91553}"/>
    <pc:docChg chg="addSld delSld modSld">
      <pc:chgData name="Aversa,Alec" userId="S::aja367@drexel.edu::37f782f0-3376-44ba-b03f-83029f5af1fa" providerId="AD" clId="Web-{300F28ED-4830-4C20-B094-1E7DB7B91553}" dt="2022-08-04T20:32:34.846" v="765" actId="20577"/>
      <pc:docMkLst>
        <pc:docMk/>
      </pc:docMkLst>
      <pc:sldChg chg="delSp del">
        <pc:chgData name="Aversa,Alec" userId="S::aja367@drexel.edu::37f782f0-3376-44ba-b03f-83029f5af1fa" providerId="AD" clId="Web-{300F28ED-4830-4C20-B094-1E7DB7B91553}" dt="2022-08-04T19:06:58.702" v="312"/>
        <pc:sldMkLst>
          <pc:docMk/>
          <pc:sldMk cId="2858777203" sldId="258"/>
        </pc:sldMkLst>
      </pc:sldChg>
      <pc:sldChg chg="del">
        <pc:chgData name="Aversa,Alec" userId="S::aja367@drexel.edu::37f782f0-3376-44ba-b03f-83029f5af1fa" providerId="AD" clId="Web-{300F28ED-4830-4C20-B094-1E7DB7B91553}" dt="2022-08-04T19:07:02.124" v="313"/>
        <pc:sldMkLst>
          <pc:docMk/>
          <pc:sldMk cId="3110406565" sldId="259"/>
        </pc:sldMkLst>
      </pc:sldChg>
      <pc:sldChg chg="addSp modSp mod modClrScheme chgLayout">
        <pc:chgData name="Aversa,Alec" userId="S::aja367@drexel.edu::37f782f0-3376-44ba-b03f-83029f5af1fa" providerId="AD" clId="Web-{300F28ED-4830-4C20-B094-1E7DB7B91553}" dt="2022-08-04T19:06:52.155" v="308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300F28ED-4830-4C20-B094-1E7DB7B91553}" dt="2022-08-04T19:07:29.969" v="319"/>
        <pc:sldMkLst>
          <pc:docMk/>
          <pc:sldMk cId="155110208" sldId="261"/>
        </pc:sldMkLst>
      </pc:sldChg>
      <pc:sldChg chg="addSp delSp modSp new mod modClrScheme chgLayout">
        <pc:chgData name="Aversa,Alec" userId="S::aja367@drexel.edu::37f782f0-3376-44ba-b03f-83029f5af1fa" providerId="AD" clId="Web-{300F28ED-4830-4C20-B094-1E7DB7B91553}" dt="2022-08-04T20:18:20.282" v="644" actId="1076"/>
        <pc:sldMkLst>
          <pc:docMk/>
          <pc:sldMk cId="846337732" sldId="261"/>
        </pc:sldMkLst>
      </pc:sldChg>
      <pc:sldChg chg="del">
        <pc:chgData name="Aversa,Alec" userId="S::aja367@drexel.edu::37f782f0-3376-44ba-b03f-83029f5af1fa" providerId="AD" clId="Web-{300F28ED-4830-4C20-B094-1E7DB7B91553}" dt="2022-08-04T19:07:22.484" v="318"/>
        <pc:sldMkLst>
          <pc:docMk/>
          <pc:sldMk cId="1626174079" sldId="262"/>
        </pc:sldMkLst>
      </pc:sldChg>
      <pc:sldChg chg="modSp new">
        <pc:chgData name="Aversa,Alec" userId="S::aja367@drexel.edu::37f782f0-3376-44ba-b03f-83029f5af1fa" providerId="AD" clId="Web-{300F28ED-4830-4C20-B094-1E7DB7B91553}" dt="2022-08-04T20:32:34.846" v="765" actId="20577"/>
        <pc:sldMkLst>
          <pc:docMk/>
          <pc:sldMk cId="1811443293" sldId="262"/>
        </pc:sldMkLst>
      </pc:sldChg>
      <pc:sldChg chg="modSp new del">
        <pc:chgData name="Aversa,Alec" userId="S::aja367@drexel.edu::37f782f0-3376-44ba-b03f-83029f5af1fa" providerId="AD" clId="Web-{300F28ED-4830-4C20-B094-1E7DB7B91553}" dt="2022-08-04T20:28:00.335" v="734"/>
        <pc:sldMkLst>
          <pc:docMk/>
          <pc:sldMk cId="1552222910" sldId="263"/>
        </pc:sldMkLst>
      </pc:sldChg>
      <pc:sldChg chg="del">
        <pc:chgData name="Aversa,Alec" userId="S::aja367@drexel.edu::37f782f0-3376-44ba-b03f-83029f5af1fa" providerId="AD" clId="Web-{300F28ED-4830-4C20-B094-1E7DB7B91553}" dt="2022-08-04T19:07:17.359" v="316"/>
        <pc:sldMkLst>
          <pc:docMk/>
          <pc:sldMk cId="3114174858" sldId="263"/>
        </pc:sldMkLst>
      </pc:sldChg>
      <pc:sldChg chg="del">
        <pc:chgData name="Aversa,Alec" userId="S::aja367@drexel.edu::37f782f0-3376-44ba-b03f-83029f5af1fa" providerId="AD" clId="Web-{300F28ED-4830-4C20-B094-1E7DB7B91553}" dt="2022-08-04T19:07:15.234" v="315"/>
        <pc:sldMkLst>
          <pc:docMk/>
          <pc:sldMk cId="1436290804" sldId="264"/>
        </pc:sldMkLst>
      </pc:sldChg>
      <pc:sldChg chg="del">
        <pc:chgData name="Aversa,Alec" userId="S::aja367@drexel.edu::37f782f0-3376-44ba-b03f-83029f5af1fa" providerId="AD" clId="Web-{300F28ED-4830-4C20-B094-1E7DB7B91553}" dt="2022-08-04T19:07:13.187" v="314"/>
        <pc:sldMkLst>
          <pc:docMk/>
          <pc:sldMk cId="1933434819" sldId="265"/>
        </pc:sldMkLst>
      </pc:sldChg>
      <pc:sldChg chg="del">
        <pc:chgData name="Aversa,Alec" userId="S::aja367@drexel.edu::37f782f0-3376-44ba-b03f-83029f5af1fa" providerId="AD" clId="Web-{300F28ED-4830-4C20-B094-1E7DB7B91553}" dt="2022-08-04T19:07:20.593" v="317"/>
        <pc:sldMkLst>
          <pc:docMk/>
          <pc:sldMk cId="3213456336" sldId="266"/>
        </pc:sldMkLst>
      </pc:sldChg>
    </pc:docChg>
  </pc:docChgLst>
  <pc:docChgLst>
    <pc:chgData name="Aversa,Alec" userId="S::aja367@drexel.edu::37f782f0-3376-44ba-b03f-83029f5af1fa" providerId="AD" clId="Web-{7BFEBC5F-776A-D71D-4108-6906D2416C41}"/>
    <pc:docChg chg="addSld modSld sldOrd">
      <pc:chgData name="Aversa,Alec" userId="S::aja367@drexel.edu::37f782f0-3376-44ba-b03f-83029f5af1fa" providerId="AD" clId="Web-{7BFEBC5F-776A-D71D-4108-6906D2416C41}" dt="2023-10-05T15:45:27.358" v="167" actId="20577"/>
      <pc:docMkLst>
        <pc:docMk/>
      </pc:docMkLst>
      <pc:sldChg chg="modSp new ord">
        <pc:chgData name="Aversa,Alec" userId="S::aja367@drexel.edu::37f782f0-3376-44ba-b03f-83029f5af1fa" providerId="AD" clId="Web-{7BFEBC5F-776A-D71D-4108-6906D2416C41}" dt="2023-10-05T15:45:27.358" v="167" actId="20577"/>
        <pc:sldMkLst>
          <pc:docMk/>
          <pc:sldMk cId="190392712" sldId="258"/>
        </pc:sldMkLst>
      </pc:sldChg>
    </pc:docChg>
  </pc:docChgLst>
  <pc:docChgLst>
    <pc:chgData name="Aversa,Alec" userId="S::aja367@drexel.edu::37f782f0-3376-44ba-b03f-83029f5af1fa" providerId="AD" clId="Web-{C35AC12C-B419-02A8-6205-E8397FBA9B97}"/>
    <pc:docChg chg="addSld modSld modSection">
      <pc:chgData name="Aversa,Alec" userId="S::aja367@drexel.edu::37f782f0-3376-44ba-b03f-83029f5af1fa" providerId="AD" clId="Web-{C35AC12C-B419-02A8-6205-E8397FBA9B97}" dt="2024-12-05T23:29:47.825" v="22" actId="1076"/>
      <pc:docMkLst>
        <pc:docMk/>
      </pc:docMkLst>
      <pc:sldChg chg="addSp delSp modSp add replId">
        <pc:chgData name="Aversa,Alec" userId="S::aja367@drexel.edu::37f782f0-3376-44ba-b03f-83029f5af1fa" providerId="AD" clId="Web-{C35AC12C-B419-02A8-6205-E8397FBA9B97}" dt="2024-12-05T23:29:47.825" v="22" actId="1076"/>
        <pc:sldMkLst>
          <pc:docMk/>
          <pc:sldMk cId="1717033301" sldId="284"/>
        </pc:sldMkLst>
      </pc:sldChg>
    </pc:docChg>
  </pc:docChgLst>
  <pc:docChgLst>
    <pc:chgData name="Aversa,Alec" userId="37f782f0-3376-44ba-b03f-83029f5af1fa" providerId="ADAL" clId="{D07D08BF-7781-3546-97B8-2C7584DF4FF5}"/>
    <pc:docChg chg="modSld">
      <pc:chgData name="Aversa,Alec" userId="37f782f0-3376-44ba-b03f-83029f5af1fa" providerId="ADAL" clId="{D07D08BF-7781-3546-97B8-2C7584DF4FF5}" dt="2023-08-07T15:52:42.938" v="0" actId="20577"/>
      <pc:docMkLst>
        <pc:docMk/>
      </pc:docMkLst>
      <pc:sldChg chg="modSp mod">
        <pc:chgData name="Aversa,Alec" userId="37f782f0-3376-44ba-b03f-83029f5af1fa" providerId="ADAL" clId="{D07D08BF-7781-3546-97B8-2C7584DF4FF5}" dt="2023-08-07T15:52:42.938" v="0" actId="20577"/>
        <pc:sldMkLst>
          <pc:docMk/>
          <pc:sldMk cId="2404391528" sldId="259"/>
        </pc:sldMkLst>
      </pc:sldChg>
    </pc:docChg>
  </pc:docChgLst>
  <pc:docChgLst>
    <pc:chgData name="Aversa,Alec" userId="S::aja367@drexel.edu::37f782f0-3376-44ba-b03f-83029f5af1fa" providerId="AD" clId="Web-{DCEF110B-B1BC-44E9-93EF-AC4A9EB333B9}"/>
    <pc:docChg chg="modSld">
      <pc:chgData name="Aversa,Alec" userId="S::aja367@drexel.edu::37f782f0-3376-44ba-b03f-83029f5af1fa" providerId="AD" clId="Web-{DCEF110B-B1BC-44E9-93EF-AC4A9EB333B9}" dt="2022-12-01T02:00:45.534" v="48" actId="20577"/>
      <pc:docMkLst>
        <pc:docMk/>
      </pc:docMkLst>
    </pc:docChg>
  </pc:docChgLst>
  <pc:docChgLst>
    <pc:chgData name="Aversa,Alec" userId="37f782f0-3376-44ba-b03f-83029f5af1fa" providerId="ADAL" clId="{473FA676-04EE-BF49-9D4F-C0E5D79A49BB}"/>
    <pc:docChg chg="custSel modSld">
      <pc:chgData name="Aversa,Alec" userId="37f782f0-3376-44ba-b03f-83029f5af1fa" providerId="ADAL" clId="{473FA676-04EE-BF49-9D4F-C0E5D79A49BB}" dt="2023-10-12T14:53:54.350" v="26" actId="20577"/>
      <pc:docMkLst>
        <pc:docMk/>
      </pc:docMkLst>
    </pc:docChg>
  </pc:docChgLst>
  <pc:docChgLst>
    <pc:chgData name="Aversa,Alec" userId="37f782f0-3376-44ba-b03f-83029f5af1fa" providerId="ADAL" clId="{BBD267FF-7E94-4BE7-84E7-0EE6C8D45909}"/>
    <pc:docChg chg="undo custSel addSld delSld modSld">
      <pc:chgData name="Aversa,Alec" userId="37f782f0-3376-44ba-b03f-83029f5af1fa" providerId="ADAL" clId="{BBD267FF-7E94-4BE7-84E7-0EE6C8D45909}" dt="2024-04-18T14:23:05.246" v="308" actId="1076"/>
      <pc:docMkLst>
        <pc:docMk/>
      </pc:docMkLst>
      <pc:sldChg chg="del">
        <pc:chgData name="Aversa,Alec" userId="37f782f0-3376-44ba-b03f-83029f5af1fa" providerId="ADAL" clId="{BBD267FF-7E94-4BE7-84E7-0EE6C8D45909}" dt="2024-04-18T14:08:30.644" v="267" actId="47"/>
        <pc:sldMkLst>
          <pc:docMk/>
          <pc:sldMk cId="3038435326" sldId="258"/>
        </pc:sldMkLst>
      </pc:sldChg>
      <pc:sldChg chg="del">
        <pc:chgData name="Aversa,Alec" userId="37f782f0-3376-44ba-b03f-83029f5af1fa" providerId="ADAL" clId="{BBD267FF-7E94-4BE7-84E7-0EE6C8D45909}" dt="2024-04-18T14:10:44.690" v="276" actId="2696"/>
        <pc:sldMkLst>
          <pc:docMk/>
          <pc:sldMk cId="1959940590" sldId="259"/>
        </pc:sldMkLst>
      </pc:sldChg>
      <pc:sldChg chg="addSp delSp modSp new mod">
        <pc:chgData name="Aversa,Alec" userId="37f782f0-3376-44ba-b03f-83029f5af1fa" providerId="ADAL" clId="{BBD267FF-7E94-4BE7-84E7-0EE6C8D45909}" dt="2024-04-18T14:16:04.991" v="286" actId="14100"/>
        <pc:sldMkLst>
          <pc:docMk/>
          <pc:sldMk cId="4185909048" sldId="260"/>
        </pc:sldMkLst>
      </pc:sldChg>
      <pc:sldChg chg="addSp delSp modSp new mod">
        <pc:chgData name="Aversa,Alec" userId="37f782f0-3376-44ba-b03f-83029f5af1fa" providerId="ADAL" clId="{BBD267FF-7E94-4BE7-84E7-0EE6C8D45909}" dt="2024-04-18T14:19:24.763" v="293" actId="1076"/>
        <pc:sldMkLst>
          <pc:docMk/>
          <pc:sldMk cId="3646543705" sldId="261"/>
        </pc:sldMkLst>
      </pc:sldChg>
      <pc:sldChg chg="new del">
        <pc:chgData name="Aversa,Alec" userId="37f782f0-3376-44ba-b03f-83029f5af1fa" providerId="ADAL" clId="{BBD267FF-7E94-4BE7-84E7-0EE6C8D45909}" dt="2024-04-18T14:20:01.953" v="296" actId="47"/>
        <pc:sldMkLst>
          <pc:docMk/>
          <pc:sldMk cId="1384999481" sldId="262"/>
        </pc:sldMkLst>
      </pc:sldChg>
      <pc:sldChg chg="addSp delSp modSp add mod">
        <pc:chgData name="Aversa,Alec" userId="37f782f0-3376-44ba-b03f-83029f5af1fa" providerId="ADAL" clId="{BBD267FF-7E94-4BE7-84E7-0EE6C8D45909}" dt="2024-04-18T14:23:05.246" v="308" actId="1076"/>
        <pc:sldMkLst>
          <pc:docMk/>
          <pc:sldMk cId="2181195159" sldId="262"/>
        </pc:sldMkLst>
      </pc:sldChg>
      <pc:sldChg chg="add del">
        <pc:chgData name="Aversa,Alec" userId="37f782f0-3376-44ba-b03f-83029f5af1fa" providerId="ADAL" clId="{BBD267FF-7E94-4BE7-84E7-0EE6C8D45909}" dt="2024-04-18T14:20:04.003" v="297" actId="47"/>
        <pc:sldMkLst>
          <pc:docMk/>
          <pc:sldMk cId="2571881959" sldId="263"/>
        </pc:sldMkLst>
      </pc:sldChg>
    </pc:docChg>
  </pc:docChgLst>
  <pc:docChgLst>
    <pc:chgData name="Aversa,Alec" userId="S::aja367@drexel.edu::37f782f0-3376-44ba-b03f-83029f5af1fa" providerId="AD" clId="Web-{2DF90BD8-6FA6-247B-FC99-5BAF4CCFBFDC}"/>
    <pc:docChg chg="modSld">
      <pc:chgData name="Aversa,Alec" userId="S::aja367@drexel.edu::37f782f0-3376-44ba-b03f-83029f5af1fa" providerId="AD" clId="Web-{2DF90BD8-6FA6-247B-FC99-5BAF4CCFBFDC}" dt="2022-10-20T13:54:03.745" v="15" actId="20577"/>
      <pc:docMkLst>
        <pc:docMk/>
      </pc:docMkLst>
      <pc:sldChg chg="modSp">
        <pc:chgData name="Aversa,Alec" userId="S::aja367@drexel.edu::37f782f0-3376-44ba-b03f-83029f5af1fa" providerId="AD" clId="Web-{2DF90BD8-6FA6-247B-FC99-5BAF4CCFBFDC}" dt="2022-10-20T13:44:39.253" v="5" actId="20577"/>
        <pc:sldMkLst>
          <pc:docMk/>
          <pc:sldMk cId="2565046161" sldId="265"/>
        </pc:sldMkLst>
      </pc:sldChg>
      <pc:sldChg chg="modSp">
        <pc:chgData name="Aversa,Alec" userId="S::aja367@drexel.edu::37f782f0-3376-44ba-b03f-83029f5af1fa" providerId="AD" clId="Web-{2DF90BD8-6FA6-247B-FC99-5BAF4CCFBFDC}" dt="2022-10-20T13:54:03.745" v="15" actId="20577"/>
        <pc:sldMkLst>
          <pc:docMk/>
          <pc:sldMk cId="1275991635" sldId="267"/>
        </pc:sldMkLst>
      </pc:sldChg>
    </pc:docChg>
  </pc:docChgLst>
  <pc:docChgLst>
    <pc:chgData name="Aversa,Alec" userId="S::aja367@drexel.edu::37f782f0-3376-44ba-b03f-83029f5af1fa" providerId="AD" clId="Web-{A1B8F59F-B295-454A-AC6D-E912C070C3B9}"/>
    <pc:docChg chg="modSld">
      <pc:chgData name="Aversa,Alec" userId="S::aja367@drexel.edu::37f782f0-3376-44ba-b03f-83029f5af1fa" providerId="AD" clId="Web-{A1B8F59F-B295-454A-AC6D-E912C070C3B9}" dt="2023-03-08T20:04:05.571" v="1" actId="20577"/>
      <pc:docMkLst>
        <pc:docMk/>
      </pc:docMkLst>
    </pc:docChg>
  </pc:docChgLst>
  <pc:docChgLst>
    <pc:chgData name="Aversa,Alec" userId="S::aja367@drexel.edu::37f782f0-3376-44ba-b03f-83029f5af1fa" providerId="AD" clId="Web-{B4F882BE-4709-4C18-88DF-8E0957082D51}"/>
    <pc:docChg chg="addSld modSld">
      <pc:chgData name="Aversa,Alec" userId="S::aja367@drexel.edu::37f782f0-3376-44ba-b03f-83029f5af1fa" providerId="AD" clId="Web-{B4F882BE-4709-4C18-88DF-8E0957082D51}" dt="2022-08-18T23:27:41.982" v="445" actId="20577"/>
      <pc:docMkLst>
        <pc:docMk/>
      </pc:docMkLst>
      <pc:sldChg chg="addSp modSp">
        <pc:chgData name="Aversa,Alec" userId="S::aja367@drexel.edu::37f782f0-3376-44ba-b03f-83029f5af1fa" providerId="AD" clId="Web-{B4F882BE-4709-4C18-88DF-8E0957082D51}" dt="2022-08-18T22:13:36.006" v="37" actId="1076"/>
        <pc:sldMkLst>
          <pc:docMk/>
          <pc:sldMk cId="4069500158" sldId="261"/>
        </pc:sldMkLst>
      </pc:sldChg>
      <pc:sldChg chg="addSp delSp modSp add replId">
        <pc:chgData name="Aversa,Alec" userId="S::aja367@drexel.edu::37f782f0-3376-44ba-b03f-83029f5af1fa" providerId="AD" clId="Web-{B4F882BE-4709-4C18-88DF-8E0957082D51}" dt="2022-08-18T22:29:31.532" v="145" actId="20577"/>
        <pc:sldMkLst>
          <pc:docMk/>
          <pc:sldMk cId="2853543375" sldId="262"/>
        </pc:sldMkLst>
      </pc:sldChg>
      <pc:sldChg chg="delSp modSp add replId">
        <pc:chgData name="Aversa,Alec" userId="S::aja367@drexel.edu::37f782f0-3376-44ba-b03f-83029f5af1fa" providerId="AD" clId="Web-{B4F882BE-4709-4C18-88DF-8E0957082D51}" dt="2022-08-18T22:45:25.391" v="217" actId="20577"/>
        <pc:sldMkLst>
          <pc:docMk/>
          <pc:sldMk cId="1651942583" sldId="263"/>
        </pc:sldMkLst>
      </pc:sldChg>
      <pc:sldChg chg="addSp delSp modSp add replId addAnim modAnim">
        <pc:chgData name="Aversa,Alec" userId="S::aja367@drexel.edu::37f782f0-3376-44ba-b03f-83029f5af1fa" providerId="AD" clId="Web-{B4F882BE-4709-4C18-88DF-8E0957082D51}" dt="2022-08-18T23:14:56.010" v="244"/>
        <pc:sldMkLst>
          <pc:docMk/>
          <pc:sldMk cId="91380351" sldId="264"/>
        </pc:sldMkLst>
      </pc:sldChg>
      <pc:sldChg chg="modSp new">
        <pc:chgData name="Aversa,Alec" userId="S::aja367@drexel.edu::37f782f0-3376-44ba-b03f-83029f5af1fa" providerId="AD" clId="Web-{B4F882BE-4709-4C18-88DF-8E0957082D51}" dt="2022-08-18T23:23:09.285" v="394" actId="20577"/>
        <pc:sldMkLst>
          <pc:docMk/>
          <pc:sldMk cId="2269196681" sldId="265"/>
        </pc:sldMkLst>
      </pc:sldChg>
      <pc:sldChg chg="modSp add replId">
        <pc:chgData name="Aversa,Alec" userId="S::aja367@drexel.edu::37f782f0-3376-44ba-b03f-83029f5af1fa" providerId="AD" clId="Web-{B4F882BE-4709-4C18-88DF-8E0957082D51}" dt="2022-08-18T23:27:41.982" v="445" actId="20577"/>
        <pc:sldMkLst>
          <pc:docMk/>
          <pc:sldMk cId="3433241427" sldId="266"/>
        </pc:sldMkLst>
      </pc:sldChg>
    </pc:docChg>
  </pc:docChgLst>
  <pc:docChgLst>
    <pc:chgData name="Aversa,Alec" userId="37f782f0-3376-44ba-b03f-83029f5af1fa" providerId="ADAL" clId="{BEBE724C-E6BA-43C5-926C-48C95FE5F04B}"/>
    <pc:docChg chg="undo custSel delSld modSld">
      <pc:chgData name="Aversa,Alec" userId="37f782f0-3376-44ba-b03f-83029f5af1fa" providerId="ADAL" clId="{BEBE724C-E6BA-43C5-926C-48C95FE5F04B}" dt="2023-02-23T04:00:50.882" v="6" actId="27636"/>
      <pc:docMkLst>
        <pc:docMk/>
      </pc:docMkLst>
      <pc:sldChg chg="modSp del mod">
        <pc:chgData name="Aversa,Alec" userId="37f782f0-3376-44ba-b03f-83029f5af1fa" providerId="ADAL" clId="{BEBE724C-E6BA-43C5-926C-48C95FE5F04B}" dt="2023-02-23T04:00:50.849" v="4"/>
        <pc:sldMkLst>
          <pc:docMk/>
          <pc:sldMk cId="3124114271" sldId="538"/>
        </pc:sldMkLst>
      </pc:sldChg>
    </pc:docChg>
  </pc:docChgLst>
  <pc:docChgLst>
    <pc:chgData name="Aversa,Alec" userId="S::aja367@drexel.edu::37f782f0-3376-44ba-b03f-83029f5af1fa" providerId="AD" clId="Web-{CB9DE1C0-3019-0A43-F2CC-8F71F65C90C6}"/>
    <pc:docChg chg="addSld delSld modSld sldOrd modSection">
      <pc:chgData name="Aversa,Alec" userId="S::aja367@drexel.edu::37f782f0-3376-44ba-b03f-83029f5af1fa" providerId="AD" clId="Web-{CB9DE1C0-3019-0A43-F2CC-8F71F65C90C6}" dt="2025-01-16T17:09:19.666" v="551" actId="20577"/>
      <pc:docMkLst>
        <pc:docMk/>
      </pc:docMkLst>
      <pc:sldChg chg="modSp">
        <pc:chgData name="Aversa,Alec" userId="S::aja367@drexel.edu::37f782f0-3376-44ba-b03f-83029f5af1fa" providerId="AD" clId="Web-{CB9DE1C0-3019-0A43-F2CC-8F71F65C90C6}" dt="2025-01-16T16:35:14.426" v="120" actId="20577"/>
        <pc:sldMkLst>
          <pc:docMk/>
          <pc:sldMk cId="1734196899" sldId="273"/>
        </pc:sldMkLst>
      </pc:sldChg>
      <pc:sldChg chg="delSp modSp ord">
        <pc:chgData name="Aversa,Alec" userId="S::aja367@drexel.edu::37f782f0-3376-44ba-b03f-83029f5af1fa" providerId="AD" clId="Web-{CB9DE1C0-3019-0A43-F2CC-8F71F65C90C6}" dt="2025-01-16T17:09:19.666" v="551" actId="20577"/>
        <pc:sldMkLst>
          <pc:docMk/>
          <pc:sldMk cId="1883388721" sldId="275"/>
        </pc:sldMkLst>
      </pc:sldChg>
      <pc:sldChg chg="addSp delSp modSp">
        <pc:chgData name="Aversa,Alec" userId="S::aja367@drexel.edu::37f782f0-3376-44ba-b03f-83029f5af1fa" providerId="AD" clId="Web-{CB9DE1C0-3019-0A43-F2CC-8F71F65C90C6}" dt="2025-01-16T16:43:50.709" v="183" actId="1076"/>
        <pc:sldMkLst>
          <pc:docMk/>
          <pc:sldMk cId="910882217" sldId="276"/>
        </pc:sldMkLst>
      </pc:sldChg>
      <pc:sldChg chg="addSp delSp modSp">
        <pc:chgData name="Aversa,Alec" userId="S::aja367@drexel.edu::37f782f0-3376-44ba-b03f-83029f5af1fa" providerId="AD" clId="Web-{CB9DE1C0-3019-0A43-F2CC-8F71F65C90C6}" dt="2025-01-16T16:54:55.731" v="378" actId="1076"/>
        <pc:sldMkLst>
          <pc:docMk/>
          <pc:sldMk cId="893771877" sldId="277"/>
        </pc:sldMkLst>
      </pc:sldChg>
      <pc:sldChg chg="del">
        <pc:chgData name="Aversa,Alec" userId="S::aja367@drexel.edu::37f782f0-3376-44ba-b03f-83029f5af1fa" providerId="AD" clId="Web-{CB9DE1C0-3019-0A43-F2CC-8F71F65C90C6}" dt="2025-01-16T16:55:06.075" v="381"/>
        <pc:sldMkLst>
          <pc:docMk/>
          <pc:sldMk cId="3820530748" sldId="282"/>
        </pc:sldMkLst>
      </pc:sldChg>
      <pc:sldChg chg="del">
        <pc:chgData name="Aversa,Alec" userId="S::aja367@drexel.edu::37f782f0-3376-44ba-b03f-83029f5af1fa" providerId="AD" clId="Web-{CB9DE1C0-3019-0A43-F2CC-8F71F65C90C6}" dt="2025-01-16T16:55:08.263" v="382"/>
        <pc:sldMkLst>
          <pc:docMk/>
          <pc:sldMk cId="3116201322" sldId="283"/>
        </pc:sldMkLst>
      </pc:sldChg>
      <pc:sldChg chg="del">
        <pc:chgData name="Aversa,Alec" userId="S::aja367@drexel.edu::37f782f0-3376-44ba-b03f-83029f5af1fa" providerId="AD" clId="Web-{CB9DE1C0-3019-0A43-F2CC-8F71F65C90C6}" dt="2025-01-16T16:55:00.809" v="379"/>
        <pc:sldMkLst>
          <pc:docMk/>
          <pc:sldMk cId="1717033301" sldId="284"/>
        </pc:sldMkLst>
      </pc:sldChg>
      <pc:sldChg chg="modSp">
        <pc:chgData name="Aversa,Alec" userId="S::aja367@drexel.edu::37f782f0-3376-44ba-b03f-83029f5af1fa" providerId="AD" clId="Web-{CB9DE1C0-3019-0A43-F2CC-8F71F65C90C6}" dt="2025-01-16T16:31:05.339" v="33" actId="20577"/>
        <pc:sldMkLst>
          <pc:docMk/>
          <pc:sldMk cId="1900215281" sldId="289"/>
        </pc:sldMkLst>
      </pc:sldChg>
      <pc:sldChg chg="addSp delSp modSp new">
        <pc:chgData name="Aversa,Alec" userId="S::aja367@drexel.edu::37f782f0-3376-44ba-b03f-83029f5af1fa" providerId="AD" clId="Web-{CB9DE1C0-3019-0A43-F2CC-8F71F65C90C6}" dt="2025-01-16T16:34:57.425" v="115" actId="20577"/>
        <pc:sldMkLst>
          <pc:docMk/>
          <pc:sldMk cId="4105289845" sldId="290"/>
        </pc:sldMkLst>
      </pc:sldChg>
      <pc:sldChg chg="addSp delSp modSp add replId">
        <pc:chgData name="Aversa,Alec" userId="S::aja367@drexel.edu::37f782f0-3376-44ba-b03f-83029f5af1fa" providerId="AD" clId="Web-{CB9DE1C0-3019-0A43-F2CC-8F71F65C90C6}" dt="2025-01-16T17:03:55.015" v="396" actId="1076"/>
        <pc:sldMkLst>
          <pc:docMk/>
          <pc:sldMk cId="1034106743" sldId="291"/>
        </pc:sldMkLst>
      </pc:sldChg>
    </pc:docChg>
  </pc:docChgLst>
  <pc:docChgLst>
    <pc:chgData name="Aversa,Alec" userId="37f782f0-3376-44ba-b03f-83029f5af1fa" providerId="ADAL" clId="{E92B80F4-C37C-4DF5-BAF1-D5810EDE8ACE}"/>
    <pc:docChg chg="custSel addSld delSld modSld sldOrd">
      <pc:chgData name="Aversa,Alec" userId="37f782f0-3376-44ba-b03f-83029f5af1fa" providerId="ADAL" clId="{E92B80F4-C37C-4DF5-BAF1-D5810EDE8ACE}" dt="2023-11-16T01:35:57.121" v="318" actId="2161"/>
      <pc:docMkLst>
        <pc:docMk/>
      </pc:docMkLst>
      <pc:sldChg chg="del">
        <pc:chgData name="Aversa,Alec" userId="37f782f0-3376-44ba-b03f-83029f5af1fa" providerId="ADAL" clId="{E92B80F4-C37C-4DF5-BAF1-D5810EDE8ACE}" dt="2023-11-16T01:22:51.411" v="4" actId="47"/>
        <pc:sldMkLst>
          <pc:docMk/>
          <pc:sldMk cId="2493125893" sldId="258"/>
        </pc:sldMkLst>
      </pc:sldChg>
      <pc:sldChg chg="addSp delSp modSp mod ord">
        <pc:chgData name="Aversa,Alec" userId="37f782f0-3376-44ba-b03f-83029f5af1fa" providerId="ADAL" clId="{E92B80F4-C37C-4DF5-BAF1-D5810EDE8ACE}" dt="2023-11-16T01:28:53.402" v="312" actId="14"/>
        <pc:sldMkLst>
          <pc:docMk/>
          <pc:sldMk cId="2625766811" sldId="259"/>
        </pc:sldMkLst>
      </pc:sldChg>
      <pc:sldChg chg="modSp add mod">
        <pc:chgData name="Aversa,Alec" userId="37f782f0-3376-44ba-b03f-83029f5af1fa" providerId="ADAL" clId="{E92B80F4-C37C-4DF5-BAF1-D5810EDE8ACE}" dt="2023-11-16T01:35:57.121" v="318" actId="2161"/>
        <pc:sldMkLst>
          <pc:docMk/>
          <pc:sldMk cId="1798359389" sldId="260"/>
        </pc:sldMkLst>
      </pc:sldChg>
    </pc:docChg>
  </pc:docChgLst>
  <pc:docChgLst>
    <pc:chgData name="Aversa,Alec" userId="S::aja367@drexel.edu::37f782f0-3376-44ba-b03f-83029f5af1fa" providerId="AD" clId="Web-{0D979EB8-0E31-37B1-772A-D3ADF09E9230}"/>
    <pc:docChg chg="addSld delSld modSld sldOrd modSection">
      <pc:chgData name="Aversa,Alec" userId="S::aja367@drexel.edu::37f782f0-3376-44ba-b03f-83029f5af1fa" providerId="AD" clId="Web-{0D979EB8-0E31-37B1-772A-D3ADF09E9230}" dt="2025-02-13T19:29:46.656" v="796" actId="1076"/>
      <pc:docMkLst>
        <pc:docMk/>
      </pc:docMkLst>
      <pc:sldChg chg="modSp">
        <pc:chgData name="Aversa,Alec" userId="S::aja367@drexel.edu::37f782f0-3376-44ba-b03f-83029f5af1fa" providerId="AD" clId="Web-{0D979EB8-0E31-37B1-772A-D3ADF09E9230}" dt="2025-02-13T16:00:21.174" v="2" actId="20577"/>
        <pc:sldMkLst>
          <pc:docMk/>
          <pc:sldMk cId="109857222" sldId="256"/>
        </pc:sldMkLst>
        <pc:spChg chg="mod">
          <ac:chgData name="Aversa,Alec" userId="S::aja367@drexel.edu::37f782f0-3376-44ba-b03f-83029f5af1fa" providerId="AD" clId="Web-{0D979EB8-0E31-37B1-772A-D3ADF09E9230}" dt="2025-02-13T16:00:21.174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versa,Alec" userId="S::aja367@drexel.edu::37f782f0-3376-44ba-b03f-83029f5af1fa" providerId="AD" clId="Web-{0D979EB8-0E31-37B1-772A-D3ADF09E9230}" dt="2025-02-13T16:03:01.050" v="60" actId="20577"/>
        <pc:sldMkLst>
          <pc:docMk/>
          <pc:sldMk cId="3274039019" sldId="260"/>
        </pc:sldMkLst>
        <pc:spChg chg="mod">
          <ac:chgData name="Aversa,Alec" userId="S::aja367@drexel.edu::37f782f0-3376-44ba-b03f-83029f5af1fa" providerId="AD" clId="Web-{0D979EB8-0E31-37B1-772A-D3ADF09E9230}" dt="2025-02-13T16:03:01.050" v="60" actId="20577"/>
          <ac:spMkLst>
            <pc:docMk/>
            <pc:sldMk cId="3274039019" sldId="260"/>
            <ac:spMk id="3" creationId="{C3037F7A-D47A-D354-7938-6C6BC190E28E}"/>
          </ac:spMkLst>
        </pc:spChg>
      </pc:sldChg>
      <pc:sldChg chg="modSp">
        <pc:chgData name="Aversa,Alec" userId="S::aja367@drexel.edu::37f782f0-3376-44ba-b03f-83029f5af1fa" providerId="AD" clId="Web-{0D979EB8-0E31-37B1-772A-D3ADF09E9230}" dt="2025-02-13T16:21:17.719" v="733"/>
        <pc:sldMkLst>
          <pc:docMk/>
          <pc:sldMk cId="307769355" sldId="264"/>
        </pc:sldMkLst>
        <pc:graphicFrameChg chg="mod modGraphic">
          <ac:chgData name="Aversa,Alec" userId="S::aja367@drexel.edu::37f782f0-3376-44ba-b03f-83029f5af1fa" providerId="AD" clId="Web-{0D979EB8-0E31-37B1-772A-D3ADF09E9230}" dt="2025-02-13T16:21:17.719" v="733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">
        <pc:chgData name="Aversa,Alec" userId="S::aja367@drexel.edu::37f782f0-3376-44ba-b03f-83029f5af1fa" providerId="AD" clId="Web-{0D979EB8-0E31-37B1-772A-D3ADF09E9230}" dt="2025-02-13T16:00:31.596" v="6" actId="20577"/>
        <pc:sldMkLst>
          <pc:docMk/>
          <pc:sldMk cId="1660461503" sldId="272"/>
        </pc:sldMkLst>
        <pc:spChg chg="mod">
          <ac:chgData name="Aversa,Alec" userId="S::aja367@drexel.edu::37f782f0-3376-44ba-b03f-83029f5af1fa" providerId="AD" clId="Web-{0D979EB8-0E31-37B1-772A-D3ADF09E9230}" dt="2025-02-13T16:00:31.596" v="6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modSp">
        <pc:chgData name="Aversa,Alec" userId="S::aja367@drexel.edu::37f782f0-3376-44ba-b03f-83029f5af1fa" providerId="AD" clId="Web-{0D979EB8-0E31-37B1-772A-D3ADF09E9230}" dt="2025-02-13T16:08:46.445" v="188" actId="20577"/>
        <pc:sldMkLst>
          <pc:docMk/>
          <pc:sldMk cId="544611751" sldId="288"/>
        </pc:sldMkLst>
      </pc:sldChg>
      <pc:sldChg chg="addSp modSp mod modClrScheme chgLayout">
        <pc:chgData name="Aversa,Alec" userId="S::aja367@drexel.edu::37f782f0-3376-44ba-b03f-83029f5af1fa" providerId="AD" clId="Web-{0D979EB8-0E31-37B1-772A-D3ADF09E9230}" dt="2025-02-13T16:13:04.057" v="286" actId="20577"/>
        <pc:sldMkLst>
          <pc:docMk/>
          <pc:sldMk cId="1900215281" sldId="289"/>
        </pc:sldMkLst>
      </pc:sldChg>
      <pc:sldChg chg="modSp">
        <pc:chgData name="Aversa,Alec" userId="S::aja367@drexel.edu::37f782f0-3376-44ba-b03f-83029f5af1fa" providerId="AD" clId="Web-{0D979EB8-0E31-37B1-772A-D3ADF09E9230}" dt="2025-02-13T16:18:47.733" v="559"/>
        <pc:sldMkLst>
          <pc:docMk/>
          <pc:sldMk cId="276209718" sldId="292"/>
        </pc:sldMkLst>
        <pc:graphicFrameChg chg="mod modGraphic">
          <ac:chgData name="Aversa,Alec" userId="S::aja367@drexel.edu::37f782f0-3376-44ba-b03f-83029f5af1fa" providerId="AD" clId="Web-{0D979EB8-0E31-37B1-772A-D3ADF09E9230}" dt="2025-02-13T16:18:47.733" v="559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S::aja367@drexel.edu::37f782f0-3376-44ba-b03f-83029f5af1fa" providerId="AD" clId="Web-{0D979EB8-0E31-37B1-772A-D3ADF09E9230}" dt="2025-02-13T16:13:25.792" v="287"/>
        <pc:sldMkLst>
          <pc:docMk/>
          <pc:sldMk cId="55738813" sldId="296"/>
        </pc:sldMkLst>
      </pc:sldChg>
      <pc:sldChg chg="del">
        <pc:chgData name="Aversa,Alec" userId="S::aja367@drexel.edu::37f782f0-3376-44ba-b03f-83029f5af1fa" providerId="AD" clId="Web-{0D979EB8-0E31-37B1-772A-D3ADF09E9230}" dt="2025-02-13T16:21:42.391" v="734"/>
        <pc:sldMkLst>
          <pc:docMk/>
          <pc:sldMk cId="360188581" sldId="297"/>
        </pc:sldMkLst>
      </pc:sldChg>
      <pc:sldChg chg="del">
        <pc:chgData name="Aversa,Alec" userId="S::aja367@drexel.edu::37f782f0-3376-44ba-b03f-83029f5af1fa" providerId="AD" clId="Web-{0D979EB8-0E31-37B1-772A-D3ADF09E9230}" dt="2025-02-13T16:21:44.141" v="735"/>
        <pc:sldMkLst>
          <pc:docMk/>
          <pc:sldMk cId="3640777305" sldId="298"/>
        </pc:sldMkLst>
      </pc:sldChg>
      <pc:sldChg chg="modSp new">
        <pc:chgData name="Aversa,Alec" userId="S::aja367@drexel.edu::37f782f0-3376-44ba-b03f-83029f5af1fa" providerId="AD" clId="Web-{0D979EB8-0E31-37B1-772A-D3ADF09E9230}" dt="2025-02-13T16:14:33.246" v="319" actId="20577"/>
        <pc:sldMkLst>
          <pc:docMk/>
          <pc:sldMk cId="662616809" sldId="305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6:48:26.113" v="748" actId="1076"/>
        <pc:sldMkLst>
          <pc:docMk/>
          <pc:sldMk cId="3181845462" sldId="306"/>
        </pc:sldMkLst>
      </pc:sldChg>
      <pc:sldChg chg="addSp delSp modSp new ord">
        <pc:chgData name="Aversa,Alec" userId="S::aja367@drexel.edu::37f782f0-3376-44ba-b03f-83029f5af1fa" providerId="AD" clId="Web-{0D979EB8-0E31-37B1-772A-D3ADF09E9230}" dt="2025-02-13T16:58:07.396" v="769"/>
        <pc:sldMkLst>
          <pc:docMk/>
          <pc:sldMk cId="4229890227" sldId="307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6:55:27.677" v="762" actId="1076"/>
        <pc:sldMkLst>
          <pc:docMk/>
          <pc:sldMk cId="4126753907" sldId="308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6:57:47.802" v="768" actId="14100"/>
        <pc:sldMkLst>
          <pc:docMk/>
          <pc:sldMk cId="1596309138" sldId="309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7:08:42.977" v="791" actId="14100"/>
        <pc:sldMkLst>
          <pc:docMk/>
          <pc:sldMk cId="2301238204" sldId="310"/>
        </pc:sldMkLst>
      </pc:sldChg>
      <pc:sldChg chg="addSp delSp modSp new">
        <pc:chgData name="Aversa,Alec" userId="S::aja367@drexel.edu::37f782f0-3376-44ba-b03f-83029f5af1fa" providerId="AD" clId="Web-{0D979EB8-0E31-37B1-772A-D3ADF09E9230}" dt="2025-02-13T19:29:46.656" v="796" actId="1076"/>
        <pc:sldMkLst>
          <pc:docMk/>
          <pc:sldMk cId="16167361" sldId="311"/>
        </pc:sldMkLst>
      </pc:sldChg>
    </pc:docChg>
  </pc:docChgLst>
  <pc:docChgLst>
    <pc:chgData name="Aversa,Alec" userId="S::aja367@drexel.edu::37f782f0-3376-44ba-b03f-83029f5af1fa" providerId="AD" clId="Web-{19E1A39C-A2CD-429C-AC77-208C3AE92F1B}"/>
    <pc:docChg chg="modSld">
      <pc:chgData name="Aversa,Alec" userId="S::aja367@drexel.edu::37f782f0-3376-44ba-b03f-83029f5af1fa" providerId="AD" clId="Web-{19E1A39C-A2CD-429C-AC77-208C3AE92F1B}" dt="2023-12-01T16:27:28.644" v="9"/>
      <pc:docMkLst>
        <pc:docMk/>
      </pc:docMkLst>
    </pc:docChg>
  </pc:docChgLst>
  <pc:docChgLst>
    <pc:chgData name="Aversa,Alec" userId="S::aja367@drexel.edu::37f782f0-3376-44ba-b03f-83029f5af1fa" providerId="AD" clId="Web-{D5C988C6-D523-4BCE-B855-8D67028ED4F0}"/>
    <pc:docChg chg="modSld">
      <pc:chgData name="Aversa,Alec" userId="S::aja367@drexel.edu::37f782f0-3376-44ba-b03f-83029f5af1fa" providerId="AD" clId="Web-{D5C988C6-D523-4BCE-B855-8D67028ED4F0}" dt="2024-05-15T19:10:11.905" v="0" actId="20577"/>
      <pc:docMkLst>
        <pc:docMk/>
      </pc:docMkLst>
    </pc:docChg>
  </pc:docChgLst>
  <pc:docChgLst>
    <pc:chgData name="Aversa,Alec" userId="S::aja367@drexel.edu::37f782f0-3376-44ba-b03f-83029f5af1fa" providerId="AD" clId="Web-{34DD9715-B965-4F47-8E75-48B522DEC12D}"/>
    <pc:docChg chg="delSld modSld">
      <pc:chgData name="Aversa,Alec" userId="S::aja367@drexel.edu::37f782f0-3376-44ba-b03f-83029f5af1fa" providerId="AD" clId="Web-{34DD9715-B965-4F47-8E75-48B522DEC12D}" dt="2022-09-15T18:32:22.559" v="55"/>
      <pc:docMkLst>
        <pc:docMk/>
      </pc:docMkLst>
      <pc:sldChg chg="addSp delSp modSp">
        <pc:chgData name="Aversa,Alec" userId="S::aja367@drexel.edu::37f782f0-3376-44ba-b03f-83029f5af1fa" providerId="AD" clId="Web-{34DD9715-B965-4F47-8E75-48B522DEC12D}" dt="2022-09-15T18:31:51.167" v="46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34DD9715-B965-4F47-8E75-48B522DEC12D}" dt="2022-09-15T18:32:22.559" v="55"/>
        <pc:sldMkLst>
          <pc:docMk/>
          <pc:sldMk cId="737190192" sldId="261"/>
        </pc:sldMkLst>
      </pc:sldChg>
      <pc:sldChg chg="del">
        <pc:chgData name="Aversa,Alec" userId="S::aja367@drexel.edu::37f782f0-3376-44ba-b03f-83029f5af1fa" providerId="AD" clId="Web-{34DD9715-B965-4F47-8E75-48B522DEC12D}" dt="2022-09-15T18:32:18.450" v="54"/>
        <pc:sldMkLst>
          <pc:docMk/>
          <pc:sldMk cId="797582978" sldId="262"/>
        </pc:sldMkLst>
      </pc:sldChg>
      <pc:sldChg chg="del">
        <pc:chgData name="Aversa,Alec" userId="S::aja367@drexel.edu::37f782f0-3376-44ba-b03f-83029f5af1fa" providerId="AD" clId="Web-{34DD9715-B965-4F47-8E75-48B522DEC12D}" dt="2022-09-15T18:32:03.465" v="48"/>
        <pc:sldMkLst>
          <pc:docMk/>
          <pc:sldMk cId="458187885" sldId="264"/>
        </pc:sldMkLst>
      </pc:sldChg>
      <pc:sldChg chg="del">
        <pc:chgData name="Aversa,Alec" userId="S::aja367@drexel.edu::37f782f0-3376-44ba-b03f-83029f5af1fa" providerId="AD" clId="Web-{34DD9715-B965-4F47-8E75-48B522DEC12D}" dt="2022-09-15T18:32:13.153" v="52"/>
        <pc:sldMkLst>
          <pc:docMk/>
          <pc:sldMk cId="566919041" sldId="265"/>
        </pc:sldMkLst>
      </pc:sldChg>
      <pc:sldChg chg="del">
        <pc:chgData name="Aversa,Alec" userId="S::aja367@drexel.edu::37f782f0-3376-44ba-b03f-83029f5af1fa" providerId="AD" clId="Web-{34DD9715-B965-4F47-8E75-48B522DEC12D}" dt="2022-09-15T18:32:14.856" v="53"/>
        <pc:sldMkLst>
          <pc:docMk/>
          <pc:sldMk cId="2126398421" sldId="266"/>
        </pc:sldMkLst>
      </pc:sldChg>
      <pc:sldChg chg="del">
        <pc:chgData name="Aversa,Alec" userId="S::aja367@drexel.edu::37f782f0-3376-44ba-b03f-83029f5af1fa" providerId="AD" clId="Web-{34DD9715-B965-4F47-8E75-48B522DEC12D}" dt="2022-09-15T18:32:11.934" v="51"/>
        <pc:sldMkLst>
          <pc:docMk/>
          <pc:sldMk cId="3031267469" sldId="267"/>
        </pc:sldMkLst>
      </pc:sldChg>
      <pc:sldChg chg="del">
        <pc:chgData name="Aversa,Alec" userId="S::aja367@drexel.edu::37f782f0-3376-44ba-b03f-83029f5af1fa" providerId="AD" clId="Web-{34DD9715-B965-4F47-8E75-48B522DEC12D}" dt="2022-09-15T18:32:10.590" v="50"/>
        <pc:sldMkLst>
          <pc:docMk/>
          <pc:sldMk cId="3776693877" sldId="268"/>
        </pc:sldMkLst>
      </pc:sldChg>
      <pc:sldChg chg="del">
        <pc:chgData name="Aversa,Alec" userId="S::aja367@drexel.edu::37f782f0-3376-44ba-b03f-83029f5af1fa" providerId="AD" clId="Web-{34DD9715-B965-4F47-8E75-48B522DEC12D}" dt="2022-09-15T18:32:04.824" v="49"/>
        <pc:sldMkLst>
          <pc:docMk/>
          <pc:sldMk cId="579304227" sldId="269"/>
        </pc:sldMkLst>
      </pc:sldChg>
      <pc:sldChg chg="del">
        <pc:chgData name="Aversa,Alec" userId="S::aja367@drexel.edu::37f782f0-3376-44ba-b03f-83029f5af1fa" providerId="AD" clId="Web-{34DD9715-B965-4F47-8E75-48B522DEC12D}" dt="2022-09-15T18:32:01.824" v="47"/>
        <pc:sldMkLst>
          <pc:docMk/>
          <pc:sldMk cId="133257677" sldId="270"/>
        </pc:sldMkLst>
      </pc:sldChg>
    </pc:docChg>
  </pc:docChgLst>
  <pc:docChgLst>
    <pc:chgData name="Aversa,Alec" userId="S::aja367@drexel.edu::37f782f0-3376-44ba-b03f-83029f5af1fa" providerId="AD" clId="Web-{4A1147D9-1F82-B2F2-42E8-A7583E76DDE6}"/>
    <pc:docChg chg="addSld modSld">
      <pc:chgData name="Aversa,Alec" userId="S::aja367@drexel.edu::37f782f0-3376-44ba-b03f-83029f5af1fa" providerId="AD" clId="Web-{4A1147D9-1F82-B2F2-42E8-A7583E76DDE6}" dt="2022-10-27T12:57:18.116" v="92" actId="20577"/>
      <pc:docMkLst>
        <pc:docMk/>
      </pc:docMkLst>
      <pc:sldChg chg="modSp new">
        <pc:chgData name="Aversa,Alec" userId="S::aja367@drexel.edu::37f782f0-3376-44ba-b03f-83029f5af1fa" providerId="AD" clId="Web-{4A1147D9-1F82-B2F2-42E8-A7583E76DDE6}" dt="2022-10-27T12:57:18.116" v="92" actId="20577"/>
        <pc:sldMkLst>
          <pc:docMk/>
          <pc:sldMk cId="466408737" sldId="266"/>
        </pc:sldMkLst>
      </pc:sldChg>
    </pc:docChg>
  </pc:docChgLst>
  <pc:docChgLst>
    <pc:chgData name="Aversa,Alec" userId="37f782f0-3376-44ba-b03f-83029f5af1fa" providerId="ADAL" clId="{93B6BDA3-B666-4DA1-8AD7-A3B3C1BBEFEC}"/>
    <pc:docChg chg="undo custSel addSld modSld modSection">
      <pc:chgData name="Aversa,Alec" userId="37f782f0-3376-44ba-b03f-83029f5af1fa" providerId="ADAL" clId="{93B6BDA3-B666-4DA1-8AD7-A3B3C1BBEFEC}" dt="2024-12-12T18:50:01.853" v="272" actId="20577"/>
      <pc:docMkLst>
        <pc:docMk/>
      </pc:docMkLst>
      <pc:sldChg chg="addSp delSp new mod">
        <pc:chgData name="Aversa,Alec" userId="37f782f0-3376-44ba-b03f-83029f5af1fa" providerId="ADAL" clId="{93B6BDA3-B666-4DA1-8AD7-A3B3C1BBEFEC}" dt="2024-12-12T13:23:23.018" v="222" actId="22"/>
        <pc:sldMkLst>
          <pc:docMk/>
          <pc:sldMk cId="1977984397" sldId="285"/>
        </pc:sldMkLst>
      </pc:sldChg>
      <pc:sldChg chg="addSp delSp modSp new mod">
        <pc:chgData name="Aversa,Alec" userId="37f782f0-3376-44ba-b03f-83029f5af1fa" providerId="ADAL" clId="{93B6BDA3-B666-4DA1-8AD7-A3B3C1BBEFEC}" dt="2024-12-12T13:25:34.474" v="230" actId="1076"/>
        <pc:sldMkLst>
          <pc:docMk/>
          <pc:sldMk cId="2814445417" sldId="286"/>
        </pc:sldMkLst>
      </pc:sldChg>
      <pc:sldChg chg="addSp delSp modSp new mod">
        <pc:chgData name="Aversa,Alec" userId="37f782f0-3376-44ba-b03f-83029f5af1fa" providerId="ADAL" clId="{93B6BDA3-B666-4DA1-8AD7-A3B3C1BBEFEC}" dt="2024-12-12T13:30:44.804" v="260" actId="14100"/>
        <pc:sldMkLst>
          <pc:docMk/>
          <pc:sldMk cId="2531957732" sldId="287"/>
        </pc:sldMkLst>
      </pc:sldChg>
    </pc:docChg>
  </pc:docChgLst>
  <pc:docChgLst>
    <pc:chgData name="Aversa,Alec" userId="37f782f0-3376-44ba-b03f-83029f5af1fa" providerId="ADAL" clId="{8045C26D-007D-4062-9F99-6047EC6803D8}"/>
    <pc:docChg chg="undo redo custSel addSld delSld modSld">
      <pc:chgData name="Aversa,Alec" userId="37f782f0-3376-44ba-b03f-83029f5af1fa" providerId="ADAL" clId="{8045C26D-007D-4062-9F99-6047EC6803D8}" dt="2024-09-05T12:37:09.398" v="620" actId="20577"/>
      <pc:docMkLst>
        <pc:docMk/>
      </pc:docMkLst>
      <pc:sldChg chg="addSp modSp mod">
        <pc:chgData name="Aversa,Alec" userId="37f782f0-3376-44ba-b03f-83029f5af1fa" providerId="ADAL" clId="{8045C26D-007D-4062-9F99-6047EC6803D8}" dt="2024-09-05T12:33:45.957" v="328" actId="1076"/>
        <pc:sldMkLst>
          <pc:docMk/>
          <pc:sldMk cId="2695109003" sldId="261"/>
        </pc:sldMkLst>
      </pc:sldChg>
      <pc:sldChg chg="del">
        <pc:chgData name="Aversa,Alec" userId="37f782f0-3376-44ba-b03f-83029f5af1fa" providerId="ADAL" clId="{8045C26D-007D-4062-9F99-6047EC6803D8}" dt="2024-09-05T12:03:57.680" v="205" actId="47"/>
        <pc:sldMkLst>
          <pc:docMk/>
          <pc:sldMk cId="665645851" sldId="262"/>
        </pc:sldMkLst>
      </pc:sldChg>
      <pc:sldChg chg="delSp modSp add mod">
        <pc:chgData name="Aversa,Alec" userId="37f782f0-3376-44ba-b03f-83029f5af1fa" providerId="ADAL" clId="{8045C26D-007D-4062-9F99-6047EC6803D8}" dt="2024-09-05T12:37:09.398" v="620" actId="20577"/>
        <pc:sldMkLst>
          <pc:docMk/>
          <pc:sldMk cId="869107687" sldId="262"/>
        </pc:sldMkLst>
      </pc:sldChg>
    </pc:docChg>
  </pc:docChgLst>
  <pc:docChgLst>
    <pc:chgData name="Aversa,Alec" userId="37f782f0-3376-44ba-b03f-83029f5af1fa" providerId="ADAL" clId="{506F0960-F4F2-4344-8614-5E178E23C349}"/>
    <pc:docChg chg="modSld">
      <pc:chgData name="Aversa,Alec" userId="37f782f0-3376-44ba-b03f-83029f5af1fa" providerId="ADAL" clId="{506F0960-F4F2-4344-8614-5E178E23C349}" dt="2023-11-30T22:37:00.827" v="43" actId="20577"/>
      <pc:docMkLst>
        <pc:docMk/>
      </pc:docMkLst>
      <pc:sldChg chg="modSp mod">
        <pc:chgData name="Aversa,Alec" userId="37f782f0-3376-44ba-b03f-83029f5af1fa" providerId="ADAL" clId="{506F0960-F4F2-4344-8614-5E178E23C349}" dt="2023-11-30T22:37:00.827" v="43" actId="20577"/>
        <pc:sldMkLst>
          <pc:docMk/>
          <pc:sldMk cId="2427480267" sldId="258"/>
        </pc:sldMkLst>
      </pc:sldChg>
    </pc:docChg>
  </pc:docChgLst>
  <pc:docChgLst>
    <pc:chgData name="Aversa,Alec" userId="S::aja367@drexel.edu::37f782f0-3376-44ba-b03f-83029f5af1fa" providerId="AD" clId="Web-{828CE8E3-CDD5-C437-418E-4587172EBC4A}"/>
    <pc:docChg chg="addSld delSld modSld">
      <pc:chgData name="Aversa,Alec" userId="S::aja367@drexel.edu::37f782f0-3376-44ba-b03f-83029f5af1fa" providerId="AD" clId="Web-{828CE8E3-CDD5-C437-418E-4587172EBC4A}" dt="2024-06-05T20:39:30.813" v="1406" actId="1076"/>
      <pc:docMkLst>
        <pc:docMk/>
      </pc:docMkLst>
      <pc:sldChg chg="modSp">
        <pc:chgData name="Aversa,Alec" userId="S::aja367@drexel.edu::37f782f0-3376-44ba-b03f-83029f5af1fa" providerId="AD" clId="Web-{828CE8E3-CDD5-C437-418E-4587172EBC4A}" dt="2024-06-05T20:34:29.934" v="1368"/>
        <pc:sldMkLst>
          <pc:docMk/>
          <pc:sldMk cId="2681506020" sldId="257"/>
        </pc:sldMkLst>
      </pc:sldChg>
      <pc:sldChg chg="addSp delSp modSp new">
        <pc:chgData name="Aversa,Alec" userId="S::aja367@drexel.edu::37f782f0-3376-44ba-b03f-83029f5af1fa" providerId="AD" clId="Web-{828CE8E3-CDD5-C437-418E-4587172EBC4A}" dt="2024-06-05T20:36:01.107" v="1395" actId="1076"/>
        <pc:sldMkLst>
          <pc:docMk/>
          <pc:sldMk cId="3086389643" sldId="258"/>
        </pc:sldMkLst>
      </pc:sldChg>
      <pc:sldChg chg="del">
        <pc:chgData name="Aversa,Alec" userId="S::aja367@drexel.edu::37f782f0-3376-44ba-b03f-83029f5af1fa" providerId="AD" clId="Web-{828CE8E3-CDD5-C437-418E-4587172EBC4A}" dt="2024-06-05T20:23:35.565" v="881"/>
        <pc:sldMkLst>
          <pc:docMk/>
          <pc:sldMk cId="2210569229" sldId="259"/>
        </pc:sldMkLst>
      </pc:sldChg>
      <pc:sldChg chg="addSp delSp modSp new">
        <pc:chgData name="Aversa,Alec" userId="S::aja367@drexel.edu::37f782f0-3376-44ba-b03f-83029f5af1fa" providerId="AD" clId="Web-{828CE8E3-CDD5-C437-418E-4587172EBC4A}" dt="2024-06-05T20:38:00.937" v="1401" actId="1076"/>
        <pc:sldMkLst>
          <pc:docMk/>
          <pc:sldMk cId="2667223810" sldId="259"/>
        </pc:sldMkLst>
      </pc:sldChg>
      <pc:sldChg chg="addSp delSp modSp new">
        <pc:chgData name="Aversa,Alec" userId="S::aja367@drexel.edu::37f782f0-3376-44ba-b03f-83029f5af1fa" providerId="AD" clId="Web-{828CE8E3-CDD5-C437-418E-4587172EBC4A}" dt="2024-06-05T20:39:30.813" v="1406" actId="1076"/>
        <pc:sldMkLst>
          <pc:docMk/>
          <pc:sldMk cId="367314109" sldId="260"/>
        </pc:sldMkLst>
      </pc:sldChg>
      <pc:sldChg chg="del">
        <pc:chgData name="Aversa,Alec" userId="S::aja367@drexel.edu::37f782f0-3376-44ba-b03f-83029f5af1fa" providerId="AD" clId="Web-{828CE8E3-CDD5-C437-418E-4587172EBC4A}" dt="2024-06-05T20:23:36.909" v="882"/>
        <pc:sldMkLst>
          <pc:docMk/>
          <pc:sldMk cId="4133542252" sldId="260"/>
        </pc:sldMkLst>
      </pc:sldChg>
      <pc:sldChg chg="del">
        <pc:chgData name="Aversa,Alec" userId="S::aja367@drexel.edu::37f782f0-3376-44ba-b03f-83029f5af1fa" providerId="AD" clId="Web-{828CE8E3-CDD5-C437-418E-4587172EBC4A}" dt="2024-06-05T20:23:38.221" v="883"/>
        <pc:sldMkLst>
          <pc:docMk/>
          <pc:sldMk cId="1667987062" sldId="261"/>
        </pc:sldMkLst>
      </pc:sldChg>
    </pc:docChg>
  </pc:docChgLst>
  <pc:docChgLst>
    <pc:chgData name="Aversa,Alec" userId="37f782f0-3376-44ba-b03f-83029f5af1fa" providerId="ADAL" clId="{17E5DBB7-AB51-3343-AE1D-BFC3467B837C}"/>
    <pc:docChg chg="undo custSel addSld delSld modSld">
      <pc:chgData name="Aversa,Alec" userId="37f782f0-3376-44ba-b03f-83029f5af1fa" providerId="ADAL" clId="{17E5DBB7-AB51-3343-AE1D-BFC3467B837C}" dt="2024-04-11T13:15:14.744" v="593" actId="1076"/>
      <pc:docMkLst>
        <pc:docMk/>
      </pc:docMkLst>
      <pc:sldChg chg="addSp modSp new">
        <pc:chgData name="Aversa,Alec" userId="37f782f0-3376-44ba-b03f-83029f5af1fa" providerId="ADAL" clId="{17E5DBB7-AB51-3343-AE1D-BFC3467B837C}" dt="2024-04-11T13:15:14.744" v="593" actId="1076"/>
        <pc:sldMkLst>
          <pc:docMk/>
          <pc:sldMk cId="3038435326" sldId="258"/>
        </pc:sldMkLst>
      </pc:sldChg>
      <pc:sldChg chg="del">
        <pc:chgData name="Aversa,Alec" userId="37f782f0-3376-44ba-b03f-83029f5af1fa" providerId="ADAL" clId="{17E5DBB7-AB51-3343-AE1D-BFC3467B837C}" dt="2024-04-11T13:08:18.109" v="585" actId="2696"/>
        <pc:sldMkLst>
          <pc:docMk/>
          <pc:sldMk cId="1062969375" sldId="261"/>
        </pc:sldMkLst>
      </pc:sldChg>
      <pc:sldChg chg="del">
        <pc:chgData name="Aversa,Alec" userId="37f782f0-3376-44ba-b03f-83029f5af1fa" providerId="ADAL" clId="{17E5DBB7-AB51-3343-AE1D-BFC3467B837C}" dt="2024-04-11T13:08:22.483" v="586" actId="2696"/>
        <pc:sldMkLst>
          <pc:docMk/>
          <pc:sldMk cId="611202723" sldId="262"/>
        </pc:sldMkLst>
      </pc:sldChg>
    </pc:docChg>
  </pc:docChgLst>
  <pc:docChgLst>
    <pc:chgData name="Aversa,Alec" userId="S::aja367@drexel.edu::37f782f0-3376-44ba-b03f-83029f5af1fa" providerId="AD" clId="Web-{64EA5AF4-9B80-6FEE-EE51-5B016E4264BF}"/>
    <pc:docChg chg="addSld delSld modSld modSection">
      <pc:chgData name="Aversa,Alec" userId="S::aja367@drexel.edu::37f782f0-3376-44ba-b03f-83029f5af1fa" providerId="AD" clId="Web-{64EA5AF4-9B80-6FEE-EE51-5B016E4264BF}" dt="2025-01-16T16:29:56.668" v="600" actId="20577"/>
      <pc:docMkLst>
        <pc:docMk/>
      </pc:docMkLst>
      <pc:sldChg chg="modSp">
        <pc:chgData name="Aversa,Alec" userId="S::aja367@drexel.edu::37f782f0-3376-44ba-b03f-83029f5af1fa" providerId="AD" clId="Web-{64EA5AF4-9B80-6FEE-EE51-5B016E4264BF}" dt="2025-01-16T15:54:58.729" v="0" actId="20577"/>
        <pc:sldMkLst>
          <pc:docMk/>
          <pc:sldMk cId="109857222" sldId="256"/>
        </pc:sldMkLst>
        <pc:spChg chg="mod">
          <ac:chgData name="Aversa,Alec" userId="S::aja367@drexel.edu::37f782f0-3376-44ba-b03f-83029f5af1fa" providerId="AD" clId="Web-{64EA5AF4-9B80-6FEE-EE51-5B016E4264BF}" dt="2025-01-16T15:54:58.729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versa,Alec" userId="S::aja367@drexel.edu::37f782f0-3376-44ba-b03f-83029f5af1fa" providerId="AD" clId="Web-{64EA5AF4-9B80-6FEE-EE51-5B016E4264BF}" dt="2025-01-16T16:04:53.314" v="291" actId="20577"/>
        <pc:sldMkLst>
          <pc:docMk/>
          <pc:sldMk cId="3274039019" sldId="260"/>
        </pc:sldMkLst>
        <pc:spChg chg="mod">
          <ac:chgData name="Aversa,Alec" userId="S::aja367@drexel.edu::37f782f0-3376-44ba-b03f-83029f5af1fa" providerId="AD" clId="Web-{64EA5AF4-9B80-6FEE-EE51-5B016E4264BF}" dt="2025-01-16T16:04:53.314" v="291" actId="20577"/>
          <ac:spMkLst>
            <pc:docMk/>
            <pc:sldMk cId="3274039019" sldId="260"/>
            <ac:spMk id="3" creationId="{C3037F7A-D47A-D354-7938-6C6BC190E28E}"/>
          </ac:spMkLst>
        </pc:spChg>
      </pc:sldChg>
      <pc:sldChg chg="del">
        <pc:chgData name="Aversa,Alec" userId="S::aja367@drexel.edu::37f782f0-3376-44ba-b03f-83029f5af1fa" providerId="AD" clId="Web-{64EA5AF4-9B80-6FEE-EE51-5B016E4264BF}" dt="2025-01-16T16:05:23.846" v="292"/>
        <pc:sldMkLst>
          <pc:docMk/>
          <pc:sldMk cId="3328455719" sldId="263"/>
        </pc:sldMkLst>
      </pc:sldChg>
      <pc:sldChg chg="modSp">
        <pc:chgData name="Aversa,Alec" userId="S::aja367@drexel.edu::37f782f0-3376-44ba-b03f-83029f5af1fa" providerId="AD" clId="Web-{64EA5AF4-9B80-6FEE-EE51-5B016E4264BF}" dt="2025-01-16T15:57:25.953" v="136"/>
        <pc:sldMkLst>
          <pc:docMk/>
          <pc:sldMk cId="307769355" sldId="264"/>
        </pc:sldMkLst>
        <pc:graphicFrameChg chg="mod modGraphic">
          <ac:chgData name="Aversa,Alec" userId="S::aja367@drexel.edu::37f782f0-3376-44ba-b03f-83029f5af1fa" providerId="AD" clId="Web-{64EA5AF4-9B80-6FEE-EE51-5B016E4264BF}" dt="2025-01-16T15:57:25.953" v="136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">
        <pc:chgData name="Aversa,Alec" userId="S::aja367@drexel.edu::37f782f0-3376-44ba-b03f-83029f5af1fa" providerId="AD" clId="Web-{64EA5AF4-9B80-6FEE-EE51-5B016E4264BF}" dt="2025-01-16T15:58:47.081" v="142" actId="20577"/>
        <pc:sldMkLst>
          <pc:docMk/>
          <pc:sldMk cId="1660461503" sldId="272"/>
        </pc:sldMkLst>
        <pc:spChg chg="mod">
          <ac:chgData name="Aversa,Alec" userId="S::aja367@drexel.edu::37f782f0-3376-44ba-b03f-83029f5af1fa" providerId="AD" clId="Web-{64EA5AF4-9B80-6FEE-EE51-5B016E4264BF}" dt="2025-01-16T15:58:47.081" v="142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S::aja367@drexel.edu::37f782f0-3376-44ba-b03f-83029f5af1fa" providerId="AD" clId="Web-{64EA5AF4-9B80-6FEE-EE51-5B016E4264BF}" dt="2025-01-16T16:05:29.143" v="293"/>
        <pc:sldMkLst>
          <pc:docMk/>
          <pc:sldMk cId="318838469" sldId="279"/>
        </pc:sldMkLst>
      </pc:sldChg>
      <pc:sldChg chg="delSp">
        <pc:chgData name="Aversa,Alec" userId="S::aja367@drexel.edu::37f782f0-3376-44ba-b03f-83029f5af1fa" providerId="AD" clId="Web-{64EA5AF4-9B80-6FEE-EE51-5B016E4264BF}" dt="2025-01-16T16:05:51.519" v="294"/>
        <pc:sldMkLst>
          <pc:docMk/>
          <pc:sldMk cId="3491408699" sldId="280"/>
        </pc:sldMkLst>
      </pc:sldChg>
      <pc:sldChg chg="addSp modSp">
        <pc:chgData name="Aversa,Alec" userId="S::aja367@drexel.edu::37f782f0-3376-44ba-b03f-83029f5af1fa" providerId="AD" clId="Web-{64EA5AF4-9B80-6FEE-EE51-5B016E4264BF}" dt="2025-01-16T16:26:41.927" v="536" actId="14100"/>
        <pc:sldMkLst>
          <pc:docMk/>
          <pc:sldMk cId="792587619" sldId="281"/>
        </pc:sldMkLst>
      </pc:sldChg>
      <pc:sldChg chg="addSp delSp modSp add replId">
        <pc:chgData name="Aversa,Alec" userId="S::aja367@drexel.edu::37f782f0-3376-44ba-b03f-83029f5af1fa" providerId="AD" clId="Web-{64EA5AF4-9B80-6FEE-EE51-5B016E4264BF}" dt="2025-01-16T16:08:21.197" v="320"/>
        <pc:sldMkLst>
          <pc:docMk/>
          <pc:sldMk cId="35800593" sldId="285"/>
        </pc:sldMkLst>
      </pc:sldChg>
      <pc:sldChg chg="del">
        <pc:chgData name="Aversa,Alec" userId="S::aja367@drexel.edu::37f782f0-3376-44ba-b03f-83029f5af1fa" providerId="AD" clId="Web-{64EA5AF4-9B80-6FEE-EE51-5B016E4264BF}" dt="2025-01-16T15:58:39.065" v="137"/>
        <pc:sldMkLst>
          <pc:docMk/>
          <pc:sldMk cId="1977984397" sldId="285"/>
        </pc:sldMkLst>
      </pc:sldChg>
      <pc:sldChg chg="del">
        <pc:chgData name="Aversa,Alec" userId="S::aja367@drexel.edu::37f782f0-3376-44ba-b03f-83029f5af1fa" providerId="AD" clId="Web-{64EA5AF4-9B80-6FEE-EE51-5B016E4264BF}" dt="2025-01-16T15:58:41.143" v="138"/>
        <pc:sldMkLst>
          <pc:docMk/>
          <pc:sldMk cId="902428134" sldId="286"/>
        </pc:sldMkLst>
      </pc:sldChg>
      <pc:sldChg chg="addSp delSp modSp add replId">
        <pc:chgData name="Aversa,Alec" userId="S::aja367@drexel.edu::37f782f0-3376-44ba-b03f-83029f5af1fa" providerId="AD" clId="Web-{64EA5AF4-9B80-6FEE-EE51-5B016E4264BF}" dt="2025-01-16T16:09:22.684" v="332" actId="1076"/>
        <pc:sldMkLst>
          <pc:docMk/>
          <pc:sldMk cId="1177074495" sldId="286"/>
        </pc:sldMkLst>
      </pc:sldChg>
      <pc:sldChg chg="addSp delSp modSp add replId">
        <pc:chgData name="Aversa,Alec" userId="S::aja367@drexel.edu::37f782f0-3376-44ba-b03f-83029f5af1fa" providerId="AD" clId="Web-{64EA5AF4-9B80-6FEE-EE51-5B016E4264BF}" dt="2025-01-16T16:12:49.988" v="360" actId="1076"/>
        <pc:sldMkLst>
          <pc:docMk/>
          <pc:sldMk cId="791585768" sldId="287"/>
        </pc:sldMkLst>
      </pc:sldChg>
      <pc:sldChg chg="modSp new">
        <pc:chgData name="Aversa,Alec" userId="S::aja367@drexel.edu::37f782f0-3376-44ba-b03f-83029f5af1fa" providerId="AD" clId="Web-{64EA5AF4-9B80-6FEE-EE51-5B016E4264BF}" dt="2025-01-16T16:24:17.812" v="511" actId="20577"/>
        <pc:sldMkLst>
          <pc:docMk/>
          <pc:sldMk cId="544611751" sldId="288"/>
        </pc:sldMkLst>
      </pc:sldChg>
      <pc:sldChg chg="delSp modSp add del replId">
        <pc:chgData name="Aversa,Alec" userId="S::aja367@drexel.edu::37f782f0-3376-44ba-b03f-83029f5af1fa" providerId="AD" clId="Web-{64EA5AF4-9B80-6FEE-EE51-5B016E4264BF}" dt="2025-01-16T16:14:18.695" v="371"/>
        <pc:sldMkLst>
          <pc:docMk/>
          <pc:sldMk cId="1120695317" sldId="288"/>
        </pc:sldMkLst>
      </pc:sldChg>
      <pc:sldChg chg="modSp new">
        <pc:chgData name="Aversa,Alec" userId="S::aja367@drexel.edu::37f782f0-3376-44ba-b03f-83029f5af1fa" providerId="AD" clId="Web-{64EA5AF4-9B80-6FEE-EE51-5B016E4264BF}" dt="2025-01-16T16:29:56.668" v="600" actId="20577"/>
        <pc:sldMkLst>
          <pc:docMk/>
          <pc:sldMk cId="1900215281" sldId="289"/>
        </pc:sldMkLst>
      </pc:sldChg>
    </pc:docChg>
  </pc:docChgLst>
  <pc:docChgLst>
    <pc:chgData name="Aversa,Alec" userId="37f782f0-3376-44ba-b03f-83029f5af1fa" providerId="ADAL" clId="{1168460D-59DE-9443-BE90-BCCDE5AC7E78}"/>
    <pc:docChg chg="undo custSel addSld delSld modSld">
      <pc:chgData name="Aversa,Alec" userId="37f782f0-3376-44ba-b03f-83029f5af1fa" providerId="ADAL" clId="{1168460D-59DE-9443-BE90-BCCDE5AC7E78}" dt="2024-05-16T20:54:41.625" v="960" actId="20577"/>
      <pc:docMkLst>
        <pc:docMk/>
      </pc:docMkLst>
      <pc:sldChg chg="del">
        <pc:chgData name="Aversa,Alec" userId="37f782f0-3376-44ba-b03f-83029f5af1fa" providerId="ADAL" clId="{1168460D-59DE-9443-BE90-BCCDE5AC7E78}" dt="2024-05-15T19:23:03.930" v="393" actId="2696"/>
        <pc:sldMkLst>
          <pc:docMk/>
          <pc:sldMk cId="1768757705" sldId="258"/>
        </pc:sldMkLst>
      </pc:sldChg>
      <pc:sldChg chg="addSp delSp modSp mod modNotesTx">
        <pc:chgData name="Aversa,Alec" userId="37f782f0-3376-44ba-b03f-83029f5af1fa" providerId="ADAL" clId="{1168460D-59DE-9443-BE90-BCCDE5AC7E78}" dt="2024-05-16T20:54:41.625" v="960" actId="20577"/>
        <pc:sldMkLst>
          <pc:docMk/>
          <pc:sldMk cId="2210569229" sldId="259"/>
        </pc:sldMkLst>
      </pc:sldChg>
      <pc:sldChg chg="addSp modSp new">
        <pc:chgData name="Aversa,Alec" userId="37f782f0-3376-44ba-b03f-83029f5af1fa" providerId="ADAL" clId="{1168460D-59DE-9443-BE90-BCCDE5AC7E78}" dt="2024-05-15T19:36:42.972" v="691" actId="1076"/>
        <pc:sldMkLst>
          <pc:docMk/>
          <pc:sldMk cId="4133542252" sldId="260"/>
        </pc:sldMkLst>
      </pc:sldChg>
      <pc:sldChg chg="addSp delSp modSp new mod">
        <pc:chgData name="Aversa,Alec" userId="37f782f0-3376-44ba-b03f-83029f5af1fa" providerId="ADAL" clId="{1168460D-59DE-9443-BE90-BCCDE5AC7E78}" dt="2024-05-15T19:41:42.108" v="711" actId="1076"/>
        <pc:sldMkLst>
          <pc:docMk/>
          <pc:sldMk cId="1667987062" sldId="261"/>
        </pc:sldMkLst>
      </pc:sldChg>
    </pc:docChg>
  </pc:docChgLst>
  <pc:docChgLst>
    <pc:chgData name="Aversa,Alec" userId="37f782f0-3376-44ba-b03f-83029f5af1fa" providerId="ADAL" clId="{80E899F5-41D9-41AB-8F22-DA48B7019B5A}"/>
    <pc:docChg chg="undo custSel addSld delSld modSld sldOrd">
      <pc:chgData name="Aversa,Alec" userId="37f782f0-3376-44ba-b03f-83029f5af1fa" providerId="ADAL" clId="{80E899F5-41D9-41AB-8F22-DA48B7019B5A}" dt="2023-08-03T14:55:24.736" v="242" actId="20577"/>
      <pc:docMkLst>
        <pc:docMk/>
      </pc:docMkLst>
      <pc:sldChg chg="del">
        <pc:chgData name="Aversa,Alec" userId="37f782f0-3376-44ba-b03f-83029f5af1fa" providerId="ADAL" clId="{80E899F5-41D9-41AB-8F22-DA48B7019B5A}" dt="2023-08-03T03:34:13.729" v="0" actId="2696"/>
        <pc:sldMkLst>
          <pc:docMk/>
          <pc:sldMk cId="2446485050" sldId="258"/>
        </pc:sldMkLst>
      </pc:sldChg>
      <pc:sldChg chg="addSp delSp modSp new mod setBg">
        <pc:chgData name="Aversa,Alec" userId="37f782f0-3376-44ba-b03f-83029f5af1fa" providerId="ADAL" clId="{80E899F5-41D9-41AB-8F22-DA48B7019B5A}" dt="2023-08-03T14:55:24.736" v="242" actId="20577"/>
        <pc:sldMkLst>
          <pc:docMk/>
          <pc:sldMk cId="3612039479" sldId="258"/>
        </pc:sldMkLst>
      </pc:sldChg>
      <pc:sldChg chg="addSp delSp modSp add mod ord">
        <pc:chgData name="Aversa,Alec" userId="37f782f0-3376-44ba-b03f-83029f5af1fa" providerId="ADAL" clId="{80E899F5-41D9-41AB-8F22-DA48B7019B5A}" dt="2023-08-03T03:49:49.162" v="41"/>
        <pc:sldMkLst>
          <pc:docMk/>
          <pc:sldMk cId="2404391528" sldId="259"/>
        </pc:sldMkLst>
      </pc:sldChg>
    </pc:docChg>
  </pc:docChgLst>
  <pc:docChgLst>
    <pc:chgData name="Aversa,Alec" userId="37f782f0-3376-44ba-b03f-83029f5af1fa" providerId="ADAL" clId="{C4D0239D-69FD-0C46-8D97-208845CEF0FB}"/>
    <pc:docChg chg="delSld modSld">
      <pc:chgData name="Aversa,Alec" userId="37f782f0-3376-44ba-b03f-83029f5af1fa" providerId="ADAL" clId="{C4D0239D-69FD-0C46-8D97-208845CEF0FB}" dt="2024-05-02T13:30:34.635" v="159" actId="2696"/>
      <pc:docMkLst>
        <pc:docMk/>
      </pc:docMkLst>
      <pc:sldChg chg="del">
        <pc:chgData name="Aversa,Alec" userId="37f782f0-3376-44ba-b03f-83029f5af1fa" providerId="ADAL" clId="{C4D0239D-69FD-0C46-8D97-208845CEF0FB}" dt="2024-05-02T13:30:33.551" v="158" actId="2696"/>
        <pc:sldMkLst>
          <pc:docMk/>
          <pc:sldMk cId="1179168598" sldId="258"/>
        </pc:sldMkLst>
      </pc:sldChg>
      <pc:sldChg chg="del">
        <pc:chgData name="Aversa,Alec" userId="37f782f0-3376-44ba-b03f-83029f5af1fa" providerId="ADAL" clId="{C4D0239D-69FD-0C46-8D97-208845CEF0FB}" dt="2024-05-02T13:30:34.635" v="159" actId="2696"/>
        <pc:sldMkLst>
          <pc:docMk/>
          <pc:sldMk cId="1540257322" sldId="259"/>
        </pc:sldMkLst>
      </pc:sldChg>
    </pc:docChg>
  </pc:docChgLst>
  <pc:docChgLst>
    <pc:chgData name="Aversa,Alec" userId="S::aja367@drexel.edu::37f782f0-3376-44ba-b03f-83029f5af1fa" providerId="AD" clId="Web-{01DD0AB7-3C17-49C5-8E49-FECEB89D1F2A}"/>
    <pc:docChg chg="delSld modSld">
      <pc:chgData name="Aversa,Alec" userId="S::aja367@drexel.edu::37f782f0-3376-44ba-b03f-83029f5af1fa" providerId="AD" clId="Web-{01DD0AB7-3C17-49C5-8E49-FECEB89D1F2A}" dt="2023-11-09T03:17:23.506" v="4"/>
      <pc:docMkLst>
        <pc:docMk/>
      </pc:docMkLst>
      <pc:sldChg chg="addSp delSp modSp">
        <pc:chgData name="Aversa,Alec" userId="S::aja367@drexel.edu::37f782f0-3376-44ba-b03f-83029f5af1fa" providerId="AD" clId="Web-{01DD0AB7-3C17-49C5-8E49-FECEB89D1F2A}" dt="2023-11-09T03:17:23.506" v="4"/>
        <pc:sldMkLst>
          <pc:docMk/>
          <pc:sldMk cId="2681506020" sldId="257"/>
        </pc:sldMkLst>
      </pc:sldChg>
      <pc:sldChg chg="del">
        <pc:chgData name="Aversa,Alec" userId="S::aja367@drexel.edu::37f782f0-3376-44ba-b03f-83029f5af1fa" providerId="AD" clId="Web-{01DD0AB7-3C17-49C5-8E49-FECEB89D1F2A}" dt="2023-11-09T03:04:25.060" v="1"/>
        <pc:sldMkLst>
          <pc:docMk/>
          <pc:sldMk cId="190392712" sldId="258"/>
        </pc:sldMkLst>
      </pc:sldChg>
      <pc:sldChg chg="del">
        <pc:chgData name="Aversa,Alec" userId="S::aja367@drexel.edu::37f782f0-3376-44ba-b03f-83029f5af1fa" providerId="AD" clId="Web-{01DD0AB7-3C17-49C5-8E49-FECEB89D1F2A}" dt="2023-11-09T03:04:23.576" v="0"/>
        <pc:sldMkLst>
          <pc:docMk/>
          <pc:sldMk cId="2072718774" sldId="259"/>
        </pc:sldMkLst>
      </pc:sldChg>
    </pc:docChg>
  </pc:docChgLst>
  <pc:docChgLst>
    <pc:chgData name="Aversa,Alec" userId="S::aja367@drexel.edu::37f782f0-3376-44ba-b03f-83029f5af1fa" providerId="AD" clId="Web-{E941F9B2-DCCE-D0BE-F2C0-00CB46CB801D}"/>
    <pc:docChg chg="addSld modSld">
      <pc:chgData name="Aversa,Alec" userId="S::aja367@drexel.edu::37f782f0-3376-44ba-b03f-83029f5af1fa" providerId="AD" clId="Web-{E941F9B2-DCCE-D0BE-F2C0-00CB46CB801D}" dt="2023-03-08T21:10:11.199" v="460" actId="1076"/>
      <pc:docMkLst>
        <pc:docMk/>
      </pc:docMkLst>
      <pc:sldChg chg="addSp modSp">
        <pc:chgData name="Aversa,Alec" userId="S::aja367@drexel.edu::37f782f0-3376-44ba-b03f-83029f5af1fa" providerId="AD" clId="Web-{E941F9B2-DCCE-D0BE-F2C0-00CB46CB801D}" dt="2023-03-08T20:32:27.357" v="450" actId="1076"/>
        <pc:sldMkLst>
          <pc:docMk/>
          <pc:sldMk cId="2356431022" sldId="258"/>
        </pc:sldMkLst>
      </pc:sldChg>
      <pc:sldChg chg="addSp delSp modSp">
        <pc:chgData name="Aversa,Alec" userId="S::aja367@drexel.edu::37f782f0-3376-44ba-b03f-83029f5af1fa" providerId="AD" clId="Web-{E941F9B2-DCCE-D0BE-F2C0-00CB46CB801D}" dt="2023-03-08T20:19:12.131" v="401" actId="1076"/>
        <pc:sldMkLst>
          <pc:docMk/>
          <pc:sldMk cId="3124114271" sldId="538"/>
        </pc:sldMkLst>
      </pc:sldChg>
      <pc:sldChg chg="addSp delSp modSp add mod replId setBg">
        <pc:chgData name="Aversa,Alec" userId="S::aja367@drexel.edu::37f782f0-3376-44ba-b03f-83029f5af1fa" providerId="AD" clId="Web-{E941F9B2-DCCE-D0BE-F2C0-00CB46CB801D}" dt="2023-03-08T20:30:06.197" v="430"/>
        <pc:sldMkLst>
          <pc:docMk/>
          <pc:sldMk cId="3975521236" sldId="539"/>
        </pc:sldMkLst>
      </pc:sldChg>
      <pc:sldChg chg="modSp add replId">
        <pc:chgData name="Aversa,Alec" userId="S::aja367@drexel.edu::37f782f0-3376-44ba-b03f-83029f5af1fa" providerId="AD" clId="Web-{E941F9B2-DCCE-D0BE-F2C0-00CB46CB801D}" dt="2023-03-08T20:13:24.324" v="310" actId="20577"/>
        <pc:sldMkLst>
          <pc:docMk/>
          <pc:sldMk cId="759162448" sldId="540"/>
        </pc:sldMkLst>
      </pc:sldChg>
      <pc:sldChg chg="addSp modSp add replId">
        <pc:chgData name="Aversa,Alec" userId="S::aja367@drexel.edu::37f782f0-3376-44ba-b03f-83029f5af1fa" providerId="AD" clId="Web-{E941F9B2-DCCE-D0BE-F2C0-00CB46CB801D}" dt="2023-03-08T21:10:11.199" v="460" actId="1076"/>
        <pc:sldMkLst>
          <pc:docMk/>
          <pc:sldMk cId="3118420146" sldId="541"/>
        </pc:sldMkLst>
      </pc:sldChg>
      <pc:sldChg chg="modSp add replId">
        <pc:chgData name="Aversa,Alec" userId="S::aja367@drexel.edu::37f782f0-3376-44ba-b03f-83029f5af1fa" providerId="AD" clId="Web-{E941F9B2-DCCE-D0BE-F2C0-00CB46CB801D}" dt="2023-03-08T20:30:18.400" v="436" actId="14100"/>
        <pc:sldMkLst>
          <pc:docMk/>
          <pc:sldMk cId="1171287226" sldId="542"/>
        </pc:sldMkLst>
      </pc:sldChg>
    </pc:docChg>
  </pc:docChgLst>
  <pc:docChgLst>
    <pc:chgData name="Aversa,Alec" userId="S::aja367@drexel.edu::37f782f0-3376-44ba-b03f-83029f5af1fa" providerId="AD" clId="Web-{C3E750E2-7E0F-4904-8F84-4E528F8B4CBB}"/>
    <pc:docChg chg="modSld">
      <pc:chgData name="Aversa,Alec" userId="S::aja367@drexel.edu::37f782f0-3376-44ba-b03f-83029f5af1fa" providerId="AD" clId="Web-{C3E750E2-7E0F-4904-8F84-4E528F8B4CBB}" dt="2023-12-07T03:14:05.454" v="2" actId="20577"/>
      <pc:docMkLst>
        <pc:docMk/>
      </pc:docMkLst>
    </pc:docChg>
  </pc:docChgLst>
  <pc:docChgLst>
    <pc:chgData name="Aversa,Alec" userId="S::aja367@drexel.edu::37f782f0-3376-44ba-b03f-83029f5af1fa" providerId="AD" clId="Web-{F8BFA689-683A-D007-AD5E-D6F3D256E734}"/>
    <pc:docChg chg="modSld">
      <pc:chgData name="Aversa,Alec" userId="S::aja367@drexel.edu::37f782f0-3376-44ba-b03f-83029f5af1fa" providerId="AD" clId="Web-{F8BFA689-683A-D007-AD5E-D6F3D256E734}" dt="2024-07-12T15:58:33.004" v="19" actId="1076"/>
      <pc:docMkLst>
        <pc:docMk/>
      </pc:docMkLst>
      <pc:sldChg chg="addSp delSp modSp">
        <pc:chgData name="Aversa,Alec" userId="S::aja367@drexel.edu::37f782f0-3376-44ba-b03f-83029f5af1fa" providerId="AD" clId="Web-{F8BFA689-683A-D007-AD5E-D6F3D256E734}" dt="2024-07-12T15:58:33.004" v="19" actId="1076"/>
        <pc:sldMkLst>
          <pc:docMk/>
          <pc:sldMk cId="1017636632" sldId="261"/>
        </pc:sldMkLst>
      </pc:sldChg>
    </pc:docChg>
  </pc:docChgLst>
  <pc:docChgLst>
    <pc:chgData name="Aversa,Alec" userId="37f782f0-3376-44ba-b03f-83029f5af1fa" providerId="ADAL" clId="{0F40F431-0D8E-1541-A0C2-8BEA8D53B8C4}"/>
    <pc:docChg chg="custSel modSld">
      <pc:chgData name="Aversa,Alec" userId="37f782f0-3376-44ba-b03f-83029f5af1fa" providerId="ADAL" clId="{0F40F431-0D8E-1541-A0C2-8BEA8D53B8C4}" dt="2024-06-20T13:51:32.026" v="424" actId="1076"/>
      <pc:docMkLst>
        <pc:docMk/>
      </pc:docMkLst>
      <pc:sldChg chg="addSp delSp modSp mod">
        <pc:chgData name="Aversa,Alec" userId="37f782f0-3376-44ba-b03f-83029f5af1fa" providerId="ADAL" clId="{0F40F431-0D8E-1541-A0C2-8BEA8D53B8C4}" dt="2024-06-20T13:47:51.477" v="413" actId="1076"/>
        <pc:sldMkLst>
          <pc:docMk/>
          <pc:sldMk cId="3086389643" sldId="258"/>
        </pc:sldMkLst>
      </pc:sldChg>
      <pc:sldChg chg="addSp delSp modSp mod">
        <pc:chgData name="Aversa,Alec" userId="37f782f0-3376-44ba-b03f-83029f5af1fa" providerId="ADAL" clId="{0F40F431-0D8E-1541-A0C2-8BEA8D53B8C4}" dt="2024-06-20T13:41:08.717" v="381" actId="1076"/>
        <pc:sldMkLst>
          <pc:docMk/>
          <pc:sldMk cId="2667223810" sldId="259"/>
        </pc:sldMkLst>
      </pc:sldChg>
      <pc:sldChg chg="addSp delSp modSp mod">
        <pc:chgData name="Aversa,Alec" userId="37f782f0-3376-44ba-b03f-83029f5af1fa" providerId="ADAL" clId="{0F40F431-0D8E-1541-A0C2-8BEA8D53B8C4}" dt="2024-06-20T13:51:32.026" v="424" actId="1076"/>
        <pc:sldMkLst>
          <pc:docMk/>
          <pc:sldMk cId="367314109" sldId="260"/>
        </pc:sldMkLst>
      </pc:sldChg>
    </pc:docChg>
  </pc:docChgLst>
  <pc:docChgLst>
    <pc:chgData name="Aversa,Alec" userId="37f782f0-3376-44ba-b03f-83029f5af1fa" providerId="ADAL" clId="{5FE3D1CC-A89F-4DC1-9724-6F24E8AD232A}"/>
    <pc:docChg chg="undo custSel addSld delSld modSld modSection">
      <pc:chgData name="Aversa,Alec" userId="37f782f0-3376-44ba-b03f-83029f5af1fa" providerId="ADAL" clId="{5FE3D1CC-A89F-4DC1-9724-6F24E8AD232A}" dt="2025-01-30T20:46:37.517" v="829" actId="20577"/>
      <pc:docMkLst>
        <pc:docMk/>
      </pc:docMkLst>
      <pc:sldChg chg="modSp mod">
        <pc:chgData name="Aversa,Alec" userId="37f782f0-3376-44ba-b03f-83029f5af1fa" providerId="ADAL" clId="{5FE3D1CC-A89F-4DC1-9724-6F24E8AD232A}" dt="2025-01-30T13:22:48.404" v="422" actId="207"/>
        <pc:sldMkLst>
          <pc:docMk/>
          <pc:sldMk cId="3274039019" sldId="260"/>
        </pc:sldMkLst>
        <pc:spChg chg="mod">
          <ac:chgData name="Aversa,Alec" userId="37f782f0-3376-44ba-b03f-83029f5af1fa" providerId="ADAL" clId="{5FE3D1CC-A89F-4DC1-9724-6F24E8AD232A}" dt="2025-01-30T13:22:48.404" v="422" actId="207"/>
          <ac:spMkLst>
            <pc:docMk/>
            <pc:sldMk cId="3274039019" sldId="260"/>
            <ac:spMk id="3" creationId="{C3037F7A-D47A-D354-7938-6C6BC190E28E}"/>
          </ac:spMkLst>
        </pc:spChg>
      </pc:sldChg>
      <pc:sldChg chg="modSp mod">
        <pc:chgData name="Aversa,Alec" userId="37f782f0-3376-44ba-b03f-83029f5af1fa" providerId="ADAL" clId="{5FE3D1CC-A89F-4DC1-9724-6F24E8AD232A}" dt="2025-01-30T13:13:54.270" v="268" actId="20577"/>
        <pc:sldMkLst>
          <pc:docMk/>
          <pc:sldMk cId="307769355" sldId="264"/>
        </pc:sldMkLst>
        <pc:graphicFrameChg chg="mod modGraphic">
          <ac:chgData name="Aversa,Alec" userId="37f782f0-3376-44ba-b03f-83029f5af1fa" providerId="ADAL" clId="{5FE3D1CC-A89F-4DC1-9724-6F24E8AD232A}" dt="2025-01-30T13:13:54.270" v="268" actId="20577"/>
          <ac:graphicFrameMkLst>
            <pc:docMk/>
            <pc:sldMk cId="307769355" sldId="264"/>
            <ac:graphicFrameMk id="6" creationId="{3137D0F2-C706-0766-51A8-EF92256CC84C}"/>
          </ac:graphicFrameMkLst>
        </pc:graphicFrameChg>
      </pc:sldChg>
      <pc:sldChg chg="modSp mod">
        <pc:chgData name="Aversa,Alec" userId="37f782f0-3376-44ba-b03f-83029f5af1fa" providerId="ADAL" clId="{5FE3D1CC-A89F-4DC1-9724-6F24E8AD232A}" dt="2025-01-30T13:13:19.611" v="246" actId="20577"/>
        <pc:sldMkLst>
          <pc:docMk/>
          <pc:sldMk cId="1660461503" sldId="272"/>
        </pc:sldMkLst>
        <pc:spChg chg="mod">
          <ac:chgData name="Aversa,Alec" userId="37f782f0-3376-44ba-b03f-83029f5af1fa" providerId="ADAL" clId="{5FE3D1CC-A89F-4DC1-9724-6F24E8AD232A}" dt="2025-01-30T13:13:19.611" v="246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37f782f0-3376-44ba-b03f-83029f5af1fa" providerId="ADAL" clId="{5FE3D1CC-A89F-4DC1-9724-6F24E8AD232A}" dt="2025-01-30T13:18:15.427" v="347" actId="47"/>
        <pc:sldMkLst>
          <pc:docMk/>
          <pc:sldMk cId="3491408699" sldId="280"/>
        </pc:sldMkLst>
      </pc:sldChg>
      <pc:sldChg chg="del">
        <pc:chgData name="Aversa,Alec" userId="37f782f0-3376-44ba-b03f-83029f5af1fa" providerId="ADAL" clId="{5FE3D1CC-A89F-4DC1-9724-6F24E8AD232A}" dt="2025-01-30T13:24:56.864" v="423" actId="47"/>
        <pc:sldMkLst>
          <pc:docMk/>
          <pc:sldMk cId="792587619" sldId="281"/>
        </pc:sldMkLst>
      </pc:sldChg>
      <pc:sldChg chg="del">
        <pc:chgData name="Aversa,Alec" userId="37f782f0-3376-44ba-b03f-83029f5af1fa" providerId="ADAL" clId="{5FE3D1CC-A89F-4DC1-9724-6F24E8AD232A}" dt="2025-01-30T13:18:16.425" v="348" actId="47"/>
        <pc:sldMkLst>
          <pc:docMk/>
          <pc:sldMk cId="35800593" sldId="285"/>
        </pc:sldMkLst>
      </pc:sldChg>
      <pc:sldChg chg="del">
        <pc:chgData name="Aversa,Alec" userId="37f782f0-3376-44ba-b03f-83029f5af1fa" providerId="ADAL" clId="{5FE3D1CC-A89F-4DC1-9724-6F24E8AD232A}" dt="2025-01-30T13:18:18.915" v="349" actId="47"/>
        <pc:sldMkLst>
          <pc:docMk/>
          <pc:sldMk cId="1177074495" sldId="286"/>
        </pc:sldMkLst>
      </pc:sldChg>
      <pc:sldChg chg="del">
        <pc:chgData name="Aversa,Alec" userId="37f782f0-3376-44ba-b03f-83029f5af1fa" providerId="ADAL" clId="{5FE3D1CC-A89F-4DC1-9724-6F24E8AD232A}" dt="2025-01-30T13:18:21.102" v="350" actId="47"/>
        <pc:sldMkLst>
          <pc:docMk/>
          <pc:sldMk cId="791585768" sldId="287"/>
        </pc:sldMkLst>
      </pc:sldChg>
      <pc:sldChg chg="modSp mod">
        <pc:chgData name="Aversa,Alec" userId="37f782f0-3376-44ba-b03f-83029f5af1fa" providerId="ADAL" clId="{5FE3D1CC-A89F-4DC1-9724-6F24E8AD232A}" dt="2025-01-30T16:26:27.480" v="719" actId="20577"/>
        <pc:sldMkLst>
          <pc:docMk/>
          <pc:sldMk cId="544611751" sldId="288"/>
        </pc:sldMkLst>
      </pc:sldChg>
      <pc:sldChg chg="modSp mod">
        <pc:chgData name="Aversa,Alec" userId="37f782f0-3376-44ba-b03f-83029f5af1fa" providerId="ADAL" clId="{5FE3D1CC-A89F-4DC1-9724-6F24E8AD232A}" dt="2025-01-30T16:27:24.420" v="754" actId="20577"/>
        <pc:sldMkLst>
          <pc:docMk/>
          <pc:sldMk cId="1900215281" sldId="289"/>
        </pc:sldMkLst>
      </pc:sldChg>
      <pc:sldChg chg="del">
        <pc:chgData name="Aversa,Alec" userId="37f782f0-3376-44ba-b03f-83029f5af1fa" providerId="ADAL" clId="{5FE3D1CC-A89F-4DC1-9724-6F24E8AD232A}" dt="2025-01-30T13:25:02.505" v="424" actId="47"/>
        <pc:sldMkLst>
          <pc:docMk/>
          <pc:sldMk cId="4105289845" sldId="290"/>
        </pc:sldMkLst>
      </pc:sldChg>
      <pc:sldChg chg="modSp mod">
        <pc:chgData name="Aversa,Alec" userId="37f782f0-3376-44ba-b03f-83029f5af1fa" providerId="ADAL" clId="{5FE3D1CC-A89F-4DC1-9724-6F24E8AD232A}" dt="2025-01-30T16:27:42.866" v="755"/>
        <pc:sldMkLst>
          <pc:docMk/>
          <pc:sldMk cId="276209718" sldId="292"/>
        </pc:sldMkLst>
        <pc:graphicFrameChg chg="mod modGraphic">
          <ac:chgData name="Aversa,Alec" userId="37f782f0-3376-44ba-b03f-83029f5af1fa" providerId="ADAL" clId="{5FE3D1CC-A89F-4DC1-9724-6F24E8AD232A}" dt="2025-01-30T16:27:42.866" v="755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addSp modSp new mod">
        <pc:chgData name="Aversa,Alec" userId="37f782f0-3376-44ba-b03f-83029f5af1fa" providerId="ADAL" clId="{5FE3D1CC-A89F-4DC1-9724-6F24E8AD232A}" dt="2025-01-30T20:46:37.517" v="829" actId="20577"/>
        <pc:sldMkLst>
          <pc:docMk/>
          <pc:sldMk cId="55738813" sldId="296"/>
        </pc:sldMkLst>
      </pc:sldChg>
      <pc:sldChg chg="addSp delSp modSp new mod">
        <pc:chgData name="Aversa,Alec" userId="37f782f0-3376-44ba-b03f-83029f5af1fa" providerId="ADAL" clId="{5FE3D1CC-A89F-4DC1-9724-6F24E8AD232A}" dt="2025-01-30T18:59:35.391" v="769" actId="478"/>
        <pc:sldMkLst>
          <pc:docMk/>
          <pc:sldMk cId="2434037659" sldId="297"/>
        </pc:sldMkLst>
      </pc:sldChg>
    </pc:docChg>
  </pc:docChgLst>
  <pc:docChgLst>
    <pc:chgData name="Aversa,Alec" userId="S::aja367@drexel.edu::37f782f0-3376-44ba-b03f-83029f5af1fa" providerId="AD" clId="Web-{D8179280-AD0A-4C59-886D-9F6D7F813CDF}"/>
    <pc:docChg chg="addSld modSld">
      <pc:chgData name="Aversa,Alec" userId="S::aja367@drexel.edu::37f782f0-3376-44ba-b03f-83029f5af1fa" providerId="AD" clId="Web-{D8179280-AD0A-4C59-886D-9F6D7F813CDF}" dt="2023-01-18T20:56:45.141" v="26" actId="14100"/>
      <pc:docMkLst>
        <pc:docMk/>
      </pc:docMkLst>
      <pc:sldChg chg="addSp delSp modSp">
        <pc:chgData name="Aversa,Alec" userId="S::aja367@drexel.edu::37f782f0-3376-44ba-b03f-83029f5af1fa" providerId="AD" clId="Web-{D8179280-AD0A-4C59-886D-9F6D7F813CDF}" dt="2023-01-18T20:56:45.141" v="26" actId="14100"/>
        <pc:sldMkLst>
          <pc:docMk/>
          <pc:sldMk cId="4023634805" sldId="258"/>
        </pc:sldMkLst>
      </pc:sldChg>
      <pc:sldChg chg="addSp modSp">
        <pc:chgData name="Aversa,Alec" userId="S::aja367@drexel.edu::37f782f0-3376-44ba-b03f-83029f5af1fa" providerId="AD" clId="Web-{D8179280-AD0A-4C59-886D-9F6D7F813CDF}" dt="2023-01-18T20:52:09.486" v="10" actId="1076"/>
        <pc:sldMkLst>
          <pc:docMk/>
          <pc:sldMk cId="1114333413" sldId="259"/>
        </pc:sldMkLst>
      </pc:sldChg>
      <pc:sldChg chg="addSp delSp modSp new">
        <pc:chgData name="Aversa,Alec" userId="S::aja367@drexel.edu::37f782f0-3376-44ba-b03f-83029f5af1fa" providerId="AD" clId="Web-{D8179280-AD0A-4C59-886D-9F6D7F813CDF}" dt="2023-01-18T20:52:53.145" v="22" actId="1076"/>
        <pc:sldMkLst>
          <pc:docMk/>
          <pc:sldMk cId="2815212151" sldId="260"/>
        </pc:sldMkLst>
      </pc:sldChg>
    </pc:docChg>
  </pc:docChgLst>
  <pc:docChgLst>
    <pc:chgData name="Aversa,Alec" userId="S::aja367@drexel.edu::37f782f0-3376-44ba-b03f-83029f5af1fa" providerId="AD" clId="Web-{FA6CB283-FF83-448C-B45F-9932055B58C0}"/>
    <pc:docChg chg="modSld">
      <pc:chgData name="Aversa,Alec" userId="S::aja367@drexel.edu::37f782f0-3376-44ba-b03f-83029f5af1fa" providerId="AD" clId="Web-{FA6CB283-FF83-448C-B45F-9932055B58C0}" dt="2022-08-04T20:34:55.152" v="3" actId="1076"/>
      <pc:docMkLst>
        <pc:docMk/>
      </pc:docMkLst>
      <pc:sldChg chg="addSp modSp">
        <pc:chgData name="Aversa,Alec" userId="S::aja367@drexel.edu::37f782f0-3376-44ba-b03f-83029f5af1fa" providerId="AD" clId="Web-{FA6CB283-FF83-448C-B45F-9932055B58C0}" dt="2022-08-04T20:34:55.152" v="3" actId="1076"/>
        <pc:sldMkLst>
          <pc:docMk/>
          <pc:sldMk cId="1811443293" sldId="262"/>
        </pc:sldMkLst>
      </pc:sldChg>
    </pc:docChg>
  </pc:docChgLst>
  <pc:docChgLst>
    <pc:chgData name="Aversa,Alec" userId="S::aja367@drexel.edu::37f782f0-3376-44ba-b03f-83029f5af1fa" providerId="AD" clId="Web-{F1D59A3B-ACD7-4C44-87CF-4D0E998A0E66}"/>
    <pc:docChg chg="addSld delSld modSld">
      <pc:chgData name="Aversa,Alec" userId="S::aja367@drexel.edu::37f782f0-3376-44ba-b03f-83029f5af1fa" providerId="AD" clId="Web-{F1D59A3B-ACD7-4C44-87CF-4D0E998A0E66}" dt="2023-03-16T02:08:44.201" v="347" actId="20577"/>
      <pc:docMkLst>
        <pc:docMk/>
      </pc:docMkLst>
      <pc:sldChg chg="addSp modSp add replId">
        <pc:chgData name="Aversa,Alec" userId="S::aja367@drexel.edu::37f782f0-3376-44ba-b03f-83029f5af1fa" providerId="AD" clId="Web-{F1D59A3B-ACD7-4C44-87CF-4D0E998A0E66}" dt="2023-03-16T02:08:44.201" v="347" actId="20577"/>
        <pc:sldMkLst>
          <pc:docMk/>
          <pc:sldMk cId="2121077730" sldId="258"/>
        </pc:sldMkLst>
      </pc:sldChg>
      <pc:sldChg chg="del">
        <pc:chgData name="Aversa,Alec" userId="S::aja367@drexel.edu::37f782f0-3376-44ba-b03f-83029f5af1fa" providerId="AD" clId="Web-{F1D59A3B-ACD7-4C44-87CF-4D0E998A0E66}" dt="2023-03-16T01:54:17.367" v="2"/>
        <pc:sldMkLst>
          <pc:docMk/>
          <pc:sldMk cId="2356431022" sldId="258"/>
        </pc:sldMkLst>
      </pc:sldChg>
      <pc:sldChg chg="del">
        <pc:chgData name="Aversa,Alec" userId="S::aja367@drexel.edu::37f782f0-3376-44ba-b03f-83029f5af1fa" providerId="AD" clId="Web-{F1D59A3B-ACD7-4C44-87CF-4D0E998A0E66}" dt="2023-03-16T01:54:20.977" v="8"/>
        <pc:sldMkLst>
          <pc:docMk/>
          <pc:sldMk cId="3124114271" sldId="538"/>
        </pc:sldMkLst>
      </pc:sldChg>
      <pc:sldChg chg="del">
        <pc:chgData name="Aversa,Alec" userId="S::aja367@drexel.edu::37f782f0-3376-44ba-b03f-83029f5af1fa" providerId="AD" clId="Web-{F1D59A3B-ACD7-4C44-87CF-4D0E998A0E66}" dt="2023-03-16T01:54:19.024" v="5"/>
        <pc:sldMkLst>
          <pc:docMk/>
          <pc:sldMk cId="3975521236" sldId="539"/>
        </pc:sldMkLst>
      </pc:sldChg>
      <pc:sldChg chg="del">
        <pc:chgData name="Aversa,Alec" userId="S::aja367@drexel.edu::37f782f0-3376-44ba-b03f-83029f5af1fa" providerId="AD" clId="Web-{F1D59A3B-ACD7-4C44-87CF-4D0E998A0E66}" dt="2023-03-16T01:54:18.039" v="3"/>
        <pc:sldMkLst>
          <pc:docMk/>
          <pc:sldMk cId="759162448" sldId="540"/>
        </pc:sldMkLst>
      </pc:sldChg>
      <pc:sldChg chg="del">
        <pc:chgData name="Aversa,Alec" userId="S::aja367@drexel.edu::37f782f0-3376-44ba-b03f-83029f5af1fa" providerId="AD" clId="Web-{F1D59A3B-ACD7-4C44-87CF-4D0E998A0E66}" dt="2023-03-16T01:54:18.633" v="4"/>
        <pc:sldMkLst>
          <pc:docMk/>
          <pc:sldMk cId="3118420146" sldId="541"/>
        </pc:sldMkLst>
      </pc:sldChg>
      <pc:sldChg chg="del">
        <pc:chgData name="Aversa,Alec" userId="S::aja367@drexel.edu::37f782f0-3376-44ba-b03f-83029f5af1fa" providerId="AD" clId="Web-{F1D59A3B-ACD7-4C44-87CF-4D0E998A0E66}" dt="2023-03-16T01:54:19.680" v="6"/>
        <pc:sldMkLst>
          <pc:docMk/>
          <pc:sldMk cId="1171287226" sldId="542"/>
        </pc:sldMkLst>
      </pc:sldChg>
      <pc:sldChg chg="del">
        <pc:chgData name="Aversa,Alec" userId="S::aja367@drexel.edu::37f782f0-3376-44ba-b03f-83029f5af1fa" providerId="AD" clId="Web-{F1D59A3B-ACD7-4C44-87CF-4D0E998A0E66}" dt="2023-03-16T01:54:20.446" v="7"/>
        <pc:sldMkLst>
          <pc:docMk/>
          <pc:sldMk cId="1207786271" sldId="543"/>
        </pc:sldMkLst>
      </pc:sldChg>
    </pc:docChg>
  </pc:docChgLst>
  <pc:docChgLst>
    <pc:chgData name="Aversa,Alec" userId="S::aja367@drexel.edu::37f782f0-3376-44ba-b03f-83029f5af1fa" providerId="AD" clId="Web-{F206C9C5-2E58-E4F6-730B-5D536A9C951E}"/>
    <pc:docChg chg="addSld delSld modSld">
      <pc:chgData name="Aversa,Alec" userId="S::aja367@drexel.edu::37f782f0-3376-44ba-b03f-83029f5af1fa" providerId="AD" clId="Web-{F206C9C5-2E58-E4F6-730B-5D536A9C951E}" dt="2023-11-30T17:37:05.475" v="188" actId="20577"/>
      <pc:docMkLst>
        <pc:docMk/>
      </pc:docMkLst>
      <pc:sldChg chg="addSp delSp modSp new">
        <pc:chgData name="Aversa,Alec" userId="S::aja367@drexel.edu::37f782f0-3376-44ba-b03f-83029f5af1fa" providerId="AD" clId="Web-{F206C9C5-2E58-E4F6-730B-5D536A9C951E}" dt="2023-11-30T17:37:05.475" v="188" actId="20577"/>
        <pc:sldMkLst>
          <pc:docMk/>
          <pc:sldMk cId="2427480267" sldId="258"/>
        </pc:sldMkLst>
      </pc:sldChg>
      <pc:sldChg chg="del">
        <pc:chgData name="Aversa,Alec" userId="S::aja367@drexel.edu::37f782f0-3376-44ba-b03f-83029f5af1fa" providerId="AD" clId="Web-{F206C9C5-2E58-E4F6-730B-5D536A9C951E}" dt="2023-11-30T17:02:04.633" v="1"/>
        <pc:sldMkLst>
          <pc:docMk/>
          <pc:sldMk cId="2625766811" sldId="259"/>
        </pc:sldMkLst>
      </pc:sldChg>
      <pc:sldChg chg="del">
        <pc:chgData name="Aversa,Alec" userId="S::aja367@drexel.edu::37f782f0-3376-44ba-b03f-83029f5af1fa" providerId="AD" clId="Web-{F206C9C5-2E58-E4F6-730B-5D536A9C951E}" dt="2023-11-30T17:02:01.352" v="0"/>
        <pc:sldMkLst>
          <pc:docMk/>
          <pc:sldMk cId="1798359389" sldId="260"/>
        </pc:sldMkLst>
      </pc:sldChg>
    </pc:docChg>
  </pc:docChgLst>
  <pc:docChgLst>
    <pc:chgData name="Aversa,Alec" userId="37f782f0-3376-44ba-b03f-83029f5af1fa" providerId="ADAL" clId="{4F500047-E717-4D82-A22F-ABC3076BC184}"/>
    <pc:docChg chg="undo custSel addSld delSld modSld">
      <pc:chgData name="Aversa,Alec" userId="37f782f0-3376-44ba-b03f-83029f5af1fa" providerId="ADAL" clId="{4F500047-E717-4D82-A22F-ABC3076BC184}" dt="2024-02-29T16:35:45.815" v="491" actId="1076"/>
      <pc:docMkLst>
        <pc:docMk/>
      </pc:docMkLst>
      <pc:sldChg chg="delSp modSp add del mod">
        <pc:chgData name="Aversa,Alec" userId="37f782f0-3376-44ba-b03f-83029f5af1fa" providerId="ADAL" clId="{4F500047-E717-4D82-A22F-ABC3076BC184}" dt="2024-02-29T14:59:08.058" v="242" actId="2696"/>
        <pc:sldMkLst>
          <pc:docMk/>
          <pc:sldMk cId="1091938569" sldId="258"/>
        </pc:sldMkLst>
      </pc:sldChg>
      <pc:sldChg chg="del">
        <pc:chgData name="Aversa,Alec" userId="37f782f0-3376-44ba-b03f-83029f5af1fa" providerId="ADAL" clId="{4F500047-E717-4D82-A22F-ABC3076BC184}" dt="2024-02-29T14:46:33.567" v="236" actId="2696"/>
        <pc:sldMkLst>
          <pc:docMk/>
          <pc:sldMk cId="3687025834" sldId="258"/>
        </pc:sldMkLst>
      </pc:sldChg>
      <pc:sldChg chg="modSp new mod">
        <pc:chgData name="Aversa,Alec" userId="37f782f0-3376-44ba-b03f-83029f5af1fa" providerId="ADAL" clId="{4F500047-E717-4D82-A22F-ABC3076BC184}" dt="2024-02-29T15:05:58.186" v="396" actId="20577"/>
        <pc:sldMkLst>
          <pc:docMk/>
          <pc:sldMk cId="4220386838" sldId="258"/>
        </pc:sldMkLst>
      </pc:sldChg>
      <pc:sldChg chg="del">
        <pc:chgData name="Aversa,Alec" userId="37f782f0-3376-44ba-b03f-83029f5af1fa" providerId="ADAL" clId="{4F500047-E717-4D82-A22F-ABC3076BC184}" dt="2024-02-29T14:46:31.352" v="235" actId="2696"/>
        <pc:sldMkLst>
          <pc:docMk/>
          <pc:sldMk cId="1273132241" sldId="259"/>
        </pc:sldMkLst>
      </pc:sldChg>
      <pc:sldChg chg="addSp delSp modSp new mod">
        <pc:chgData name="Aversa,Alec" userId="37f782f0-3376-44ba-b03f-83029f5af1fa" providerId="ADAL" clId="{4F500047-E717-4D82-A22F-ABC3076BC184}" dt="2024-02-29T15:02:59.851" v="359" actId="1076"/>
        <pc:sldMkLst>
          <pc:docMk/>
          <pc:sldMk cId="1711797565" sldId="259"/>
        </pc:sldMkLst>
      </pc:sldChg>
      <pc:sldChg chg="addSp delSp modSp new mod">
        <pc:chgData name="Aversa,Alec" userId="37f782f0-3376-44ba-b03f-83029f5af1fa" providerId="ADAL" clId="{4F500047-E717-4D82-A22F-ABC3076BC184}" dt="2024-02-29T15:05:32.588" v="366" actId="1076"/>
        <pc:sldMkLst>
          <pc:docMk/>
          <pc:sldMk cId="2322355524" sldId="260"/>
        </pc:sldMkLst>
      </pc:sldChg>
      <pc:sldChg chg="del">
        <pc:chgData name="Aversa,Alec" userId="37f782f0-3376-44ba-b03f-83029f5af1fa" providerId="ADAL" clId="{4F500047-E717-4D82-A22F-ABC3076BC184}" dt="2024-02-29T14:46:28.811" v="234" actId="2696"/>
        <pc:sldMkLst>
          <pc:docMk/>
          <pc:sldMk cId="2964982371" sldId="260"/>
        </pc:sldMkLst>
      </pc:sldChg>
      <pc:sldChg chg="addSp delSp modSp new mod">
        <pc:chgData name="Aversa,Alec" userId="37f782f0-3376-44ba-b03f-83029f5af1fa" providerId="ADAL" clId="{4F500047-E717-4D82-A22F-ABC3076BC184}" dt="2024-02-29T15:22:52.867" v="413" actId="1076"/>
        <pc:sldMkLst>
          <pc:docMk/>
          <pc:sldMk cId="2405278804" sldId="261"/>
        </pc:sldMkLst>
      </pc:sldChg>
    </pc:docChg>
  </pc:docChgLst>
  <pc:docChgLst>
    <pc:chgData name="Aversa,Alec" userId="S::aja367@drexel.edu::37f782f0-3376-44ba-b03f-83029f5af1fa" providerId="AD" clId="Web-{74471A5E-378E-0AE2-31A2-214882EF3DA4}"/>
    <pc:docChg chg="sldOrd">
      <pc:chgData name="Aversa,Alec" userId="S::aja367@drexel.edu::37f782f0-3376-44ba-b03f-83029f5af1fa" providerId="AD" clId="Web-{74471A5E-378E-0AE2-31A2-214882EF3DA4}" dt="2022-09-01T20:52:11.590" v="1"/>
      <pc:docMkLst>
        <pc:docMk/>
      </pc:docMkLst>
      <pc:sldChg chg="ord">
        <pc:chgData name="Aversa,Alec" userId="S::aja367@drexel.edu::37f782f0-3376-44ba-b03f-83029f5af1fa" providerId="AD" clId="Web-{74471A5E-378E-0AE2-31A2-214882EF3DA4}" dt="2022-09-01T20:52:08.950" v="0"/>
        <pc:sldMkLst>
          <pc:docMk/>
          <pc:sldMk cId="1817257539" sldId="263"/>
        </pc:sldMkLst>
      </pc:sldChg>
      <pc:sldChg chg="ord">
        <pc:chgData name="Aversa,Alec" userId="S::aja367@drexel.edu::37f782f0-3376-44ba-b03f-83029f5af1fa" providerId="AD" clId="Web-{74471A5E-378E-0AE2-31A2-214882EF3DA4}" dt="2022-09-01T20:52:11.590" v="1"/>
        <pc:sldMkLst>
          <pc:docMk/>
          <pc:sldMk cId="566919041" sldId="265"/>
        </pc:sldMkLst>
      </pc:sldChg>
    </pc:docChg>
  </pc:docChgLst>
  <pc:docChgLst>
    <pc:chgData name="Aversa,Alec" userId="S::aja367@drexel.edu::37f782f0-3376-44ba-b03f-83029f5af1fa" providerId="AD" clId="Web-{430A4487-2F2A-40A7-9647-1175C809CD7D}"/>
    <pc:docChg chg="addSld">
      <pc:chgData name="Aversa,Alec" userId="S::aja367@drexel.edu::37f782f0-3376-44ba-b03f-83029f5af1fa" providerId="AD" clId="Web-{430A4487-2F2A-40A7-9647-1175C809CD7D}" dt="2024-07-11T21:20:56.079" v="0"/>
      <pc:docMkLst>
        <pc:docMk/>
      </pc:docMkLst>
      <pc:sldChg chg="new">
        <pc:chgData name="Aversa,Alec" userId="S::aja367@drexel.edu::37f782f0-3376-44ba-b03f-83029f5af1fa" providerId="AD" clId="Web-{430A4487-2F2A-40A7-9647-1175C809CD7D}" dt="2024-07-11T21:20:56.079" v="0"/>
        <pc:sldMkLst>
          <pc:docMk/>
          <pc:sldMk cId="1273904136" sldId="258"/>
        </pc:sldMkLst>
      </pc:sldChg>
    </pc:docChg>
  </pc:docChgLst>
  <pc:docChgLst>
    <pc:chgData name="Aversa,Alec" userId="S::aja367@drexel.edu::37f782f0-3376-44ba-b03f-83029f5af1fa" providerId="AD" clId="Web-{C20442D8-039B-46B1-96D9-6CFA0C6290F7}"/>
    <pc:docChg chg="addSld modSld">
      <pc:chgData name="Aversa,Alec" userId="S::aja367@drexel.edu::37f782f0-3376-44ba-b03f-83029f5af1fa" providerId="AD" clId="Web-{C20442D8-039B-46B1-96D9-6CFA0C6290F7}" dt="2022-10-19T20:05:20.147" v="341" actId="20577"/>
      <pc:docMkLst>
        <pc:docMk/>
      </pc:docMkLst>
      <pc:sldChg chg="modSp">
        <pc:chgData name="Aversa,Alec" userId="S::aja367@drexel.edu::37f782f0-3376-44ba-b03f-83029f5af1fa" providerId="AD" clId="Web-{C20442D8-039B-46B1-96D9-6CFA0C6290F7}" dt="2022-10-19T20:04:35.598" v="318" actId="20577"/>
        <pc:sldMkLst>
          <pc:docMk/>
          <pc:sldMk cId="2565046161" sldId="265"/>
        </pc:sldMkLst>
      </pc:sldChg>
      <pc:sldChg chg="modSp new">
        <pc:chgData name="Aversa,Alec" userId="S::aja367@drexel.edu::37f782f0-3376-44ba-b03f-83029f5af1fa" providerId="AD" clId="Web-{C20442D8-039B-46B1-96D9-6CFA0C6290F7}" dt="2022-10-19T20:05:20.147" v="341" actId="20577"/>
        <pc:sldMkLst>
          <pc:docMk/>
          <pc:sldMk cId="1275991635" sldId="267"/>
        </pc:sldMkLst>
      </pc:sldChg>
    </pc:docChg>
  </pc:docChgLst>
  <pc:docChgLst>
    <pc:chgData name="Aversa,Alec" userId="S::aja367@drexel.edu::37f782f0-3376-44ba-b03f-83029f5af1fa" providerId="AD" clId="Web-{2727E955-BB83-4F32-A33B-DBC924AF345F}"/>
    <pc:docChg chg="addSld delSld modSld">
      <pc:chgData name="Aversa,Alec" userId="S::aja367@drexel.edu::37f782f0-3376-44ba-b03f-83029f5af1fa" providerId="AD" clId="Web-{2727E955-BB83-4F32-A33B-DBC924AF345F}" dt="2022-10-19T17:52:11.233" v="316"/>
      <pc:docMkLst>
        <pc:docMk/>
      </pc:docMkLst>
      <pc:sldChg chg="modSp">
        <pc:chgData name="Aversa,Alec" userId="S::aja367@drexel.edu::37f782f0-3376-44ba-b03f-83029f5af1fa" providerId="AD" clId="Web-{2727E955-BB83-4F32-A33B-DBC924AF345F}" dt="2022-10-19T17:34:07.133" v="55" actId="20577"/>
        <pc:sldMkLst>
          <pc:docMk/>
          <pc:sldMk cId="391194008" sldId="260"/>
        </pc:sldMkLst>
      </pc:sldChg>
      <pc:sldChg chg="del">
        <pc:chgData name="Aversa,Alec" userId="S::aja367@drexel.edu::37f782f0-3376-44ba-b03f-83029f5af1fa" providerId="AD" clId="Web-{2727E955-BB83-4F32-A33B-DBC924AF345F}" dt="2022-10-19T17:34:40.681" v="69"/>
        <pc:sldMkLst>
          <pc:docMk/>
          <pc:sldMk cId="3666886040" sldId="261"/>
        </pc:sldMkLst>
      </pc:sldChg>
      <pc:sldChg chg="del">
        <pc:chgData name="Aversa,Alec" userId="S::aja367@drexel.edu::37f782f0-3376-44ba-b03f-83029f5af1fa" providerId="AD" clId="Web-{2727E955-BB83-4F32-A33B-DBC924AF345F}" dt="2022-10-19T17:34:32.744" v="68"/>
        <pc:sldMkLst>
          <pc:docMk/>
          <pc:sldMk cId="1094848449" sldId="262"/>
        </pc:sldMkLst>
      </pc:sldChg>
      <pc:sldChg chg="addSp delSp modSp">
        <pc:chgData name="Aversa,Alec" userId="S::aja367@drexel.edu::37f782f0-3376-44ba-b03f-83029f5af1fa" providerId="AD" clId="Web-{2727E955-BB83-4F32-A33B-DBC924AF345F}" dt="2022-10-19T17:36:14.856" v="155" actId="20577"/>
        <pc:sldMkLst>
          <pc:docMk/>
          <pc:sldMk cId="3284313497" sldId="263"/>
        </pc:sldMkLst>
      </pc:sldChg>
      <pc:sldChg chg="addSp modSp new">
        <pc:chgData name="Aversa,Alec" userId="S::aja367@drexel.edu::37f782f0-3376-44ba-b03f-83029f5af1fa" providerId="AD" clId="Web-{2727E955-BB83-4F32-A33B-DBC924AF345F}" dt="2022-10-19T17:42:15.245" v="200" actId="1076"/>
        <pc:sldMkLst>
          <pc:docMk/>
          <pc:sldMk cId="766774083" sldId="264"/>
        </pc:sldMkLst>
      </pc:sldChg>
      <pc:sldChg chg="modSp new">
        <pc:chgData name="Aversa,Alec" userId="S::aja367@drexel.edu::37f782f0-3376-44ba-b03f-83029f5af1fa" providerId="AD" clId="Web-{2727E955-BB83-4F32-A33B-DBC924AF345F}" dt="2022-10-19T17:36:46.889" v="168" actId="20577"/>
        <pc:sldMkLst>
          <pc:docMk/>
          <pc:sldMk cId="2565046161" sldId="265"/>
        </pc:sldMkLst>
      </pc:sldChg>
      <pc:sldChg chg="addSp modSp new">
        <pc:chgData name="Aversa,Alec" userId="S::aja367@drexel.edu::37f782f0-3376-44ba-b03f-83029f5af1fa" providerId="AD" clId="Web-{2727E955-BB83-4F32-A33B-DBC924AF345F}" dt="2022-10-19T17:52:11.233" v="316"/>
        <pc:sldMkLst>
          <pc:docMk/>
          <pc:sldMk cId="487483144" sldId="266"/>
        </pc:sldMkLst>
      </pc:sldChg>
    </pc:docChg>
  </pc:docChgLst>
  <pc:docChgLst>
    <pc:chgData name="Aversa,Alec" userId="37f782f0-3376-44ba-b03f-83029f5af1fa" providerId="ADAL" clId="{390B4F45-1F2D-374C-AD47-B92638F29522}"/>
    <pc:docChg chg="modSld">
      <pc:chgData name="Aversa,Alec" userId="37f782f0-3376-44ba-b03f-83029f5af1fa" providerId="ADAL" clId="{390B4F45-1F2D-374C-AD47-B92638F29522}" dt="2024-06-06T14:53:38.658" v="15" actId="20577"/>
      <pc:docMkLst>
        <pc:docMk/>
      </pc:docMkLst>
      <pc:sldChg chg="modSp mod">
        <pc:chgData name="Aversa,Alec" userId="37f782f0-3376-44ba-b03f-83029f5af1fa" providerId="ADAL" clId="{390B4F45-1F2D-374C-AD47-B92638F29522}" dt="2024-06-06T14:53:20.570" v="4" actId="1076"/>
        <pc:sldMkLst>
          <pc:docMk/>
          <pc:sldMk cId="2667223810" sldId="259"/>
        </pc:sldMkLst>
      </pc:sldChg>
    </pc:docChg>
  </pc:docChgLst>
  <pc:docChgLst>
    <pc:chgData name="Aversa,Alec" userId="S::aja367@drexel.edu::37f782f0-3376-44ba-b03f-83029f5af1fa" providerId="AD" clId="Web-{9C428B6A-2809-481E-8F9C-BD2D421FCC0B}"/>
    <pc:docChg chg="addSld modSld">
      <pc:chgData name="Aversa,Alec" userId="S::aja367@drexel.edu::37f782f0-3376-44ba-b03f-83029f5af1fa" providerId="AD" clId="Web-{9C428B6A-2809-481E-8F9C-BD2D421FCC0B}" dt="2022-09-15T19:02:51.197" v="261" actId="20577"/>
      <pc:docMkLst>
        <pc:docMk/>
      </pc:docMkLst>
      <pc:sldChg chg="modSp">
        <pc:chgData name="Aversa,Alec" userId="S::aja367@drexel.edu::37f782f0-3376-44ba-b03f-83029f5af1fa" providerId="AD" clId="Web-{9C428B6A-2809-481E-8F9C-BD2D421FCC0B}" dt="2022-09-15T18:44:22.707" v="151" actId="20577"/>
        <pc:sldMkLst>
          <pc:docMk/>
          <pc:sldMk cId="3666886040" sldId="261"/>
        </pc:sldMkLst>
      </pc:sldChg>
      <pc:sldChg chg="modSp new">
        <pc:chgData name="Aversa,Alec" userId="S::aja367@drexel.edu::37f782f0-3376-44ba-b03f-83029f5af1fa" providerId="AD" clId="Web-{9C428B6A-2809-481E-8F9C-BD2D421FCC0B}" dt="2022-09-15T19:02:51.197" v="261" actId="20577"/>
        <pc:sldMkLst>
          <pc:docMk/>
          <pc:sldMk cId="1094848449" sldId="262"/>
        </pc:sldMkLst>
      </pc:sldChg>
    </pc:docChg>
  </pc:docChgLst>
  <pc:docChgLst>
    <pc:chgData name="Aversa,Alec" userId="S::aja367@drexel.edu::37f782f0-3376-44ba-b03f-83029f5af1fa" providerId="AD" clId="Web-{7225D74B-0E65-4254-8494-134485CB118D}"/>
    <pc:docChg chg="modSld">
      <pc:chgData name="Aversa,Alec" userId="S::aja367@drexel.edu::37f782f0-3376-44ba-b03f-83029f5af1fa" providerId="AD" clId="Web-{7225D74B-0E65-4254-8494-134485CB118D}" dt="2024-01-10T20:47:43.894" v="4" actId="20577"/>
      <pc:docMkLst>
        <pc:docMk/>
      </pc:docMkLst>
      <pc:sldChg chg="addSp delSp modSp">
        <pc:chgData name="Aversa,Alec" userId="S::aja367@drexel.edu::37f782f0-3376-44ba-b03f-83029f5af1fa" providerId="AD" clId="Web-{7225D74B-0E65-4254-8494-134485CB118D}" dt="2024-01-10T20:47:39.847" v="1"/>
        <pc:sldMkLst>
          <pc:docMk/>
          <pc:sldMk cId="36839349" sldId="258"/>
        </pc:sldMkLst>
      </pc:sldChg>
    </pc:docChg>
  </pc:docChgLst>
  <pc:docChgLst>
    <pc:chgData name="Aversa,Alec" userId="37f782f0-3376-44ba-b03f-83029f5af1fa" providerId="ADAL" clId="{BF4E2C0E-FE07-4A77-B8A4-1EA01C5EF3F0}"/>
    <pc:docChg chg="custSel modSld">
      <pc:chgData name="Aversa,Alec" userId="37f782f0-3376-44ba-b03f-83029f5af1fa" providerId="ADAL" clId="{BF4E2C0E-FE07-4A77-B8A4-1EA01C5EF3F0}" dt="2023-03-02T03:13:24.687" v="399" actId="20577"/>
      <pc:docMkLst>
        <pc:docMk/>
      </pc:docMkLst>
      <pc:sldChg chg="modSp mod">
        <pc:chgData name="Aversa,Alec" userId="37f782f0-3376-44ba-b03f-83029f5af1fa" providerId="ADAL" clId="{BF4E2C0E-FE07-4A77-B8A4-1EA01C5EF3F0}" dt="2023-03-02T03:11:09.447" v="333" actId="20577"/>
        <pc:sldMkLst>
          <pc:docMk/>
          <pc:sldMk cId="2356431022" sldId="258"/>
        </pc:sldMkLst>
      </pc:sldChg>
      <pc:sldChg chg="addSp delSp modSp mod">
        <pc:chgData name="Aversa,Alec" userId="37f782f0-3376-44ba-b03f-83029f5af1fa" providerId="ADAL" clId="{BF4E2C0E-FE07-4A77-B8A4-1EA01C5EF3F0}" dt="2023-03-02T03:08:37.201" v="98" actId="1076"/>
        <pc:sldMkLst>
          <pc:docMk/>
          <pc:sldMk cId="3124114271" sldId="538"/>
        </pc:sldMkLst>
      </pc:sldChg>
    </pc:docChg>
  </pc:docChgLst>
  <pc:docChgLst>
    <pc:chgData name="Aversa,Alec" userId="37f782f0-3376-44ba-b03f-83029f5af1fa" providerId="ADAL" clId="{AB4A65FB-6BB0-4C4D-836C-CCC038608FD8}"/>
    <pc:docChg chg="undo custSel addSld delSld modSld sldOrd">
      <pc:chgData name="Aversa,Alec" userId="37f782f0-3376-44ba-b03f-83029f5af1fa" providerId="ADAL" clId="{AB4A65FB-6BB0-4C4D-836C-CCC038608FD8}" dt="2024-11-07T18:54:47.593" v="478" actId="478"/>
      <pc:docMkLst>
        <pc:docMk/>
      </pc:docMkLst>
      <pc:sldChg chg="addSp delSp modSp new mod">
        <pc:chgData name="Aversa,Alec" userId="37f782f0-3376-44ba-b03f-83029f5af1fa" providerId="ADAL" clId="{AB4A65FB-6BB0-4C4D-836C-CCC038608FD8}" dt="2024-11-07T15:01:53.523" v="374" actId="20577"/>
        <pc:sldMkLst>
          <pc:docMk/>
          <pc:sldMk cId="3153954764" sldId="265"/>
        </pc:sldMkLst>
      </pc:sldChg>
      <pc:sldChg chg="addSp delSp modSp new mod">
        <pc:chgData name="Aversa,Alec" userId="37f782f0-3376-44ba-b03f-83029f5af1fa" providerId="ADAL" clId="{AB4A65FB-6BB0-4C4D-836C-CCC038608FD8}" dt="2024-11-07T15:12:00.100" v="427" actId="1076"/>
        <pc:sldMkLst>
          <pc:docMk/>
          <pc:sldMk cId="95419371" sldId="266"/>
        </pc:sldMkLst>
      </pc:sldChg>
      <pc:sldChg chg="modSp new del mod">
        <pc:chgData name="Aversa,Alec" userId="37f782f0-3376-44ba-b03f-83029f5af1fa" providerId="ADAL" clId="{AB4A65FB-6BB0-4C4D-836C-CCC038608FD8}" dt="2024-11-07T15:14:01.961" v="440" actId="47"/>
        <pc:sldMkLst>
          <pc:docMk/>
          <pc:sldMk cId="2460579587" sldId="267"/>
        </pc:sldMkLst>
      </pc:sldChg>
      <pc:sldChg chg="delSp modSp add mod">
        <pc:chgData name="Aversa,Alec" userId="37f782f0-3376-44ba-b03f-83029f5af1fa" providerId="ADAL" clId="{AB4A65FB-6BB0-4C4D-836C-CCC038608FD8}" dt="2024-11-07T18:54:47.593" v="478" actId="478"/>
        <pc:sldMkLst>
          <pc:docMk/>
          <pc:sldMk cId="3618922906" sldId="267"/>
        </pc:sldMkLst>
      </pc:sldChg>
      <pc:sldChg chg="add ord">
        <pc:chgData name="Aversa,Alec" userId="37f782f0-3376-44ba-b03f-83029f5af1fa" providerId="ADAL" clId="{AB4A65FB-6BB0-4C4D-836C-CCC038608FD8}" dt="2024-11-07T15:14:00.549" v="439"/>
        <pc:sldMkLst>
          <pc:docMk/>
          <pc:sldMk cId="2191662376" sldId="270"/>
        </pc:sldMkLst>
      </pc:sldChg>
      <pc:sldChg chg="addSp modSp new mod">
        <pc:chgData name="Aversa,Alec" userId="37f782f0-3376-44ba-b03f-83029f5af1fa" providerId="ADAL" clId="{AB4A65FB-6BB0-4C4D-836C-CCC038608FD8}" dt="2024-11-07T15:20:24.874" v="470" actId="1076"/>
        <pc:sldMkLst>
          <pc:docMk/>
          <pc:sldMk cId="1519156373" sldId="271"/>
        </pc:sldMkLst>
      </pc:sldChg>
    </pc:docChg>
  </pc:docChgLst>
  <pc:docChgLst>
    <pc:chgData name="Aversa,Alec" userId="S::aja367@drexel.edu::37f782f0-3376-44ba-b03f-83029f5af1fa" providerId="AD" clId="Web-{C17722FC-DFCE-4E6F-A8A2-4E7AEE33FC7C}"/>
    <pc:docChg chg="modSld">
      <pc:chgData name="Aversa,Alec" userId="S::aja367@drexel.edu::37f782f0-3376-44ba-b03f-83029f5af1fa" providerId="AD" clId="Web-{C17722FC-DFCE-4E6F-A8A2-4E7AEE33FC7C}" dt="2024-03-07T15:20:00.302" v="3" actId="20577"/>
      <pc:docMkLst>
        <pc:docMk/>
      </pc:docMkLst>
    </pc:docChg>
  </pc:docChgLst>
  <pc:docChgLst>
    <pc:chgData name="Aversa,Alec" userId="37f782f0-3376-44ba-b03f-83029f5af1fa" providerId="ADAL" clId="{19D7A1E3-7678-E349-8CF2-EF3B85F5FAED}"/>
    <pc:docChg chg="undo custSel addSld modSld sldOrd modSection">
      <pc:chgData name="Aversa,Alec" userId="37f782f0-3376-44ba-b03f-83029f5af1fa" providerId="ADAL" clId="{19D7A1E3-7678-E349-8CF2-EF3B85F5FAED}" dt="2025-01-27T18:49:15.211" v="1542" actId="14100"/>
      <pc:docMkLst>
        <pc:docMk/>
      </pc:docMkLst>
      <pc:sldChg chg="modSp mod">
        <pc:chgData name="Aversa,Alec" userId="37f782f0-3376-44ba-b03f-83029f5af1fa" providerId="ADAL" clId="{19D7A1E3-7678-E349-8CF2-EF3B85F5FAED}" dt="2025-01-27T13:39:16.500" v="141" actId="20577"/>
        <pc:sldMkLst>
          <pc:docMk/>
          <pc:sldMk cId="1883388721" sldId="275"/>
        </pc:sldMkLst>
      </pc:sldChg>
      <pc:sldChg chg="addSp modSp mod modAnim">
        <pc:chgData name="Aversa,Alec" userId="37f782f0-3376-44ba-b03f-83029f5af1fa" providerId="ADAL" clId="{19D7A1E3-7678-E349-8CF2-EF3B85F5FAED}" dt="2025-01-27T18:49:15.211" v="1542" actId="14100"/>
        <pc:sldMkLst>
          <pc:docMk/>
          <pc:sldMk cId="910882217" sldId="276"/>
        </pc:sldMkLst>
      </pc:sldChg>
      <pc:sldChg chg="modSp mod">
        <pc:chgData name="Aversa,Alec" userId="37f782f0-3376-44ba-b03f-83029f5af1fa" providerId="ADAL" clId="{19D7A1E3-7678-E349-8CF2-EF3B85F5FAED}" dt="2025-01-27T14:39:24.278" v="844" actId="20577"/>
        <pc:sldMkLst>
          <pc:docMk/>
          <pc:sldMk cId="893771877" sldId="277"/>
        </pc:sldMkLst>
      </pc:sldChg>
      <pc:sldChg chg="modSp mod">
        <pc:chgData name="Aversa,Alec" userId="37f782f0-3376-44ba-b03f-83029f5af1fa" providerId="ADAL" clId="{19D7A1E3-7678-E349-8CF2-EF3B85F5FAED}" dt="2025-01-27T14:38:11.300" v="842" actId="20577"/>
        <pc:sldMkLst>
          <pc:docMk/>
          <pc:sldMk cId="3127044720" sldId="278"/>
        </pc:sldMkLst>
      </pc:sldChg>
      <pc:sldChg chg="modSp mod">
        <pc:chgData name="Aversa,Alec" userId="37f782f0-3376-44ba-b03f-83029f5af1fa" providerId="ADAL" clId="{19D7A1E3-7678-E349-8CF2-EF3B85F5FAED}" dt="2025-01-27T14:48:27.796" v="1063" actId="20577"/>
        <pc:sldMkLst>
          <pc:docMk/>
          <pc:sldMk cId="1034106743" sldId="291"/>
        </pc:sldMkLst>
      </pc:sldChg>
      <pc:sldChg chg="modSp mod ord">
        <pc:chgData name="Aversa,Alec" userId="37f782f0-3376-44ba-b03f-83029f5af1fa" providerId="ADAL" clId="{19D7A1E3-7678-E349-8CF2-EF3B85F5FAED}" dt="2025-01-27T14:51:14.999" v="1164" actId="20577"/>
        <pc:sldMkLst>
          <pc:docMk/>
          <pc:sldMk cId="3846446532" sldId="293"/>
        </pc:sldMkLst>
      </pc:sldChg>
      <pc:sldChg chg="addSp delSp modSp new mod ord">
        <pc:chgData name="Aversa,Alec" userId="37f782f0-3376-44ba-b03f-83029f5af1fa" providerId="ADAL" clId="{19D7A1E3-7678-E349-8CF2-EF3B85F5FAED}" dt="2025-01-27T15:06:45.205" v="1332" actId="20578"/>
        <pc:sldMkLst>
          <pc:docMk/>
          <pc:sldMk cId="3473691069" sldId="294"/>
        </pc:sldMkLst>
      </pc:sldChg>
      <pc:sldChg chg="addSp delSp modSp add mod">
        <pc:chgData name="Aversa,Alec" userId="37f782f0-3376-44ba-b03f-83029f5af1fa" providerId="ADAL" clId="{19D7A1E3-7678-E349-8CF2-EF3B85F5FAED}" dt="2025-01-27T15:25:06.610" v="1460" actId="20577"/>
        <pc:sldMkLst>
          <pc:docMk/>
          <pc:sldMk cId="1905766947" sldId="295"/>
        </pc:sldMkLst>
      </pc:sldChg>
    </pc:docChg>
  </pc:docChgLst>
  <pc:docChgLst>
    <pc:chgData name="Aversa,Alec" userId="37f782f0-3376-44ba-b03f-83029f5af1fa" providerId="ADAL" clId="{448EEF48-0C12-6E43-B895-7DD9562395A7}"/>
    <pc:docChg chg="custSel delSld modSld sldOrd">
      <pc:chgData name="Aversa,Alec" userId="37f782f0-3376-44ba-b03f-83029f5af1fa" providerId="ADAL" clId="{448EEF48-0C12-6E43-B895-7DD9562395A7}" dt="2024-07-11T21:16:42.659" v="520" actId="2696"/>
      <pc:docMkLst>
        <pc:docMk/>
      </pc:docMkLst>
      <pc:sldChg chg="del">
        <pc:chgData name="Aversa,Alec" userId="37f782f0-3376-44ba-b03f-83029f5af1fa" providerId="ADAL" clId="{448EEF48-0C12-6E43-B895-7DD9562395A7}" dt="2024-07-05T15:21:16.720" v="203" actId="2696"/>
        <pc:sldMkLst>
          <pc:docMk/>
          <pc:sldMk cId="3086389643" sldId="258"/>
        </pc:sldMkLst>
      </pc:sldChg>
      <pc:sldChg chg="addSp delSp modSp del mod">
        <pc:chgData name="Aversa,Alec" userId="37f782f0-3376-44ba-b03f-83029f5af1fa" providerId="ADAL" clId="{448EEF48-0C12-6E43-B895-7DD9562395A7}" dt="2024-07-05T15:25:47.206" v="209" actId="2696"/>
        <pc:sldMkLst>
          <pc:docMk/>
          <pc:sldMk cId="2667223810" sldId="259"/>
        </pc:sldMkLst>
      </pc:sldChg>
      <pc:sldChg chg="del ord">
        <pc:chgData name="Aversa,Alec" userId="37f782f0-3376-44ba-b03f-83029f5af1fa" providerId="ADAL" clId="{448EEF48-0C12-6E43-B895-7DD9562395A7}" dt="2024-07-11T21:16:42.659" v="520" actId="2696"/>
        <pc:sldMkLst>
          <pc:docMk/>
          <pc:sldMk cId="367314109" sldId="260"/>
        </pc:sldMkLst>
      </pc:sldChg>
    </pc:docChg>
  </pc:docChgLst>
  <pc:docChgLst>
    <pc:chgData name="Aversa,Alec" userId="37f782f0-3376-44ba-b03f-83029f5af1fa" providerId="ADAL" clId="{5D71D4B5-834E-48C7-B355-306382650FDC}"/>
    <pc:docChg chg="undo custSel addSld delSld modSld">
      <pc:chgData name="Aversa,Alec" userId="37f782f0-3376-44ba-b03f-83029f5af1fa" providerId="ADAL" clId="{5D71D4B5-834E-48C7-B355-306382650FDC}" dt="2023-08-10T14:25:00.188" v="26" actId="20577"/>
      <pc:docMkLst>
        <pc:docMk/>
      </pc:docMkLst>
      <pc:sldChg chg="del">
        <pc:chgData name="Aversa,Alec" userId="37f782f0-3376-44ba-b03f-83029f5af1fa" providerId="ADAL" clId="{5D71D4B5-834E-48C7-B355-306382650FDC}" dt="2023-08-10T04:17:08.300" v="0" actId="2696"/>
        <pc:sldMkLst>
          <pc:docMk/>
          <pc:sldMk cId="3612039479" sldId="258"/>
        </pc:sldMkLst>
      </pc:sldChg>
      <pc:sldChg chg="addSp delSp modSp mod setClrOvrMap">
        <pc:chgData name="Aversa,Alec" userId="37f782f0-3376-44ba-b03f-83029f5af1fa" providerId="ADAL" clId="{5D71D4B5-834E-48C7-B355-306382650FDC}" dt="2023-08-10T14:00:25.604" v="18" actId="14100"/>
        <pc:sldMkLst>
          <pc:docMk/>
          <pc:sldMk cId="2404391528" sldId="259"/>
        </pc:sldMkLst>
      </pc:sldChg>
      <pc:sldChg chg="addSp delSp modSp new mod">
        <pc:chgData name="Aversa,Alec" userId="37f782f0-3376-44ba-b03f-83029f5af1fa" providerId="ADAL" clId="{5D71D4B5-834E-48C7-B355-306382650FDC}" dt="2023-08-10T14:19:48.522" v="22" actId="1076"/>
        <pc:sldMkLst>
          <pc:docMk/>
          <pc:sldMk cId="2670493852" sldId="260"/>
        </pc:sldMkLst>
      </pc:sldChg>
    </pc:docChg>
  </pc:docChgLst>
  <pc:docChgLst>
    <pc:chgData name="Aversa,Alec" userId="S::aja367@drexel.edu::37f782f0-3376-44ba-b03f-83029f5af1fa" providerId="AD" clId="Web-{B570DD73-8D92-47CB-A4DC-AFB9E169115E}"/>
    <pc:docChg chg="addSld delSld modSld sldOrd">
      <pc:chgData name="Aversa,Alec" userId="S::aja367@drexel.edu::37f782f0-3376-44ba-b03f-83029f5af1fa" providerId="AD" clId="Web-{B570DD73-8D92-47CB-A4DC-AFB9E169115E}" dt="2024-04-25T14:22:52.919" v="205" actId="1076"/>
      <pc:docMkLst>
        <pc:docMk/>
      </pc:docMkLst>
      <pc:sldChg chg="addSp delSp modSp new">
        <pc:chgData name="Aversa,Alec" userId="S::aja367@drexel.edu::37f782f0-3376-44ba-b03f-83029f5af1fa" providerId="AD" clId="Web-{B570DD73-8D92-47CB-A4DC-AFB9E169115E}" dt="2024-04-25T14:05:34.761" v="87" actId="1076"/>
        <pc:sldMkLst>
          <pc:docMk/>
          <pc:sldMk cId="1179168598" sldId="258"/>
        </pc:sldMkLst>
      </pc:sldChg>
      <pc:sldChg chg="addSp delSp modSp new ord">
        <pc:chgData name="Aversa,Alec" userId="S::aja367@drexel.edu::37f782f0-3376-44ba-b03f-83029f5af1fa" providerId="AD" clId="Web-{B570DD73-8D92-47CB-A4DC-AFB9E169115E}" dt="2024-04-25T14:22:52.919" v="205" actId="1076"/>
        <pc:sldMkLst>
          <pc:docMk/>
          <pc:sldMk cId="1540257322" sldId="259"/>
        </pc:sldMkLst>
      </pc:sldChg>
      <pc:sldChg chg="del">
        <pc:chgData name="Aversa,Alec" userId="S::aja367@drexel.edu::37f782f0-3376-44ba-b03f-83029f5af1fa" providerId="AD" clId="Web-{B570DD73-8D92-47CB-A4DC-AFB9E169115E}" dt="2024-04-25T13:46:28.881" v="1"/>
        <pc:sldMkLst>
          <pc:docMk/>
          <pc:sldMk cId="4185909048" sldId="260"/>
        </pc:sldMkLst>
      </pc:sldChg>
      <pc:sldChg chg="del">
        <pc:chgData name="Aversa,Alec" userId="S::aja367@drexel.edu::37f782f0-3376-44ba-b03f-83029f5af1fa" providerId="AD" clId="Web-{B570DD73-8D92-47CB-A4DC-AFB9E169115E}" dt="2024-04-25T13:46:27.694" v="0"/>
        <pc:sldMkLst>
          <pc:docMk/>
          <pc:sldMk cId="3646543705" sldId="261"/>
        </pc:sldMkLst>
      </pc:sldChg>
      <pc:sldChg chg="del">
        <pc:chgData name="Aversa,Alec" userId="S::aja367@drexel.edu::37f782f0-3376-44ba-b03f-83029f5af1fa" providerId="AD" clId="Web-{B570DD73-8D92-47CB-A4DC-AFB9E169115E}" dt="2024-04-25T13:46:29.881" v="2"/>
        <pc:sldMkLst>
          <pc:docMk/>
          <pc:sldMk cId="2181195159" sldId="262"/>
        </pc:sldMkLst>
      </pc:sldChg>
    </pc:docChg>
  </pc:docChgLst>
  <pc:docChgLst>
    <pc:chgData name="Aversa,Alec" userId="37f782f0-3376-44ba-b03f-83029f5af1fa" providerId="ADAL" clId="{00139C89-A632-4E0F-8782-F11F737BC1CE}"/>
    <pc:docChg chg="custSel addSld delSld modSld sldOrd modSection">
      <pc:chgData name="Aversa,Alec" userId="37f782f0-3376-44ba-b03f-83029f5af1fa" providerId="ADAL" clId="{00139C89-A632-4E0F-8782-F11F737BC1CE}" dt="2025-03-13T18:30:51.780" v="137" actId="1076"/>
      <pc:docMkLst>
        <pc:docMk/>
      </pc:docMkLst>
      <pc:sldChg chg="modSp mod">
        <pc:chgData name="Aversa,Alec" userId="37f782f0-3376-44ba-b03f-83029f5af1fa" providerId="ADAL" clId="{00139C89-A632-4E0F-8782-F11F737BC1CE}" dt="2025-03-13T18:27:46.397" v="84" actId="20577"/>
        <pc:sldMkLst>
          <pc:docMk/>
          <pc:sldMk cId="3274039019" sldId="260"/>
        </pc:sldMkLst>
        <pc:spChg chg="mod">
          <ac:chgData name="Aversa,Alec" userId="37f782f0-3376-44ba-b03f-83029f5af1fa" providerId="ADAL" clId="{00139C89-A632-4E0F-8782-F11F737BC1CE}" dt="2025-03-13T18:27:46.397" v="84" actId="20577"/>
          <ac:spMkLst>
            <pc:docMk/>
            <pc:sldMk cId="3274039019" sldId="260"/>
            <ac:spMk id="3" creationId="{C3037F7A-D47A-D354-7938-6C6BC190E28E}"/>
          </ac:spMkLst>
        </pc:spChg>
      </pc:sldChg>
      <pc:sldChg chg="modSp mod">
        <pc:chgData name="Aversa,Alec" userId="37f782f0-3376-44ba-b03f-83029f5af1fa" providerId="ADAL" clId="{00139C89-A632-4E0F-8782-F11F737BC1CE}" dt="2025-03-13T18:27:25.618" v="33" actId="20577"/>
        <pc:sldMkLst>
          <pc:docMk/>
          <pc:sldMk cId="1660461503" sldId="272"/>
        </pc:sldMkLst>
        <pc:spChg chg="mod">
          <ac:chgData name="Aversa,Alec" userId="37f782f0-3376-44ba-b03f-83029f5af1fa" providerId="ADAL" clId="{00139C89-A632-4E0F-8782-F11F737BC1CE}" dt="2025-03-13T18:27:25.618" v="33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37f782f0-3376-44ba-b03f-83029f5af1fa" providerId="ADAL" clId="{00139C89-A632-4E0F-8782-F11F737BC1CE}" dt="2025-03-13T18:26:52.818" v="16" actId="47"/>
        <pc:sldMkLst>
          <pc:docMk/>
          <pc:sldMk cId="544611751" sldId="288"/>
        </pc:sldMkLst>
      </pc:sldChg>
      <pc:sldChg chg="del">
        <pc:chgData name="Aversa,Alec" userId="37f782f0-3376-44ba-b03f-83029f5af1fa" providerId="ADAL" clId="{00139C89-A632-4E0F-8782-F11F737BC1CE}" dt="2025-03-13T18:27:09.418" v="25" actId="47"/>
        <pc:sldMkLst>
          <pc:docMk/>
          <pc:sldMk cId="1900215281" sldId="289"/>
        </pc:sldMkLst>
      </pc:sldChg>
      <pc:sldChg chg="del">
        <pc:chgData name="Aversa,Alec" userId="37f782f0-3376-44ba-b03f-83029f5af1fa" providerId="ADAL" clId="{00139C89-A632-4E0F-8782-F11F737BC1CE}" dt="2025-03-13T18:26:33.920" v="13" actId="47"/>
        <pc:sldMkLst>
          <pc:docMk/>
          <pc:sldMk cId="662616809" sldId="305"/>
        </pc:sldMkLst>
      </pc:sldChg>
      <pc:sldChg chg="ord">
        <pc:chgData name="Aversa,Alec" userId="37f782f0-3376-44ba-b03f-83029f5af1fa" providerId="ADAL" clId="{00139C89-A632-4E0F-8782-F11F737BC1CE}" dt="2025-03-13T18:27:06.883" v="24"/>
        <pc:sldMkLst>
          <pc:docMk/>
          <pc:sldMk cId="3111103560" sldId="307"/>
        </pc:sldMkLst>
      </pc:sldChg>
      <pc:sldChg chg="ord">
        <pc:chgData name="Aversa,Alec" userId="37f782f0-3376-44ba-b03f-83029f5af1fa" providerId="ADAL" clId="{00139C89-A632-4E0F-8782-F11F737BC1CE}" dt="2025-03-13T18:27:15.859" v="27"/>
        <pc:sldMkLst>
          <pc:docMk/>
          <pc:sldMk cId="2018000494" sldId="308"/>
        </pc:sldMkLst>
      </pc:sldChg>
      <pc:sldChg chg="addSp modSp new mod ord">
        <pc:chgData name="Aversa,Alec" userId="37f782f0-3376-44ba-b03f-83029f5af1fa" providerId="ADAL" clId="{00139C89-A632-4E0F-8782-F11F737BC1CE}" dt="2025-03-13T18:27:01.408" v="22"/>
        <pc:sldMkLst>
          <pc:docMk/>
          <pc:sldMk cId="1083215963" sldId="312"/>
        </pc:sldMkLst>
      </pc:sldChg>
      <pc:sldChg chg="addSp delSp modSp new mod">
        <pc:chgData name="Aversa,Alec" userId="37f782f0-3376-44ba-b03f-83029f5af1fa" providerId="ADAL" clId="{00139C89-A632-4E0F-8782-F11F737BC1CE}" dt="2025-03-13T18:30:34.059" v="129" actId="21"/>
        <pc:sldMkLst>
          <pc:docMk/>
          <pc:sldMk cId="3625800083" sldId="313"/>
        </pc:sldMkLst>
        <pc:spChg chg="mod">
          <ac:chgData name="Aversa,Alec" userId="37f782f0-3376-44ba-b03f-83029f5af1fa" providerId="ADAL" clId="{00139C89-A632-4E0F-8782-F11F737BC1CE}" dt="2025-03-13T18:29:46.151" v="124" actId="20577"/>
          <ac:spMkLst>
            <pc:docMk/>
            <pc:sldMk cId="3625800083" sldId="313"/>
            <ac:spMk id="2" creationId="{5A8440BC-8AF7-40E5-1881-2FFACBD727FF}"/>
          </ac:spMkLst>
        </pc:spChg>
        <pc:picChg chg="add mod">
          <ac:chgData name="Aversa,Alec" userId="37f782f0-3376-44ba-b03f-83029f5af1fa" providerId="ADAL" clId="{00139C89-A632-4E0F-8782-F11F737BC1CE}" dt="2025-03-13T18:30:29.856" v="127" actId="1076"/>
          <ac:picMkLst>
            <pc:docMk/>
            <pc:sldMk cId="3625800083" sldId="313"/>
            <ac:picMk id="7" creationId="{3A16DDFE-6C15-231A-42D3-1B9AD06C313C}"/>
          </ac:picMkLst>
        </pc:picChg>
      </pc:sldChg>
      <pc:sldChg chg="addSp modSp new mod">
        <pc:chgData name="Aversa,Alec" userId="37f782f0-3376-44ba-b03f-83029f5af1fa" providerId="ADAL" clId="{00139C89-A632-4E0F-8782-F11F737BC1CE}" dt="2025-03-13T18:30:51.780" v="137" actId="1076"/>
        <pc:sldMkLst>
          <pc:docMk/>
          <pc:sldMk cId="3537652097" sldId="314"/>
        </pc:sldMkLst>
        <pc:spChg chg="mod">
          <ac:chgData name="Aversa,Alec" userId="37f782f0-3376-44ba-b03f-83029f5af1fa" providerId="ADAL" clId="{00139C89-A632-4E0F-8782-F11F737BC1CE}" dt="2025-03-13T18:30:49.711" v="136"/>
          <ac:spMkLst>
            <pc:docMk/>
            <pc:sldMk cId="3537652097" sldId="314"/>
            <ac:spMk id="2" creationId="{498C9FE6-45B0-C9FE-410C-161803E6CB65}"/>
          </ac:spMkLst>
        </pc:spChg>
        <pc:picChg chg="add mod">
          <ac:chgData name="Aversa,Alec" userId="37f782f0-3376-44ba-b03f-83029f5af1fa" providerId="ADAL" clId="{00139C89-A632-4E0F-8782-F11F737BC1CE}" dt="2025-03-13T18:30:51.780" v="137" actId="1076"/>
          <ac:picMkLst>
            <pc:docMk/>
            <pc:sldMk cId="3537652097" sldId="314"/>
            <ac:picMk id="5" creationId="{CCBF8ACF-39C8-1EE9-127D-000E213C5FB3}"/>
          </ac:picMkLst>
        </pc:picChg>
      </pc:sldChg>
    </pc:docChg>
  </pc:docChgLst>
  <pc:docChgLst>
    <pc:chgData name="Aversa,Alec" userId="37f782f0-3376-44ba-b03f-83029f5af1fa" providerId="ADAL" clId="{3A7BD72A-FF2C-4864-96C2-EC79591B38AF}"/>
    <pc:docChg chg="custSel delSld modSld">
      <pc:chgData name="Aversa,Alec" userId="37f782f0-3376-44ba-b03f-83029f5af1fa" providerId="ADAL" clId="{3A7BD72A-FF2C-4864-96C2-EC79591B38AF}" dt="2024-11-16T15:47:51.883" v="281" actId="478"/>
      <pc:docMkLst>
        <pc:docMk/>
      </pc:docMkLst>
      <pc:sldChg chg="modSp mod">
        <pc:chgData name="Aversa,Alec" userId="37f782f0-3376-44ba-b03f-83029f5af1fa" providerId="ADAL" clId="{3A7BD72A-FF2C-4864-96C2-EC79591B38AF}" dt="2024-11-16T15:32:08.621" v="37" actId="20577"/>
        <pc:sldMkLst>
          <pc:docMk/>
          <pc:sldMk cId="307769355" sldId="264"/>
        </pc:sldMkLst>
      </pc:sldChg>
      <pc:sldChg chg="addSp delSp modSp mod">
        <pc:chgData name="Aversa,Alec" userId="37f782f0-3376-44ba-b03f-83029f5af1fa" providerId="ADAL" clId="{3A7BD72A-FF2C-4864-96C2-EC79591B38AF}" dt="2024-11-16T15:44:41.196" v="245" actId="1076"/>
        <pc:sldMkLst>
          <pc:docMk/>
          <pc:sldMk cId="3153954764" sldId="265"/>
        </pc:sldMkLst>
      </pc:sldChg>
      <pc:sldChg chg="modSp del mod">
        <pc:chgData name="Aversa,Alec" userId="37f782f0-3376-44ba-b03f-83029f5af1fa" providerId="ADAL" clId="{3A7BD72A-FF2C-4864-96C2-EC79591B38AF}" dt="2024-11-16T15:28:43.112" v="1" actId="2696"/>
        <pc:sldMkLst>
          <pc:docMk/>
          <pc:sldMk cId="95419371" sldId="266"/>
        </pc:sldMkLst>
      </pc:sldChg>
      <pc:sldChg chg="addSp delSp modSp mod">
        <pc:chgData name="Aversa,Alec" userId="37f782f0-3376-44ba-b03f-83029f5af1fa" providerId="ADAL" clId="{3A7BD72A-FF2C-4864-96C2-EC79591B38AF}" dt="2024-11-16T15:47:51.883" v="281" actId="478"/>
        <pc:sldMkLst>
          <pc:docMk/>
          <pc:sldMk cId="3618922906" sldId="267"/>
        </pc:sldMkLst>
      </pc:sldChg>
      <pc:sldChg chg="del">
        <pc:chgData name="Aversa,Alec" userId="37f782f0-3376-44ba-b03f-83029f5af1fa" providerId="ADAL" clId="{3A7BD72A-FF2C-4864-96C2-EC79591B38AF}" dt="2024-11-16T15:28:54.627" v="2" actId="2696"/>
        <pc:sldMkLst>
          <pc:docMk/>
          <pc:sldMk cId="1519156373" sldId="271"/>
        </pc:sldMkLst>
      </pc:sldChg>
    </pc:docChg>
  </pc:docChgLst>
  <pc:docChgLst>
    <pc:chgData name="Aversa,Alec" userId="37f782f0-3376-44ba-b03f-83029f5af1fa" providerId="ADAL" clId="{B410A14C-2361-4E19-9182-770F8C81670F}"/>
    <pc:docChg chg="custSel addSld modSld">
      <pc:chgData name="Aversa,Alec" userId="37f782f0-3376-44ba-b03f-83029f5af1fa" providerId="ADAL" clId="{B410A14C-2361-4E19-9182-770F8C81670F}" dt="2024-10-17T18:01:41.770" v="1111" actId="20577"/>
      <pc:docMkLst>
        <pc:docMk/>
      </pc:docMkLst>
      <pc:sldChg chg="modSp mod">
        <pc:chgData name="Aversa,Alec" userId="37f782f0-3376-44ba-b03f-83029f5af1fa" providerId="ADAL" clId="{B410A14C-2361-4E19-9182-770F8C81670F}" dt="2024-10-17T17:15:24.611" v="889" actId="20577"/>
        <pc:sldMkLst>
          <pc:docMk/>
          <pc:sldMk cId="2681506020" sldId="257"/>
        </pc:sldMkLst>
      </pc:sldChg>
      <pc:sldChg chg="modSp mod">
        <pc:chgData name="Aversa,Alec" userId="37f782f0-3376-44ba-b03f-83029f5af1fa" providerId="ADAL" clId="{B410A14C-2361-4E19-9182-770F8C81670F}" dt="2024-10-17T17:29:32.163" v="1066" actId="20577"/>
        <pc:sldMkLst>
          <pc:docMk/>
          <pc:sldMk cId="2123628543" sldId="265"/>
        </pc:sldMkLst>
      </pc:sldChg>
      <pc:sldChg chg="addSp modSp mod modClrScheme chgLayout">
        <pc:chgData name="Aversa,Alec" userId="37f782f0-3376-44ba-b03f-83029f5af1fa" providerId="ADAL" clId="{B410A14C-2361-4E19-9182-770F8C81670F}" dt="2024-10-17T17:12:29.158" v="752" actId="26606"/>
        <pc:sldMkLst>
          <pc:docMk/>
          <pc:sldMk cId="1998254210" sldId="266"/>
        </pc:sldMkLst>
      </pc:sldChg>
      <pc:sldChg chg="addSp delSp modSp add mod">
        <pc:chgData name="Aversa,Alec" userId="37f782f0-3376-44ba-b03f-83029f5af1fa" providerId="ADAL" clId="{B410A14C-2361-4E19-9182-770F8C81670F}" dt="2024-10-17T17:28:09.641" v="983" actId="478"/>
        <pc:sldMkLst>
          <pc:docMk/>
          <pc:sldMk cId="3618922906" sldId="267"/>
        </pc:sldMkLst>
      </pc:sldChg>
      <pc:sldChg chg="modSp add mod">
        <pc:chgData name="Aversa,Alec" userId="37f782f0-3376-44ba-b03f-83029f5af1fa" providerId="ADAL" clId="{B410A14C-2361-4E19-9182-770F8C81670F}" dt="2024-10-17T18:01:41.770" v="1111" actId="20577"/>
        <pc:sldMkLst>
          <pc:docMk/>
          <pc:sldMk cId="2670442084" sldId="268"/>
        </pc:sldMkLst>
      </pc:sldChg>
    </pc:docChg>
  </pc:docChgLst>
  <pc:docChgLst>
    <pc:chgData name="Aversa,Alec" userId="S::aja367@drexel.edu::37f782f0-3376-44ba-b03f-83029f5af1fa" providerId="AD" clId="Web-{E98BE0ED-D788-4BCA-8CAB-DCE7C51DEBB6}"/>
    <pc:docChg chg="addSld modSld">
      <pc:chgData name="Aversa,Alec" userId="S::aja367@drexel.edu::37f782f0-3376-44ba-b03f-83029f5af1fa" providerId="AD" clId="Web-{E98BE0ED-D788-4BCA-8CAB-DCE7C51DEBB6}" dt="2023-01-12T04:11:33.266" v="203" actId="20577"/>
      <pc:docMkLst>
        <pc:docMk/>
      </pc:docMkLst>
      <pc:sldChg chg="modSp new">
        <pc:chgData name="Aversa,Alec" userId="S::aja367@drexel.edu::37f782f0-3376-44ba-b03f-83029f5af1fa" providerId="AD" clId="Web-{E98BE0ED-D788-4BCA-8CAB-DCE7C51DEBB6}" dt="2023-01-12T04:11:33.266" v="203" actId="20577"/>
        <pc:sldMkLst>
          <pc:docMk/>
          <pc:sldMk cId="4023634805" sldId="258"/>
        </pc:sldMkLst>
      </pc:sldChg>
    </pc:docChg>
  </pc:docChgLst>
  <pc:docChgLst>
    <pc:chgData name="Aversa,Alec" userId="S::aja367@drexel.edu::37f782f0-3376-44ba-b03f-83029f5af1fa" providerId="AD" clId="Web-{4006685B-262A-4331-8AD2-14B785B48AE3}"/>
    <pc:docChg chg="modSld">
      <pc:chgData name="Aversa,Alec" userId="S::aja367@drexel.edu::37f782f0-3376-44ba-b03f-83029f5af1fa" providerId="AD" clId="Web-{4006685B-262A-4331-8AD2-14B785B48AE3}" dt="2023-01-25T20:45:20.635" v="40" actId="20577"/>
      <pc:docMkLst>
        <pc:docMk/>
      </pc:docMkLst>
    </pc:docChg>
  </pc:docChgLst>
  <pc:docChgLst>
    <pc:chgData name="Aversa,Alec" userId="S::aja367@drexel.edu::37f782f0-3376-44ba-b03f-83029f5af1fa" providerId="AD" clId="Web-{A00E7350-307A-B82A-F1F8-5515B5C4A31F}"/>
    <pc:docChg chg="addSld delSld modSld">
      <pc:chgData name="Aversa,Alec" userId="S::aja367@drexel.edu::37f782f0-3376-44ba-b03f-83029f5af1fa" providerId="AD" clId="Web-{A00E7350-307A-B82A-F1F8-5515B5C4A31F}" dt="2023-07-05T16:15:27.008" v="319" actId="20577"/>
      <pc:docMkLst>
        <pc:docMk/>
      </pc:docMkLst>
      <pc:sldChg chg="addSp delSp modSp add replId">
        <pc:chgData name="Aversa,Alec" userId="S::aja367@drexel.edu::37f782f0-3376-44ba-b03f-83029f5af1fa" providerId="AD" clId="Web-{A00E7350-307A-B82A-F1F8-5515B5C4A31F}" dt="2023-07-05T15:59:44.677" v="79" actId="1076"/>
        <pc:sldMkLst>
          <pc:docMk/>
          <pc:sldMk cId="1661216741" sldId="258"/>
        </pc:sldMkLst>
      </pc:sldChg>
      <pc:sldChg chg="del">
        <pc:chgData name="Aversa,Alec" userId="S::aja367@drexel.edu::37f782f0-3376-44ba-b03f-83029f5af1fa" providerId="AD" clId="Web-{A00E7350-307A-B82A-F1F8-5515B5C4A31F}" dt="2023-07-05T15:51:23.166" v="2"/>
        <pc:sldMkLst>
          <pc:docMk/>
          <pc:sldMk cId="1940666705" sldId="259"/>
        </pc:sldMkLst>
      </pc:sldChg>
      <pc:sldChg chg="del">
        <pc:chgData name="Aversa,Alec" userId="S::aja367@drexel.edu::37f782f0-3376-44ba-b03f-83029f5af1fa" providerId="AD" clId="Web-{A00E7350-307A-B82A-F1F8-5515B5C4A31F}" dt="2023-07-05T15:51:25.822" v="4"/>
        <pc:sldMkLst>
          <pc:docMk/>
          <pc:sldMk cId="2450948767" sldId="260"/>
        </pc:sldMkLst>
      </pc:sldChg>
      <pc:sldChg chg="del">
        <pc:chgData name="Aversa,Alec" userId="S::aja367@drexel.edu::37f782f0-3376-44ba-b03f-83029f5af1fa" providerId="AD" clId="Web-{A00E7350-307A-B82A-F1F8-5515B5C4A31F}" dt="2023-07-05T15:51:26.306" v="5"/>
        <pc:sldMkLst>
          <pc:docMk/>
          <pc:sldMk cId="53321311" sldId="261"/>
        </pc:sldMkLst>
      </pc:sldChg>
      <pc:sldChg chg="del">
        <pc:chgData name="Aversa,Alec" userId="S::aja367@drexel.edu::37f782f0-3376-44ba-b03f-83029f5af1fa" providerId="AD" clId="Web-{A00E7350-307A-B82A-F1F8-5515B5C4A31F}" dt="2023-07-05T15:51:26.681" v="6"/>
        <pc:sldMkLst>
          <pc:docMk/>
          <pc:sldMk cId="342489682" sldId="262"/>
        </pc:sldMkLst>
      </pc:sldChg>
      <pc:sldChg chg="del">
        <pc:chgData name="Aversa,Alec" userId="S::aja367@drexel.edu::37f782f0-3376-44ba-b03f-83029f5af1fa" providerId="AD" clId="Web-{A00E7350-307A-B82A-F1F8-5515B5C4A31F}" dt="2023-07-05T15:51:27.103" v="7"/>
        <pc:sldMkLst>
          <pc:docMk/>
          <pc:sldMk cId="4169443633" sldId="263"/>
        </pc:sldMkLst>
      </pc:sldChg>
      <pc:sldChg chg="del">
        <pc:chgData name="Aversa,Alec" userId="S::aja367@drexel.edu::37f782f0-3376-44ba-b03f-83029f5af1fa" providerId="AD" clId="Web-{A00E7350-307A-B82A-F1F8-5515B5C4A31F}" dt="2023-07-05T15:51:24.369" v="3"/>
        <pc:sldMkLst>
          <pc:docMk/>
          <pc:sldMk cId="2280966041" sldId="264"/>
        </pc:sldMkLst>
      </pc:sldChg>
    </pc:docChg>
  </pc:docChgLst>
  <pc:docChgLst>
    <pc:chgData name="Aversa,Alec" userId="S::aja367@drexel.edu::37f782f0-3376-44ba-b03f-83029f5af1fa" providerId="AD" clId="Web-{1F5308CA-AE12-6790-569A-FCB42543DEF1}"/>
    <pc:docChg chg="addSld delSld modSld">
      <pc:chgData name="Aversa,Alec" userId="S::aja367@drexel.edu::37f782f0-3376-44ba-b03f-83029f5af1fa" providerId="AD" clId="Web-{1F5308CA-AE12-6790-569A-FCB42543DEF1}" dt="2024-09-26T16:57:15.969" v="237" actId="20577"/>
      <pc:docMkLst>
        <pc:docMk/>
      </pc:docMkLst>
      <pc:sldChg chg="addSp delSp modSp new">
        <pc:chgData name="Aversa,Alec" userId="S::aja367@drexel.edu::37f782f0-3376-44ba-b03f-83029f5af1fa" providerId="AD" clId="Web-{1F5308CA-AE12-6790-569A-FCB42543DEF1}" dt="2024-09-26T16:55:53.686" v="234" actId="1076"/>
        <pc:sldMkLst>
          <pc:docMk/>
          <pc:sldMk cId="1370710618" sldId="258"/>
        </pc:sldMkLst>
      </pc:sldChg>
      <pc:sldChg chg="del">
        <pc:chgData name="Aversa,Alec" userId="S::aja367@drexel.edu::37f782f0-3376-44ba-b03f-83029f5af1fa" providerId="AD" clId="Web-{1F5308CA-AE12-6790-569A-FCB42543DEF1}" dt="2024-09-26T16:48:43.266" v="0"/>
        <pc:sldMkLst>
          <pc:docMk/>
          <pc:sldMk cId="1384011435" sldId="258"/>
        </pc:sldMkLst>
      </pc:sldChg>
      <pc:sldChg chg="del">
        <pc:chgData name="Aversa,Alec" userId="S::aja367@drexel.edu::37f782f0-3376-44ba-b03f-83029f5af1fa" providerId="AD" clId="Web-{1F5308CA-AE12-6790-569A-FCB42543DEF1}" dt="2024-09-26T16:48:43.969" v="1"/>
        <pc:sldMkLst>
          <pc:docMk/>
          <pc:sldMk cId="968876973" sldId="259"/>
        </pc:sldMkLst>
      </pc:sldChg>
      <pc:sldChg chg="addSp delSp modSp new">
        <pc:chgData name="Aversa,Alec" userId="S::aja367@drexel.edu::37f782f0-3376-44ba-b03f-83029f5af1fa" providerId="AD" clId="Web-{1F5308CA-AE12-6790-569A-FCB42543DEF1}" dt="2024-09-26T16:55:45.342" v="233" actId="1076"/>
        <pc:sldMkLst>
          <pc:docMk/>
          <pc:sldMk cId="1562288220" sldId="259"/>
        </pc:sldMkLst>
      </pc:sldChg>
      <pc:sldChg chg="del">
        <pc:chgData name="Aversa,Alec" userId="S::aja367@drexel.edu::37f782f0-3376-44ba-b03f-83029f5af1fa" providerId="AD" clId="Web-{1F5308CA-AE12-6790-569A-FCB42543DEF1}" dt="2024-09-26T16:48:46.250" v="2"/>
        <pc:sldMkLst>
          <pc:docMk/>
          <pc:sldMk cId="3531555615" sldId="260"/>
        </pc:sldMkLst>
      </pc:sldChg>
    </pc:docChg>
  </pc:docChgLst>
  <pc:docChgLst>
    <pc:chgData name="Aversa,Alec" userId="37f782f0-3376-44ba-b03f-83029f5af1fa" providerId="ADAL" clId="{577EFED9-F0B3-E346-A256-8838470C28A5}"/>
    <pc:docChg chg="addSld modSld sldOrd">
      <pc:chgData name="Aversa,Alec" userId="37f782f0-3376-44ba-b03f-83029f5af1fa" providerId="ADAL" clId="{577EFED9-F0B3-E346-A256-8838470C28A5}" dt="2023-11-09T16:00:10.864" v="39" actId="20578"/>
      <pc:docMkLst>
        <pc:docMk/>
      </pc:docMkLst>
      <pc:sldChg chg="addSp delSp modSp new mod ord">
        <pc:chgData name="Aversa,Alec" userId="37f782f0-3376-44ba-b03f-83029f5af1fa" providerId="ADAL" clId="{577EFED9-F0B3-E346-A256-8838470C28A5}" dt="2023-11-09T16:00:10.864" v="39" actId="20578"/>
        <pc:sldMkLst>
          <pc:docMk/>
          <pc:sldMk cId="2625766811" sldId="259"/>
        </pc:sldMkLst>
      </pc:sldChg>
    </pc:docChg>
  </pc:docChgLst>
  <pc:docChgLst>
    <pc:chgData name="Aversa,Alec" userId="37f782f0-3376-44ba-b03f-83029f5af1fa" providerId="ADAL" clId="{DD2C8130-4602-4AC8-9D0E-C9644B5725CE}"/>
    <pc:docChg chg="undo custSel modSld">
      <pc:chgData name="Aversa,Alec" userId="37f782f0-3376-44ba-b03f-83029f5af1fa" providerId="ADAL" clId="{DD2C8130-4602-4AC8-9D0E-C9644B5725CE}" dt="2024-01-25T16:01:09.627" v="408" actId="1076"/>
      <pc:docMkLst>
        <pc:docMk/>
      </pc:docMkLst>
      <pc:sldChg chg="addSp delSp modSp mod">
        <pc:chgData name="Aversa,Alec" userId="37f782f0-3376-44ba-b03f-83029f5af1fa" providerId="ADAL" clId="{DD2C8130-4602-4AC8-9D0E-C9644B5725CE}" dt="2024-01-25T16:01:09.627" v="408" actId="1076"/>
        <pc:sldMkLst>
          <pc:docMk/>
          <pc:sldMk cId="2440611012" sldId="258"/>
        </pc:sldMkLst>
      </pc:sldChg>
    </pc:docChg>
  </pc:docChgLst>
  <pc:docChgLst>
    <pc:chgData name="Aversa,Alec" userId="S::aja367@drexel.edu::37f782f0-3376-44ba-b03f-83029f5af1fa" providerId="AD" clId="Web-{32C7F1B0-3252-8977-4EBF-2C3FD77E1DAD}"/>
    <pc:docChg chg="addSld delSld modSld sldOrd modSection">
      <pc:chgData name="Aversa,Alec" userId="S::aja367@drexel.edu::37f782f0-3376-44ba-b03f-83029f5af1fa" providerId="AD" clId="Web-{32C7F1B0-3252-8977-4EBF-2C3FD77E1DAD}" dt="2025-02-27T20:27:03.264" v="799" actId="1076"/>
      <pc:docMkLst>
        <pc:docMk/>
      </pc:docMkLst>
      <pc:sldChg chg="modSp">
        <pc:chgData name="Aversa,Alec" userId="S::aja367@drexel.edu::37f782f0-3376-44ba-b03f-83029f5af1fa" providerId="AD" clId="Web-{32C7F1B0-3252-8977-4EBF-2C3FD77E1DAD}" dt="2025-02-27T16:30:17.747" v="49"/>
        <pc:sldMkLst>
          <pc:docMk/>
          <pc:sldMk cId="276209718" sldId="292"/>
        </pc:sldMkLst>
        <pc:graphicFrameChg chg="mod modGraphic">
          <ac:chgData name="Aversa,Alec" userId="S::aja367@drexel.edu::37f782f0-3376-44ba-b03f-83029f5af1fa" providerId="AD" clId="Web-{32C7F1B0-3252-8977-4EBF-2C3FD77E1DAD}" dt="2025-02-27T16:30:17.747" v="49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addSp delSp modSp new">
        <pc:chgData name="Aversa,Alec" userId="S::aja367@drexel.edu::37f782f0-3376-44ba-b03f-83029f5af1fa" providerId="AD" clId="Web-{32C7F1B0-3252-8977-4EBF-2C3FD77E1DAD}" dt="2025-02-27T16:59:06.758" v="790" actId="20577"/>
        <pc:sldMkLst>
          <pc:docMk/>
          <pc:sldMk cId="1446443870" sldId="306"/>
        </pc:sldMkLst>
      </pc:sldChg>
      <pc:sldChg chg="del">
        <pc:chgData name="Aversa,Alec" userId="S::aja367@drexel.edu::37f782f0-3376-44ba-b03f-83029f5af1fa" providerId="AD" clId="Web-{32C7F1B0-3252-8977-4EBF-2C3FD77E1DAD}" dt="2025-02-27T16:35:26.476" v="451"/>
        <pc:sldMkLst>
          <pc:docMk/>
          <pc:sldMk cId="3028395963" sldId="306"/>
        </pc:sldMkLst>
      </pc:sldChg>
      <pc:sldChg chg="addSp delSp modSp new">
        <pc:chgData name="Aversa,Alec" userId="S::aja367@drexel.edu::37f782f0-3376-44ba-b03f-83029f5af1fa" providerId="AD" clId="Web-{32C7F1B0-3252-8977-4EBF-2C3FD77E1DAD}" dt="2025-02-27T20:27:03.264" v="799" actId="1076"/>
        <pc:sldMkLst>
          <pc:docMk/>
          <pc:sldMk cId="3111103560" sldId="307"/>
        </pc:sldMkLst>
        <pc:picChg chg="add mod">
          <ac:chgData name="Aversa,Alec" userId="S::aja367@drexel.edu::37f782f0-3376-44ba-b03f-83029f5af1fa" providerId="AD" clId="Web-{32C7F1B0-3252-8977-4EBF-2C3FD77E1DAD}" dt="2025-02-27T20:27:03.264" v="799" actId="1076"/>
          <ac:picMkLst>
            <pc:docMk/>
            <pc:sldMk cId="3111103560" sldId="307"/>
            <ac:picMk id="5" creationId="{432BDC4F-A6A6-B8E8-F429-8E577D2FA88B}"/>
          </ac:picMkLst>
        </pc:picChg>
      </pc:sldChg>
      <pc:sldChg chg="del">
        <pc:chgData name="Aversa,Alec" userId="S::aja367@drexel.edu::37f782f0-3376-44ba-b03f-83029f5af1fa" providerId="AD" clId="Web-{32C7F1B0-3252-8977-4EBF-2C3FD77E1DAD}" dt="2025-02-27T16:35:26.476" v="449"/>
        <pc:sldMkLst>
          <pc:docMk/>
          <pc:sldMk cId="3881393404" sldId="307"/>
        </pc:sldMkLst>
      </pc:sldChg>
      <pc:sldChg chg="del">
        <pc:chgData name="Aversa,Alec" userId="S::aja367@drexel.edu::37f782f0-3376-44ba-b03f-83029f5af1fa" providerId="AD" clId="Web-{32C7F1B0-3252-8977-4EBF-2C3FD77E1DAD}" dt="2025-02-27T16:35:26.476" v="450"/>
        <pc:sldMkLst>
          <pc:docMk/>
          <pc:sldMk cId="1705604729" sldId="308"/>
        </pc:sldMkLst>
      </pc:sldChg>
      <pc:sldChg chg="del">
        <pc:chgData name="Aversa,Alec" userId="S::aja367@drexel.edu::37f782f0-3376-44ba-b03f-83029f5af1fa" providerId="AD" clId="Web-{32C7F1B0-3252-8977-4EBF-2C3FD77E1DAD}" dt="2025-02-27T16:35:26.460" v="447"/>
        <pc:sldMkLst>
          <pc:docMk/>
          <pc:sldMk cId="3147435047" sldId="309"/>
        </pc:sldMkLst>
      </pc:sldChg>
      <pc:sldChg chg="del">
        <pc:chgData name="Aversa,Alec" userId="S::aja367@drexel.edu::37f782f0-3376-44ba-b03f-83029f5af1fa" providerId="AD" clId="Web-{32C7F1B0-3252-8977-4EBF-2C3FD77E1DAD}" dt="2025-02-27T16:35:26.460" v="448"/>
        <pc:sldMkLst>
          <pc:docMk/>
          <pc:sldMk cId="3933888753" sldId="310"/>
        </pc:sldMkLst>
      </pc:sldChg>
    </pc:docChg>
  </pc:docChgLst>
  <pc:docChgLst>
    <pc:chgData name="Aversa,Alec" userId="S::aja367@drexel.edu::37f782f0-3376-44ba-b03f-83029f5af1fa" providerId="AD" clId="Web-{4899840A-574E-474B-AB64-5E44245465BA}"/>
    <pc:docChg chg="modSld">
      <pc:chgData name="Aversa,Alec" userId="S::aja367@drexel.edu::37f782f0-3376-44ba-b03f-83029f5af1fa" providerId="AD" clId="Web-{4899840A-574E-474B-AB64-5E44245465BA}" dt="2022-07-14T17:11:39.802" v="16" actId="20577"/>
      <pc:docMkLst>
        <pc:docMk/>
      </pc:docMkLst>
    </pc:docChg>
  </pc:docChgLst>
  <pc:docChgLst>
    <pc:chgData name="Aversa,Alec" userId="37f782f0-3376-44ba-b03f-83029f5af1fa" providerId="ADAL" clId="{DD1CACF5-6923-4560-BCB7-5F813711AE39}"/>
    <pc:docChg chg="undo custSel addSld delSld modSld sldOrd modSection">
      <pc:chgData name="Aversa,Alec" userId="37f782f0-3376-44ba-b03f-83029f5af1fa" providerId="ADAL" clId="{DD1CACF5-6923-4560-BCB7-5F813711AE39}" dt="2025-03-28T18:48:49.765" v="699" actId="14100"/>
      <pc:docMkLst>
        <pc:docMk/>
      </pc:docMkLst>
      <pc:sldChg chg="modSp mod">
        <pc:chgData name="Aversa,Alec" userId="37f782f0-3376-44ba-b03f-83029f5af1fa" providerId="ADAL" clId="{DD1CACF5-6923-4560-BCB7-5F813711AE39}" dt="2025-03-27T11:25:31.551" v="3" actId="20577"/>
        <pc:sldMkLst>
          <pc:docMk/>
          <pc:sldMk cId="109857222" sldId="256"/>
        </pc:sldMkLst>
        <pc:spChg chg="mod">
          <ac:chgData name="Aversa,Alec" userId="37f782f0-3376-44ba-b03f-83029f5af1fa" providerId="ADAL" clId="{DD1CACF5-6923-4560-BCB7-5F813711AE39}" dt="2025-03-27T11:25:31.551" v="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">
        <pc:chgData name="Aversa,Alec" userId="37f782f0-3376-44ba-b03f-83029f5af1fa" providerId="ADAL" clId="{DD1CACF5-6923-4560-BCB7-5F813711AE39}" dt="2025-03-27T11:28:36.681" v="160" actId="47"/>
        <pc:sldMkLst>
          <pc:docMk/>
          <pc:sldMk cId="1223352898" sldId="258"/>
        </pc:sldMkLst>
      </pc:sldChg>
      <pc:sldChg chg="modSp mod">
        <pc:chgData name="Aversa,Alec" userId="37f782f0-3376-44ba-b03f-83029f5af1fa" providerId="ADAL" clId="{DD1CACF5-6923-4560-BCB7-5F813711AE39}" dt="2025-03-27T11:29:41.682" v="239" actId="207"/>
        <pc:sldMkLst>
          <pc:docMk/>
          <pc:sldMk cId="3274039019" sldId="260"/>
        </pc:sldMkLst>
        <pc:spChg chg="mod">
          <ac:chgData name="Aversa,Alec" userId="37f782f0-3376-44ba-b03f-83029f5af1fa" providerId="ADAL" clId="{DD1CACF5-6923-4560-BCB7-5F813711AE39}" dt="2025-03-27T11:29:41.682" v="239" actId="207"/>
          <ac:spMkLst>
            <pc:docMk/>
            <pc:sldMk cId="3274039019" sldId="260"/>
            <ac:spMk id="3" creationId="{C3037F7A-D47A-D354-7938-6C6BC190E28E}"/>
          </ac:spMkLst>
        </pc:spChg>
      </pc:sldChg>
      <pc:sldChg chg="del">
        <pc:chgData name="Aversa,Alec" userId="37f782f0-3376-44ba-b03f-83029f5af1fa" providerId="ADAL" clId="{DD1CACF5-6923-4560-BCB7-5F813711AE39}" dt="2025-03-27T11:28:37.336" v="161" actId="47"/>
        <pc:sldMkLst>
          <pc:docMk/>
          <pc:sldMk cId="2123628543" sldId="265"/>
        </pc:sldMkLst>
      </pc:sldChg>
      <pc:sldChg chg="modSp mod">
        <pc:chgData name="Aversa,Alec" userId="37f782f0-3376-44ba-b03f-83029f5af1fa" providerId="ADAL" clId="{DD1CACF5-6923-4560-BCB7-5F813711AE39}" dt="2025-03-27T11:28:23.409" v="155" actId="20577"/>
        <pc:sldMkLst>
          <pc:docMk/>
          <pc:sldMk cId="1660461503" sldId="272"/>
        </pc:sldMkLst>
        <pc:spChg chg="mod">
          <ac:chgData name="Aversa,Alec" userId="37f782f0-3376-44ba-b03f-83029f5af1fa" providerId="ADAL" clId="{DD1CACF5-6923-4560-BCB7-5F813711AE39}" dt="2025-03-27T11:28:23.409" v="155" actId="20577"/>
          <ac:spMkLst>
            <pc:docMk/>
            <pc:sldMk cId="1660461503" sldId="272"/>
            <ac:spMk id="3" creationId="{00000000-0000-0000-0000-000000000000}"/>
          </ac:spMkLst>
        </pc:spChg>
      </pc:sldChg>
      <pc:sldChg chg="del">
        <pc:chgData name="Aversa,Alec" userId="37f782f0-3376-44ba-b03f-83029f5af1fa" providerId="ADAL" clId="{DD1CACF5-6923-4560-BCB7-5F813711AE39}" dt="2025-03-27T11:28:35.084" v="157" actId="47"/>
        <pc:sldMkLst>
          <pc:docMk/>
          <pc:sldMk cId="1734196899" sldId="273"/>
        </pc:sldMkLst>
      </pc:sldChg>
      <pc:sldChg chg="del">
        <pc:chgData name="Aversa,Alec" userId="37f782f0-3376-44ba-b03f-83029f5af1fa" providerId="ADAL" clId="{DD1CACF5-6923-4560-BCB7-5F813711AE39}" dt="2025-03-27T11:28:39.135" v="164" actId="47"/>
        <pc:sldMkLst>
          <pc:docMk/>
          <pc:sldMk cId="910882217" sldId="276"/>
        </pc:sldMkLst>
      </pc:sldChg>
      <pc:sldChg chg="del">
        <pc:chgData name="Aversa,Alec" userId="37f782f0-3376-44ba-b03f-83029f5af1fa" providerId="ADAL" clId="{DD1CACF5-6923-4560-BCB7-5F813711AE39}" dt="2025-03-27T11:28:37.982" v="162" actId="47"/>
        <pc:sldMkLst>
          <pc:docMk/>
          <pc:sldMk cId="3127044720" sldId="278"/>
        </pc:sldMkLst>
      </pc:sldChg>
      <pc:sldChg chg="del">
        <pc:chgData name="Aversa,Alec" userId="37f782f0-3376-44ba-b03f-83029f5af1fa" providerId="ADAL" clId="{DD1CACF5-6923-4560-BCB7-5F813711AE39}" dt="2025-03-27T11:28:39.669" v="165" actId="47"/>
        <pc:sldMkLst>
          <pc:docMk/>
          <pc:sldMk cId="1034106743" sldId="291"/>
        </pc:sldMkLst>
      </pc:sldChg>
      <pc:sldChg chg="modSp mod">
        <pc:chgData name="Aversa,Alec" userId="37f782f0-3376-44ba-b03f-83029f5af1fa" providerId="ADAL" clId="{DD1CACF5-6923-4560-BCB7-5F813711AE39}" dt="2025-03-27T11:26:18.205" v="51" actId="20577"/>
        <pc:sldMkLst>
          <pc:docMk/>
          <pc:sldMk cId="276209718" sldId="292"/>
        </pc:sldMkLst>
        <pc:graphicFrameChg chg="modGraphic">
          <ac:chgData name="Aversa,Alec" userId="37f782f0-3376-44ba-b03f-83029f5af1fa" providerId="ADAL" clId="{DD1CACF5-6923-4560-BCB7-5F813711AE39}" dt="2025-03-27T11:26:18.205" v="51" actId="20577"/>
          <ac:graphicFrameMkLst>
            <pc:docMk/>
            <pc:sldMk cId="276209718" sldId="292"/>
            <ac:graphicFrameMk id="6" creationId="{F7F95B11-4552-7AF0-8DD7-959BD4BECF02}"/>
          </ac:graphicFrameMkLst>
        </pc:graphicFrameChg>
      </pc:sldChg>
      <pc:sldChg chg="del">
        <pc:chgData name="Aversa,Alec" userId="37f782f0-3376-44ba-b03f-83029f5af1fa" providerId="ADAL" clId="{DD1CACF5-6923-4560-BCB7-5F813711AE39}" dt="2025-03-27T11:28:40.171" v="166" actId="47"/>
        <pc:sldMkLst>
          <pc:docMk/>
          <pc:sldMk cId="3473691069" sldId="294"/>
        </pc:sldMkLst>
      </pc:sldChg>
      <pc:sldChg chg="del">
        <pc:chgData name="Aversa,Alec" userId="37f782f0-3376-44ba-b03f-83029f5af1fa" providerId="ADAL" clId="{DD1CACF5-6923-4560-BCB7-5F813711AE39}" dt="2025-03-27T11:28:35.630" v="158" actId="47"/>
        <pc:sldMkLst>
          <pc:docMk/>
          <pc:sldMk cId="2365937316" sldId="299"/>
        </pc:sldMkLst>
      </pc:sldChg>
      <pc:sldChg chg="del">
        <pc:chgData name="Aversa,Alec" userId="37f782f0-3376-44ba-b03f-83029f5af1fa" providerId="ADAL" clId="{DD1CACF5-6923-4560-BCB7-5F813711AE39}" dt="2025-03-27T11:28:36.183" v="159" actId="47"/>
        <pc:sldMkLst>
          <pc:docMk/>
          <pc:sldMk cId="3530260649" sldId="300"/>
        </pc:sldMkLst>
      </pc:sldChg>
      <pc:sldChg chg="del">
        <pc:chgData name="Aversa,Alec" userId="37f782f0-3376-44ba-b03f-83029f5af1fa" providerId="ADAL" clId="{DD1CACF5-6923-4560-BCB7-5F813711AE39}" dt="2025-03-27T11:28:38.581" v="163" actId="47"/>
        <pc:sldMkLst>
          <pc:docMk/>
          <pc:sldMk cId="3125395194" sldId="301"/>
        </pc:sldMkLst>
      </pc:sldChg>
      <pc:sldChg chg="del">
        <pc:chgData name="Aversa,Alec" userId="37f782f0-3376-44ba-b03f-83029f5af1fa" providerId="ADAL" clId="{DD1CACF5-6923-4560-BCB7-5F813711AE39}" dt="2025-03-27T11:28:40.650" v="167" actId="47"/>
        <pc:sldMkLst>
          <pc:docMk/>
          <pc:sldMk cId="146827075" sldId="302"/>
        </pc:sldMkLst>
      </pc:sldChg>
      <pc:sldChg chg="del">
        <pc:chgData name="Aversa,Alec" userId="37f782f0-3376-44ba-b03f-83029f5af1fa" providerId="ADAL" clId="{DD1CACF5-6923-4560-BCB7-5F813711AE39}" dt="2025-03-27T11:28:41.258" v="168" actId="47"/>
        <pc:sldMkLst>
          <pc:docMk/>
          <pc:sldMk cId="1239465813" sldId="303"/>
        </pc:sldMkLst>
      </pc:sldChg>
      <pc:sldChg chg="del">
        <pc:chgData name="Aversa,Alec" userId="37f782f0-3376-44ba-b03f-83029f5af1fa" providerId="ADAL" clId="{DD1CACF5-6923-4560-BCB7-5F813711AE39}" dt="2025-03-27T11:28:41.827" v="169" actId="47"/>
        <pc:sldMkLst>
          <pc:docMk/>
          <pc:sldMk cId="3188967287" sldId="304"/>
        </pc:sldMkLst>
      </pc:sldChg>
      <pc:sldChg chg="del">
        <pc:chgData name="Aversa,Alec" userId="37f782f0-3376-44ba-b03f-83029f5af1fa" providerId="ADAL" clId="{DD1CACF5-6923-4560-BCB7-5F813711AE39}" dt="2025-03-27T11:28:33.243" v="156" actId="47"/>
        <pc:sldMkLst>
          <pc:docMk/>
          <pc:sldMk cId="2018000494" sldId="308"/>
        </pc:sldMkLst>
      </pc:sldChg>
      <pc:sldChg chg="del">
        <pc:chgData name="Aversa,Alec" userId="37f782f0-3376-44ba-b03f-83029f5af1fa" providerId="ADAL" clId="{DD1CACF5-6923-4560-BCB7-5F813711AE39}" dt="2025-03-27T11:28:10.749" v="146" actId="47"/>
        <pc:sldMkLst>
          <pc:docMk/>
          <pc:sldMk cId="221213444" sldId="309"/>
        </pc:sldMkLst>
      </pc:sldChg>
      <pc:sldChg chg="del">
        <pc:chgData name="Aversa,Alec" userId="37f782f0-3376-44ba-b03f-83029f5af1fa" providerId="ADAL" clId="{DD1CACF5-6923-4560-BCB7-5F813711AE39}" dt="2025-03-27T11:28:15.505" v="147" actId="47"/>
        <pc:sldMkLst>
          <pc:docMk/>
          <pc:sldMk cId="86806951" sldId="310"/>
        </pc:sldMkLst>
      </pc:sldChg>
      <pc:sldChg chg="del">
        <pc:chgData name="Aversa,Alec" userId="37f782f0-3376-44ba-b03f-83029f5af1fa" providerId="ADAL" clId="{DD1CACF5-6923-4560-BCB7-5F813711AE39}" dt="2025-03-27T11:28:16.058" v="148" actId="47"/>
        <pc:sldMkLst>
          <pc:docMk/>
          <pc:sldMk cId="3274774473" sldId="311"/>
        </pc:sldMkLst>
      </pc:sldChg>
      <pc:sldChg chg="del">
        <pc:chgData name="Aversa,Alec" userId="37f782f0-3376-44ba-b03f-83029f5af1fa" providerId="ADAL" clId="{DD1CACF5-6923-4560-BCB7-5F813711AE39}" dt="2025-03-27T11:28:16.818" v="149" actId="47"/>
        <pc:sldMkLst>
          <pc:docMk/>
          <pc:sldMk cId="1083215963" sldId="312"/>
        </pc:sldMkLst>
      </pc:sldChg>
      <pc:sldChg chg="ord">
        <pc:chgData name="Aversa,Alec" userId="37f782f0-3376-44ba-b03f-83029f5af1fa" providerId="ADAL" clId="{DD1CACF5-6923-4560-BCB7-5F813711AE39}" dt="2025-03-27T19:10:31.097" v="505"/>
        <pc:sldMkLst>
          <pc:docMk/>
          <pc:sldMk cId="3625800083" sldId="313"/>
        </pc:sldMkLst>
      </pc:sldChg>
      <pc:sldChg chg="addSp delSp modSp new mod">
        <pc:chgData name="Aversa,Alec" userId="37f782f0-3376-44ba-b03f-83029f5af1fa" providerId="ADAL" clId="{DD1CACF5-6923-4560-BCB7-5F813711AE39}" dt="2025-03-27T13:00:03.128" v="283" actId="20577"/>
        <pc:sldMkLst>
          <pc:docMk/>
          <pc:sldMk cId="4219271858" sldId="315"/>
        </pc:sldMkLst>
        <pc:spChg chg="mod">
          <ac:chgData name="Aversa,Alec" userId="37f782f0-3376-44ba-b03f-83029f5af1fa" providerId="ADAL" clId="{DD1CACF5-6923-4560-BCB7-5F813711AE39}" dt="2025-03-27T13:00:03.128" v="283" actId="20577"/>
          <ac:spMkLst>
            <pc:docMk/>
            <pc:sldMk cId="4219271858" sldId="315"/>
            <ac:spMk id="2" creationId="{7356AA2C-7F32-8709-DEF0-321260510755}"/>
          </ac:spMkLst>
        </pc:spChg>
        <pc:spChg chg="del">
          <ac:chgData name="Aversa,Alec" userId="37f782f0-3376-44ba-b03f-83029f5af1fa" providerId="ADAL" clId="{DD1CACF5-6923-4560-BCB7-5F813711AE39}" dt="2025-03-27T12:29:44.503" v="244" actId="478"/>
          <ac:spMkLst>
            <pc:docMk/>
            <pc:sldMk cId="4219271858" sldId="315"/>
            <ac:spMk id="3" creationId="{179AF403-D767-AD76-5ACD-58B07F711B54}"/>
          </ac:spMkLst>
        </pc:spChg>
        <pc:picChg chg="add del mod">
          <ac:chgData name="Aversa,Alec" userId="37f782f0-3376-44ba-b03f-83029f5af1fa" providerId="ADAL" clId="{DD1CACF5-6923-4560-BCB7-5F813711AE39}" dt="2025-03-27T12:49:22.758" v="270" actId="1076"/>
          <ac:picMkLst>
            <pc:docMk/>
            <pc:sldMk cId="4219271858" sldId="315"/>
            <ac:picMk id="5" creationId="{A7A84CBC-35F7-F1C4-0038-13ABF162AB75}"/>
          </ac:picMkLst>
        </pc:picChg>
        <pc:picChg chg="add mod">
          <ac:chgData name="Aversa,Alec" userId="37f782f0-3376-44ba-b03f-83029f5af1fa" providerId="ADAL" clId="{DD1CACF5-6923-4560-BCB7-5F813711AE39}" dt="2025-03-27T12:49:26.171" v="272" actId="1076"/>
          <ac:picMkLst>
            <pc:docMk/>
            <pc:sldMk cId="4219271858" sldId="315"/>
            <ac:picMk id="7" creationId="{32E3AAF5-C489-0AEB-43C4-3F8A15C93723}"/>
          </ac:picMkLst>
        </pc:picChg>
      </pc:sldChg>
      <pc:sldChg chg="modSp new del mod">
        <pc:chgData name="Aversa,Alec" userId="37f782f0-3376-44ba-b03f-83029f5af1fa" providerId="ADAL" clId="{DD1CACF5-6923-4560-BCB7-5F813711AE39}" dt="2025-03-27T16:45:11.603" v="502" actId="2696"/>
        <pc:sldMkLst>
          <pc:docMk/>
          <pc:sldMk cId="4210963154" sldId="316"/>
        </pc:sldMkLst>
        <pc:spChg chg="mod">
          <ac:chgData name="Aversa,Alec" userId="37f782f0-3376-44ba-b03f-83029f5af1fa" providerId="ADAL" clId="{DD1CACF5-6923-4560-BCB7-5F813711AE39}" dt="2025-03-27T13:00:24.090" v="316" actId="20577"/>
          <ac:spMkLst>
            <pc:docMk/>
            <pc:sldMk cId="4210963154" sldId="316"/>
            <ac:spMk id="2" creationId="{796A5AFC-82A0-C1F8-8448-7869006FE50E}"/>
          </ac:spMkLst>
        </pc:spChg>
      </pc:sldChg>
      <pc:sldChg chg="addSp delSp modSp new mod ord">
        <pc:chgData name="Aversa,Alec" userId="37f782f0-3376-44ba-b03f-83029f5af1fa" providerId="ADAL" clId="{DD1CACF5-6923-4560-BCB7-5F813711AE39}" dt="2025-03-28T18:20:46.846" v="526"/>
        <pc:sldMkLst>
          <pc:docMk/>
          <pc:sldMk cId="247558920" sldId="317"/>
        </pc:sldMkLst>
        <pc:spChg chg="mod">
          <ac:chgData name="Aversa,Alec" userId="37f782f0-3376-44ba-b03f-83029f5af1fa" providerId="ADAL" clId="{DD1CACF5-6923-4560-BCB7-5F813711AE39}" dt="2025-03-27T15:23:36.482" v="325" actId="20577"/>
          <ac:spMkLst>
            <pc:docMk/>
            <pc:sldMk cId="247558920" sldId="317"/>
            <ac:spMk id="2" creationId="{42CAE7CB-1FAB-45B0-F2B8-09AFCED0CF34}"/>
          </ac:spMkLst>
        </pc:spChg>
        <pc:spChg chg="del">
          <ac:chgData name="Aversa,Alec" userId="37f782f0-3376-44ba-b03f-83029f5af1fa" providerId="ADAL" clId="{DD1CACF5-6923-4560-BCB7-5F813711AE39}" dt="2025-03-27T15:23:30.283" v="321"/>
          <ac:spMkLst>
            <pc:docMk/>
            <pc:sldMk cId="247558920" sldId="317"/>
            <ac:spMk id="3" creationId="{E2601741-A3AA-B3B6-47E4-E05D19979283}"/>
          </ac:spMkLst>
        </pc:spChg>
        <pc:picChg chg="add mod">
          <ac:chgData name="Aversa,Alec" userId="37f782f0-3376-44ba-b03f-83029f5af1fa" providerId="ADAL" clId="{DD1CACF5-6923-4560-BCB7-5F813711AE39}" dt="2025-03-27T15:23:32.272" v="322" actId="27614"/>
          <ac:picMkLst>
            <pc:docMk/>
            <pc:sldMk cId="247558920" sldId="317"/>
            <ac:picMk id="5" creationId="{7A055979-B354-65B1-6704-374788761520}"/>
          </ac:picMkLst>
        </pc:picChg>
        <pc:picChg chg="add mod">
          <ac:chgData name="Aversa,Alec" userId="37f782f0-3376-44ba-b03f-83029f5af1fa" providerId="ADAL" clId="{DD1CACF5-6923-4560-BCB7-5F813711AE39}" dt="2025-03-27T15:24:09.593" v="336" actId="1076"/>
          <ac:picMkLst>
            <pc:docMk/>
            <pc:sldMk cId="247558920" sldId="317"/>
            <ac:picMk id="7" creationId="{0F3D4978-0924-2830-4529-936C73F02216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3:50.292" v="332" actId="962"/>
        <pc:sldMkLst>
          <pc:docMk/>
          <pc:sldMk cId="3709811518" sldId="318"/>
        </pc:sldMkLst>
        <pc:spChg chg="mod">
          <ac:chgData name="Aversa,Alec" userId="37f782f0-3376-44ba-b03f-83029f5af1fa" providerId="ADAL" clId="{DD1CACF5-6923-4560-BCB7-5F813711AE39}" dt="2025-03-27T15:23:40.450" v="329" actId="20577"/>
          <ac:spMkLst>
            <pc:docMk/>
            <pc:sldMk cId="3709811518" sldId="318"/>
            <ac:spMk id="2" creationId="{D1291B6A-9EA7-4C2E-18B6-A4A6882EC702}"/>
          </ac:spMkLst>
        </pc:spChg>
        <pc:spChg chg="del">
          <ac:chgData name="Aversa,Alec" userId="37f782f0-3376-44ba-b03f-83029f5af1fa" providerId="ADAL" clId="{DD1CACF5-6923-4560-BCB7-5F813711AE39}" dt="2025-03-27T15:23:49.504" v="330"/>
          <ac:spMkLst>
            <pc:docMk/>
            <pc:sldMk cId="3709811518" sldId="318"/>
            <ac:spMk id="3" creationId="{6F60F0B9-CA16-838B-8D48-9690357706E9}"/>
          </ac:spMkLst>
        </pc:spChg>
        <pc:picChg chg="add mod">
          <ac:chgData name="Aversa,Alec" userId="37f782f0-3376-44ba-b03f-83029f5af1fa" providerId="ADAL" clId="{DD1CACF5-6923-4560-BCB7-5F813711AE39}" dt="2025-03-27T15:23:50.292" v="332" actId="962"/>
          <ac:picMkLst>
            <pc:docMk/>
            <pc:sldMk cId="3709811518" sldId="318"/>
            <ac:picMk id="5" creationId="{D3D7BA44-033D-02D7-0AD0-262B7B2D63D7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5:04.522" v="360" actId="20577"/>
        <pc:sldMkLst>
          <pc:docMk/>
          <pc:sldMk cId="3646457742" sldId="319"/>
        </pc:sldMkLst>
        <pc:spChg chg="mod">
          <ac:chgData name="Aversa,Alec" userId="37f782f0-3376-44ba-b03f-83029f5af1fa" providerId="ADAL" clId="{DD1CACF5-6923-4560-BCB7-5F813711AE39}" dt="2025-03-27T15:25:04.522" v="360" actId="20577"/>
          <ac:spMkLst>
            <pc:docMk/>
            <pc:sldMk cId="3646457742" sldId="319"/>
            <ac:spMk id="2" creationId="{2465DE7A-5146-B8F1-391C-655EBBD7BFE4}"/>
          </ac:spMkLst>
        </pc:spChg>
        <pc:spChg chg="del">
          <ac:chgData name="Aversa,Alec" userId="37f782f0-3376-44ba-b03f-83029f5af1fa" providerId="ADAL" clId="{DD1CACF5-6923-4560-BCB7-5F813711AE39}" dt="2025-03-27T15:24:47.973" v="341"/>
          <ac:spMkLst>
            <pc:docMk/>
            <pc:sldMk cId="3646457742" sldId="319"/>
            <ac:spMk id="3" creationId="{13C89F03-1520-D82C-9A67-7CB9F4A89EB0}"/>
          </ac:spMkLst>
        </pc:spChg>
        <pc:picChg chg="add mod">
          <ac:chgData name="Aversa,Alec" userId="37f782f0-3376-44ba-b03f-83029f5af1fa" providerId="ADAL" clId="{DD1CACF5-6923-4560-BCB7-5F813711AE39}" dt="2025-03-27T15:24:48.970" v="343" actId="962"/>
          <ac:picMkLst>
            <pc:docMk/>
            <pc:sldMk cId="3646457742" sldId="319"/>
            <ac:picMk id="5" creationId="{E166748E-A168-49C6-EBC7-DE726F6E37E3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5:10.011" v="372" actId="20577"/>
        <pc:sldMkLst>
          <pc:docMk/>
          <pc:sldMk cId="1990861642" sldId="320"/>
        </pc:sldMkLst>
        <pc:spChg chg="mod">
          <ac:chgData name="Aversa,Alec" userId="37f782f0-3376-44ba-b03f-83029f5af1fa" providerId="ADAL" clId="{DD1CACF5-6923-4560-BCB7-5F813711AE39}" dt="2025-03-27T15:25:10.011" v="372" actId="20577"/>
          <ac:spMkLst>
            <pc:docMk/>
            <pc:sldMk cId="1990861642" sldId="320"/>
            <ac:spMk id="2" creationId="{6565762C-9E5C-11B0-F749-75E04226ACBB}"/>
          </ac:spMkLst>
        </pc:spChg>
        <pc:spChg chg="del">
          <ac:chgData name="Aversa,Alec" userId="37f782f0-3376-44ba-b03f-83029f5af1fa" providerId="ADAL" clId="{DD1CACF5-6923-4560-BCB7-5F813711AE39}" dt="2025-03-27T15:24:56.886" v="344"/>
          <ac:spMkLst>
            <pc:docMk/>
            <pc:sldMk cId="1990861642" sldId="320"/>
            <ac:spMk id="3" creationId="{C6C20D7F-C181-0A55-1E1E-BF7D98077F0D}"/>
          </ac:spMkLst>
        </pc:spChg>
        <pc:picChg chg="add mod">
          <ac:chgData name="Aversa,Alec" userId="37f782f0-3376-44ba-b03f-83029f5af1fa" providerId="ADAL" clId="{DD1CACF5-6923-4560-BCB7-5F813711AE39}" dt="2025-03-27T15:24:57.783" v="346" actId="962"/>
          <ac:picMkLst>
            <pc:docMk/>
            <pc:sldMk cId="1990861642" sldId="320"/>
            <ac:picMk id="5" creationId="{1C37C24B-F158-6291-215E-5BBFE37EB18E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5:41.855" v="400" actId="20577"/>
        <pc:sldMkLst>
          <pc:docMk/>
          <pc:sldMk cId="4159874074" sldId="321"/>
        </pc:sldMkLst>
        <pc:spChg chg="mod">
          <ac:chgData name="Aversa,Alec" userId="37f782f0-3376-44ba-b03f-83029f5af1fa" providerId="ADAL" clId="{DD1CACF5-6923-4560-BCB7-5F813711AE39}" dt="2025-03-27T15:25:41.855" v="400" actId="20577"/>
          <ac:spMkLst>
            <pc:docMk/>
            <pc:sldMk cId="4159874074" sldId="321"/>
            <ac:spMk id="2" creationId="{BC9866BB-C5B6-4273-0BB1-AC4816B99E90}"/>
          </ac:spMkLst>
        </pc:spChg>
        <pc:spChg chg="del">
          <ac:chgData name="Aversa,Alec" userId="37f782f0-3376-44ba-b03f-83029f5af1fa" providerId="ADAL" clId="{DD1CACF5-6923-4560-BCB7-5F813711AE39}" dt="2025-03-27T15:25:30.882" v="374"/>
          <ac:spMkLst>
            <pc:docMk/>
            <pc:sldMk cId="4159874074" sldId="321"/>
            <ac:spMk id="3" creationId="{89550F5C-13CF-EFDE-998F-A45D65F7F8EA}"/>
          </ac:spMkLst>
        </pc:spChg>
        <pc:picChg chg="add mod">
          <ac:chgData name="Aversa,Alec" userId="37f782f0-3376-44ba-b03f-83029f5af1fa" providerId="ADAL" clId="{DD1CACF5-6923-4560-BCB7-5F813711AE39}" dt="2025-03-27T15:25:31.941" v="375" actId="27614"/>
          <ac:picMkLst>
            <pc:docMk/>
            <pc:sldMk cId="4159874074" sldId="321"/>
            <ac:picMk id="5" creationId="{F6E356C8-EF58-E8E0-1B03-854134EDF339}"/>
          </ac:picMkLst>
        </pc:picChg>
      </pc:sldChg>
      <pc:sldChg chg="addSp modSp add mod">
        <pc:chgData name="Aversa,Alec" userId="37f782f0-3376-44ba-b03f-83029f5af1fa" providerId="ADAL" clId="{DD1CACF5-6923-4560-BCB7-5F813711AE39}" dt="2025-03-27T15:26:26.986" v="428" actId="20577"/>
        <pc:sldMkLst>
          <pc:docMk/>
          <pc:sldMk cId="721922585" sldId="322"/>
        </pc:sldMkLst>
        <pc:spChg chg="mod">
          <ac:chgData name="Aversa,Alec" userId="37f782f0-3376-44ba-b03f-83029f5af1fa" providerId="ADAL" clId="{DD1CACF5-6923-4560-BCB7-5F813711AE39}" dt="2025-03-27T15:26:26.986" v="428" actId="20577"/>
          <ac:spMkLst>
            <pc:docMk/>
            <pc:sldMk cId="721922585" sldId="322"/>
            <ac:spMk id="2" creationId="{FDC035B8-8085-4E8F-18E3-B5B0DC2E1069}"/>
          </ac:spMkLst>
        </pc:spChg>
        <pc:picChg chg="add mod">
          <ac:chgData name="Aversa,Alec" userId="37f782f0-3376-44ba-b03f-83029f5af1fa" providerId="ADAL" clId="{DD1CACF5-6923-4560-BCB7-5F813711AE39}" dt="2025-03-27T15:26:15.411" v="406" actId="1076"/>
          <ac:picMkLst>
            <pc:docMk/>
            <pc:sldMk cId="721922585" sldId="322"/>
            <ac:picMk id="4" creationId="{946EF018-E45E-EB9C-DC4B-F269ECF2E80E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5:27:17.969" v="459"/>
        <pc:sldMkLst>
          <pc:docMk/>
          <pc:sldMk cId="1180268889" sldId="323"/>
        </pc:sldMkLst>
        <pc:spChg chg="mod">
          <ac:chgData name="Aversa,Alec" userId="37f782f0-3376-44ba-b03f-83029f5af1fa" providerId="ADAL" clId="{DD1CACF5-6923-4560-BCB7-5F813711AE39}" dt="2025-03-27T15:26:58.758" v="457" actId="20577"/>
          <ac:spMkLst>
            <pc:docMk/>
            <pc:sldMk cId="1180268889" sldId="323"/>
            <ac:spMk id="2" creationId="{00E7A312-09C0-984A-4B29-AEFA540C5767}"/>
          </ac:spMkLst>
        </pc:spChg>
        <pc:spChg chg="del">
          <ac:chgData name="Aversa,Alec" userId="37f782f0-3376-44ba-b03f-83029f5af1fa" providerId="ADAL" clId="{DD1CACF5-6923-4560-BCB7-5F813711AE39}" dt="2025-03-27T15:26:44.046" v="430"/>
          <ac:spMkLst>
            <pc:docMk/>
            <pc:sldMk cId="1180268889" sldId="323"/>
            <ac:spMk id="3" creationId="{F312B6DA-2812-FB03-8B81-5E58830308B4}"/>
          </ac:spMkLst>
        </pc:spChg>
        <pc:picChg chg="add mod">
          <ac:chgData name="Aversa,Alec" userId="37f782f0-3376-44ba-b03f-83029f5af1fa" providerId="ADAL" clId="{DD1CACF5-6923-4560-BCB7-5F813711AE39}" dt="2025-03-27T15:26:44.941" v="432" actId="962"/>
          <ac:picMkLst>
            <pc:docMk/>
            <pc:sldMk cId="1180268889" sldId="323"/>
            <ac:picMk id="5" creationId="{139F0E27-860A-2D67-D35E-F0B61CCD9340}"/>
          </ac:picMkLst>
        </pc:picChg>
        <pc:picChg chg="add mod">
          <ac:chgData name="Aversa,Alec" userId="37f782f0-3376-44ba-b03f-83029f5af1fa" providerId="ADAL" clId="{DD1CACF5-6923-4560-BCB7-5F813711AE39}" dt="2025-03-27T15:27:17.969" v="459"/>
          <ac:picMkLst>
            <pc:docMk/>
            <pc:sldMk cId="1180268889" sldId="323"/>
            <ac:picMk id="6" creationId="{7FDD7EDC-49DC-719B-081D-B8CD4AD5153F}"/>
          </ac:picMkLst>
        </pc:picChg>
      </pc:sldChg>
      <pc:sldChg chg="addSp modSp add mod">
        <pc:chgData name="Aversa,Alec" userId="37f782f0-3376-44ba-b03f-83029f5af1fa" providerId="ADAL" clId="{DD1CACF5-6923-4560-BCB7-5F813711AE39}" dt="2025-03-27T15:29:12.656" v="501" actId="113"/>
        <pc:sldMkLst>
          <pc:docMk/>
          <pc:sldMk cId="1705607148" sldId="324"/>
        </pc:sldMkLst>
        <pc:spChg chg="add mod">
          <ac:chgData name="Aversa,Alec" userId="37f782f0-3376-44ba-b03f-83029f5af1fa" providerId="ADAL" clId="{DD1CACF5-6923-4560-BCB7-5F813711AE39}" dt="2025-03-27T15:29:10.056" v="500" actId="113"/>
          <ac:spMkLst>
            <pc:docMk/>
            <pc:sldMk cId="1705607148" sldId="324"/>
            <ac:spMk id="7" creationId="{4F903434-FC9A-4882-BF5B-517035A28173}"/>
          </ac:spMkLst>
        </pc:spChg>
        <pc:spChg chg="add mod">
          <ac:chgData name="Aversa,Alec" userId="37f782f0-3376-44ba-b03f-83029f5af1fa" providerId="ADAL" clId="{DD1CACF5-6923-4560-BCB7-5F813711AE39}" dt="2025-03-27T15:28:48.170" v="492"/>
          <ac:spMkLst>
            <pc:docMk/>
            <pc:sldMk cId="1705607148" sldId="324"/>
            <ac:spMk id="8" creationId="{788ED53F-63CC-C09C-ACA7-AE9BE37D7D51}"/>
          </ac:spMkLst>
        </pc:spChg>
        <pc:spChg chg="add mod">
          <ac:chgData name="Aversa,Alec" userId="37f782f0-3376-44ba-b03f-83029f5af1fa" providerId="ADAL" clId="{DD1CACF5-6923-4560-BCB7-5F813711AE39}" dt="2025-03-27T15:29:12.656" v="501" actId="113"/>
          <ac:spMkLst>
            <pc:docMk/>
            <pc:sldMk cId="1705607148" sldId="324"/>
            <ac:spMk id="9" creationId="{7003B9AD-6487-D18D-0A13-F16861DD18FF}"/>
          </ac:spMkLst>
        </pc:spChg>
        <pc:spChg chg="add mod">
          <ac:chgData name="Aversa,Alec" userId="37f782f0-3376-44ba-b03f-83029f5af1fa" providerId="ADAL" clId="{DD1CACF5-6923-4560-BCB7-5F813711AE39}" dt="2025-03-27T15:29:04.121" v="499" actId="20577"/>
          <ac:spMkLst>
            <pc:docMk/>
            <pc:sldMk cId="1705607148" sldId="324"/>
            <ac:spMk id="10" creationId="{C50D5C1A-61A6-C490-C58D-21DAC21FE0C3}"/>
          </ac:spMkLst>
        </pc:spChg>
        <pc:picChg chg="add mod">
          <ac:chgData name="Aversa,Alec" userId="37f782f0-3376-44ba-b03f-83029f5af1fa" providerId="ADAL" clId="{DD1CACF5-6923-4560-BCB7-5F813711AE39}" dt="2025-03-27T15:28:26.032" v="486" actId="1076"/>
          <ac:picMkLst>
            <pc:docMk/>
            <pc:sldMk cId="1705607148" sldId="324"/>
            <ac:picMk id="3" creationId="{DE9E76EC-D214-0B01-F7B6-0EFD17C960F1}"/>
          </ac:picMkLst>
        </pc:picChg>
        <pc:picChg chg="add mod">
          <ac:chgData name="Aversa,Alec" userId="37f782f0-3376-44ba-b03f-83029f5af1fa" providerId="ADAL" clId="{DD1CACF5-6923-4560-BCB7-5F813711AE39}" dt="2025-03-27T15:28:24.207" v="485" actId="1076"/>
          <ac:picMkLst>
            <pc:docMk/>
            <pc:sldMk cId="1705607148" sldId="324"/>
            <ac:picMk id="4" creationId="{8BE48AE4-DD7F-6273-73AA-3252651B1AF7}"/>
          </ac:picMkLst>
        </pc:picChg>
        <pc:picChg chg="mod">
          <ac:chgData name="Aversa,Alec" userId="37f782f0-3376-44ba-b03f-83029f5af1fa" providerId="ADAL" clId="{DD1CACF5-6923-4560-BCB7-5F813711AE39}" dt="2025-03-27T15:27:26.542" v="462" actId="1076"/>
          <ac:picMkLst>
            <pc:docMk/>
            <pc:sldMk cId="1705607148" sldId="324"/>
            <ac:picMk id="5" creationId="{DA2E2539-5D17-4F7F-C0A7-16221BDBE9E1}"/>
          </ac:picMkLst>
        </pc:picChg>
        <pc:picChg chg="add mod">
          <ac:chgData name="Aversa,Alec" userId="37f782f0-3376-44ba-b03f-83029f5af1fa" providerId="ADAL" clId="{DD1CACF5-6923-4560-BCB7-5F813711AE39}" dt="2025-03-27T15:28:22.887" v="484" actId="1076"/>
          <ac:picMkLst>
            <pc:docMk/>
            <pc:sldMk cId="1705607148" sldId="324"/>
            <ac:picMk id="6" creationId="{7B47B46C-A6B1-B130-C5C7-B6825702C581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7T19:11:30.627" v="521" actId="478"/>
        <pc:sldMkLst>
          <pc:docMk/>
          <pc:sldMk cId="3280623576" sldId="325"/>
        </pc:sldMkLst>
        <pc:spChg chg="mod">
          <ac:chgData name="Aversa,Alec" userId="37f782f0-3376-44ba-b03f-83029f5af1fa" providerId="ADAL" clId="{DD1CACF5-6923-4560-BCB7-5F813711AE39}" dt="2025-03-27T19:10:36.557" v="514" actId="20577"/>
          <ac:spMkLst>
            <pc:docMk/>
            <pc:sldMk cId="3280623576" sldId="325"/>
            <ac:spMk id="2" creationId="{43272CDF-B80C-7AD1-985B-2EC87DAC7794}"/>
          </ac:spMkLst>
        </pc:spChg>
        <pc:spChg chg="del">
          <ac:chgData name="Aversa,Alec" userId="37f782f0-3376-44ba-b03f-83029f5af1fa" providerId="ADAL" clId="{DD1CACF5-6923-4560-BCB7-5F813711AE39}" dt="2025-03-27T19:11:30.627" v="521" actId="478"/>
          <ac:spMkLst>
            <pc:docMk/>
            <pc:sldMk cId="3280623576" sldId="325"/>
            <ac:spMk id="3" creationId="{D364C41F-1407-9230-68AE-DFC8F9D55A97}"/>
          </ac:spMkLst>
        </pc:spChg>
        <pc:picChg chg="add mod">
          <ac:chgData name="Aversa,Alec" userId="37f782f0-3376-44ba-b03f-83029f5af1fa" providerId="ADAL" clId="{DD1CACF5-6923-4560-BCB7-5F813711AE39}" dt="2025-03-27T19:11:10.801" v="518" actId="1076"/>
          <ac:picMkLst>
            <pc:docMk/>
            <pc:sldMk cId="3280623576" sldId="325"/>
            <ac:picMk id="5" creationId="{2634B932-FE0D-0EEF-435E-51D8B95E533B}"/>
          </ac:picMkLst>
        </pc:picChg>
        <pc:picChg chg="add mod">
          <ac:chgData name="Aversa,Alec" userId="37f782f0-3376-44ba-b03f-83029f5af1fa" providerId="ADAL" clId="{DD1CACF5-6923-4560-BCB7-5F813711AE39}" dt="2025-03-27T19:11:26.766" v="520" actId="1076"/>
          <ac:picMkLst>
            <pc:docMk/>
            <pc:sldMk cId="3280623576" sldId="325"/>
            <ac:picMk id="7" creationId="{2FC99E55-F3D4-80E9-711D-8DA4E92F194F}"/>
          </ac:picMkLst>
        </pc:picChg>
      </pc:sldChg>
      <pc:sldChg chg="addSp delSp modSp new mod">
        <pc:chgData name="Aversa,Alec" userId="37f782f0-3376-44ba-b03f-83029f5af1fa" providerId="ADAL" clId="{DD1CACF5-6923-4560-BCB7-5F813711AE39}" dt="2025-03-28T18:40:04.054" v="573" actId="14100"/>
        <pc:sldMkLst>
          <pc:docMk/>
          <pc:sldMk cId="2190706337" sldId="326"/>
        </pc:sldMkLst>
        <pc:spChg chg="del">
          <ac:chgData name="Aversa,Alec" userId="37f782f0-3376-44ba-b03f-83029f5af1fa" providerId="ADAL" clId="{DD1CACF5-6923-4560-BCB7-5F813711AE39}" dt="2025-03-28T18:21:34.038" v="530" actId="478"/>
          <ac:spMkLst>
            <pc:docMk/>
            <pc:sldMk cId="2190706337" sldId="326"/>
            <ac:spMk id="2" creationId="{E065CD6A-C7D3-E1A4-BDE7-694E4541475C}"/>
          </ac:spMkLst>
        </pc:spChg>
        <pc:spChg chg="del">
          <ac:chgData name="Aversa,Alec" userId="37f782f0-3376-44ba-b03f-83029f5af1fa" providerId="ADAL" clId="{DD1CACF5-6923-4560-BCB7-5F813711AE39}" dt="2025-03-28T18:21:27.896" v="527" actId="478"/>
          <ac:spMkLst>
            <pc:docMk/>
            <pc:sldMk cId="2190706337" sldId="326"/>
            <ac:spMk id="3" creationId="{C37BC17A-635D-4D48-3417-46AF6D25B17F}"/>
          </ac:spMkLst>
        </pc:spChg>
        <pc:spChg chg="add mod">
          <ac:chgData name="Aversa,Alec" userId="37f782f0-3376-44ba-b03f-83029f5af1fa" providerId="ADAL" clId="{DD1CACF5-6923-4560-BCB7-5F813711AE39}" dt="2025-03-28T18:40:04.054" v="573" actId="14100"/>
          <ac:spMkLst>
            <pc:docMk/>
            <pc:sldMk cId="2190706337" sldId="326"/>
            <ac:spMk id="8" creationId="{F628393F-199A-7CBD-DCF7-5D6483C9DFF8}"/>
          </ac:spMkLst>
        </pc:spChg>
        <pc:spChg chg="add del mod">
          <ac:chgData name="Aversa,Alec" userId="37f782f0-3376-44ba-b03f-83029f5af1fa" providerId="ADAL" clId="{DD1CACF5-6923-4560-BCB7-5F813711AE39}" dt="2025-03-28T18:26:09.745" v="555" actId="478"/>
          <ac:spMkLst>
            <pc:docMk/>
            <pc:sldMk cId="2190706337" sldId="326"/>
            <ac:spMk id="9" creationId="{3B0930A4-9658-F2EB-11B4-CD1C464A882D}"/>
          </ac:spMkLst>
        </pc:spChg>
        <pc:spChg chg="add mod">
          <ac:chgData name="Aversa,Alec" userId="37f782f0-3376-44ba-b03f-83029f5af1fa" providerId="ADAL" clId="{DD1CACF5-6923-4560-BCB7-5F813711AE39}" dt="2025-03-28T18:40:01.773" v="572" actId="14100"/>
          <ac:spMkLst>
            <pc:docMk/>
            <pc:sldMk cId="2190706337" sldId="326"/>
            <ac:spMk id="17" creationId="{8668806C-5A6E-7BB1-F4F2-44A64CEB1146}"/>
          </ac:spMkLst>
        </pc:spChg>
        <pc:picChg chg="add mod">
          <ac:chgData name="Aversa,Alec" userId="37f782f0-3376-44ba-b03f-83029f5af1fa" providerId="ADAL" clId="{DD1CACF5-6923-4560-BCB7-5F813711AE39}" dt="2025-03-28T18:21:42.681" v="532" actId="1076"/>
          <ac:picMkLst>
            <pc:docMk/>
            <pc:sldMk cId="2190706337" sldId="326"/>
            <ac:picMk id="5" creationId="{F777602A-7BF9-3229-4D93-B579133C86E6}"/>
          </ac:picMkLst>
        </pc:picChg>
        <pc:picChg chg="add mod">
          <ac:chgData name="Aversa,Alec" userId="37f782f0-3376-44ba-b03f-83029f5af1fa" providerId="ADAL" clId="{DD1CACF5-6923-4560-BCB7-5F813711AE39}" dt="2025-03-28T18:22:23.263" v="536" actId="1076"/>
          <ac:picMkLst>
            <pc:docMk/>
            <pc:sldMk cId="2190706337" sldId="326"/>
            <ac:picMk id="7" creationId="{D8EBACBD-7E92-220F-D352-6E436E7ACC99}"/>
          </ac:picMkLst>
        </pc:picChg>
        <pc:cxnChg chg="add mod">
          <ac:chgData name="Aversa,Alec" userId="37f782f0-3376-44ba-b03f-83029f5af1fa" providerId="ADAL" clId="{DD1CACF5-6923-4560-BCB7-5F813711AE39}" dt="2025-03-28T18:40:04.054" v="573" actId="14100"/>
          <ac:cxnSpMkLst>
            <pc:docMk/>
            <pc:sldMk cId="2190706337" sldId="326"/>
            <ac:cxnSpMk id="11" creationId="{B5125C6D-4073-5563-30CF-E43678F16585}"/>
          </ac:cxnSpMkLst>
        </pc:cxnChg>
        <pc:cxnChg chg="add del mod">
          <ac:chgData name="Aversa,Alec" userId="37f782f0-3376-44ba-b03f-83029f5af1fa" providerId="ADAL" clId="{DD1CACF5-6923-4560-BCB7-5F813711AE39}" dt="2025-03-28T18:26:08.881" v="554" actId="478"/>
          <ac:cxnSpMkLst>
            <pc:docMk/>
            <pc:sldMk cId="2190706337" sldId="326"/>
            <ac:cxnSpMk id="12" creationId="{B2A6121C-783D-8E76-D032-63D1A5C0FB8E}"/>
          </ac:cxnSpMkLst>
        </pc:cxnChg>
        <pc:cxnChg chg="add mod">
          <ac:chgData name="Aversa,Alec" userId="37f782f0-3376-44ba-b03f-83029f5af1fa" providerId="ADAL" clId="{DD1CACF5-6923-4560-BCB7-5F813711AE39}" dt="2025-03-28T18:40:01.773" v="572" actId="14100"/>
          <ac:cxnSpMkLst>
            <pc:docMk/>
            <pc:sldMk cId="2190706337" sldId="326"/>
            <ac:cxnSpMk id="18" creationId="{73126231-8C19-88B4-D3BE-662E215B6156}"/>
          </ac:cxnSpMkLst>
        </pc:cxnChg>
      </pc:sldChg>
      <pc:sldChg chg="addSp delSp modSp new mod">
        <pc:chgData name="Aversa,Alec" userId="37f782f0-3376-44ba-b03f-83029f5af1fa" providerId="ADAL" clId="{DD1CACF5-6923-4560-BCB7-5F813711AE39}" dt="2025-03-28T18:42:55.463" v="620" actId="1076"/>
        <pc:sldMkLst>
          <pc:docMk/>
          <pc:sldMk cId="2653938547" sldId="327"/>
        </pc:sldMkLst>
        <pc:spChg chg="del">
          <ac:chgData name="Aversa,Alec" userId="37f782f0-3376-44ba-b03f-83029f5af1fa" providerId="ADAL" clId="{DD1CACF5-6923-4560-BCB7-5F813711AE39}" dt="2025-03-28T18:42:00.247" v="585" actId="478"/>
          <ac:spMkLst>
            <pc:docMk/>
            <pc:sldMk cId="2653938547" sldId="327"/>
            <ac:spMk id="3" creationId="{D9178D3C-23E1-1178-682A-5AAFD73063A7}"/>
          </ac:spMkLst>
        </pc:spChg>
        <pc:spChg chg="add mod">
          <ac:chgData name="Aversa,Alec" userId="37f782f0-3376-44ba-b03f-83029f5af1fa" providerId="ADAL" clId="{DD1CACF5-6923-4560-BCB7-5F813711AE39}" dt="2025-03-28T18:42:12.976" v="591" actId="14100"/>
          <ac:spMkLst>
            <pc:docMk/>
            <pc:sldMk cId="2653938547" sldId="327"/>
            <ac:spMk id="6" creationId="{D7E722AC-2E01-C71B-7802-8B2BD167CA17}"/>
          </ac:spMkLst>
        </pc:spChg>
        <pc:spChg chg="add mod">
          <ac:chgData name="Aversa,Alec" userId="37f782f0-3376-44ba-b03f-83029f5af1fa" providerId="ADAL" clId="{DD1CACF5-6923-4560-BCB7-5F813711AE39}" dt="2025-03-28T18:42:36.807" v="611" actId="14100"/>
          <ac:spMkLst>
            <pc:docMk/>
            <pc:sldMk cId="2653938547" sldId="327"/>
            <ac:spMk id="7" creationId="{40D0E37A-375E-B1F4-6FAE-12AE713E90FC}"/>
          </ac:spMkLst>
        </pc:spChg>
        <pc:spChg chg="add mod">
          <ac:chgData name="Aversa,Alec" userId="37f782f0-3376-44ba-b03f-83029f5af1fa" providerId="ADAL" clId="{DD1CACF5-6923-4560-BCB7-5F813711AE39}" dt="2025-03-28T18:42:23.560" v="602" actId="1076"/>
          <ac:spMkLst>
            <pc:docMk/>
            <pc:sldMk cId="2653938547" sldId="327"/>
            <ac:spMk id="8" creationId="{A020E32C-449A-8FC1-7E90-CB6E5A948B38}"/>
          </ac:spMkLst>
        </pc:spChg>
        <pc:spChg chg="add mod">
          <ac:chgData name="Aversa,Alec" userId="37f782f0-3376-44ba-b03f-83029f5af1fa" providerId="ADAL" clId="{DD1CACF5-6923-4560-BCB7-5F813711AE39}" dt="2025-03-28T18:42:33.661" v="609" actId="14100"/>
          <ac:spMkLst>
            <pc:docMk/>
            <pc:sldMk cId="2653938547" sldId="327"/>
            <ac:spMk id="9" creationId="{CDD29496-C212-2BA8-CCC3-E5C93F1CC61B}"/>
          </ac:spMkLst>
        </pc:spChg>
        <pc:spChg chg="add mod">
          <ac:chgData name="Aversa,Alec" userId="37f782f0-3376-44ba-b03f-83029f5af1fa" providerId="ADAL" clId="{DD1CACF5-6923-4560-BCB7-5F813711AE39}" dt="2025-03-28T18:42:40.380" v="613" actId="1076"/>
          <ac:spMkLst>
            <pc:docMk/>
            <pc:sldMk cId="2653938547" sldId="327"/>
            <ac:spMk id="10" creationId="{8043BCDF-CC9A-D582-E544-45EE1B5DD250}"/>
          </ac:spMkLst>
        </pc:spChg>
        <pc:spChg chg="add mod">
          <ac:chgData name="Aversa,Alec" userId="37f782f0-3376-44ba-b03f-83029f5af1fa" providerId="ADAL" clId="{DD1CACF5-6923-4560-BCB7-5F813711AE39}" dt="2025-03-28T18:42:46.719" v="616" actId="14100"/>
          <ac:spMkLst>
            <pc:docMk/>
            <pc:sldMk cId="2653938547" sldId="327"/>
            <ac:spMk id="11" creationId="{1FF4E352-CA27-2FEB-3625-DC48EDE3970D}"/>
          </ac:spMkLst>
        </pc:spChg>
        <pc:spChg chg="add mod">
          <ac:chgData name="Aversa,Alec" userId="37f782f0-3376-44ba-b03f-83029f5af1fa" providerId="ADAL" clId="{DD1CACF5-6923-4560-BCB7-5F813711AE39}" dt="2025-03-28T18:42:52.265" v="618" actId="1076"/>
          <ac:spMkLst>
            <pc:docMk/>
            <pc:sldMk cId="2653938547" sldId="327"/>
            <ac:spMk id="12" creationId="{B30E1464-62FE-0F52-A050-BC889402BCFC}"/>
          </ac:spMkLst>
        </pc:spChg>
        <pc:spChg chg="add mod">
          <ac:chgData name="Aversa,Alec" userId="37f782f0-3376-44ba-b03f-83029f5af1fa" providerId="ADAL" clId="{DD1CACF5-6923-4560-BCB7-5F813711AE39}" dt="2025-03-28T18:42:55.463" v="620" actId="1076"/>
          <ac:spMkLst>
            <pc:docMk/>
            <pc:sldMk cId="2653938547" sldId="327"/>
            <ac:spMk id="13" creationId="{7167702C-8D43-6F3F-5890-F0CE1A55289C}"/>
          </ac:spMkLst>
        </pc:spChg>
        <pc:picChg chg="add mod">
          <ac:chgData name="Aversa,Alec" userId="37f782f0-3376-44ba-b03f-83029f5af1fa" providerId="ADAL" clId="{DD1CACF5-6923-4560-BCB7-5F813711AE39}" dt="2025-03-28T18:42:26.348" v="605" actId="1076"/>
          <ac:picMkLst>
            <pc:docMk/>
            <pc:sldMk cId="2653938547" sldId="327"/>
            <ac:picMk id="5" creationId="{E49FEC4F-D23E-1DD0-2C6B-013358991280}"/>
          </ac:picMkLst>
        </pc:picChg>
      </pc:sldChg>
      <pc:sldChg chg="new del">
        <pc:chgData name="Aversa,Alec" userId="37f782f0-3376-44ba-b03f-83029f5af1fa" providerId="ADAL" clId="{DD1CACF5-6923-4560-BCB7-5F813711AE39}" dt="2025-03-28T18:46:04.977" v="670" actId="47"/>
        <pc:sldMkLst>
          <pc:docMk/>
          <pc:sldMk cId="472499445" sldId="328"/>
        </pc:sldMkLst>
      </pc:sldChg>
      <pc:sldChg chg="addSp delSp modSp add mod">
        <pc:chgData name="Aversa,Alec" userId="37f782f0-3376-44ba-b03f-83029f5af1fa" providerId="ADAL" clId="{DD1CACF5-6923-4560-BCB7-5F813711AE39}" dt="2025-03-28T18:41:09.825" v="582" actId="14100"/>
        <pc:sldMkLst>
          <pc:docMk/>
          <pc:sldMk cId="3676812166" sldId="329"/>
        </pc:sldMkLst>
        <pc:spChg chg="mod">
          <ac:chgData name="Aversa,Alec" userId="37f782f0-3376-44ba-b03f-83029f5af1fa" providerId="ADAL" clId="{DD1CACF5-6923-4560-BCB7-5F813711AE39}" dt="2025-03-28T18:41:09.825" v="582" actId="14100"/>
          <ac:spMkLst>
            <pc:docMk/>
            <pc:sldMk cId="3676812166" sldId="329"/>
            <ac:spMk id="8" creationId="{B7B8E024-8EE1-3523-EB62-26ECF6D6ECE6}"/>
          </ac:spMkLst>
        </pc:spChg>
        <pc:spChg chg="del">
          <ac:chgData name="Aversa,Alec" userId="37f782f0-3376-44ba-b03f-83029f5af1fa" providerId="ADAL" clId="{DD1CACF5-6923-4560-BCB7-5F813711AE39}" dt="2025-03-28T18:40:22.173" v="576" actId="478"/>
          <ac:spMkLst>
            <pc:docMk/>
            <pc:sldMk cId="3676812166" sldId="329"/>
            <ac:spMk id="17" creationId="{5597A092-E40E-B8FC-659C-9FDA93CDDEAF}"/>
          </ac:spMkLst>
        </pc:spChg>
        <pc:picChg chg="add mod">
          <ac:chgData name="Aversa,Alec" userId="37f782f0-3376-44ba-b03f-83029f5af1fa" providerId="ADAL" clId="{DD1CACF5-6923-4560-BCB7-5F813711AE39}" dt="2025-03-28T18:39:47.979" v="570" actId="1076"/>
          <ac:picMkLst>
            <pc:docMk/>
            <pc:sldMk cId="3676812166" sldId="329"/>
            <ac:picMk id="3" creationId="{6098EF45-3FFD-3860-1267-8E81FD570608}"/>
          </ac:picMkLst>
        </pc:picChg>
        <pc:picChg chg="del">
          <ac:chgData name="Aversa,Alec" userId="37f782f0-3376-44ba-b03f-83029f5af1fa" providerId="ADAL" clId="{DD1CACF5-6923-4560-BCB7-5F813711AE39}" dt="2025-03-28T18:39:42.928" v="566" actId="478"/>
          <ac:picMkLst>
            <pc:docMk/>
            <pc:sldMk cId="3676812166" sldId="329"/>
            <ac:picMk id="7" creationId="{27E4936C-AA4F-39C5-5A2E-E512516B731B}"/>
          </ac:picMkLst>
        </pc:picChg>
        <pc:cxnChg chg="mod ord">
          <ac:chgData name="Aversa,Alec" userId="37f782f0-3376-44ba-b03f-83029f5af1fa" providerId="ADAL" clId="{DD1CACF5-6923-4560-BCB7-5F813711AE39}" dt="2025-03-28T18:41:09.825" v="582" actId="14100"/>
          <ac:cxnSpMkLst>
            <pc:docMk/>
            <pc:sldMk cId="3676812166" sldId="329"/>
            <ac:cxnSpMk id="11" creationId="{A041084C-0806-C395-78AF-C05390A8D689}"/>
          </ac:cxnSpMkLst>
        </pc:cxnChg>
        <pc:cxnChg chg="del mod ord">
          <ac:chgData name="Aversa,Alec" userId="37f782f0-3376-44ba-b03f-83029f5af1fa" providerId="ADAL" clId="{DD1CACF5-6923-4560-BCB7-5F813711AE39}" dt="2025-03-28T18:40:23.668" v="577" actId="478"/>
          <ac:cxnSpMkLst>
            <pc:docMk/>
            <pc:sldMk cId="3676812166" sldId="329"/>
            <ac:cxnSpMk id="18" creationId="{B7944FF9-D52D-E311-CC39-35B6FA246728}"/>
          </ac:cxnSpMkLst>
        </pc:cxnChg>
      </pc:sldChg>
      <pc:sldChg chg="modSp add mod">
        <pc:chgData name="Aversa,Alec" userId="37f782f0-3376-44ba-b03f-83029f5af1fa" providerId="ADAL" clId="{DD1CACF5-6923-4560-BCB7-5F813711AE39}" dt="2025-03-28T18:41:16.001" v="584" actId="14100"/>
        <pc:sldMkLst>
          <pc:docMk/>
          <pc:sldMk cId="3667686163" sldId="330"/>
        </pc:sldMkLst>
        <pc:spChg chg="mod">
          <ac:chgData name="Aversa,Alec" userId="37f782f0-3376-44ba-b03f-83029f5af1fa" providerId="ADAL" clId="{DD1CACF5-6923-4560-BCB7-5F813711AE39}" dt="2025-03-28T18:41:13.051" v="583" actId="14100"/>
          <ac:spMkLst>
            <pc:docMk/>
            <pc:sldMk cId="3667686163" sldId="330"/>
            <ac:spMk id="8" creationId="{7C247E5B-789F-B2E9-8928-10C34FF9DAD9}"/>
          </ac:spMkLst>
        </pc:spChg>
        <pc:cxnChg chg="mod">
          <ac:chgData name="Aversa,Alec" userId="37f782f0-3376-44ba-b03f-83029f5af1fa" providerId="ADAL" clId="{DD1CACF5-6923-4560-BCB7-5F813711AE39}" dt="2025-03-28T18:41:16.001" v="584" actId="14100"/>
          <ac:cxnSpMkLst>
            <pc:docMk/>
            <pc:sldMk cId="3667686163" sldId="330"/>
            <ac:cxnSpMk id="11" creationId="{73E1CA18-ABA6-E554-1B36-2F70DB891779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5:40.617" v="668" actId="14100"/>
        <pc:sldMkLst>
          <pc:docMk/>
          <pc:sldMk cId="1434233655" sldId="331"/>
        </pc:sldMkLst>
        <pc:spChg chg="mod">
          <ac:chgData name="Aversa,Alec" userId="37f782f0-3376-44ba-b03f-83029f5af1fa" providerId="ADAL" clId="{DD1CACF5-6923-4560-BCB7-5F813711AE39}" dt="2025-03-28T18:44:55.877" v="657" actId="14100"/>
          <ac:spMkLst>
            <pc:docMk/>
            <pc:sldMk cId="1434233655" sldId="331"/>
            <ac:spMk id="6" creationId="{DFE38373-818F-1037-0285-4D8E475BECBC}"/>
          </ac:spMkLst>
        </pc:spChg>
        <pc:spChg chg="del mod">
          <ac:chgData name="Aversa,Alec" userId="37f782f0-3376-44ba-b03f-83029f5af1fa" providerId="ADAL" clId="{DD1CACF5-6923-4560-BCB7-5F813711AE39}" dt="2025-03-28T18:44:41.014" v="651" actId="478"/>
          <ac:spMkLst>
            <pc:docMk/>
            <pc:sldMk cId="1434233655" sldId="331"/>
            <ac:spMk id="7" creationId="{8C227A0D-FA13-0467-7917-0075B35138BB}"/>
          </ac:spMkLst>
        </pc:spChg>
        <pc:spChg chg="mod">
          <ac:chgData name="Aversa,Alec" userId="37f782f0-3376-44ba-b03f-83029f5af1fa" providerId="ADAL" clId="{DD1CACF5-6923-4560-BCB7-5F813711AE39}" dt="2025-03-28T18:44:53.351" v="656" actId="14100"/>
          <ac:spMkLst>
            <pc:docMk/>
            <pc:sldMk cId="1434233655" sldId="331"/>
            <ac:spMk id="8" creationId="{E03390BB-D05A-3AE6-E4B1-41146B4B67F7}"/>
          </ac:spMkLst>
        </pc:spChg>
        <pc:spChg chg="del mod">
          <ac:chgData name="Aversa,Alec" userId="37f782f0-3376-44ba-b03f-83029f5af1fa" providerId="ADAL" clId="{DD1CACF5-6923-4560-BCB7-5F813711AE39}" dt="2025-03-28T18:44:37.774" v="648" actId="478"/>
          <ac:spMkLst>
            <pc:docMk/>
            <pc:sldMk cId="1434233655" sldId="331"/>
            <ac:spMk id="9" creationId="{7E0D5822-CA1C-64C3-B874-4CCF7914EE88}"/>
          </ac:spMkLst>
        </pc:spChg>
        <pc:spChg chg="del mod">
          <ac:chgData name="Aversa,Alec" userId="37f782f0-3376-44ba-b03f-83029f5af1fa" providerId="ADAL" clId="{DD1CACF5-6923-4560-BCB7-5F813711AE39}" dt="2025-03-28T18:44:39.038" v="649" actId="478"/>
          <ac:spMkLst>
            <pc:docMk/>
            <pc:sldMk cId="1434233655" sldId="331"/>
            <ac:spMk id="10" creationId="{2AD0D097-1332-10D3-E5BA-DC989FEC7BA6}"/>
          </ac:spMkLst>
        </pc:spChg>
        <pc:spChg chg="del mod">
          <ac:chgData name="Aversa,Alec" userId="37f782f0-3376-44ba-b03f-83029f5af1fa" providerId="ADAL" clId="{DD1CACF5-6923-4560-BCB7-5F813711AE39}" dt="2025-03-28T18:44:40.141" v="650" actId="478"/>
          <ac:spMkLst>
            <pc:docMk/>
            <pc:sldMk cId="1434233655" sldId="331"/>
            <ac:spMk id="11" creationId="{1429D260-C703-9CB4-FECE-CB070885CD4C}"/>
          </ac:spMkLst>
        </pc:spChg>
        <pc:spChg chg="mod">
          <ac:chgData name="Aversa,Alec" userId="37f782f0-3376-44ba-b03f-83029f5af1fa" providerId="ADAL" clId="{DD1CACF5-6923-4560-BCB7-5F813711AE39}" dt="2025-03-28T18:44:45.499" v="653" actId="14100"/>
          <ac:spMkLst>
            <pc:docMk/>
            <pc:sldMk cId="1434233655" sldId="331"/>
            <ac:spMk id="12" creationId="{9A9CCE0C-A31B-9E66-5713-562A92759777}"/>
          </ac:spMkLst>
        </pc:spChg>
        <pc:spChg chg="mod">
          <ac:chgData name="Aversa,Alec" userId="37f782f0-3376-44ba-b03f-83029f5af1fa" providerId="ADAL" clId="{DD1CACF5-6923-4560-BCB7-5F813711AE39}" dt="2025-03-28T18:44:50.487" v="655" actId="14100"/>
          <ac:spMkLst>
            <pc:docMk/>
            <pc:sldMk cId="1434233655" sldId="331"/>
            <ac:spMk id="13" creationId="{04DFEA7A-996D-36BF-E5DF-3028CA852C79}"/>
          </ac:spMkLst>
        </pc:spChg>
        <pc:spChg chg="add del mod">
          <ac:chgData name="Aversa,Alec" userId="37f782f0-3376-44ba-b03f-83029f5af1fa" providerId="ADAL" clId="{DD1CACF5-6923-4560-BCB7-5F813711AE39}" dt="2025-03-28T18:45:20.167" v="663" actId="478"/>
          <ac:spMkLst>
            <pc:docMk/>
            <pc:sldMk cId="1434233655" sldId="331"/>
            <ac:spMk id="14" creationId="{946B614B-7B74-1987-F371-A0E9598E771E}"/>
          </ac:spMkLst>
        </pc:spChg>
        <pc:picChg chg="add mod">
          <ac:chgData name="Aversa,Alec" userId="37f782f0-3376-44ba-b03f-83029f5af1fa" providerId="ADAL" clId="{DD1CACF5-6923-4560-BCB7-5F813711AE39}" dt="2025-03-28T18:45:15.101" v="661" actId="1076"/>
          <ac:picMkLst>
            <pc:docMk/>
            <pc:sldMk cId="1434233655" sldId="331"/>
            <ac:picMk id="4" creationId="{5B459C3C-611F-78C2-35AA-482A17D51B8A}"/>
          </ac:picMkLst>
        </pc:picChg>
        <pc:picChg chg="mod">
          <ac:chgData name="Aversa,Alec" userId="37f782f0-3376-44ba-b03f-83029f5af1fa" providerId="ADAL" clId="{DD1CACF5-6923-4560-BCB7-5F813711AE39}" dt="2025-03-28T18:44:25.957" v="647" actId="1035"/>
          <ac:picMkLst>
            <pc:docMk/>
            <pc:sldMk cId="1434233655" sldId="331"/>
            <ac:picMk id="5" creationId="{4D023E26-779F-22AE-7BD7-146D594EB4BB}"/>
          </ac:picMkLst>
        </pc:picChg>
        <pc:cxnChg chg="add mod">
          <ac:chgData name="Aversa,Alec" userId="37f782f0-3376-44ba-b03f-83029f5af1fa" providerId="ADAL" clId="{DD1CACF5-6923-4560-BCB7-5F813711AE39}" dt="2025-03-28T18:45:40.617" v="668" actId="14100"/>
          <ac:cxnSpMkLst>
            <pc:docMk/>
            <pc:sldMk cId="1434233655" sldId="331"/>
            <ac:cxnSpMk id="15" creationId="{F56A0675-2FC8-E082-CC12-33EE629C95A4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6:25.430" v="678" actId="14100"/>
        <pc:sldMkLst>
          <pc:docMk/>
          <pc:sldMk cId="2573038509" sldId="332"/>
        </pc:sldMkLst>
        <pc:spChg chg="del">
          <ac:chgData name="Aversa,Alec" userId="37f782f0-3376-44ba-b03f-83029f5af1fa" providerId="ADAL" clId="{DD1CACF5-6923-4560-BCB7-5F813711AE39}" dt="2025-03-28T18:46:09.007" v="671" actId="478"/>
          <ac:spMkLst>
            <pc:docMk/>
            <pc:sldMk cId="2573038509" sldId="332"/>
            <ac:spMk id="6" creationId="{32B61F90-A169-9E2F-2EAC-18F637ADB2C4}"/>
          </ac:spMkLst>
        </pc:spChg>
        <pc:spChg chg="mod">
          <ac:chgData name="Aversa,Alec" userId="37f782f0-3376-44ba-b03f-83029f5af1fa" providerId="ADAL" clId="{DD1CACF5-6923-4560-BCB7-5F813711AE39}" dt="2025-03-28T18:46:11.202" v="672" actId="14100"/>
          <ac:spMkLst>
            <pc:docMk/>
            <pc:sldMk cId="2573038509" sldId="332"/>
            <ac:spMk id="8" creationId="{16AD2FC5-D920-F448-767B-79CB167A4356}"/>
          </ac:spMkLst>
        </pc:spChg>
        <pc:spChg chg="mod">
          <ac:chgData name="Aversa,Alec" userId="37f782f0-3376-44ba-b03f-83029f5af1fa" providerId="ADAL" clId="{DD1CACF5-6923-4560-BCB7-5F813711AE39}" dt="2025-03-28T18:46:15.050" v="674" actId="14100"/>
          <ac:spMkLst>
            <pc:docMk/>
            <pc:sldMk cId="2573038509" sldId="332"/>
            <ac:spMk id="12" creationId="{D004CE4D-8D92-8F8C-555B-E5968F4D5DDD}"/>
          </ac:spMkLst>
        </pc:spChg>
        <pc:spChg chg="del">
          <ac:chgData name="Aversa,Alec" userId="37f782f0-3376-44ba-b03f-83029f5af1fa" providerId="ADAL" clId="{DD1CACF5-6923-4560-BCB7-5F813711AE39}" dt="2025-03-28T18:46:12.911" v="673" actId="478"/>
          <ac:spMkLst>
            <pc:docMk/>
            <pc:sldMk cId="2573038509" sldId="332"/>
            <ac:spMk id="13" creationId="{FB681380-C9CB-44C5-BD8D-144F4CDFEA27}"/>
          </ac:spMkLst>
        </pc:spChg>
        <pc:cxnChg chg="add mod">
          <ac:chgData name="Aversa,Alec" userId="37f782f0-3376-44ba-b03f-83029f5af1fa" providerId="ADAL" clId="{DD1CACF5-6923-4560-BCB7-5F813711AE39}" dt="2025-03-28T18:46:25.430" v="678" actId="14100"/>
          <ac:cxnSpMkLst>
            <pc:docMk/>
            <pc:sldMk cId="2573038509" sldId="332"/>
            <ac:cxnSpMk id="7" creationId="{5BE25BC3-F427-2126-706C-4BE37723C221}"/>
          </ac:cxnSpMkLst>
        </pc:cxnChg>
        <pc:cxnChg chg="mod">
          <ac:chgData name="Aversa,Alec" userId="37f782f0-3376-44ba-b03f-83029f5af1fa" providerId="ADAL" clId="{DD1CACF5-6923-4560-BCB7-5F813711AE39}" dt="2025-03-28T18:46:17.624" v="675" actId="14100"/>
          <ac:cxnSpMkLst>
            <pc:docMk/>
            <pc:sldMk cId="2573038509" sldId="332"/>
            <ac:cxnSpMk id="15" creationId="{F029D210-4296-FA2C-4073-23A430823B60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8:05.765" v="690" actId="14100"/>
        <pc:sldMkLst>
          <pc:docMk/>
          <pc:sldMk cId="126017661" sldId="333"/>
        </pc:sldMkLst>
        <pc:spChg chg="mod">
          <ac:chgData name="Aversa,Alec" userId="37f782f0-3376-44ba-b03f-83029f5af1fa" providerId="ADAL" clId="{DD1CACF5-6923-4560-BCB7-5F813711AE39}" dt="2025-03-28T18:48:05.765" v="690" actId="14100"/>
          <ac:spMkLst>
            <pc:docMk/>
            <pc:sldMk cId="126017661" sldId="333"/>
            <ac:spMk id="8" creationId="{CC568A17-14E5-AF69-FD4E-A5B481AC132D}"/>
          </ac:spMkLst>
        </pc:spChg>
        <pc:spChg chg="del">
          <ac:chgData name="Aversa,Alec" userId="37f782f0-3376-44ba-b03f-83029f5af1fa" providerId="ADAL" clId="{DD1CACF5-6923-4560-BCB7-5F813711AE39}" dt="2025-03-28T18:47:54.994" v="685" actId="478"/>
          <ac:spMkLst>
            <pc:docMk/>
            <pc:sldMk cId="126017661" sldId="333"/>
            <ac:spMk id="12" creationId="{F7ACE58C-A4F5-6892-8AE3-1D6C835F4CE9}"/>
          </ac:spMkLst>
        </pc:spChg>
        <pc:picChg chg="del">
          <ac:chgData name="Aversa,Alec" userId="37f782f0-3376-44ba-b03f-83029f5af1fa" providerId="ADAL" clId="{DD1CACF5-6923-4560-BCB7-5F813711AE39}" dt="2025-03-28T18:47:49.120" v="681" actId="478"/>
          <ac:picMkLst>
            <pc:docMk/>
            <pc:sldMk cId="126017661" sldId="333"/>
            <ac:picMk id="4" creationId="{FBAEA9D1-146A-E912-E281-3A12E264FDA8}"/>
          </ac:picMkLst>
        </pc:picChg>
        <pc:picChg chg="add mod">
          <ac:chgData name="Aversa,Alec" userId="37f782f0-3376-44ba-b03f-83029f5af1fa" providerId="ADAL" clId="{DD1CACF5-6923-4560-BCB7-5F813711AE39}" dt="2025-03-28T18:47:52.908" v="684" actId="1076"/>
          <ac:picMkLst>
            <pc:docMk/>
            <pc:sldMk cId="126017661" sldId="333"/>
            <ac:picMk id="6" creationId="{C333C640-0D87-F707-D2AD-66A46C432F7D}"/>
          </ac:picMkLst>
        </pc:picChg>
        <pc:cxnChg chg="del">
          <ac:chgData name="Aversa,Alec" userId="37f782f0-3376-44ba-b03f-83029f5af1fa" providerId="ADAL" clId="{DD1CACF5-6923-4560-BCB7-5F813711AE39}" dt="2025-03-28T18:47:57.074" v="686" actId="478"/>
          <ac:cxnSpMkLst>
            <pc:docMk/>
            <pc:sldMk cId="126017661" sldId="333"/>
            <ac:cxnSpMk id="7" creationId="{ECBD046B-472C-F207-4557-BF6BB04A8DF3}"/>
          </ac:cxnSpMkLst>
        </pc:cxnChg>
      </pc:sldChg>
      <pc:sldChg chg="addSp delSp modSp add mod">
        <pc:chgData name="Aversa,Alec" userId="37f782f0-3376-44ba-b03f-83029f5af1fa" providerId="ADAL" clId="{DD1CACF5-6923-4560-BCB7-5F813711AE39}" dt="2025-03-28T18:48:49.765" v="699" actId="14100"/>
        <pc:sldMkLst>
          <pc:docMk/>
          <pc:sldMk cId="3721302290" sldId="334"/>
        </pc:sldMkLst>
        <pc:spChg chg="mod">
          <ac:chgData name="Aversa,Alec" userId="37f782f0-3376-44ba-b03f-83029f5af1fa" providerId="ADAL" clId="{DD1CACF5-6923-4560-BCB7-5F813711AE39}" dt="2025-03-28T18:48:49.765" v="699" actId="14100"/>
          <ac:spMkLst>
            <pc:docMk/>
            <pc:sldMk cId="3721302290" sldId="334"/>
            <ac:spMk id="8" creationId="{ACBCB89A-0916-4A71-E36B-1CB36C7D493D}"/>
          </ac:spMkLst>
        </pc:spChg>
        <pc:picChg chg="add mod">
          <ac:chgData name="Aversa,Alec" userId="37f782f0-3376-44ba-b03f-83029f5af1fa" providerId="ADAL" clId="{DD1CACF5-6923-4560-BCB7-5F813711AE39}" dt="2025-03-28T18:48:36.812" v="695" actId="1076"/>
          <ac:picMkLst>
            <pc:docMk/>
            <pc:sldMk cId="3721302290" sldId="334"/>
            <ac:picMk id="4" creationId="{7C9C1AD2-C894-8870-D51E-F44E07A2C6D2}"/>
          </ac:picMkLst>
        </pc:picChg>
        <pc:picChg chg="del mod">
          <ac:chgData name="Aversa,Alec" userId="37f782f0-3376-44ba-b03f-83029f5af1fa" providerId="ADAL" clId="{DD1CACF5-6923-4560-BCB7-5F813711AE39}" dt="2025-03-28T18:48:35.253" v="694" actId="478"/>
          <ac:picMkLst>
            <pc:docMk/>
            <pc:sldMk cId="3721302290" sldId="334"/>
            <ac:picMk id="6" creationId="{302E5D34-22D0-E21F-3DDA-A2DE1BC9AD33}"/>
          </ac:picMkLst>
        </pc:picChg>
        <pc:cxnChg chg="mod">
          <ac:chgData name="Aversa,Alec" userId="37f782f0-3376-44ba-b03f-83029f5af1fa" providerId="ADAL" clId="{DD1CACF5-6923-4560-BCB7-5F813711AE39}" dt="2025-03-28T18:48:45.559" v="698" actId="14100"/>
          <ac:cxnSpMkLst>
            <pc:docMk/>
            <pc:sldMk cId="3721302290" sldId="334"/>
            <ac:cxnSpMk id="15" creationId="{12DD0F7E-6AE9-DACD-0EBE-1A72333408DA}"/>
          </ac:cxnSpMkLst>
        </pc:cxnChg>
      </pc:sldChg>
    </pc:docChg>
  </pc:docChgLst>
  <pc:docChgLst>
    <pc:chgData name="Aversa,Alec" userId="37f782f0-3376-44ba-b03f-83029f5af1fa" providerId="ADAL" clId="{8E4A3307-1A8F-174F-8612-B7370D1029B8}"/>
    <pc:docChg chg="undo custSel addSld delSld modSld">
      <pc:chgData name="Aversa,Alec" userId="37f782f0-3376-44ba-b03f-83029f5af1fa" providerId="ADAL" clId="{8E4A3307-1A8F-174F-8612-B7370D1029B8}" dt="2023-12-21T18:48:10.529" v="688" actId="20577"/>
      <pc:docMkLst>
        <pc:docMk/>
      </pc:docMkLst>
      <pc:sldChg chg="modSp new mod">
        <pc:chgData name="Aversa,Alec" userId="37f782f0-3376-44ba-b03f-83029f5af1fa" providerId="ADAL" clId="{8E4A3307-1A8F-174F-8612-B7370D1029B8}" dt="2023-12-21T18:27:23.437" v="610" actId="20577"/>
        <pc:sldMkLst>
          <pc:docMk/>
          <pc:sldMk cId="1444791032" sldId="258"/>
        </pc:sldMkLst>
      </pc:sldChg>
      <pc:sldChg chg="delSp del mod">
        <pc:chgData name="Aversa,Alec" userId="37f782f0-3376-44ba-b03f-83029f5af1fa" providerId="ADAL" clId="{8E4A3307-1A8F-174F-8612-B7370D1029B8}" dt="2023-12-21T15:53:00.347" v="242" actId="2696"/>
        <pc:sldMkLst>
          <pc:docMk/>
          <pc:sldMk cId="2427480267" sldId="258"/>
        </pc:sldMkLst>
      </pc:sldChg>
    </pc:docChg>
  </pc:docChgLst>
  <pc:docChgLst>
    <pc:chgData name="Aversa,Alec" userId="37f782f0-3376-44ba-b03f-83029f5af1fa" providerId="ADAL" clId="{08D264D9-1DE9-4257-846A-FF21E0973017}"/>
    <pc:docChg chg="custSel addSld modSld">
      <pc:chgData name="Aversa,Alec" userId="37f782f0-3376-44ba-b03f-83029f5af1fa" providerId="ADAL" clId="{08D264D9-1DE9-4257-846A-FF21E0973017}" dt="2024-05-02T15:39:43.037" v="173"/>
      <pc:docMkLst>
        <pc:docMk/>
      </pc:docMkLst>
      <pc:sldChg chg="addSp modSp new">
        <pc:chgData name="Aversa,Alec" userId="37f782f0-3376-44ba-b03f-83029f5af1fa" providerId="ADAL" clId="{08D264D9-1DE9-4257-846A-FF21E0973017}" dt="2024-05-02T14:52:30.831" v="4" actId="1076"/>
        <pc:sldMkLst>
          <pc:docMk/>
          <pc:sldMk cId="1768757705" sldId="258"/>
        </pc:sldMkLst>
      </pc:sldChg>
      <pc:sldChg chg="addSp new mod">
        <pc:chgData name="Aversa,Alec" userId="37f782f0-3376-44ba-b03f-83029f5af1fa" providerId="ADAL" clId="{08D264D9-1DE9-4257-846A-FF21E0973017}" dt="2024-05-02T15:05:52.156" v="12" actId="22"/>
        <pc:sldMkLst>
          <pc:docMk/>
          <pc:sldMk cId="2210569229" sldId="259"/>
        </pc:sldMkLst>
      </pc:sldChg>
    </pc:docChg>
  </pc:docChgLst>
  <pc:docChgLst>
    <pc:chgData name="Aversa,Alec" userId="37f782f0-3376-44ba-b03f-83029f5af1fa" providerId="ADAL" clId="{EED0F04E-C1C6-CC48-B325-0A20BDD8596F}"/>
    <pc:docChg chg="custSel addSld modSld">
      <pc:chgData name="Aversa,Alec" userId="37f782f0-3376-44ba-b03f-83029f5af1fa" providerId="ADAL" clId="{EED0F04E-C1C6-CC48-B325-0A20BDD8596F}" dt="2023-06-02T18:30:31.230" v="95" actId="962"/>
      <pc:docMkLst>
        <pc:docMk/>
      </pc:docMkLst>
      <pc:sldChg chg="addSp delSp modSp new mod setBg">
        <pc:chgData name="Aversa,Alec" userId="37f782f0-3376-44ba-b03f-83029f5af1fa" providerId="ADAL" clId="{EED0F04E-C1C6-CC48-B325-0A20BDD8596F}" dt="2023-06-02T18:30:31.230" v="95" actId="962"/>
        <pc:sldMkLst>
          <pc:docMk/>
          <pc:sldMk cId="637837771" sldId="259"/>
        </pc:sldMkLst>
      </pc:sldChg>
    </pc:docChg>
  </pc:docChgLst>
  <pc:docChgLst>
    <pc:chgData name="Aversa,Alec" userId="S::aja367@drexel.edu::37f782f0-3376-44ba-b03f-83029f5af1fa" providerId="AD" clId="Web-{97BDF59E-D48F-1E2F-0603-88970B67BF94}"/>
    <pc:docChg chg="addSld delSld modSld">
      <pc:chgData name="Aversa,Alec" userId="S::aja367@drexel.edu::37f782f0-3376-44ba-b03f-83029f5af1fa" providerId="AD" clId="Web-{97BDF59E-D48F-1E2F-0603-88970B67BF94}" dt="2023-06-16T18:04:01.979" v="269" actId="20577"/>
      <pc:docMkLst>
        <pc:docMk/>
      </pc:docMkLst>
      <pc:sldChg chg="modSp add replId">
        <pc:chgData name="Aversa,Alec" userId="S::aja367@drexel.edu::37f782f0-3376-44ba-b03f-83029f5af1fa" providerId="AD" clId="Web-{97BDF59E-D48F-1E2F-0603-88970B67BF94}" dt="2023-06-16T18:04:01.979" v="269" actId="20577"/>
        <pc:sldMkLst>
          <pc:docMk/>
          <pc:sldMk cId="167844207" sldId="258"/>
        </pc:sldMkLst>
      </pc:sldChg>
      <pc:sldChg chg="del">
        <pc:chgData name="Aversa,Alec" userId="S::aja367@drexel.edu::37f782f0-3376-44ba-b03f-83029f5af1fa" providerId="AD" clId="Web-{97BDF59E-D48F-1E2F-0603-88970B67BF94}" dt="2023-06-16T17:27:42.372" v="12"/>
        <pc:sldMkLst>
          <pc:docMk/>
          <pc:sldMk cId="243739359" sldId="258"/>
        </pc:sldMkLst>
      </pc:sldChg>
      <pc:sldChg chg="del">
        <pc:chgData name="Aversa,Alec" userId="S::aja367@drexel.edu::37f782f0-3376-44ba-b03f-83029f5af1fa" providerId="AD" clId="Web-{97BDF59E-D48F-1E2F-0603-88970B67BF94}" dt="2023-06-16T17:27:44.215" v="13"/>
        <pc:sldMkLst>
          <pc:docMk/>
          <pc:sldMk cId="637837771" sldId="259"/>
        </pc:sldMkLst>
      </pc:sldChg>
      <pc:sldChg chg="addSp delSp modSp new mod setBg">
        <pc:chgData name="Aversa,Alec" userId="S::aja367@drexel.edu::37f782f0-3376-44ba-b03f-83029f5af1fa" providerId="AD" clId="Web-{97BDF59E-D48F-1E2F-0603-88970B67BF94}" dt="2023-06-16T17:59:47.765" v="207"/>
        <pc:sldMkLst>
          <pc:docMk/>
          <pc:sldMk cId="1940666705" sldId="259"/>
        </pc:sldMkLst>
      </pc:sldChg>
      <pc:sldChg chg="addSp delSp modSp new mod setBg">
        <pc:chgData name="Aversa,Alec" userId="S::aja367@drexel.edu::37f782f0-3376-44ba-b03f-83029f5af1fa" providerId="AD" clId="Web-{97BDF59E-D48F-1E2F-0603-88970B67BF94}" dt="2023-06-16T17:37:11.458" v="188"/>
        <pc:sldMkLst>
          <pc:docMk/>
          <pc:sldMk cId="1159121102" sldId="260"/>
        </pc:sldMkLst>
      </pc:sldChg>
      <pc:sldChg chg="new del">
        <pc:chgData name="Aversa,Alec" userId="S::aja367@drexel.edu::37f782f0-3376-44ba-b03f-83029f5af1fa" providerId="AD" clId="Web-{97BDF59E-D48F-1E2F-0603-88970B67BF94}" dt="2023-06-16T17:59:39.390" v="205"/>
        <pc:sldMkLst>
          <pc:docMk/>
          <pc:sldMk cId="1046830309" sldId="261"/>
        </pc:sldMkLst>
      </pc:sldChg>
      <pc:sldChg chg="addSp delSp modSp add replId">
        <pc:chgData name="Aversa,Alec" userId="S::aja367@drexel.edu::37f782f0-3376-44ba-b03f-83029f5af1fa" providerId="AD" clId="Web-{97BDF59E-D48F-1E2F-0603-88970B67BF94}" dt="2023-06-16T18:01:53.552" v="212" actId="1076"/>
        <pc:sldMkLst>
          <pc:docMk/>
          <pc:sldMk cId="3568224232" sldId="261"/>
        </pc:sldMkLst>
      </pc:sldChg>
    </pc:docChg>
  </pc:docChgLst>
  <pc:docChgLst>
    <pc:chgData name="Aversa,Alec" userId="37f782f0-3376-44ba-b03f-83029f5af1fa" providerId="ADAL" clId="{03C206F7-F77B-AC4D-AB43-9DD0B9975DD4}"/>
    <pc:docChg chg="custSel delSld modSld">
      <pc:chgData name="Aversa,Alec" userId="37f782f0-3376-44ba-b03f-83029f5af1fa" providerId="ADAL" clId="{03C206F7-F77B-AC4D-AB43-9DD0B9975DD4}" dt="2023-05-18T14:51:16.021" v="322" actId="2696"/>
      <pc:docMkLst>
        <pc:docMk/>
      </pc:docMkLst>
      <pc:sldChg chg="del">
        <pc:chgData name="Aversa,Alec" userId="37f782f0-3376-44ba-b03f-83029f5af1fa" providerId="ADAL" clId="{03C206F7-F77B-AC4D-AB43-9DD0B9975DD4}" dt="2023-05-18T14:51:16.021" v="322" actId="2696"/>
        <pc:sldMkLst>
          <pc:docMk/>
          <pc:sldMk cId="3992965821" sldId="258"/>
        </pc:sldMkLst>
      </pc:sldChg>
    </pc:docChg>
  </pc:docChgLst>
  <pc:docChgLst>
    <pc:chgData name="Aversa,Alec" userId="S::aja367@drexel.edu::37f782f0-3376-44ba-b03f-83029f5af1fa" providerId="AD" clId="Web-{FDD4E3B0-E077-45BA-A49B-A9F401B505A1}"/>
    <pc:docChg chg="addSld modSld">
      <pc:chgData name="Aversa,Alec" userId="S::aja367@drexel.edu::37f782f0-3376-44ba-b03f-83029f5af1fa" providerId="AD" clId="Web-{FDD4E3B0-E077-45BA-A49B-A9F401B505A1}" dt="2022-07-14T23:03:34.167" v="26" actId="1076"/>
      <pc:docMkLst>
        <pc:docMk/>
      </pc:docMkLst>
      <pc:sldChg chg="addSp delSp modSp new">
        <pc:chgData name="Aversa,Alec" userId="S::aja367@drexel.edu::37f782f0-3376-44ba-b03f-83029f5af1fa" providerId="AD" clId="Web-{FDD4E3B0-E077-45BA-A49B-A9F401B505A1}" dt="2022-07-14T23:03:34.167" v="26" actId="1076"/>
        <pc:sldMkLst>
          <pc:docMk/>
          <pc:sldMk cId="49256364" sldId="264"/>
        </pc:sldMkLst>
      </pc:sldChg>
    </pc:docChg>
  </pc:docChgLst>
  <pc:docChgLst>
    <pc:chgData name="Aversa,Alec" userId="37f782f0-3376-44ba-b03f-83029f5af1fa" providerId="ADAL" clId="{091F99A4-24C6-7346-9285-75D43B88B323}"/>
    <pc:docChg chg="addSld">
      <pc:chgData name="Aversa,Alec" userId="37f782f0-3376-44ba-b03f-83029f5af1fa" providerId="ADAL" clId="{091F99A4-24C6-7346-9285-75D43B88B323}" dt="2024-09-05T17:26:09.744" v="0" actId="680"/>
      <pc:docMkLst>
        <pc:docMk/>
      </pc:docMkLst>
      <pc:sldChg chg="new">
        <pc:chgData name="Aversa,Alec" userId="37f782f0-3376-44ba-b03f-83029f5af1fa" providerId="ADAL" clId="{091F99A4-24C6-7346-9285-75D43B88B323}" dt="2024-09-05T17:26:09.744" v="0" actId="680"/>
        <pc:sldMkLst>
          <pc:docMk/>
          <pc:sldMk cId="2880785737" sldId="263"/>
        </pc:sldMkLst>
      </pc:sldChg>
    </pc:docChg>
  </pc:docChgLst>
  <pc:docChgLst>
    <pc:chgData name="Aversa,Alec" userId="S::aja367@drexel.edu::37f782f0-3376-44ba-b03f-83029f5af1fa" providerId="AD" clId="Web-{30BC9888-88EC-44E7-9860-9EDB2136CB89}"/>
    <pc:docChg chg="modSld">
      <pc:chgData name="Aversa,Alec" userId="S::aja367@drexel.edu::37f782f0-3376-44ba-b03f-83029f5af1fa" providerId="AD" clId="Web-{30BC9888-88EC-44E7-9860-9EDB2136CB89}" dt="2023-01-19T20:30:25.249" v="1" actId="20577"/>
      <pc:docMkLst>
        <pc:docMk/>
      </pc:docMkLst>
      <pc:sldChg chg="modSp">
        <pc:chgData name="Aversa,Alec" userId="S::aja367@drexel.edu::37f782f0-3376-44ba-b03f-83029f5af1fa" providerId="AD" clId="Web-{30BC9888-88EC-44E7-9860-9EDB2136CB89}" dt="2023-01-19T20:30:25.249" v="1" actId="20577"/>
        <pc:sldMkLst>
          <pc:docMk/>
          <pc:sldMk cId="1114333413" sldId="259"/>
        </pc:sldMkLst>
      </pc:sldChg>
    </pc:docChg>
  </pc:docChgLst>
  <pc:docChgLst>
    <pc:chgData name="Aversa,Alec" userId="S::aja367@drexel.edu::37f782f0-3376-44ba-b03f-83029f5af1fa" providerId="AD" clId="Web-{5F8F8AC9-5BB3-0D3D-4AAD-ED92CCA8E346}"/>
    <pc:docChg chg="addSld delSld modSld">
      <pc:chgData name="Aversa,Alec" userId="S::aja367@drexel.edu::37f782f0-3376-44ba-b03f-83029f5af1fa" providerId="AD" clId="Web-{5F8F8AC9-5BB3-0D3D-4AAD-ED92CCA8E346}" dt="2023-01-25T21:04:57.124" v="211" actId="14100"/>
      <pc:docMkLst>
        <pc:docMk/>
      </pc:docMkLst>
      <pc:sldChg chg="del">
        <pc:chgData name="Aversa,Alec" userId="S::aja367@drexel.edu::37f782f0-3376-44ba-b03f-83029f5af1fa" providerId="AD" clId="Web-{5F8F8AC9-5BB3-0D3D-4AAD-ED92CCA8E346}" dt="2023-01-25T20:49:43.675" v="75"/>
        <pc:sldMkLst>
          <pc:docMk/>
          <pc:sldMk cId="4023634805" sldId="258"/>
        </pc:sldMkLst>
      </pc:sldChg>
      <pc:sldChg chg="addSp delSp modSp mod modClrScheme chgLayout">
        <pc:chgData name="Aversa,Alec" userId="S::aja367@drexel.edu::37f782f0-3376-44ba-b03f-83029f5af1fa" providerId="AD" clId="Web-{5F8F8AC9-5BB3-0D3D-4AAD-ED92CCA8E346}" dt="2023-01-25T20:53:38.370" v="132" actId="20577"/>
        <pc:sldMkLst>
          <pc:docMk/>
          <pc:sldMk cId="1114333413" sldId="259"/>
        </pc:sldMkLst>
      </pc:sldChg>
      <pc:sldChg chg="addSp delSp modSp">
        <pc:chgData name="Aversa,Alec" userId="S::aja367@drexel.edu::37f782f0-3376-44ba-b03f-83029f5af1fa" providerId="AD" clId="Web-{5F8F8AC9-5BB3-0D3D-4AAD-ED92CCA8E346}" dt="2023-01-25T21:03:44.809" v="197" actId="1076"/>
        <pc:sldMkLst>
          <pc:docMk/>
          <pc:sldMk cId="2815212151" sldId="260"/>
        </pc:sldMkLst>
      </pc:sldChg>
      <pc:sldChg chg="modSp new">
        <pc:chgData name="Aversa,Alec" userId="S::aja367@drexel.edu::37f782f0-3376-44ba-b03f-83029f5af1fa" providerId="AD" clId="Web-{5F8F8AC9-5BB3-0D3D-4AAD-ED92CCA8E346}" dt="2023-01-25T20:55:46.561" v="173" actId="20577"/>
        <pc:sldMkLst>
          <pc:docMk/>
          <pc:sldMk cId="4103138439" sldId="261"/>
        </pc:sldMkLst>
      </pc:sldChg>
      <pc:sldChg chg="addSp delSp modSp new">
        <pc:chgData name="Aversa,Alec" userId="S::aja367@drexel.edu::37f782f0-3376-44ba-b03f-83029f5af1fa" providerId="AD" clId="Web-{5F8F8AC9-5BB3-0D3D-4AAD-ED92CCA8E346}" dt="2023-01-25T21:04:26.717" v="203" actId="1076"/>
        <pc:sldMkLst>
          <pc:docMk/>
          <pc:sldMk cId="407992803" sldId="262"/>
        </pc:sldMkLst>
      </pc:sldChg>
      <pc:sldChg chg="addSp delSp modSp new">
        <pc:chgData name="Aversa,Alec" userId="S::aja367@drexel.edu::37f782f0-3376-44ba-b03f-83029f5af1fa" providerId="AD" clId="Web-{5F8F8AC9-5BB3-0D3D-4AAD-ED92CCA8E346}" dt="2023-01-25T21:04:57.124" v="211" actId="14100"/>
        <pc:sldMkLst>
          <pc:docMk/>
          <pc:sldMk cId="2653814328" sldId="263"/>
        </pc:sldMkLst>
      </pc:sldChg>
    </pc:docChg>
  </pc:docChgLst>
  <pc:docChgLst>
    <pc:chgData name="Aversa,Alec" userId="S::aja367@drexel.edu::37f782f0-3376-44ba-b03f-83029f5af1fa" providerId="AD" clId="Web-{E17F54EC-2CD6-6390-60F1-F57D8C01D94C}"/>
    <pc:docChg chg="addSld modSld">
      <pc:chgData name="Aversa,Alec" userId="S::aja367@drexel.edu::37f782f0-3376-44ba-b03f-83029f5af1fa" providerId="AD" clId="Web-{E17F54EC-2CD6-6390-60F1-F57D8C01D94C}" dt="2023-06-22T15:04:45.392" v="114" actId="20577"/>
      <pc:docMkLst>
        <pc:docMk/>
      </pc:docMkLst>
      <pc:sldChg chg="addSp delSp modSp add replId">
        <pc:chgData name="Aversa,Alec" userId="S::aja367@drexel.edu::37f782f0-3376-44ba-b03f-83029f5af1fa" providerId="AD" clId="Web-{E17F54EC-2CD6-6390-60F1-F57D8C01D94C}" dt="2023-06-22T15:02:14.483" v="45"/>
        <pc:sldMkLst>
          <pc:docMk/>
          <pc:sldMk cId="2450948767" sldId="260"/>
        </pc:sldMkLst>
      </pc:sldChg>
      <pc:sldChg chg="addSp delSp modSp add replId">
        <pc:chgData name="Aversa,Alec" userId="S::aja367@drexel.edu::37f782f0-3376-44ba-b03f-83029f5af1fa" providerId="AD" clId="Web-{E17F54EC-2CD6-6390-60F1-F57D8C01D94C}" dt="2023-06-22T14:59:26.417" v="23"/>
        <pc:sldMkLst>
          <pc:docMk/>
          <pc:sldMk cId="53321311" sldId="261"/>
        </pc:sldMkLst>
      </pc:sldChg>
      <pc:sldChg chg="addSp delSp modSp add replId">
        <pc:chgData name="Aversa,Alec" userId="S::aja367@drexel.edu::37f782f0-3376-44ba-b03f-83029f5af1fa" providerId="AD" clId="Web-{E17F54EC-2CD6-6390-60F1-F57D8C01D94C}" dt="2023-06-22T15:00:05.683" v="27"/>
        <pc:sldMkLst>
          <pc:docMk/>
          <pc:sldMk cId="342489682" sldId="262"/>
        </pc:sldMkLst>
      </pc:sldChg>
      <pc:sldChg chg="addSp delSp modSp add replId">
        <pc:chgData name="Aversa,Alec" userId="S::aja367@drexel.edu::37f782f0-3376-44ba-b03f-83029f5af1fa" providerId="AD" clId="Web-{E17F54EC-2CD6-6390-60F1-F57D8C01D94C}" dt="2023-06-22T15:01:16.997" v="36"/>
        <pc:sldMkLst>
          <pc:docMk/>
          <pc:sldMk cId="4169443633" sldId="263"/>
        </pc:sldMkLst>
      </pc:sldChg>
    </pc:docChg>
  </pc:docChgLst>
  <pc:docChgLst>
    <pc:chgData name="Aversa,Alec" userId="37f782f0-3376-44ba-b03f-83029f5af1fa" providerId="ADAL" clId="{78FD9CB4-E31E-1940-8B3A-761D8C39C532}"/>
    <pc:docChg chg="custSel modSld">
      <pc:chgData name="Aversa,Alec" userId="37f782f0-3376-44ba-b03f-83029f5af1fa" providerId="ADAL" clId="{78FD9CB4-E31E-1940-8B3A-761D8C39C532}" dt="2023-01-19T14:52:58.624" v="639" actId="20577"/>
      <pc:docMkLst>
        <pc:docMk/>
      </pc:docMkLst>
      <pc:sldChg chg="modSp mod">
        <pc:chgData name="Aversa,Alec" userId="37f782f0-3376-44ba-b03f-83029f5af1fa" providerId="ADAL" clId="{78FD9CB4-E31E-1940-8B3A-761D8C39C532}" dt="2023-01-19T14:52:58.624" v="639" actId="20577"/>
        <pc:sldMkLst>
          <pc:docMk/>
          <pc:sldMk cId="1114333413" sldId="259"/>
        </pc:sldMkLst>
      </pc:sldChg>
    </pc:docChg>
  </pc:docChgLst>
  <pc:docChgLst>
    <pc:chgData name="Aversa,Alec" userId="S::aja367@drexel.edu::37f782f0-3376-44ba-b03f-83029f5af1fa" providerId="AD" clId="Web-{0705A2C1-75BF-413B-9C75-3CFABDEA8D4F}"/>
    <pc:docChg chg="addSld modSld">
      <pc:chgData name="Aversa,Alec" userId="S::aja367@drexel.edu::37f782f0-3376-44ba-b03f-83029f5af1fa" providerId="AD" clId="Web-{0705A2C1-75BF-413B-9C75-3CFABDEA8D4F}" dt="2024-02-08T15:30:10.720" v="419" actId="1076"/>
      <pc:docMkLst>
        <pc:docMk/>
      </pc:docMkLst>
      <pc:sldChg chg="addSp delSp modSp new">
        <pc:chgData name="Aversa,Alec" userId="S::aja367@drexel.edu::37f782f0-3376-44ba-b03f-83029f5af1fa" providerId="AD" clId="Web-{0705A2C1-75BF-413B-9C75-3CFABDEA8D4F}" dt="2024-02-08T15:22:10.597" v="411" actId="1076"/>
        <pc:sldMkLst>
          <pc:docMk/>
          <pc:sldMk cId="3789966031" sldId="258"/>
        </pc:sldMkLst>
      </pc:sldChg>
      <pc:sldChg chg="addSp delSp modSp new">
        <pc:chgData name="Aversa,Alec" userId="S::aja367@drexel.edu::37f782f0-3376-44ba-b03f-83029f5af1fa" providerId="AD" clId="Web-{0705A2C1-75BF-413B-9C75-3CFABDEA8D4F}" dt="2024-02-08T15:30:10.720" v="419" actId="1076"/>
        <pc:sldMkLst>
          <pc:docMk/>
          <pc:sldMk cId="2148892490" sldId="259"/>
        </pc:sldMkLst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D85C5-DED8-48C0-940A-E61FA2DF625C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3D080-1AE1-4CA0-A2F5-15417ADD0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01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A8796-576B-2685-79DD-8CD630F8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E7ECD-232F-71AD-BEB0-6D7725360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EC577-0268-F5A4-48AD-E9F1E638B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BD899-D1C2-1025-031C-1AE35D46A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D080-1AE1-4CA0-A2F5-15417ADD00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2F0C2-9E50-683D-6679-DA871FB1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8A323-339A-87DA-DC99-89E6D8C81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1A153-9ACA-D57D-1273-A2BC56911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0EB91-C120-35F0-06A0-A3BFF037C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13D080-1AE1-4CA0-A2F5-15417ADD00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3006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928627" y="762000"/>
            <a:ext cx="969432" cy="228600"/>
          </a:xfrm>
          <a:solidFill>
            <a:srgbClr val="00206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B/>
          </a:sp3d>
        </p:spPr>
        <p:txBody>
          <a:bodyPr/>
          <a:lstStyle>
            <a:lvl1pPr>
              <a:defRPr sz="12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990601"/>
            <a:ext cx="11582400" cy="516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/>
          <p:nvPr/>
        </p:nvSpPr>
        <p:spPr>
          <a:xfrm>
            <a:off x="304799" y="762000"/>
            <a:ext cx="10528300" cy="228600"/>
          </a:xfrm>
          <a:prstGeom prst="rect">
            <a:avLst/>
          </a:prstGeom>
          <a:solidFill>
            <a:srgbClr val="002060"/>
          </a:solidFill>
          <a:ln w="6350" cap="rnd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E107-1698-4B2F-8FFE-354C62B9D94B}" type="datetime12">
              <a:rPr lang="en-US" smtClean="0"/>
              <a:t>9:18 AM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32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968-BEC4-D670-8FAC-EE85D8CE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0BB5D-BB96-9D28-BFE2-23E9B8ABF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2AF4-9C5F-AEC6-CF6F-7C0DEA4E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4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F91A-EAFB-3401-0F06-FCE90F10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9D6B-754C-6B41-9E5C-05035A8CD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578D-1F35-A823-8ECC-1D305AB71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A7C8B-4903-25B0-A17B-56D84061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AE06-07C3-55A5-7577-65C08878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9454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33C21-433E-8EFB-736C-03FA45B6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9CC8C-9F47-ADF5-5CE7-E3D474ECD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C44D07-FE9F-408B-3AAD-EF140D1AA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A2A61-681A-1DB2-5DC1-C27B79C71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F48CA-00E7-7A3B-B764-5C1B51FF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8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6E8D-5048-30D0-13ED-F8E33243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4745A-535E-4C93-4724-8B7030A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67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A472-7275-4C6E-C7BA-89604E4A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9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B56-5726-04F1-0D3A-F49FE6A7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742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2E92-49B5-B542-A202-5980663E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C450-D95D-345E-FC20-B2015D350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860F1-23C5-BAEE-F78C-B87C5A6CD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73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2E99-4F99-60C6-55D2-73D30F9B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74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0DB98-2B86-11D8-A3F2-4E19326B9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CA4A0-04F1-FEF9-E937-C666FA7C2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59249-8DAD-3213-85BC-60EC737D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8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658B-37CB-46C3-1795-9004AC20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DE5D8-9347-35D9-9267-63F830DCC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A94B5-3382-2204-8121-EEB19624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43EA4-E39A-D18E-74E5-0F9497468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FB0EB-0A19-6B07-F716-E17B47A3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EE4E-E47F-0F93-E5CC-3CF7678D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6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/>
          <p:nvPr/>
        </p:nvSpPr>
        <p:spPr>
          <a:xfrm>
            <a:off x="304802" y="762000"/>
            <a:ext cx="10528300" cy="228600"/>
          </a:xfrm>
          <a:prstGeom prst="rect">
            <a:avLst/>
          </a:prstGeom>
          <a:solidFill>
            <a:srgbClr val="002060"/>
          </a:solidFill>
          <a:ln w="6350" cap="rnd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1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1158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5693664" cy="5166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990600"/>
            <a:ext cx="5710936" cy="5163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96CFCE-5A9F-45DA-A6F9-7B25F26E2075}" type="datetime12">
              <a:rPr lang="en-US" smtClean="0"/>
              <a:t>9:18 AM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solidFill>
            <a:srgbClr val="00206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 prstMaterial="plastic">
            <a:bevelB/>
          </a:sp3d>
        </p:spPr>
        <p:txBody>
          <a:bodyPr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9358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8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2102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109728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24300"/>
            <a:ext cx="109728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557972"/>
            <a:ext cx="1422400" cy="223837"/>
          </a:xfrm>
        </p:spPr>
        <p:txBody>
          <a:bodyPr/>
          <a:lstStyle>
            <a:lvl1pPr>
              <a:defRPr/>
            </a:lvl1pPr>
          </a:lstStyle>
          <a:p>
            <a:fld id="{70ACFB0E-B7EC-4CB7-BC4C-70B8C219DACD}" type="datetime12">
              <a:rPr lang="en-US" smtClean="0"/>
              <a:t>9:18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8400" y="6553200"/>
            <a:ext cx="7315200" cy="2286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60000" y="6557972"/>
            <a:ext cx="1422400" cy="223837"/>
          </a:xfrm>
        </p:spPr>
        <p:txBody>
          <a:bodyPr/>
          <a:lstStyle>
            <a:lvl1pPr>
              <a:defRPr/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0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69" y="152400"/>
            <a:ext cx="1087966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173" y="1422405"/>
            <a:ext cx="5338233" cy="4760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6" y="1422409"/>
            <a:ext cx="5338233" cy="230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6" y="3878263"/>
            <a:ext cx="5338233" cy="2305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2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462B1-BA85-4CCE-9BE6-5383ACEA0BB2}" type="datetime12">
              <a:rPr lang="en-US" smtClean="0"/>
              <a:t>9:18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5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703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BBC2F6-8108-B6E4-E51A-59537C0D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F96B7B9-612F-3E4E-7098-B35A813E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73239"/>
            <a:ext cx="9144000" cy="1655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E58C8-BBC3-6B3B-E352-529F8D75CC1C}"/>
              </a:ext>
            </a:extLst>
          </p:cNvPr>
          <p:cNvSpPr/>
          <p:nvPr/>
        </p:nvSpPr>
        <p:spPr>
          <a:xfrm>
            <a:off x="8388096" y="0"/>
            <a:ext cx="2279904" cy="865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6" descr="UR.4col.v1.eps">
            <a:extLst>
              <a:ext uri="{FF2B5EF4-FFF2-40B4-BE49-F238E27FC236}">
                <a16:creationId xmlns:a16="http://schemas.microsoft.com/office/drawing/2014/main" id="{E2241370-9024-F589-093F-AA415C9060C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8465" y="227138"/>
            <a:ext cx="2009519" cy="46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1DC93AE-1C62-9DA4-5BB0-9B00559D5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684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AED2-519E-15D2-4832-3875BDC3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18C4-1546-5A39-A2A6-2EFA1D937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5F40-C841-2F54-62DB-4F0844070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601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4800" y="76200"/>
            <a:ext cx="1158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0" y="990600"/>
            <a:ext cx="115824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6" y="6356359"/>
            <a:ext cx="3052233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>
                <a:solidFill>
                  <a:schemeClr val="tx2"/>
                </a:solidFill>
                <a:latin typeface="+mn-lt"/>
              </a:defRPr>
            </a:lvl1pPr>
          </a:lstStyle>
          <a:p>
            <a:fld id="{76F345F8-E135-4F85-8B0E-C80F5760B84C}" type="datetime12">
              <a:rPr lang="en-US" smtClean="0"/>
              <a:t>9:18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5033" y="6356359"/>
            <a:ext cx="46736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1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pic>
        <p:nvPicPr>
          <p:cNvPr id="1030" name="Picture 16" descr="UR.4col.v1.eps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95006" y="6466008"/>
            <a:ext cx="1735199" cy="34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2800" y="762000"/>
            <a:ext cx="914400" cy="228600"/>
          </a:xfrm>
          <a:prstGeom prst="rect">
            <a:avLst/>
          </a:prstGeom>
          <a:solidFill>
            <a:srgbClr val="0033CC"/>
          </a:solidFill>
          <a:effectLst>
            <a:glow rad="63500">
              <a:schemeClr val="accent2">
                <a:satMod val="175000"/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  <a:reflection blurRad="6350" stA="52000" endA="300" endPos="35000" dir="5400000" sy="-100000" algn="bl" rotWithShape="0"/>
            <a:softEdge rad="63500"/>
          </a:effectLst>
          <a:scene3d>
            <a:camera prst="orthographicFront"/>
            <a:lightRig rig="threePt" dir="t"/>
          </a:scene3d>
          <a:sp3d prstMaterial="plastic">
            <a:bevelT/>
            <a:bevelB/>
          </a:sp3d>
        </p:spPr>
        <p:txBody>
          <a:bodyPr tIns="9144" bIns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bg1"/>
                </a:solidFill>
                <a:latin typeface="+mj-lt"/>
              </a:defRPr>
            </a:lvl1pPr>
          </a:lstStyle>
          <a:p>
            <a:fld id="{AA494163-74E3-C647-AED0-3F7C58D15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5pPr>
      <a:lvl6pPr marL="342883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6pPr>
      <a:lvl7pPr marL="685766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7pPr>
      <a:lvl8pPr marL="1028649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8pPr>
      <a:lvl9pPr marL="1371532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Bookman Old Style" pitchFamily="18" charset="0"/>
        </a:defRPr>
      </a:lvl9pPr>
    </p:titleStyle>
    <p:bodyStyle>
      <a:lvl1pPr marL="204778" indent="-204778" algn="l" rtl="0" eaLnBrk="1" fontAlgn="base" hangingPunct="1">
        <a:spcBef>
          <a:spcPts val="451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1951" kern="1200">
          <a:solidFill>
            <a:schemeClr val="tx1"/>
          </a:solidFill>
          <a:latin typeface="+mj-lt"/>
          <a:ea typeface="+mn-ea"/>
          <a:cs typeface="+mn-cs"/>
        </a:defRPr>
      </a:lvl1pPr>
      <a:lvl2pPr marL="410746" indent="-204778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1725" kern="1200">
          <a:solidFill>
            <a:schemeClr val="tx2"/>
          </a:solidFill>
          <a:latin typeface="+mj-lt"/>
          <a:ea typeface="+mn-ea"/>
          <a:cs typeface="+mn-cs"/>
        </a:defRPr>
      </a:lvl2pPr>
      <a:lvl3pPr marL="616714" indent="-171442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1500" kern="1200">
          <a:solidFill>
            <a:schemeClr val="tx1"/>
          </a:solidFill>
          <a:latin typeface="+mj-lt"/>
          <a:ea typeface="+mn-ea"/>
          <a:cs typeface="+mn-cs"/>
        </a:defRPr>
      </a:lvl3pPr>
      <a:lvl4pPr marL="822681" indent="-171442" algn="l" rtl="0" eaLnBrk="1" fontAlgn="base" hangingPunct="1">
        <a:spcBef>
          <a:spcPts val="3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j-lt"/>
          <a:ea typeface="+mn-ea"/>
          <a:cs typeface="+mn-cs"/>
        </a:defRPr>
      </a:lvl4pPr>
      <a:lvl5pPr marL="1028649" indent="-171442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200" kern="1200">
          <a:solidFill>
            <a:schemeClr val="tx1"/>
          </a:solidFill>
          <a:latin typeface="+mj-lt"/>
          <a:ea typeface="+mn-ea"/>
          <a:cs typeface="+mn-cs"/>
        </a:defRPr>
      </a:lvl5pPr>
      <a:lvl6pPr marL="1234378" indent="-137153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532" indent="-137153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051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685" indent="-137153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051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838" indent="-137153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81CB51-875E-C7AC-731D-C9DCF1038899}"/>
              </a:ext>
            </a:extLst>
          </p:cNvPr>
          <p:cNvCxnSpPr>
            <a:cxnSpLocks/>
          </p:cNvCxnSpPr>
          <p:nvPr/>
        </p:nvCxnSpPr>
        <p:spPr>
          <a:xfrm>
            <a:off x="-13855" y="6651338"/>
            <a:ext cx="12216384" cy="0"/>
          </a:xfrm>
          <a:prstGeom prst="line">
            <a:avLst/>
          </a:prstGeom>
          <a:ln w="444500">
            <a:gradFill flip="none" rotWithShape="1">
              <a:gsLst>
                <a:gs pos="56000">
                  <a:schemeClr val="accent1">
                    <a:lumMod val="75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2A08-2666-333C-5FAA-D33E7FBD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8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33F8-C557-5CE4-120F-90CAADFC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153829"/>
            <a:ext cx="10972800" cy="5023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CBD4-41CA-A5BE-FED7-AC9FD9B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684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77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F9353-3634-8C67-2488-8F59FC2427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85859" y="96152"/>
            <a:ext cx="1335882" cy="793102"/>
          </a:xfrm>
          <a:prstGeom prst="rect">
            <a:avLst/>
          </a:prstGeom>
        </p:spPr>
      </p:pic>
      <p:pic>
        <p:nvPicPr>
          <p:cNvPr id="8" name="Picture 16" descr="UR.4col.v1.eps">
            <a:extLst>
              <a:ext uri="{FF2B5EF4-FFF2-40B4-BE49-F238E27FC236}">
                <a16:creationId xmlns:a16="http://schemas.microsoft.com/office/drawing/2014/main" id="{F29FA632-167B-8FAB-F3EC-31B57A31ED19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8780401" y="219218"/>
            <a:ext cx="1735199" cy="40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B6162C-6C19-6BC9-C5CE-EC108F2E7F2F}"/>
              </a:ext>
            </a:extLst>
          </p:cNvPr>
          <p:cNvCxnSpPr>
            <a:cxnSpLocks/>
          </p:cNvCxnSpPr>
          <p:nvPr/>
        </p:nvCxnSpPr>
        <p:spPr>
          <a:xfrm>
            <a:off x="0" y="970901"/>
            <a:ext cx="12192000" cy="0"/>
          </a:xfrm>
          <a:prstGeom prst="line">
            <a:avLst/>
          </a:prstGeom>
          <a:ln w="57150">
            <a:gradFill flip="none" rotWithShape="1">
              <a:gsLst>
                <a:gs pos="56000">
                  <a:schemeClr val="accent1">
                    <a:lumMod val="75000"/>
                  </a:schemeClr>
                </a:gs>
                <a:gs pos="100000">
                  <a:srgbClr val="FFDA66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41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SzPct val="80000"/>
        <a:buFont typeface="Apple SD Gothic Neo UltraLight" panose="02000300000000000000" pitchFamily="2" charset="-127"/>
        <a:buChar char="➤"/>
        <a:defRPr sz="2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80000"/>
        <a:buFont typeface="Apple SD Gothic Neo UltraLight" panose="02000300000000000000" pitchFamily="2" charset="-127"/>
        <a:buChar char="➤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40000"/>
            <a:lumOff val="60000"/>
          </a:schemeClr>
        </a:buClr>
        <a:buSzPct val="80000"/>
        <a:buFont typeface="Apple SD Gothic Neo UltraLight" panose="02000300000000000000" pitchFamily="2" charset="-127"/>
        <a:buChar char="➤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20000"/>
            <a:lumOff val="80000"/>
          </a:schemeClr>
        </a:buClr>
        <a:buSzPct val="80000"/>
        <a:buFont typeface="Apple SD Gothic Neo UltraLight" panose="02000300000000000000" pitchFamily="2" charset="-127"/>
        <a:buChar char="➤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20000"/>
            <a:lumOff val="80000"/>
          </a:schemeClr>
        </a:buClr>
        <a:buSzPct val="80000"/>
        <a:buFont typeface="Apple SD Gothic Neo UltraLight" panose="02000300000000000000" pitchFamily="2" charset="-127"/>
        <a:buChar char="➤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t>04-03-2025: Weekly Update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Alec .. did this automatically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EB4C5-29BA-3E32-4C56-D2C51461FA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05B9B-3C7B-1301-88AC-0DD6B03E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FF0E33E-C2CD-E422-F3AB-AE3AB99D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BEF39-4118-2056-F5DF-03225C1B4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AD2FC5-D920-F448-767B-79CB167A4356}"/>
              </a:ext>
            </a:extLst>
          </p:cNvPr>
          <p:cNvSpPr/>
          <p:nvPr/>
        </p:nvSpPr>
        <p:spPr>
          <a:xfrm>
            <a:off x="3057430" y="1344425"/>
            <a:ext cx="6372320" cy="984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04CE4D-8D92-8F8C-555B-E5968F4D5DDD}"/>
              </a:ext>
            </a:extLst>
          </p:cNvPr>
          <p:cNvSpPr/>
          <p:nvPr/>
        </p:nvSpPr>
        <p:spPr>
          <a:xfrm>
            <a:off x="2384411" y="2314575"/>
            <a:ext cx="6372320" cy="1114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F5709-8763-67D5-2A71-ECA832EA5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30" y="3541903"/>
            <a:ext cx="4767553" cy="29783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9D210-4296-FA2C-4073-23A430823B60}"/>
              </a:ext>
            </a:extLst>
          </p:cNvPr>
          <p:cNvCxnSpPr>
            <a:cxnSpLocks/>
          </p:cNvCxnSpPr>
          <p:nvPr/>
        </p:nvCxnSpPr>
        <p:spPr>
          <a:xfrm flipH="1">
            <a:off x="6353175" y="3421442"/>
            <a:ext cx="751334" cy="1293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E25BC3-F427-2126-706C-4BE37723C221}"/>
              </a:ext>
            </a:extLst>
          </p:cNvPr>
          <p:cNvCxnSpPr>
            <a:cxnSpLocks/>
          </p:cNvCxnSpPr>
          <p:nvPr/>
        </p:nvCxnSpPr>
        <p:spPr>
          <a:xfrm>
            <a:off x="3808764" y="2314575"/>
            <a:ext cx="1010886" cy="24003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3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B68F-67F5-FF97-703C-F2D8FE289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FDEF0C-1206-BD3C-4A77-7877C375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B236C-F0FC-65F8-3FFE-135FBC1F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568A17-14E5-AF69-FD4E-A5B481AC132D}"/>
              </a:ext>
            </a:extLst>
          </p:cNvPr>
          <p:cNvSpPr/>
          <p:nvPr/>
        </p:nvSpPr>
        <p:spPr>
          <a:xfrm>
            <a:off x="2381250" y="1344425"/>
            <a:ext cx="7351093" cy="2189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4D63EC-759B-831D-F1FC-8B1FCE44BDC7}"/>
              </a:ext>
            </a:extLst>
          </p:cNvPr>
          <p:cNvCxnSpPr>
            <a:cxnSpLocks/>
          </p:cNvCxnSpPr>
          <p:nvPr/>
        </p:nvCxnSpPr>
        <p:spPr>
          <a:xfrm flipH="1">
            <a:off x="6353175" y="3421442"/>
            <a:ext cx="751334" cy="12934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333C640-0D87-F707-D2AD-66A46C43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64" y="4714875"/>
            <a:ext cx="3915393" cy="12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7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0F387-6FD1-9130-10E9-7839506B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185284-D74D-988A-468E-09613724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E2B383-A990-1F20-F698-B57B5AB0E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CBCB89A-0916-4A71-E36B-1CB36C7D493D}"/>
              </a:ext>
            </a:extLst>
          </p:cNvPr>
          <p:cNvSpPr/>
          <p:nvPr/>
        </p:nvSpPr>
        <p:spPr>
          <a:xfrm>
            <a:off x="1709528" y="1247208"/>
            <a:ext cx="8022816" cy="22865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D0F7E-6AE9-DACD-0EBE-1A72333408DA}"/>
              </a:ext>
            </a:extLst>
          </p:cNvPr>
          <p:cNvCxnSpPr>
            <a:cxnSpLocks/>
          </p:cNvCxnSpPr>
          <p:nvPr/>
        </p:nvCxnSpPr>
        <p:spPr>
          <a:xfrm>
            <a:off x="5720935" y="3533775"/>
            <a:ext cx="0" cy="138301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9C1AD2-C894-8870-D51E-F44E07A2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612" y="5058265"/>
            <a:ext cx="5201376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0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E7CB-1FAB-45B0-F2B8-09AFCED0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</a:t>
            </a:r>
          </a:p>
        </p:txBody>
      </p:sp>
      <p:pic>
        <p:nvPicPr>
          <p:cNvPr id="5" name="Content Placeholder 4" descr="A graph with blue lines&#10;&#10;AI-generated content may be incorrect.">
            <a:extLst>
              <a:ext uri="{FF2B5EF4-FFF2-40B4-BE49-F238E27FC236}">
                <a16:creationId xmlns:a16="http://schemas.microsoft.com/office/drawing/2014/main" id="{7A055979-B354-65B1-6704-37478876152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9271000" cy="4330700"/>
          </a:xfrm>
        </p:spPr>
      </p:pic>
      <p:pic>
        <p:nvPicPr>
          <p:cNvPr id="7" name="Picture 6" descr="A graph showing a line of data&#10;&#10;AI-generated content may be incorrect.">
            <a:extLst>
              <a:ext uri="{FF2B5EF4-FFF2-40B4-BE49-F238E27FC236}">
                <a16:creationId xmlns:a16="http://schemas.microsoft.com/office/drawing/2014/main" id="{0F3D4978-0924-2830-4529-936C73F02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458" y="1500690"/>
            <a:ext cx="9176022" cy="43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8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1B6A-9EA7-4C2E-18B6-A4A6882E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HPWL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D3D7BA44-033D-02D7-0AD0-262B7B2D63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0188"/>
            <a:ext cx="9175750" cy="4330700"/>
          </a:xfrm>
        </p:spPr>
      </p:pic>
    </p:spTree>
    <p:extLst>
      <p:ext uri="{BB962C8B-B14F-4D97-AF65-F5344CB8AC3E}">
        <p14:creationId xmlns:p14="http://schemas.microsoft.com/office/powerpoint/2010/main" val="370981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DE7A-5146-B8F1-391C-655EBBD7B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(Single Cell)</a:t>
            </a:r>
          </a:p>
        </p:txBody>
      </p:sp>
      <p:pic>
        <p:nvPicPr>
          <p:cNvPr id="5" name="Content Placeholder 4" descr="A graph of a function&#10;&#10;AI-generated content may be incorrect.">
            <a:extLst>
              <a:ext uri="{FF2B5EF4-FFF2-40B4-BE49-F238E27FC236}">
                <a16:creationId xmlns:a16="http://schemas.microsoft.com/office/drawing/2014/main" id="{E166748E-A168-49C6-EBC7-DE726F6E37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5575"/>
            <a:ext cx="10877550" cy="4479925"/>
          </a:xfrm>
        </p:spPr>
      </p:pic>
    </p:spTree>
    <p:extLst>
      <p:ext uri="{BB962C8B-B14F-4D97-AF65-F5344CB8AC3E}">
        <p14:creationId xmlns:p14="http://schemas.microsoft.com/office/powerpoint/2010/main" val="364645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762C-9E5C-11B0-F749-75E0422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(Total)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1C37C24B-F158-6291-215E-5BBFE37EB1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2775"/>
            <a:ext cx="9048750" cy="3565525"/>
          </a:xfrm>
        </p:spPr>
      </p:pic>
    </p:spTree>
    <p:extLst>
      <p:ext uri="{BB962C8B-B14F-4D97-AF65-F5344CB8AC3E}">
        <p14:creationId xmlns:p14="http://schemas.microsoft.com/office/powerpoint/2010/main" val="1990861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66BB-C5B6-4273-0BB1-AC4816B9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(Density Penalty)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F6E356C8-EF58-E8E0-1B03-854134EDF33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13"/>
            <a:ext cx="8423275" cy="5022850"/>
          </a:xfrm>
        </p:spPr>
      </p:pic>
    </p:spTree>
    <p:extLst>
      <p:ext uri="{BB962C8B-B14F-4D97-AF65-F5344CB8AC3E}">
        <p14:creationId xmlns:p14="http://schemas.microsoft.com/office/powerpoint/2010/main" val="4159874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A141-4D44-DB17-A0E2-7DDDD9456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35B8-8085-4E8F-18E3-B5B0DC2E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sumPhi</a:t>
            </a:r>
            <a:r>
              <a:rPr lang="en-US" dirty="0"/>
              <a:t> (Density Constraint)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00812BA2-297C-3FC0-7249-88A4EF794F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13"/>
            <a:ext cx="8423275" cy="5022850"/>
          </a:xfrm>
        </p:spPr>
      </p:pic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946EF018-E45E-EB9C-DC4B-F269ECF2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997" y="1154113"/>
            <a:ext cx="9048006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22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A312-09C0-984A-4B29-AEFA540C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(Objective Function)</a:t>
            </a:r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139F0E27-860A-2D67-D35E-F0B61CCD93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4113"/>
            <a:ext cx="8686800" cy="5022850"/>
          </a:xfrm>
        </p:spPr>
      </p:pic>
    </p:spTree>
    <p:extLst>
      <p:ext uri="{BB962C8B-B14F-4D97-AF65-F5344CB8AC3E}">
        <p14:creationId xmlns:p14="http://schemas.microsoft.com/office/powerpoint/2010/main" val="118026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5E5A0-AF5A-39BD-281A-7F2AF9EC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F15065-B5C8-EE6D-B407-8855EDFB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Lab 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3DC79-DF5F-7C58-B37C-E1C459E3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CE482DC-2269-4F26-9D2A-7E44B1A4CD85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F95B11-4552-7AF0-8DD7-959BD4BE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35149"/>
              </p:ext>
            </p:extLst>
          </p:nvPr>
        </p:nvGraphicFramePr>
        <p:xfrm>
          <a:off x="-1" y="1172759"/>
          <a:ext cx="12192000" cy="3163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380">
                  <a:extLst>
                    <a:ext uri="{9D8B030D-6E8A-4147-A177-3AD203B41FA5}">
                      <a16:colId xmlns:a16="http://schemas.microsoft.com/office/drawing/2014/main" val="3491253519"/>
                    </a:ext>
                  </a:extLst>
                </a:gridCol>
                <a:gridCol w="1193134">
                  <a:extLst>
                    <a:ext uri="{9D8B030D-6E8A-4147-A177-3AD203B41FA5}">
                      <a16:colId xmlns:a16="http://schemas.microsoft.com/office/drawing/2014/main" val="496584539"/>
                    </a:ext>
                  </a:extLst>
                </a:gridCol>
                <a:gridCol w="7012645">
                  <a:extLst>
                    <a:ext uri="{9D8B030D-6E8A-4147-A177-3AD203B41FA5}">
                      <a16:colId xmlns:a16="http://schemas.microsoft.com/office/drawing/2014/main" val="4172713390"/>
                    </a:ext>
                  </a:extLst>
                </a:gridCol>
                <a:gridCol w="2107841">
                  <a:extLst>
                    <a:ext uri="{9D8B030D-6E8A-4147-A177-3AD203B41FA5}">
                      <a16:colId xmlns:a16="http://schemas.microsoft.com/office/drawing/2014/main" val="1838476229"/>
                    </a:ext>
                  </a:extLst>
                </a:gridCol>
              </a:tblGrid>
              <a:tr h="388209"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Main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Progress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Details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Last-Updated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4099"/>
                  </a:ext>
                </a:extLst>
              </a:tr>
              <a:tr h="710192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/>
                        </a:rPr>
                        <a:t>Hardware 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644934"/>
                  </a:ext>
                </a:extLst>
              </a:tr>
              <a:tr h="684827">
                <a:tc>
                  <a:txBody>
                    <a:bodyPr/>
                    <a:lstStyle/>
                    <a:p>
                      <a:pPr marL="457200" lvl="1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/>
                        </a:rPr>
                        <a:t>Sav02 Fan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Waiting on fan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600539"/>
                  </a:ext>
                </a:extLst>
              </a:tr>
              <a:tr h="684827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dirty="0">
                          <a:effectLst/>
                          <a:latin typeface="Arial"/>
                        </a:rPr>
                        <a:t>Software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20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677806"/>
                  </a:ext>
                </a:extLst>
              </a:tr>
              <a:tr h="684827">
                <a:tc>
                  <a:txBody>
                    <a:bodyPr/>
                    <a:lstStyle/>
                    <a:p>
                      <a:pPr marL="457200" lvl="1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Drexel credentials for servers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 eaLnBrk="1" fontAlgn="ctr" latinLnBrk="0" hangingPunct="1">
                        <a:buNone/>
                      </a:pPr>
                      <a:r>
                        <a:rPr lang="en-US" sz="14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</a:rPr>
                        <a:t>Waiting on Chris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kern="1200" noProof="0" dirty="0">
                        <a:solidFill>
                          <a:schemeClr val="tx1"/>
                        </a:solidFill>
                        <a:effectLst/>
                        <a:latin typeface="Century Schoolbook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82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0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C8348-F67E-A9BC-3222-530DDE4D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98F9-1329-C166-F322-A074DED4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(Objective Function)</a:t>
            </a:r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DA2E2539-5D17-4F7F-C0A7-16221BDBE9E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0838"/>
            <a:ext cx="4352925" cy="2516187"/>
          </a:xfrm>
        </p:spPr>
      </p:pic>
      <p:pic>
        <p:nvPicPr>
          <p:cNvPr id="3" name="Picture 2" descr="A graph showing a line of data&#10;&#10;AI-generated content may be incorrect.">
            <a:extLst>
              <a:ext uri="{FF2B5EF4-FFF2-40B4-BE49-F238E27FC236}">
                <a16:creationId xmlns:a16="http://schemas.microsoft.com/office/drawing/2014/main" id="{DE9E76EC-D214-0B01-F7B6-0EFD17C96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2512"/>
            <a:ext cx="4337171" cy="2046488"/>
          </a:xfrm>
          <a:prstGeom prst="rect">
            <a:avLst/>
          </a:prstGeom>
        </p:spPr>
      </p:pic>
      <p:pic>
        <p:nvPicPr>
          <p:cNvPr id="4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8BE48AE4-DD7F-6273-73AA-3252651B1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2" y="1382512"/>
            <a:ext cx="3432203" cy="2046488"/>
          </a:xfrm>
          <a:prstGeom prst="rect">
            <a:avLst/>
          </a:prstGeom>
        </p:spPr>
      </p:pic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7B47B46C-A6B1-B130-C5C7-B6825702C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292" y="1382512"/>
            <a:ext cx="3432203" cy="2046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903434-FC9A-4882-BF5B-517035A28173}"/>
              </a:ext>
            </a:extLst>
          </p:cNvPr>
          <p:cNvSpPr txBox="1"/>
          <p:nvPr/>
        </p:nvSpPr>
        <p:spPr>
          <a:xfrm>
            <a:off x="4476248" y="2221090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3B9AD-6487-D18D-0A13-F16861DD18FF}"/>
              </a:ext>
            </a:extLst>
          </p:cNvPr>
          <p:cNvSpPr txBox="1"/>
          <p:nvPr/>
        </p:nvSpPr>
        <p:spPr>
          <a:xfrm>
            <a:off x="8272369" y="2221090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D5C1A-61A6-C490-C58D-21DAC21FE0C3}"/>
              </a:ext>
            </a:extLst>
          </p:cNvPr>
          <p:cNvSpPr txBox="1"/>
          <p:nvPr/>
        </p:nvSpPr>
        <p:spPr>
          <a:xfrm>
            <a:off x="5932370" y="3561491"/>
            <a:ext cx="327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70560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ookman Old Style"/>
                <a:cs typeface="Calibri Light"/>
              </a:rPr>
              <a:t>ARL</a:t>
            </a:r>
            <a:br>
              <a:rPr lang="en-US" dirty="0">
                <a:latin typeface="Bookman Old Style"/>
                <a:cs typeface="Calibri Light"/>
              </a:rPr>
            </a:br>
            <a:r>
              <a:rPr lang="en-US" dirty="0">
                <a:latin typeface="Bookman Old Style"/>
                <a:cs typeface="Calibri Light"/>
              </a:rPr>
              <a:t>Research Update</a:t>
            </a:r>
            <a:endParaRPr lang="en-US" dirty="0">
              <a:latin typeface="Bookman Old Styl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ookman Old Style"/>
                <a:cs typeface="Calibri"/>
              </a:rPr>
              <a:t>03-27-2025</a:t>
            </a: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EB4C5-29BA-3E32-4C56-D2C51461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FAB73BC-B049-4115-A692-8D63A059BFB8}" type="slidenum">
              <a:rPr lang="en-US" dirty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61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7FC3-3EE5-C4D0-3D64-DF62375A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/>
              </a:rPr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37F7A-D47A-D354-7938-6C6BC190E28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000000"/>
                </a:solidFill>
                <a:latin typeface="Gill Sans MT"/>
              </a:rPr>
              <a:t>FP-ASIC obfuscation and partitioning</a:t>
            </a:r>
          </a:p>
          <a:p>
            <a:pPr lvl="1">
              <a:buClr>
                <a:srgbClr val="8FAADC"/>
              </a:buClr>
              <a:buFont typeface="Arial" panose="02000300000000000000" pitchFamily="2" charset="-127"/>
              <a:buChar char="•"/>
            </a:pPr>
            <a:r>
              <a:rPr lang="en-US" dirty="0">
                <a:latin typeface="Gill Sans MT"/>
              </a:rPr>
              <a:t>Study and develop partitioning algorithms for secure partitioning between FP and ASIC layers</a:t>
            </a:r>
          </a:p>
          <a:p>
            <a:pPr lvl="2">
              <a:buClr>
                <a:srgbClr val="B4C7E7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latin typeface="Gill Sans MT"/>
              </a:rPr>
              <a:t>: Implement “Controllability” and “Observability” for security-aware partitioning</a:t>
            </a:r>
          </a:p>
          <a:p>
            <a:pPr lvl="3"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: Implement per-wire simulation</a:t>
            </a:r>
          </a:p>
          <a:p>
            <a:pPr lvl="3">
              <a:buClr>
                <a:srgbClr val="DAE3F3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: Calculate Controllability and Observability and use as weights</a:t>
            </a:r>
          </a:p>
          <a:p>
            <a:pPr lvl="2">
              <a:buClr>
                <a:srgbClr val="DAE3F3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rgbClr val="F59E11"/>
                </a:solidFill>
                <a:latin typeface="Gill Sans MT"/>
              </a:rPr>
              <a:t>In Progress</a:t>
            </a:r>
            <a:r>
              <a:rPr lang="en-US" dirty="0">
                <a:solidFill>
                  <a:srgbClr val="000000"/>
                </a:solidFill>
                <a:latin typeface="Gill Sans MT"/>
              </a:rPr>
              <a:t>: Considering “ePlace-3D” for analytical placement</a:t>
            </a:r>
          </a:p>
          <a:p>
            <a:pPr>
              <a:buClr>
                <a:srgbClr val="2F5597"/>
              </a:buClr>
              <a:buFont typeface="Arial" panose="02000300000000000000" pitchFamily="2" charset="-127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3-D FPGA Design and Implementation</a:t>
            </a:r>
          </a:p>
          <a:p>
            <a:pPr lvl="1">
              <a:buFont typeface="Arial" panose="02000300000000000000" pitchFamily="2" charset="-127"/>
              <a:buChar char="•"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  <a:latin typeface="Gill Sans MT"/>
              </a:rPr>
              <a:t>OpenFPGA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 Investigation</a:t>
            </a:r>
          </a:p>
          <a:p>
            <a:pPr lvl="2">
              <a:buFont typeface="Arial" panose="02000300000000000000" pitchFamily="2" charset="-127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TODO: examine capabilities</a:t>
            </a:r>
          </a:p>
          <a:p>
            <a:pPr marL="0" indent="0">
              <a:buClr>
                <a:srgbClr val="2F5597"/>
              </a:buClr>
              <a:buNone/>
            </a:pPr>
            <a:endParaRPr lang="en-US" dirty="0">
              <a:latin typeface="Gill Sans MT"/>
            </a:endParaRPr>
          </a:p>
          <a:p>
            <a:pPr>
              <a:buClr>
                <a:srgbClr val="2F5597"/>
              </a:buClr>
              <a:buFont typeface="Arial" panose="02000300000000000000" pitchFamily="2" charset="-127"/>
              <a:buChar char="•"/>
            </a:pPr>
            <a:endParaRPr lang="en-US" dirty="0">
              <a:latin typeface="Gill Sans MT"/>
            </a:endParaRPr>
          </a:p>
          <a:p>
            <a:pPr>
              <a:buClr>
                <a:srgbClr val="2F5597"/>
              </a:buClr>
              <a:buFont typeface="Arial" panose="02000300000000000000" pitchFamily="2" charset="-127"/>
              <a:buChar char="•"/>
            </a:pPr>
            <a:endParaRPr lang="en-US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274039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2CDF-B80C-7AD1-985B-2EC87DAC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ePlace-3D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4B932-FE0D-0EEF-435E-51D8B95E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24" y="953824"/>
            <a:ext cx="3650530" cy="5423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99E55-F3D4-80E9-711D-8DA4E92F1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099" y="1450524"/>
            <a:ext cx="430590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3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40BC-8AF7-40E5-1881-2FFACBD7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Synth &amp; Testbench Gen.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6DDFE-6C15-231A-42D3-1B9AD06C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1" y="1151344"/>
            <a:ext cx="1179359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00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9FE6-45B0-C9FE-410C-161803E6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Synth &amp; Testbench Gen.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F8ACF-39C8-1EE9-127D-000E213C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373" y="1153829"/>
            <a:ext cx="7217253" cy="556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2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C0A125-93E7-1668-3979-4E32D2D7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32BDC4F-A6A6-B8E8-F429-8E577D2F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29400" cy="3476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8EB6D-BBD8-5E6E-0140-75256B65D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724"/>
          <a:stretch/>
        </p:blipFill>
        <p:spPr>
          <a:xfrm>
            <a:off x="4419600" y="3476625"/>
            <a:ext cx="77724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0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AA2C-7F32-8709-DEF0-32126051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84CBC-35F7-F1C4-0038-13ABF162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3" y="1261628"/>
            <a:ext cx="1362143" cy="4780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E3AAF5-C489-0AEB-43C4-3F8A15C9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66" y="2218768"/>
            <a:ext cx="10477398" cy="286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E563-8128-B1A1-16FB-EEC8EBC4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EDA-schema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550B2-C55E-F47A-770A-CDF796A3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87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A74A45-52E4-7307-FF57-4DB5675D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Arial"/>
              </a:rPr>
              <a:t>Schema v1: </a:t>
            </a:r>
            <a:r>
              <a:rPr lang="en-US" sz="2400" b="1" i="0" u="none" strike="noStrike" noProof="0" dirty="0" err="1">
                <a:solidFill>
                  <a:srgbClr val="000000"/>
                </a:solidFill>
                <a:effectLst/>
                <a:latin typeface="Arial"/>
              </a:rPr>
              <a:t>eda-datagen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D4ED7B-D8C7-0510-71B1-6E0A788F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94163-74E3-C647-AED0-3F7C58D15292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5E24E-D1C3-1BEE-1534-E6D5F38AC0C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 dirty="0"/>
              <a:t>Moot slide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86E7E-9C20-06CD-324B-980906A5CD5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9139238" y="6356350"/>
            <a:ext cx="3052762" cy="365125"/>
          </a:xfrm>
          <a:prstGeom prst="rect">
            <a:avLst/>
          </a:prstGeom>
        </p:spPr>
        <p:txBody>
          <a:bodyPr/>
          <a:lstStyle/>
          <a:p>
            <a:fld id="{0A87E107-1698-4B2F-8FFE-354C62B9D94B}" type="datetime12">
              <a:rPr lang="en-US" smtClean="0"/>
              <a:t>9:18 AM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ECC97-26B1-FB98-3F07-ADF973DB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E71472-01DD-0D02-DA43-3DCBBEFB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 Alec Research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81BF3-B45E-3376-838B-16E0CA89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CE482DC-2269-4F26-9D2A-7E44B1A4CD85}" type="slidenum">
              <a:rPr lang="en-US">
                <a:solidFill>
                  <a:srgbClr val="46464A">
                    <a:lumMod val="60000"/>
                    <a:lumOff val="40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>
              <a:solidFill>
                <a:srgbClr val="46464A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15D032-A975-51E7-8FF2-B19F8642C9A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3602038"/>
            <a:ext cx="9144000" cy="1655762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37D0F2-C706-0766-51A8-EF92256CC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969192"/>
              </p:ext>
            </p:extLst>
          </p:nvPr>
        </p:nvGraphicFramePr>
        <p:xfrm>
          <a:off x="304800" y="1080655"/>
          <a:ext cx="11887199" cy="5321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865">
                  <a:extLst>
                    <a:ext uri="{9D8B030D-6E8A-4147-A177-3AD203B41FA5}">
                      <a16:colId xmlns:a16="http://schemas.microsoft.com/office/drawing/2014/main" val="3491253519"/>
                    </a:ext>
                  </a:extLst>
                </a:gridCol>
                <a:gridCol w="1168218">
                  <a:extLst>
                    <a:ext uri="{9D8B030D-6E8A-4147-A177-3AD203B41FA5}">
                      <a16:colId xmlns:a16="http://schemas.microsoft.com/office/drawing/2014/main" val="496584539"/>
                    </a:ext>
                  </a:extLst>
                </a:gridCol>
                <a:gridCol w="4658610">
                  <a:extLst>
                    <a:ext uri="{9D8B030D-6E8A-4147-A177-3AD203B41FA5}">
                      <a16:colId xmlns:a16="http://schemas.microsoft.com/office/drawing/2014/main" val="4172713390"/>
                    </a:ext>
                  </a:extLst>
                </a:gridCol>
                <a:gridCol w="1795637">
                  <a:extLst>
                    <a:ext uri="{9D8B030D-6E8A-4147-A177-3AD203B41FA5}">
                      <a16:colId xmlns:a16="http://schemas.microsoft.com/office/drawing/2014/main" val="1166617530"/>
                    </a:ext>
                  </a:extLst>
                </a:gridCol>
                <a:gridCol w="1552869">
                  <a:extLst>
                    <a:ext uri="{9D8B030D-6E8A-4147-A177-3AD203B41FA5}">
                      <a16:colId xmlns:a16="http://schemas.microsoft.com/office/drawing/2014/main" val="945964773"/>
                    </a:ext>
                  </a:extLst>
                </a:gridCol>
              </a:tblGrid>
              <a:tr h="507435"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Main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Progress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Details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 Target Paper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Century Schoolbook"/>
                        </a:rPr>
                        <a:t>Last-Updated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F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934099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UMBC Collab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73128"/>
                  </a:ext>
                </a:extLst>
              </a:tr>
              <a:tr h="363879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Priority-based Routing</a:t>
                      </a:r>
                    </a:p>
                  </a:txBody>
                  <a:tcPr marL="60007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DONE</a:t>
                      </a: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</a:rPr>
                        <a:t>Submitted</a:t>
                      </a:r>
                      <a:endParaRPr lang="en-US" sz="1600" dirty="0"/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786429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ARL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accent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800" kern="1200" dirty="0">
                        <a:solidFill>
                          <a:schemeClr val="accent1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72202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Security Partitioning</a:t>
                      </a:r>
                    </a:p>
                  </a:txBody>
                  <a:tcPr marL="171450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Coding simulation framework 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263984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457200" lvl="1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ARL Test Chip</a:t>
                      </a:r>
                    </a:p>
                  </a:txBody>
                  <a:tcPr marL="171450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Waiting on standard cells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426550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indent="0" rtl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Writing/Review</a:t>
                      </a:r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endParaRPr lang="en-US" sz="1800" dirty="0">
                        <a:solidFill>
                          <a:schemeClr val="accent1"/>
                        </a:solidFill>
                        <a:effectLst/>
                        <a:latin typeface="Arial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509054"/>
                  </a:ext>
                </a:extLst>
              </a:tr>
              <a:tr h="404988">
                <a:tc>
                  <a:txBody>
                    <a:bodyPr/>
                    <a:lstStyle/>
                    <a:p>
                      <a:pPr marL="0" indent="0" algn="l" defTabSz="914400" rtl="0" eaLnBrk="1" fontAlgn="ctr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Book</a:t>
                      </a:r>
                    </a:p>
                  </a:txBody>
                  <a:tcPr marL="60007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effectLst/>
                        <a:latin typeface="Century Schoolbook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  <a:latin typeface="Century Schoolbook"/>
                        </a:rPr>
                        <a:t>Springer</a:t>
                      </a: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 dirty="0">
                        <a:solidFill>
                          <a:schemeClr val="accent1"/>
                        </a:solidFill>
                        <a:effectLst/>
                        <a:latin typeface="Century Schoolbook"/>
                      </a:endParaRPr>
                    </a:p>
                  </a:txBody>
                  <a:tcPr marL="857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20874"/>
                  </a:ext>
                </a:extLst>
              </a:tr>
              <a:tr h="279916">
                <a:tc>
                  <a:txBody>
                    <a:bodyPr/>
                    <a:lstStyle/>
                    <a:p>
                      <a:pPr marL="0" lvl="0" indent="0" algn="l" defTabSz="914400">
                        <a:buFont typeface="Arial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Candidacy</a:t>
                      </a:r>
                    </a:p>
                  </a:txBody>
                  <a:tcPr marL="60007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  <a:latin typeface="Century Schoolbook"/>
                        </a:rPr>
                        <a:t>Outlining papers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  <a:effectLst/>
                          <a:latin typeface="Century Schoolbook"/>
                        </a:rPr>
                        <a:t>Candidacy</a:t>
                      </a:r>
                      <a:endParaRPr lang="en-US" sz="1600"/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/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694937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lvl="0" indent="0" defTabSz="914400" rtl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EDA-schema</a:t>
                      </a:r>
                      <a:endParaRPr lang="en-US" sz="1600" dirty="0"/>
                    </a:p>
                  </a:txBody>
                  <a:tcPr marL="171450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dirty="0"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231019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>
                          <a:effectLst/>
                          <a:latin typeface="Arial"/>
                        </a:rPr>
                        <a:t>Schema v1: </a:t>
                      </a:r>
                      <a:r>
                        <a:rPr lang="en-US" sz="12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eda-datagen</a:t>
                      </a:r>
                      <a:endParaRPr lang="en-US" sz="1200" b="1" dirty="0">
                        <a:effectLst/>
                        <a:latin typeface="Arial"/>
                      </a:endParaRPr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200" b="0" kern="1200" dirty="0">
                          <a:solidFill>
                            <a:srgbClr val="F59E1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LESS PROGRESS</a:t>
                      </a: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Helping where I can</a:t>
                      </a:r>
                      <a:endParaRPr lang="en-US" sz="160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60046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Schema v2: image-gen</a:t>
                      </a:r>
                      <a:endParaRPr lang="en-US" sz="1600"/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NO PROGRESS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8572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53750"/>
                  </a:ext>
                </a:extLst>
              </a:tr>
              <a:tr h="404987"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Schema v3: 3D-datagen</a:t>
                      </a:r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kern="1200" dirty="0">
                          <a:solidFill>
                            <a:srgbClr val="FF000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NO PROGRESS</a:t>
                      </a: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Compile SKL Papers</a:t>
                      </a:r>
                      <a:endParaRPr lang="en-US" sz="1600" dirty="0"/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21074"/>
                  </a:ext>
                </a:extLst>
              </a:tr>
              <a:tr h="363878">
                <a:tc>
                  <a:txBody>
                    <a:bodyPr/>
                    <a:lstStyle/>
                    <a:p>
                      <a:pPr marL="0" lvl="0" indent="0" rtl="0"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eda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-learn</a:t>
                      </a:r>
                    </a:p>
                  </a:txBody>
                  <a:tcPr marL="600075" marR="9524" marT="9524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kern="1200" dirty="0">
                          <a:solidFill>
                            <a:srgbClr val="00B050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OpenROAD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+mn-cs"/>
                        </a:rPr>
                        <a:t> GPL code and plotting variables</a:t>
                      </a: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rtl="0">
                        <a:buNone/>
                      </a:pPr>
                      <a:endParaRPr lang="en-US" sz="1200" kern="1200" dirty="0">
                        <a:solidFill>
                          <a:schemeClr val="accent1"/>
                        </a:solidFill>
                        <a:effectLst/>
                        <a:latin typeface="Century Schoolbook"/>
                        <a:ea typeface="+mn-ea"/>
                        <a:cs typeface="+mn-cs"/>
                      </a:endParaRPr>
                    </a:p>
                  </a:txBody>
                  <a:tcPr marL="85725" marR="9524" marT="952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43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A68-5EEB-087C-3031-86DBFBD1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UMBC Collab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48326-84F5-C486-E909-6E47BB2C6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7602A-7BF9-3229-4D93-B579133C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33403"/>
            <a:ext cx="6096851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EBACBD-7E92-220F-D352-6E436E7A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722" y="2552554"/>
            <a:ext cx="5936554" cy="29147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28393F-199A-7CBD-DCF7-5D6483C9DFF8}"/>
              </a:ext>
            </a:extLst>
          </p:cNvPr>
          <p:cNvSpPr/>
          <p:nvPr/>
        </p:nvSpPr>
        <p:spPr>
          <a:xfrm>
            <a:off x="7962900" y="1112015"/>
            <a:ext cx="895350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25C6D-4073-5563-30CF-E43678F1658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543425" y="1535936"/>
            <a:ext cx="3867150" cy="29147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68806C-5A6E-7BB1-F4F2-44A64CEB1146}"/>
              </a:ext>
            </a:extLst>
          </p:cNvPr>
          <p:cNvSpPr/>
          <p:nvPr/>
        </p:nvSpPr>
        <p:spPr>
          <a:xfrm>
            <a:off x="5619750" y="1112015"/>
            <a:ext cx="752475" cy="3451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126231-8C19-88B4-D3BE-662E215B615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029075" y="1457178"/>
            <a:ext cx="1966913" cy="31814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83F8D2A1-E013-CDD4-8D9A-8588483D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FA02F-77A8-FEFA-5B4D-F93E99A0F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8A5DA0-76B7-043D-DD13-F2715886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33403"/>
            <a:ext cx="6096851" cy="847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B8E024-8EE1-3523-EB62-26ECF6D6ECE6}"/>
              </a:ext>
            </a:extLst>
          </p:cNvPr>
          <p:cNvSpPr/>
          <p:nvPr/>
        </p:nvSpPr>
        <p:spPr>
          <a:xfrm>
            <a:off x="7353300" y="1388240"/>
            <a:ext cx="1390650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98EF45-3FFD-3860-1267-8E81FD57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74" y="2226409"/>
            <a:ext cx="6420276" cy="37349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41084C-0806-C395-78AF-C05390A8D68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915150" y="1812161"/>
            <a:ext cx="1133475" cy="10548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58BFA8B7-F3EA-4F0D-8A26-77B0D49F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1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9A4BA-90D2-D8AC-58F2-2A5D0A838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556AC0-D79D-6F1B-E8EA-84B5A4C1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033403"/>
            <a:ext cx="6096851" cy="8478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247E5B-789F-B2E9-8928-10C34FF9DAD9}"/>
              </a:ext>
            </a:extLst>
          </p:cNvPr>
          <p:cNvSpPr/>
          <p:nvPr/>
        </p:nvSpPr>
        <p:spPr>
          <a:xfrm>
            <a:off x="7239000" y="1112015"/>
            <a:ext cx="1619250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900A9-7EA9-ED79-E060-8168E478A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74" y="2226409"/>
            <a:ext cx="6420276" cy="373499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E1CA18-ABA6-E554-1B36-2F70DB89177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39050" y="1535936"/>
            <a:ext cx="409575" cy="17216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71BB3424-5B7C-BA35-CD2B-B10A6E2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54B65B1-8F3B-AAD2-6AD6-BCE5B0E5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FEC4F-D23E-1DD0-2C6B-01335899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2134997"/>
            <a:ext cx="8022816" cy="258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7E722AC-2E01-C71B-7802-8B2BD167CA17}"/>
              </a:ext>
            </a:extLst>
          </p:cNvPr>
          <p:cNvSpPr/>
          <p:nvPr/>
        </p:nvSpPr>
        <p:spPr>
          <a:xfrm>
            <a:off x="7248624" y="2392175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0E37A-375E-B1F4-6FAE-12AE713E90FC}"/>
              </a:ext>
            </a:extLst>
          </p:cNvPr>
          <p:cNvSpPr/>
          <p:nvPr/>
        </p:nvSpPr>
        <p:spPr>
          <a:xfrm>
            <a:off x="7372449" y="2927988"/>
            <a:ext cx="190490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20E32C-449A-8FC1-7E90-CB6E5A948B38}"/>
              </a:ext>
            </a:extLst>
          </p:cNvPr>
          <p:cNvSpPr/>
          <p:nvPr/>
        </p:nvSpPr>
        <p:spPr>
          <a:xfrm>
            <a:off x="3836872" y="2392175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D29496-C212-2BA8-CCC3-E5C93F1CC61B}"/>
              </a:ext>
            </a:extLst>
          </p:cNvPr>
          <p:cNvSpPr/>
          <p:nvPr/>
        </p:nvSpPr>
        <p:spPr>
          <a:xfrm>
            <a:off x="4124324" y="2927988"/>
            <a:ext cx="165735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3BCDF-CC9A-D582-E544-45EE1B5DD250}"/>
              </a:ext>
            </a:extLst>
          </p:cNvPr>
          <p:cNvSpPr/>
          <p:nvPr/>
        </p:nvSpPr>
        <p:spPr>
          <a:xfrm>
            <a:off x="3486149" y="4022838"/>
            <a:ext cx="165735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4E352-CA27-2FEB-3625-DC48EDE3970D}"/>
              </a:ext>
            </a:extLst>
          </p:cNvPr>
          <p:cNvSpPr/>
          <p:nvPr/>
        </p:nvSpPr>
        <p:spPr>
          <a:xfrm>
            <a:off x="6697777" y="4022837"/>
            <a:ext cx="1904901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0E1464-62FE-0F52-A050-BC889402BCFC}"/>
              </a:ext>
            </a:extLst>
          </p:cNvPr>
          <p:cNvSpPr/>
          <p:nvPr/>
        </p:nvSpPr>
        <p:spPr>
          <a:xfrm>
            <a:off x="6543722" y="3487024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7702C-8D43-6F3F-5890-F0CE1A55289C}"/>
              </a:ext>
            </a:extLst>
          </p:cNvPr>
          <p:cNvSpPr/>
          <p:nvPr/>
        </p:nvSpPr>
        <p:spPr>
          <a:xfrm>
            <a:off x="3208319" y="3487023"/>
            <a:ext cx="2213009" cy="4239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3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92CF2-0ADF-678F-5CAF-B10C0B7F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0ED8212-E2B2-B634-0113-AAC5A73A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23E26-779F-22AE-7BD7-146D594EB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27" y="1087247"/>
            <a:ext cx="8022816" cy="258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E38373-818F-1037-0285-4D8E475BECBC}"/>
              </a:ext>
            </a:extLst>
          </p:cNvPr>
          <p:cNvSpPr/>
          <p:nvPr/>
        </p:nvSpPr>
        <p:spPr>
          <a:xfrm>
            <a:off x="6142120" y="1344425"/>
            <a:ext cx="3319513" cy="9701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390BB-D05A-3AE6-E4B1-41146B4B67F7}"/>
              </a:ext>
            </a:extLst>
          </p:cNvPr>
          <p:cNvSpPr/>
          <p:nvPr/>
        </p:nvSpPr>
        <p:spPr>
          <a:xfrm>
            <a:off x="3057430" y="1344425"/>
            <a:ext cx="2992452" cy="984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CCE0C-A31B-9E66-5713-562A92759777}"/>
              </a:ext>
            </a:extLst>
          </p:cNvPr>
          <p:cNvSpPr/>
          <p:nvPr/>
        </p:nvSpPr>
        <p:spPr>
          <a:xfrm>
            <a:off x="5667375" y="2314575"/>
            <a:ext cx="3089356" cy="11144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DFEA7A-996D-36BF-E5DF-3028CA852C79}"/>
              </a:ext>
            </a:extLst>
          </p:cNvPr>
          <p:cNvSpPr/>
          <p:nvPr/>
        </p:nvSpPr>
        <p:spPr>
          <a:xfrm>
            <a:off x="2324100" y="2444967"/>
            <a:ext cx="2992453" cy="9840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59C3C-611F-78C2-35AA-482A17D5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430" y="3541903"/>
            <a:ext cx="4767553" cy="297835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6A0675-2FC8-E082-CC12-33EE629C95A4}"/>
              </a:ext>
            </a:extLst>
          </p:cNvPr>
          <p:cNvCxnSpPr>
            <a:cxnSpLocks/>
          </p:cNvCxnSpPr>
          <p:nvPr/>
        </p:nvCxnSpPr>
        <p:spPr>
          <a:xfrm flipH="1">
            <a:off x="6875449" y="3421442"/>
            <a:ext cx="229060" cy="6552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233655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lcuk_theme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>
          <a:round/>
        </a:ln>
        <a:effectLst>
          <a:glow rad="63500">
            <a:schemeClr val="accent2">
              <a:satMod val="175000"/>
              <a:alpha val="40000"/>
            </a:schemeClr>
          </a:glow>
        </a:effectLst>
        <a:scene3d>
          <a:camera prst="orthographicFront"/>
          <a:lightRig rig="threePt" dir="t"/>
        </a:scene3d>
        <a:sp3d>
          <a:bevelT/>
        </a:sp3d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ession1_67_Juretus" id="{98B56F02-3748-5D4B-973C-CB2DF2191AD8}" vid="{11632ED4-9A74-A34C-B64A-BF0B528DE1E6}"/>
    </a:ext>
  </a:extLst>
</a:theme>
</file>

<file path=ppt/theme/theme2.xml><?xml version="1.0" encoding="utf-8"?>
<a:theme xmlns:a="http://schemas.openxmlformats.org/drawingml/2006/main" name="Drexel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exel_Template" id="{E32CA54A-75ED-F34C-86D7-A6E8D9A1FEBB}" vid="{2CFBD2CB-026F-A846-9697-D573253E86A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5BF424B0890749AB6E0145B6A2DD43" ma:contentTypeVersion="21" ma:contentTypeDescription="Create a new document." ma:contentTypeScope="" ma:versionID="0547c4469d51717ea455e136254bf0ba">
  <xsd:schema xmlns:xsd="http://www.w3.org/2001/XMLSchema" xmlns:xs="http://www.w3.org/2001/XMLSchema" xmlns:p="http://schemas.microsoft.com/office/2006/metadata/properties" xmlns:ns1="http://schemas.microsoft.com/sharepoint/v3" xmlns:ns2="5a11fb1e-4720-433a-9c60-97113a62e86b" xmlns:ns3="ce73faf3-87af-45b8-b9e7-c8f65ef2cf18" targetNamespace="http://schemas.microsoft.com/office/2006/metadata/properties" ma:root="true" ma:fieldsID="510326150e6b3ccffb5cc90cc01b331e" ns1:_="" ns2:_="" ns3:_="">
    <xsd:import namespace="http://schemas.microsoft.com/sharepoint/v3"/>
    <xsd:import namespace="5a11fb1e-4720-433a-9c60-97113a62e86b"/>
    <xsd:import namespace="ce73faf3-87af-45b8-b9e7-c8f65ef2cf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1fb1e-4720-433a-9c60-97113a62e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dc656b0-98d7-492e-824b-0841517da8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3faf3-87af-45b8-b9e7-c8f65ef2cf1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173149d-58e4-4e40-9a78-6ee9fb681a64}" ma:internalName="TaxCatchAll" ma:showField="CatchAllData" ma:web="ce73faf3-87af-45b8-b9e7-c8f65ef2cf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73faf3-87af-45b8-b9e7-c8f65ef2cf18" xsi:nil="true"/>
    <lcf76f155ced4ddcb4097134ff3c332f xmlns="5a11fb1e-4720-433a-9c60-97113a62e86b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BF722F3-9F6F-47E9-A6BC-118CF673F1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a11fb1e-4720-433a-9c60-97113a62e86b"/>
    <ds:schemaRef ds:uri="ce73faf3-87af-45b8-b9e7-c8f65ef2cf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38B36A-754E-4E7C-B643-F3FC70BC0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13E1C-BA61-4111-8A0B-BFA00F53AB84}">
  <ds:schemaRefs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ce73faf3-87af-45b8-b9e7-c8f65ef2cf18"/>
    <ds:schemaRef ds:uri="5a11fb1e-4720-433a-9c60-97113a62e86b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3624</TotalTime>
  <Words>261</Words>
  <Application>Microsoft Macintosh PowerPoint</Application>
  <PresentationFormat>Widescreen</PresentationFormat>
  <Paragraphs>93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Apple SD Gothic Neo UltraLight</vt:lpstr>
      <vt:lpstr>Arial</vt:lpstr>
      <vt:lpstr>Bookman Old Style</vt:lpstr>
      <vt:lpstr>Calibri</vt:lpstr>
      <vt:lpstr>Century Schoolbook</vt:lpstr>
      <vt:lpstr>Gill Sans MT</vt:lpstr>
      <vt:lpstr>Wingdings</vt:lpstr>
      <vt:lpstr>Wingdings 3</vt:lpstr>
      <vt:lpstr>selcuk_theme1</vt:lpstr>
      <vt:lpstr>Drexel_Template</vt:lpstr>
      <vt:lpstr>3-27-2025  Weekly Update</vt:lpstr>
      <vt:lpstr>Summary: Lab IT Status</vt:lpstr>
      <vt:lpstr>Summary:  Alec Research Status</vt:lpstr>
      <vt:lpstr>UMBC Collab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</vt:lpstr>
      <vt:lpstr>HPWL</vt:lpstr>
      <vt:lpstr>Grad (Single Cell)</vt:lpstr>
      <vt:lpstr>Grad (Total)</vt:lpstr>
      <vt:lpstr>Lambda (Density Penalty)</vt:lpstr>
      <vt:lpstr>sumPhi (Density Constraint)</vt:lpstr>
      <vt:lpstr>Cost (Objective Function)</vt:lpstr>
      <vt:lpstr>Cost (Objective Function)</vt:lpstr>
      <vt:lpstr>ARL Research Update</vt:lpstr>
      <vt:lpstr>Research Objectives</vt:lpstr>
      <vt:lpstr>ePlace-3D</vt:lpstr>
      <vt:lpstr>Logical Synth &amp; Testbench Gen.</vt:lpstr>
      <vt:lpstr>Logical Synth &amp; Testbench Gen.</vt:lpstr>
      <vt:lpstr>PowerPoint Presentation</vt:lpstr>
      <vt:lpstr>Simulation</vt:lpstr>
      <vt:lpstr>EDA-schema</vt:lpstr>
      <vt:lpstr>Schema v1: eda-datagen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Amit Varde</cp:lastModifiedBy>
  <cp:revision>944</cp:revision>
  <dcterms:created xsi:type="dcterms:W3CDTF">2022-07-11T13:12:27Z</dcterms:created>
  <dcterms:modified xsi:type="dcterms:W3CDTF">2025-04-03T19:30:26Z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0x010100815BF424B0890749AB6E0145B6A2DD43</vt:lpwstr>
  </property>
  <property fmtid="{D5CDD505-2E9C-101B-9397-08002B2CF9AE}" pid="3" name="MediaServiceImageTags">
    <vt:lpwstr/>
  </property>
</Properties>
</file>