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2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/>
              <a:t>Bike Demand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1"/>
              <a:t>Using Regression Machine Learning Models</a:t>
            </a:r>
          </a:p>
          <a:p>
            <a:r>
              <a:rPr sz="2400" b="1"/>
              <a:t>A Data Science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 bike rental demand using regression ML models.</a:t>
            </a:r>
          </a:p>
          <a:p>
            <a:r>
              <a:rPr dirty="0"/>
              <a:t>Analyze factors affecting bike demand.</a:t>
            </a:r>
          </a:p>
          <a:p>
            <a:r>
              <a:rPr dirty="0"/>
              <a:t>Build an optimized machine-learning model.</a:t>
            </a:r>
          </a:p>
          <a:p>
            <a:r>
              <a:rPr dirty="0"/>
              <a:t>Enable data-driven decision-making for inventory and pricing.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Source: Bike-sharing company dataset.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Key Variables:</a:t>
            </a:r>
          </a:p>
          <a:p>
            <a:pPr marL="0" indent="0">
              <a:buNone/>
            </a:pPr>
            <a:r>
              <a:rPr dirty="0"/>
              <a:t>   - Rental time and date</a:t>
            </a:r>
          </a:p>
          <a:p>
            <a:pPr marL="0" indent="0">
              <a:buNone/>
            </a:pPr>
            <a:r>
              <a:rPr dirty="0"/>
              <a:t>   - Weather conditions</a:t>
            </a:r>
          </a:p>
          <a:p>
            <a:pPr marL="0" indent="0">
              <a:buNone/>
            </a:pPr>
            <a:r>
              <a:rPr dirty="0"/>
              <a:t>   - Holiday and working day flags</a:t>
            </a:r>
          </a:p>
          <a:p>
            <a:pPr marL="0" indent="0">
              <a:buNone/>
            </a:pPr>
            <a:r>
              <a:rPr dirty="0"/>
              <a:t>• Dataset split into training and testing 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Cleaning and Transformation.</a:t>
            </a:r>
          </a:p>
          <a:p>
            <a:pPr marL="0" indent="0">
              <a:buNone/>
            </a:pPr>
            <a:r>
              <a:rPr dirty="0"/>
              <a:t>• Handling missing values.</a:t>
            </a:r>
          </a:p>
          <a:p>
            <a:pPr marL="0" indent="0">
              <a:buNone/>
            </a:pPr>
            <a:r>
              <a:rPr dirty="0"/>
              <a:t>• Feature Scaling (Min-Max Scaler).</a:t>
            </a:r>
          </a:p>
          <a:p>
            <a:pPr marL="0" indent="0">
              <a:buNone/>
            </a:pPr>
            <a:r>
              <a:rPr dirty="0"/>
              <a:t>• Feature Selection based on Variance Inflation Factor (VIF).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Models Used:</a:t>
            </a:r>
          </a:p>
          <a:p>
            <a:pPr marL="0" indent="0">
              <a:buNone/>
            </a:pPr>
            <a:r>
              <a:rPr dirty="0"/>
              <a:t>   - Linear Regression</a:t>
            </a:r>
          </a:p>
          <a:p>
            <a:pPr marL="0" indent="0">
              <a:buNone/>
            </a:pPr>
            <a:r>
              <a:rPr dirty="0"/>
              <a:t>   - Decision Tree Regression</a:t>
            </a:r>
          </a:p>
          <a:p>
            <a:pPr marL="0" indent="0">
              <a:buNone/>
            </a:pPr>
            <a:r>
              <a:rPr dirty="0"/>
              <a:t>   - Random Forest Regression</a:t>
            </a:r>
          </a:p>
          <a:p>
            <a:pPr marL="0" indent="0">
              <a:buNone/>
            </a:pPr>
            <a:r>
              <a:rPr dirty="0"/>
              <a:t>• Hyperparameter Tuning.</a:t>
            </a:r>
          </a:p>
          <a:p>
            <a:pPr marL="0" indent="0">
              <a:buNone/>
            </a:pPr>
            <a:r>
              <a:rPr dirty="0"/>
              <a:t>• Cross-Validation.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Evaluation Metrics:</a:t>
            </a:r>
          </a:p>
          <a:p>
            <a:pPr marL="0" indent="0">
              <a:buNone/>
            </a:pPr>
            <a:r>
              <a:rPr dirty="0"/>
              <a:t>   - Mean Absolute Error (MAE)</a:t>
            </a:r>
          </a:p>
          <a:p>
            <a:pPr marL="0" indent="0">
              <a:buNone/>
            </a:pPr>
            <a:r>
              <a:rPr dirty="0"/>
              <a:t>   - Root Mean Squared Error (RMSE)</a:t>
            </a:r>
          </a:p>
          <a:p>
            <a:pPr marL="0" indent="0">
              <a:buNone/>
            </a:pPr>
            <a:r>
              <a:rPr dirty="0"/>
              <a:t>   - R-squared (R²)</a:t>
            </a:r>
          </a:p>
          <a:p>
            <a:pPr marL="0" indent="0">
              <a:buNone/>
            </a:pPr>
            <a:r>
              <a:rPr dirty="0"/>
              <a:t>• Model Performance Comparison.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Key Insights:</a:t>
            </a:r>
          </a:p>
          <a:p>
            <a:pPr marL="0" indent="0">
              <a:buNone/>
            </a:pPr>
            <a:r>
              <a:rPr dirty="0"/>
              <a:t>   - Temperature and weather are significant factors.</a:t>
            </a:r>
          </a:p>
          <a:p>
            <a:pPr marL="0" indent="0">
              <a:buNone/>
            </a:pPr>
            <a:r>
              <a:rPr dirty="0"/>
              <a:t>   - The model achieved high accuracy.</a:t>
            </a:r>
          </a:p>
          <a:p>
            <a:pPr marL="0" indent="0">
              <a:buNone/>
            </a:pPr>
            <a:r>
              <a:rPr dirty="0"/>
              <a:t>• Conclusion:</a:t>
            </a:r>
          </a:p>
          <a:p>
            <a:pPr marL="0" indent="0">
              <a:buNone/>
            </a:pPr>
            <a:r>
              <a:rPr dirty="0"/>
              <a:t>   - Reliable predictions for bike demand.</a:t>
            </a:r>
          </a:p>
          <a:p>
            <a:pPr marL="0" indent="0">
              <a:buNone/>
            </a:pPr>
            <a:r>
              <a:rPr dirty="0"/>
              <a:t>   - Improved inventory management and pricing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219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Bike Demand Prediction</vt:lpstr>
      <vt:lpstr>Project Objective</vt:lpstr>
      <vt:lpstr>Dataset Overview</vt:lpstr>
      <vt:lpstr>Data Preprocessing</vt:lpstr>
      <vt:lpstr>Model Development</vt:lpstr>
      <vt:lpstr>Model Evaluation</vt:lpstr>
      <vt:lpstr>Results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Amit Kumar</cp:lastModifiedBy>
  <cp:revision>2</cp:revision>
  <dcterms:created xsi:type="dcterms:W3CDTF">2013-01-27T09:14:16Z</dcterms:created>
  <dcterms:modified xsi:type="dcterms:W3CDTF">2024-12-25T11:42:14Z</dcterms:modified>
  <cp:category/>
</cp:coreProperties>
</file>