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7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.xml" ContentType="application/vnd.openxmlformats-officedocument.presentationml.notesSlide+xml"/>
  <Override PartName="/ppt/diagrams/data8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9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10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6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71" r:id="rId5"/>
    <p:sldId id="272" r:id="rId6"/>
    <p:sldId id="273" r:id="rId7"/>
    <p:sldId id="274" r:id="rId8"/>
    <p:sldId id="275" r:id="rId9"/>
    <p:sldId id="259" r:id="rId10"/>
    <p:sldId id="268" r:id="rId11"/>
    <p:sldId id="269" r:id="rId12"/>
    <p:sldId id="270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4" r:id="rId21"/>
    <p:sldId id="283" r:id="rId22"/>
    <p:sldId id="285" r:id="rId23"/>
    <p:sldId id="260" r:id="rId24"/>
    <p:sldId id="287" r:id="rId25"/>
    <p:sldId id="286" r:id="rId26"/>
    <p:sldId id="261" r:id="rId27"/>
    <p:sldId id="288" r:id="rId28"/>
    <p:sldId id="267" r:id="rId29"/>
    <p:sldId id="262" r:id="rId30"/>
    <p:sldId id="264" r:id="rId31"/>
    <p:sldId id="265" r:id="rId32"/>
    <p:sldId id="289" r:id="rId33"/>
    <p:sldId id="26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EA1C8B-83A0-411A-BBA8-B9DDE2E95880}" type="doc">
      <dgm:prSet loTypeId="urn:microsoft.com/office/officeart/2005/8/layout/cycle8" loCatId="cycle" qsTypeId="urn:microsoft.com/office/officeart/2005/8/quickstyle/3d2" qsCatId="3D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687C57D3-4064-4ADA-8056-B21CA33D3E7D}">
      <dgm:prSet phldrT="[Text]" custT="1"/>
      <dgm:spPr/>
      <dgm:t>
        <a:bodyPr/>
        <a:lstStyle/>
        <a:p>
          <a:r>
            <a:rPr lang="en-US" sz="1600" dirty="0"/>
            <a:t>Understanding Dataset</a:t>
          </a:r>
          <a:endParaRPr lang="en-IN" sz="1600" dirty="0"/>
        </a:p>
      </dgm:t>
    </dgm:pt>
    <dgm:pt modelId="{4DEAEA6A-67B4-4349-91C7-9AF6ED805FD6}" type="parTrans" cxnId="{4D846B40-DEA4-44AF-93E1-BDFA9ABC2604}">
      <dgm:prSet/>
      <dgm:spPr/>
      <dgm:t>
        <a:bodyPr/>
        <a:lstStyle/>
        <a:p>
          <a:endParaRPr lang="en-IN" sz="2000"/>
        </a:p>
      </dgm:t>
    </dgm:pt>
    <dgm:pt modelId="{E35D4027-93AE-41A7-8683-51DB4DD21229}" type="sibTrans" cxnId="{4D846B40-DEA4-44AF-93E1-BDFA9ABC2604}">
      <dgm:prSet/>
      <dgm:spPr/>
      <dgm:t>
        <a:bodyPr/>
        <a:lstStyle/>
        <a:p>
          <a:endParaRPr lang="en-IN" sz="2000"/>
        </a:p>
      </dgm:t>
    </dgm:pt>
    <dgm:pt modelId="{F1D6C9AF-0DAF-4C93-BB9A-20BFBDBD75FB}">
      <dgm:prSet phldrT="[Text]" custT="1"/>
      <dgm:spPr/>
      <dgm:t>
        <a:bodyPr/>
        <a:lstStyle/>
        <a:p>
          <a:pPr algn="l"/>
          <a:r>
            <a:rPr lang="en-US" sz="1600" dirty="0"/>
            <a:t>Data Visualization</a:t>
          </a:r>
          <a:endParaRPr lang="en-IN" sz="1600" dirty="0"/>
        </a:p>
      </dgm:t>
    </dgm:pt>
    <dgm:pt modelId="{8BF40CEF-FB2E-401B-8AB2-F8651EA68602}" type="parTrans" cxnId="{9EC860DC-54ED-4AA6-9836-EBE5A8ED7E58}">
      <dgm:prSet/>
      <dgm:spPr/>
      <dgm:t>
        <a:bodyPr/>
        <a:lstStyle/>
        <a:p>
          <a:endParaRPr lang="en-IN" sz="2000"/>
        </a:p>
      </dgm:t>
    </dgm:pt>
    <dgm:pt modelId="{2806CC2F-F43A-49F9-A295-82232FDB6D16}" type="sibTrans" cxnId="{9EC860DC-54ED-4AA6-9836-EBE5A8ED7E58}">
      <dgm:prSet/>
      <dgm:spPr/>
      <dgm:t>
        <a:bodyPr/>
        <a:lstStyle/>
        <a:p>
          <a:endParaRPr lang="en-IN" sz="2000"/>
        </a:p>
      </dgm:t>
    </dgm:pt>
    <dgm:pt modelId="{E6EC6783-04F0-4C0F-9380-A13DA7168715}">
      <dgm:prSet phldrT="[Text]" custT="1"/>
      <dgm:spPr/>
      <dgm:t>
        <a:bodyPr/>
        <a:lstStyle/>
        <a:p>
          <a:r>
            <a:rPr lang="en-US" sz="1600" dirty="0"/>
            <a:t>Modelling</a:t>
          </a:r>
          <a:endParaRPr lang="en-IN" sz="1600" dirty="0"/>
        </a:p>
      </dgm:t>
    </dgm:pt>
    <dgm:pt modelId="{1D09CE86-D3A7-4E0F-A678-FD7C81BA976B}" type="parTrans" cxnId="{85A6410C-6418-4A34-B4DD-B432AD451105}">
      <dgm:prSet/>
      <dgm:spPr/>
      <dgm:t>
        <a:bodyPr/>
        <a:lstStyle/>
        <a:p>
          <a:endParaRPr lang="en-IN" sz="2000"/>
        </a:p>
      </dgm:t>
    </dgm:pt>
    <dgm:pt modelId="{0E9E274E-62B8-4A87-B5D5-417CF9DBB4A7}" type="sibTrans" cxnId="{85A6410C-6418-4A34-B4DD-B432AD451105}">
      <dgm:prSet/>
      <dgm:spPr/>
      <dgm:t>
        <a:bodyPr/>
        <a:lstStyle/>
        <a:p>
          <a:endParaRPr lang="en-IN" sz="2000"/>
        </a:p>
      </dgm:t>
    </dgm:pt>
    <dgm:pt modelId="{9FE80EE5-C1AE-4341-97BB-BF3072E63181}">
      <dgm:prSet phldrT="[Text]" custT="1"/>
      <dgm:spPr/>
      <dgm:t>
        <a:bodyPr/>
        <a:lstStyle/>
        <a:p>
          <a:r>
            <a:rPr lang="en-US" sz="1600" dirty="0"/>
            <a:t>Feature Engineering</a:t>
          </a:r>
          <a:endParaRPr lang="en-IN" sz="1600" dirty="0"/>
        </a:p>
      </dgm:t>
    </dgm:pt>
    <dgm:pt modelId="{39E18456-113B-4E65-AAEA-6AACEDA1365F}" type="parTrans" cxnId="{3F93DA97-8D8F-40BA-9B71-68323220C614}">
      <dgm:prSet/>
      <dgm:spPr/>
      <dgm:t>
        <a:bodyPr/>
        <a:lstStyle/>
        <a:p>
          <a:endParaRPr lang="en-IN" sz="2000"/>
        </a:p>
      </dgm:t>
    </dgm:pt>
    <dgm:pt modelId="{B8D27D43-D911-425A-961A-73A39AAA10BD}" type="sibTrans" cxnId="{3F93DA97-8D8F-40BA-9B71-68323220C614}">
      <dgm:prSet/>
      <dgm:spPr/>
      <dgm:t>
        <a:bodyPr/>
        <a:lstStyle/>
        <a:p>
          <a:endParaRPr lang="en-IN" sz="2000"/>
        </a:p>
      </dgm:t>
    </dgm:pt>
    <dgm:pt modelId="{5F637FB4-F9D1-4727-A2D3-2FA7F64DA90B}">
      <dgm:prSet phldrT="[Text]" custT="1"/>
      <dgm:spPr/>
      <dgm:t>
        <a:bodyPr/>
        <a:lstStyle/>
        <a:p>
          <a:r>
            <a:rPr lang="en-US" sz="1600" dirty="0"/>
            <a:t>Re-Build Model</a:t>
          </a:r>
          <a:endParaRPr lang="en-IN" sz="1600" dirty="0"/>
        </a:p>
      </dgm:t>
    </dgm:pt>
    <dgm:pt modelId="{F7F4B291-4491-4DD8-99CB-67182D564B16}" type="parTrans" cxnId="{26E7B699-6877-403B-BC03-AA0E30EAEF1A}">
      <dgm:prSet/>
      <dgm:spPr/>
      <dgm:t>
        <a:bodyPr/>
        <a:lstStyle/>
        <a:p>
          <a:endParaRPr lang="en-IN" sz="2000"/>
        </a:p>
      </dgm:t>
    </dgm:pt>
    <dgm:pt modelId="{42D8FC97-A24B-4144-AACA-A1A6C1828F36}" type="sibTrans" cxnId="{26E7B699-6877-403B-BC03-AA0E30EAEF1A}">
      <dgm:prSet/>
      <dgm:spPr/>
      <dgm:t>
        <a:bodyPr/>
        <a:lstStyle/>
        <a:p>
          <a:endParaRPr lang="en-IN" sz="2000"/>
        </a:p>
      </dgm:t>
    </dgm:pt>
    <dgm:pt modelId="{5C55891F-EFBE-49EC-BBB6-22B1B718F98B}">
      <dgm:prSet phldrT="[Text]" custT="1"/>
      <dgm:spPr/>
      <dgm:t>
        <a:bodyPr/>
        <a:lstStyle/>
        <a:p>
          <a:r>
            <a:rPr lang="en-US" sz="1600" dirty="0"/>
            <a:t>Predictions</a:t>
          </a:r>
          <a:endParaRPr lang="en-IN" sz="1600" dirty="0"/>
        </a:p>
      </dgm:t>
    </dgm:pt>
    <dgm:pt modelId="{E909AD6B-4B73-4033-BEBE-373457626F28}" type="parTrans" cxnId="{529B9206-D057-4BF8-BD9C-188D518C1E86}">
      <dgm:prSet/>
      <dgm:spPr/>
      <dgm:t>
        <a:bodyPr/>
        <a:lstStyle/>
        <a:p>
          <a:endParaRPr lang="en-IN" sz="2000"/>
        </a:p>
      </dgm:t>
    </dgm:pt>
    <dgm:pt modelId="{62BC25E9-154E-4C1D-ACD9-481BC8649440}" type="sibTrans" cxnId="{529B9206-D057-4BF8-BD9C-188D518C1E86}">
      <dgm:prSet/>
      <dgm:spPr/>
      <dgm:t>
        <a:bodyPr/>
        <a:lstStyle/>
        <a:p>
          <a:endParaRPr lang="en-IN" sz="2000"/>
        </a:p>
      </dgm:t>
    </dgm:pt>
    <dgm:pt modelId="{7E17053B-4744-4CA7-B03D-EA72E7AA7D10}">
      <dgm:prSet phldrT="[Text]" custT="1"/>
      <dgm:spPr/>
      <dgm:t>
        <a:bodyPr/>
        <a:lstStyle/>
        <a:p>
          <a:r>
            <a:rPr lang="en-US" sz="1600" dirty="0"/>
            <a:t>Data Processing</a:t>
          </a:r>
          <a:endParaRPr lang="en-IN" sz="1600" dirty="0"/>
        </a:p>
      </dgm:t>
    </dgm:pt>
    <dgm:pt modelId="{14E10A4C-9A94-454A-8CD5-77F0E2A6C2F5}" type="parTrans" cxnId="{DA477D79-47C7-4F59-842C-328B02BABF4A}">
      <dgm:prSet/>
      <dgm:spPr/>
      <dgm:t>
        <a:bodyPr/>
        <a:lstStyle/>
        <a:p>
          <a:endParaRPr lang="en-IN" sz="2000"/>
        </a:p>
      </dgm:t>
    </dgm:pt>
    <dgm:pt modelId="{819F39E2-8D9F-45A0-A910-C1B4569540A6}" type="sibTrans" cxnId="{DA477D79-47C7-4F59-842C-328B02BABF4A}">
      <dgm:prSet/>
      <dgm:spPr/>
      <dgm:t>
        <a:bodyPr/>
        <a:lstStyle/>
        <a:p>
          <a:endParaRPr lang="en-IN" sz="2000"/>
        </a:p>
      </dgm:t>
    </dgm:pt>
    <dgm:pt modelId="{CD1D5F51-8DBE-4ADE-952E-F0AB27E25535}" type="pres">
      <dgm:prSet presAssocID="{81EA1C8B-83A0-411A-BBA8-B9DDE2E95880}" presName="compositeShape" presStyleCnt="0">
        <dgm:presLayoutVars>
          <dgm:chMax val="7"/>
          <dgm:dir/>
          <dgm:resizeHandles val="exact"/>
        </dgm:presLayoutVars>
      </dgm:prSet>
      <dgm:spPr/>
    </dgm:pt>
    <dgm:pt modelId="{F411F326-EADB-4664-A31A-62B77ECD1C89}" type="pres">
      <dgm:prSet presAssocID="{81EA1C8B-83A0-411A-BBA8-B9DDE2E95880}" presName="wedge1" presStyleLbl="node1" presStyleIdx="0" presStyleCnt="7"/>
      <dgm:spPr/>
    </dgm:pt>
    <dgm:pt modelId="{9104FA40-F232-479C-9567-7787EE0E27A3}" type="pres">
      <dgm:prSet presAssocID="{81EA1C8B-83A0-411A-BBA8-B9DDE2E95880}" presName="dummy1a" presStyleCnt="0"/>
      <dgm:spPr/>
    </dgm:pt>
    <dgm:pt modelId="{DE3428F1-393D-4A92-BDAD-6B2946134BAD}" type="pres">
      <dgm:prSet presAssocID="{81EA1C8B-83A0-411A-BBA8-B9DDE2E95880}" presName="dummy1b" presStyleCnt="0"/>
      <dgm:spPr/>
    </dgm:pt>
    <dgm:pt modelId="{4C27B158-83C0-48CC-9D80-B63BC15AEE82}" type="pres">
      <dgm:prSet presAssocID="{81EA1C8B-83A0-411A-BBA8-B9DDE2E95880}" presName="wedge1Tx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DA6FDA2A-DA36-4F32-8037-2D7DC59305E1}" type="pres">
      <dgm:prSet presAssocID="{81EA1C8B-83A0-411A-BBA8-B9DDE2E95880}" presName="wedge2" presStyleLbl="node1" presStyleIdx="1" presStyleCnt="7" custScaleX="110144" custScaleY="119048"/>
      <dgm:spPr/>
    </dgm:pt>
    <dgm:pt modelId="{6788C4A1-5C62-40DA-9557-C7432E52F69F}" type="pres">
      <dgm:prSet presAssocID="{81EA1C8B-83A0-411A-BBA8-B9DDE2E95880}" presName="dummy2a" presStyleCnt="0"/>
      <dgm:spPr/>
    </dgm:pt>
    <dgm:pt modelId="{CD119D66-E941-4A70-A631-47D7E2FCC63B}" type="pres">
      <dgm:prSet presAssocID="{81EA1C8B-83A0-411A-BBA8-B9DDE2E95880}" presName="dummy2b" presStyleCnt="0"/>
      <dgm:spPr/>
    </dgm:pt>
    <dgm:pt modelId="{6D8F3E7A-EB1F-49BF-B926-18C9C9661772}" type="pres">
      <dgm:prSet presAssocID="{81EA1C8B-83A0-411A-BBA8-B9DDE2E95880}" presName="wedge2Tx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9B1D81A9-C6F9-41FF-96CC-B593B343A1DE}" type="pres">
      <dgm:prSet presAssocID="{81EA1C8B-83A0-411A-BBA8-B9DDE2E95880}" presName="wedge3" presStyleLbl="node1" presStyleIdx="2" presStyleCnt="7"/>
      <dgm:spPr/>
    </dgm:pt>
    <dgm:pt modelId="{84AE359C-4DBE-467E-A869-3E312462B45F}" type="pres">
      <dgm:prSet presAssocID="{81EA1C8B-83A0-411A-BBA8-B9DDE2E95880}" presName="dummy3a" presStyleCnt="0"/>
      <dgm:spPr/>
    </dgm:pt>
    <dgm:pt modelId="{BD85F859-C38C-46BC-ACD6-A9276042D06D}" type="pres">
      <dgm:prSet presAssocID="{81EA1C8B-83A0-411A-BBA8-B9DDE2E95880}" presName="dummy3b" presStyleCnt="0"/>
      <dgm:spPr/>
    </dgm:pt>
    <dgm:pt modelId="{824DC31B-F075-412F-80B3-6BB50FCE31EB}" type="pres">
      <dgm:prSet presAssocID="{81EA1C8B-83A0-411A-BBA8-B9DDE2E95880}" presName="wedge3Tx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9AB9CBAB-91D9-4B71-B4BF-149BC23FACDC}" type="pres">
      <dgm:prSet presAssocID="{81EA1C8B-83A0-411A-BBA8-B9DDE2E95880}" presName="wedge4" presStyleLbl="node1" presStyleIdx="3" presStyleCnt="7"/>
      <dgm:spPr/>
    </dgm:pt>
    <dgm:pt modelId="{71D4556F-B653-4E70-9BE8-A63143AE933A}" type="pres">
      <dgm:prSet presAssocID="{81EA1C8B-83A0-411A-BBA8-B9DDE2E95880}" presName="dummy4a" presStyleCnt="0"/>
      <dgm:spPr/>
    </dgm:pt>
    <dgm:pt modelId="{8E7DFB58-BFC2-4DAF-BA28-5586E6B6E2EB}" type="pres">
      <dgm:prSet presAssocID="{81EA1C8B-83A0-411A-BBA8-B9DDE2E95880}" presName="dummy4b" presStyleCnt="0"/>
      <dgm:spPr/>
    </dgm:pt>
    <dgm:pt modelId="{5329BCBC-CBC1-4D61-A0F5-0533FA2D2DD2}" type="pres">
      <dgm:prSet presAssocID="{81EA1C8B-83A0-411A-BBA8-B9DDE2E95880}" presName="wedge4Tx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1831CFD7-CDC3-4D56-B21D-07F67F80BE8F}" type="pres">
      <dgm:prSet presAssocID="{81EA1C8B-83A0-411A-BBA8-B9DDE2E95880}" presName="wedge5" presStyleLbl="node1" presStyleIdx="4" presStyleCnt="7"/>
      <dgm:spPr/>
    </dgm:pt>
    <dgm:pt modelId="{D023A06C-5CDF-478E-9687-AE5A2A2FAD5B}" type="pres">
      <dgm:prSet presAssocID="{81EA1C8B-83A0-411A-BBA8-B9DDE2E95880}" presName="dummy5a" presStyleCnt="0"/>
      <dgm:spPr/>
    </dgm:pt>
    <dgm:pt modelId="{84CD0C1D-DA40-4F7E-9A67-EF0F720CDB8C}" type="pres">
      <dgm:prSet presAssocID="{81EA1C8B-83A0-411A-BBA8-B9DDE2E95880}" presName="dummy5b" presStyleCnt="0"/>
      <dgm:spPr/>
    </dgm:pt>
    <dgm:pt modelId="{A710833B-3E39-42C9-A4C0-1CBA7548E79A}" type="pres">
      <dgm:prSet presAssocID="{81EA1C8B-83A0-411A-BBA8-B9DDE2E95880}" presName="wedge5Tx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C9769315-3DDA-4644-813D-2A8A44541C89}" type="pres">
      <dgm:prSet presAssocID="{81EA1C8B-83A0-411A-BBA8-B9DDE2E95880}" presName="wedge6" presStyleLbl="node1" presStyleIdx="5" presStyleCnt="7"/>
      <dgm:spPr/>
    </dgm:pt>
    <dgm:pt modelId="{984C70C9-F8C6-4FA0-8A23-645D08F9D70C}" type="pres">
      <dgm:prSet presAssocID="{81EA1C8B-83A0-411A-BBA8-B9DDE2E95880}" presName="dummy6a" presStyleCnt="0"/>
      <dgm:spPr/>
    </dgm:pt>
    <dgm:pt modelId="{B5BFBB7A-1B66-4B6F-B2CB-F9D4FEB57A7D}" type="pres">
      <dgm:prSet presAssocID="{81EA1C8B-83A0-411A-BBA8-B9DDE2E95880}" presName="dummy6b" presStyleCnt="0"/>
      <dgm:spPr/>
    </dgm:pt>
    <dgm:pt modelId="{CA67D8BE-3CE8-47FF-A04D-60EFB6CF3099}" type="pres">
      <dgm:prSet presAssocID="{81EA1C8B-83A0-411A-BBA8-B9DDE2E95880}" presName="wedge6Tx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D1832F1D-BB26-4C3F-AA76-2C2ED1F1FBB8}" type="pres">
      <dgm:prSet presAssocID="{81EA1C8B-83A0-411A-BBA8-B9DDE2E95880}" presName="wedge7" presStyleLbl="node1" presStyleIdx="6" presStyleCnt="7"/>
      <dgm:spPr/>
    </dgm:pt>
    <dgm:pt modelId="{D6785D09-A26C-41DA-A506-DEB673BBD7DA}" type="pres">
      <dgm:prSet presAssocID="{81EA1C8B-83A0-411A-BBA8-B9DDE2E95880}" presName="dummy7a" presStyleCnt="0"/>
      <dgm:spPr/>
    </dgm:pt>
    <dgm:pt modelId="{934A15F1-0DA6-43B4-B683-669F8CF6A1A6}" type="pres">
      <dgm:prSet presAssocID="{81EA1C8B-83A0-411A-BBA8-B9DDE2E95880}" presName="dummy7b" presStyleCnt="0"/>
      <dgm:spPr/>
    </dgm:pt>
    <dgm:pt modelId="{354A0349-490C-47E1-87B8-96F43E666122}" type="pres">
      <dgm:prSet presAssocID="{81EA1C8B-83A0-411A-BBA8-B9DDE2E95880}" presName="wedge7Tx" presStyleLbl="node1" presStyleIdx="6" presStyleCnt="7">
        <dgm:presLayoutVars>
          <dgm:chMax val="0"/>
          <dgm:chPref val="0"/>
          <dgm:bulletEnabled val="1"/>
        </dgm:presLayoutVars>
      </dgm:prSet>
      <dgm:spPr/>
    </dgm:pt>
    <dgm:pt modelId="{DC1F06F1-0867-4B31-8A5E-56C2D9043D54}" type="pres">
      <dgm:prSet presAssocID="{E35D4027-93AE-41A7-8683-51DB4DD21229}" presName="arrowWedge1" presStyleLbl="fgSibTrans2D1" presStyleIdx="0" presStyleCnt="7"/>
      <dgm:spPr/>
    </dgm:pt>
    <dgm:pt modelId="{036B1DAD-B795-4EC7-A484-0EBA83AB8C3E}" type="pres">
      <dgm:prSet presAssocID="{2806CC2F-F43A-49F9-A295-82232FDB6D16}" presName="arrowWedge2" presStyleLbl="fgSibTrans2D1" presStyleIdx="1" presStyleCnt="7"/>
      <dgm:spPr/>
    </dgm:pt>
    <dgm:pt modelId="{0F18A7E4-F98C-42DD-8E7A-C823732F51CA}" type="pres">
      <dgm:prSet presAssocID="{819F39E2-8D9F-45A0-A910-C1B4569540A6}" presName="arrowWedge3" presStyleLbl="fgSibTrans2D1" presStyleIdx="2" presStyleCnt="7"/>
      <dgm:spPr/>
    </dgm:pt>
    <dgm:pt modelId="{3D81A810-FBDC-4EDF-9721-BA54680F57C3}" type="pres">
      <dgm:prSet presAssocID="{0E9E274E-62B8-4A87-B5D5-417CF9DBB4A7}" presName="arrowWedge4" presStyleLbl="fgSibTrans2D1" presStyleIdx="3" presStyleCnt="7"/>
      <dgm:spPr/>
    </dgm:pt>
    <dgm:pt modelId="{B158FD23-D662-43A5-B17A-58D7B161A222}" type="pres">
      <dgm:prSet presAssocID="{B8D27D43-D911-425A-961A-73A39AAA10BD}" presName="arrowWedge5" presStyleLbl="fgSibTrans2D1" presStyleIdx="4" presStyleCnt="7"/>
      <dgm:spPr/>
    </dgm:pt>
    <dgm:pt modelId="{C05BB1AA-2114-4AB8-B7CE-32A6DE64D663}" type="pres">
      <dgm:prSet presAssocID="{42D8FC97-A24B-4144-AACA-A1A6C1828F36}" presName="arrowWedge6" presStyleLbl="fgSibTrans2D1" presStyleIdx="5" presStyleCnt="7" custScaleX="101486" custScaleY="105945"/>
      <dgm:spPr/>
    </dgm:pt>
    <dgm:pt modelId="{0604A105-F9D8-42DC-A712-E656E018EF58}" type="pres">
      <dgm:prSet presAssocID="{62BC25E9-154E-4C1D-ACD9-481BC8649440}" presName="arrowWedge7" presStyleLbl="fgSibTrans2D1" presStyleIdx="6" presStyleCnt="7"/>
      <dgm:spPr/>
    </dgm:pt>
  </dgm:ptLst>
  <dgm:cxnLst>
    <dgm:cxn modelId="{529B9206-D057-4BF8-BD9C-188D518C1E86}" srcId="{81EA1C8B-83A0-411A-BBA8-B9DDE2E95880}" destId="{5C55891F-EFBE-49EC-BBB6-22B1B718F98B}" srcOrd="6" destOrd="0" parTransId="{E909AD6B-4B73-4033-BEBE-373457626F28}" sibTransId="{62BC25E9-154E-4C1D-ACD9-481BC8649440}"/>
    <dgm:cxn modelId="{11C28007-605B-44B9-9E37-917DDBAA30A0}" type="presOf" srcId="{5C55891F-EFBE-49EC-BBB6-22B1B718F98B}" destId="{354A0349-490C-47E1-87B8-96F43E666122}" srcOrd="1" destOrd="0" presId="urn:microsoft.com/office/officeart/2005/8/layout/cycle8"/>
    <dgm:cxn modelId="{2B38DA08-DC0B-4412-9DBB-6F1567E31E45}" type="presOf" srcId="{5C55891F-EFBE-49EC-BBB6-22B1B718F98B}" destId="{D1832F1D-BB26-4C3F-AA76-2C2ED1F1FBB8}" srcOrd="0" destOrd="0" presId="urn:microsoft.com/office/officeart/2005/8/layout/cycle8"/>
    <dgm:cxn modelId="{85A6410C-6418-4A34-B4DD-B432AD451105}" srcId="{81EA1C8B-83A0-411A-BBA8-B9DDE2E95880}" destId="{E6EC6783-04F0-4C0F-9380-A13DA7168715}" srcOrd="3" destOrd="0" parTransId="{1D09CE86-D3A7-4E0F-A678-FD7C81BA976B}" sibTransId="{0E9E274E-62B8-4A87-B5D5-417CF9DBB4A7}"/>
    <dgm:cxn modelId="{ACADDC0C-AF5F-4E3F-B8D6-43272BA5200D}" type="presOf" srcId="{7E17053B-4744-4CA7-B03D-EA72E7AA7D10}" destId="{9B1D81A9-C6F9-41FF-96CC-B593B343A1DE}" srcOrd="0" destOrd="0" presId="urn:microsoft.com/office/officeart/2005/8/layout/cycle8"/>
    <dgm:cxn modelId="{4D846B40-DEA4-44AF-93E1-BDFA9ABC2604}" srcId="{81EA1C8B-83A0-411A-BBA8-B9DDE2E95880}" destId="{687C57D3-4064-4ADA-8056-B21CA33D3E7D}" srcOrd="0" destOrd="0" parTransId="{4DEAEA6A-67B4-4349-91C7-9AF6ED805FD6}" sibTransId="{E35D4027-93AE-41A7-8683-51DB4DD21229}"/>
    <dgm:cxn modelId="{EAFF1A5D-BD29-434B-9B18-B0DF0BB6A1FB}" type="presOf" srcId="{E6EC6783-04F0-4C0F-9380-A13DA7168715}" destId="{9AB9CBAB-91D9-4B71-B4BF-149BC23FACDC}" srcOrd="0" destOrd="0" presId="urn:microsoft.com/office/officeart/2005/8/layout/cycle8"/>
    <dgm:cxn modelId="{8E8B1E46-875D-4D26-8C0F-79D51F940093}" type="presOf" srcId="{5F637FB4-F9D1-4727-A2D3-2FA7F64DA90B}" destId="{C9769315-3DDA-4644-813D-2A8A44541C89}" srcOrd="0" destOrd="0" presId="urn:microsoft.com/office/officeart/2005/8/layout/cycle8"/>
    <dgm:cxn modelId="{DA3A8949-7321-4E0B-8456-F5CAC45159D6}" type="presOf" srcId="{9FE80EE5-C1AE-4341-97BB-BF3072E63181}" destId="{A710833B-3E39-42C9-A4C0-1CBA7548E79A}" srcOrd="1" destOrd="0" presId="urn:microsoft.com/office/officeart/2005/8/layout/cycle8"/>
    <dgm:cxn modelId="{9E16C26A-84DF-451F-812C-E36A4466F0EF}" type="presOf" srcId="{9FE80EE5-C1AE-4341-97BB-BF3072E63181}" destId="{1831CFD7-CDC3-4D56-B21D-07F67F80BE8F}" srcOrd="0" destOrd="0" presId="urn:microsoft.com/office/officeart/2005/8/layout/cycle8"/>
    <dgm:cxn modelId="{52E2F46E-DDAF-4F85-B7E8-4721095276F4}" type="presOf" srcId="{687C57D3-4064-4ADA-8056-B21CA33D3E7D}" destId="{F411F326-EADB-4664-A31A-62B77ECD1C89}" srcOrd="0" destOrd="0" presId="urn:microsoft.com/office/officeart/2005/8/layout/cycle8"/>
    <dgm:cxn modelId="{D8BCC973-D351-4547-A401-E3502254596A}" type="presOf" srcId="{5F637FB4-F9D1-4727-A2D3-2FA7F64DA90B}" destId="{CA67D8BE-3CE8-47FF-A04D-60EFB6CF3099}" srcOrd="1" destOrd="0" presId="urn:microsoft.com/office/officeart/2005/8/layout/cycle8"/>
    <dgm:cxn modelId="{DA477D79-47C7-4F59-842C-328B02BABF4A}" srcId="{81EA1C8B-83A0-411A-BBA8-B9DDE2E95880}" destId="{7E17053B-4744-4CA7-B03D-EA72E7AA7D10}" srcOrd="2" destOrd="0" parTransId="{14E10A4C-9A94-454A-8CD5-77F0E2A6C2F5}" sibTransId="{819F39E2-8D9F-45A0-A910-C1B4569540A6}"/>
    <dgm:cxn modelId="{4456B286-B2DC-4175-A229-5C5CC51CB936}" type="presOf" srcId="{7E17053B-4744-4CA7-B03D-EA72E7AA7D10}" destId="{824DC31B-F075-412F-80B3-6BB50FCE31EB}" srcOrd="1" destOrd="0" presId="urn:microsoft.com/office/officeart/2005/8/layout/cycle8"/>
    <dgm:cxn modelId="{D4C10888-0B33-484D-BC25-D608E9A1E775}" type="presOf" srcId="{F1D6C9AF-0DAF-4C93-BB9A-20BFBDBD75FB}" destId="{DA6FDA2A-DA36-4F32-8037-2D7DC59305E1}" srcOrd="0" destOrd="0" presId="urn:microsoft.com/office/officeart/2005/8/layout/cycle8"/>
    <dgm:cxn modelId="{3F93DA97-8D8F-40BA-9B71-68323220C614}" srcId="{81EA1C8B-83A0-411A-BBA8-B9DDE2E95880}" destId="{9FE80EE5-C1AE-4341-97BB-BF3072E63181}" srcOrd="4" destOrd="0" parTransId="{39E18456-113B-4E65-AAEA-6AACEDA1365F}" sibTransId="{B8D27D43-D911-425A-961A-73A39AAA10BD}"/>
    <dgm:cxn modelId="{26E7B699-6877-403B-BC03-AA0E30EAEF1A}" srcId="{81EA1C8B-83A0-411A-BBA8-B9DDE2E95880}" destId="{5F637FB4-F9D1-4727-A2D3-2FA7F64DA90B}" srcOrd="5" destOrd="0" parTransId="{F7F4B291-4491-4DD8-99CB-67182D564B16}" sibTransId="{42D8FC97-A24B-4144-AACA-A1A6C1828F36}"/>
    <dgm:cxn modelId="{BB3528A5-9371-4D7A-9F83-668F85311067}" type="presOf" srcId="{687C57D3-4064-4ADA-8056-B21CA33D3E7D}" destId="{4C27B158-83C0-48CC-9D80-B63BC15AEE82}" srcOrd="1" destOrd="0" presId="urn:microsoft.com/office/officeart/2005/8/layout/cycle8"/>
    <dgm:cxn modelId="{F0C79BB8-D12B-460D-9A16-0703B821E0DD}" type="presOf" srcId="{F1D6C9AF-0DAF-4C93-BB9A-20BFBDBD75FB}" destId="{6D8F3E7A-EB1F-49BF-B926-18C9C9661772}" srcOrd="1" destOrd="0" presId="urn:microsoft.com/office/officeart/2005/8/layout/cycle8"/>
    <dgm:cxn modelId="{91E1F7D4-D145-4BB3-BC8B-CCA21F5DE789}" type="presOf" srcId="{81EA1C8B-83A0-411A-BBA8-B9DDE2E95880}" destId="{CD1D5F51-8DBE-4ADE-952E-F0AB27E25535}" srcOrd="0" destOrd="0" presId="urn:microsoft.com/office/officeart/2005/8/layout/cycle8"/>
    <dgm:cxn modelId="{9EC860DC-54ED-4AA6-9836-EBE5A8ED7E58}" srcId="{81EA1C8B-83A0-411A-BBA8-B9DDE2E95880}" destId="{F1D6C9AF-0DAF-4C93-BB9A-20BFBDBD75FB}" srcOrd="1" destOrd="0" parTransId="{8BF40CEF-FB2E-401B-8AB2-F8651EA68602}" sibTransId="{2806CC2F-F43A-49F9-A295-82232FDB6D16}"/>
    <dgm:cxn modelId="{E6918CEA-E2EC-49AE-8944-D0D2BE1AC05A}" type="presOf" srcId="{E6EC6783-04F0-4C0F-9380-A13DA7168715}" destId="{5329BCBC-CBC1-4D61-A0F5-0533FA2D2DD2}" srcOrd="1" destOrd="0" presId="urn:microsoft.com/office/officeart/2005/8/layout/cycle8"/>
    <dgm:cxn modelId="{36034F2B-7F40-4BA8-9CAB-6E86759D3179}" type="presParOf" srcId="{CD1D5F51-8DBE-4ADE-952E-F0AB27E25535}" destId="{F411F326-EADB-4664-A31A-62B77ECD1C89}" srcOrd="0" destOrd="0" presId="urn:microsoft.com/office/officeart/2005/8/layout/cycle8"/>
    <dgm:cxn modelId="{6756B23F-FB4E-4E39-8BA9-20267A49F031}" type="presParOf" srcId="{CD1D5F51-8DBE-4ADE-952E-F0AB27E25535}" destId="{9104FA40-F232-479C-9567-7787EE0E27A3}" srcOrd="1" destOrd="0" presId="urn:microsoft.com/office/officeart/2005/8/layout/cycle8"/>
    <dgm:cxn modelId="{D6482FC6-091F-4F8F-BB5E-2A0C404684D3}" type="presParOf" srcId="{CD1D5F51-8DBE-4ADE-952E-F0AB27E25535}" destId="{DE3428F1-393D-4A92-BDAD-6B2946134BAD}" srcOrd="2" destOrd="0" presId="urn:microsoft.com/office/officeart/2005/8/layout/cycle8"/>
    <dgm:cxn modelId="{215B4BE4-8BF9-425B-851E-3BEAB8AC7C74}" type="presParOf" srcId="{CD1D5F51-8DBE-4ADE-952E-F0AB27E25535}" destId="{4C27B158-83C0-48CC-9D80-B63BC15AEE82}" srcOrd="3" destOrd="0" presId="urn:microsoft.com/office/officeart/2005/8/layout/cycle8"/>
    <dgm:cxn modelId="{2F87426F-FEF3-4D43-A387-24B6B395A37E}" type="presParOf" srcId="{CD1D5F51-8DBE-4ADE-952E-F0AB27E25535}" destId="{DA6FDA2A-DA36-4F32-8037-2D7DC59305E1}" srcOrd="4" destOrd="0" presId="urn:microsoft.com/office/officeart/2005/8/layout/cycle8"/>
    <dgm:cxn modelId="{8412698C-DC6E-47A5-A62D-CA587E91C5F9}" type="presParOf" srcId="{CD1D5F51-8DBE-4ADE-952E-F0AB27E25535}" destId="{6788C4A1-5C62-40DA-9557-C7432E52F69F}" srcOrd="5" destOrd="0" presId="urn:microsoft.com/office/officeart/2005/8/layout/cycle8"/>
    <dgm:cxn modelId="{95BB9C54-97E8-458D-87B8-1227101063A3}" type="presParOf" srcId="{CD1D5F51-8DBE-4ADE-952E-F0AB27E25535}" destId="{CD119D66-E941-4A70-A631-47D7E2FCC63B}" srcOrd="6" destOrd="0" presId="urn:microsoft.com/office/officeart/2005/8/layout/cycle8"/>
    <dgm:cxn modelId="{C4F00614-78FE-4AAC-85EB-82530531E021}" type="presParOf" srcId="{CD1D5F51-8DBE-4ADE-952E-F0AB27E25535}" destId="{6D8F3E7A-EB1F-49BF-B926-18C9C9661772}" srcOrd="7" destOrd="0" presId="urn:microsoft.com/office/officeart/2005/8/layout/cycle8"/>
    <dgm:cxn modelId="{A876DDDB-D848-4C57-8FCD-541B52417833}" type="presParOf" srcId="{CD1D5F51-8DBE-4ADE-952E-F0AB27E25535}" destId="{9B1D81A9-C6F9-41FF-96CC-B593B343A1DE}" srcOrd="8" destOrd="0" presId="urn:microsoft.com/office/officeart/2005/8/layout/cycle8"/>
    <dgm:cxn modelId="{26256F03-5154-4F11-961B-EE6589F65C55}" type="presParOf" srcId="{CD1D5F51-8DBE-4ADE-952E-F0AB27E25535}" destId="{84AE359C-4DBE-467E-A869-3E312462B45F}" srcOrd="9" destOrd="0" presId="urn:microsoft.com/office/officeart/2005/8/layout/cycle8"/>
    <dgm:cxn modelId="{7B2FD369-1C91-4F63-8237-991B058E4C87}" type="presParOf" srcId="{CD1D5F51-8DBE-4ADE-952E-F0AB27E25535}" destId="{BD85F859-C38C-46BC-ACD6-A9276042D06D}" srcOrd="10" destOrd="0" presId="urn:microsoft.com/office/officeart/2005/8/layout/cycle8"/>
    <dgm:cxn modelId="{A2EB8436-5D4E-4685-96C5-F021FA591207}" type="presParOf" srcId="{CD1D5F51-8DBE-4ADE-952E-F0AB27E25535}" destId="{824DC31B-F075-412F-80B3-6BB50FCE31EB}" srcOrd="11" destOrd="0" presId="urn:microsoft.com/office/officeart/2005/8/layout/cycle8"/>
    <dgm:cxn modelId="{9711BF30-3B7E-45AD-AA98-ED6B2B8A566A}" type="presParOf" srcId="{CD1D5F51-8DBE-4ADE-952E-F0AB27E25535}" destId="{9AB9CBAB-91D9-4B71-B4BF-149BC23FACDC}" srcOrd="12" destOrd="0" presId="urn:microsoft.com/office/officeart/2005/8/layout/cycle8"/>
    <dgm:cxn modelId="{1536E7D1-0B28-48E1-AE0E-27B22DDC0E1C}" type="presParOf" srcId="{CD1D5F51-8DBE-4ADE-952E-F0AB27E25535}" destId="{71D4556F-B653-4E70-9BE8-A63143AE933A}" srcOrd="13" destOrd="0" presId="urn:microsoft.com/office/officeart/2005/8/layout/cycle8"/>
    <dgm:cxn modelId="{215A99DB-35E8-47D5-980E-DA81C71E9CB2}" type="presParOf" srcId="{CD1D5F51-8DBE-4ADE-952E-F0AB27E25535}" destId="{8E7DFB58-BFC2-4DAF-BA28-5586E6B6E2EB}" srcOrd="14" destOrd="0" presId="urn:microsoft.com/office/officeart/2005/8/layout/cycle8"/>
    <dgm:cxn modelId="{868F774E-3582-47BA-A5A2-1F50F9B788D4}" type="presParOf" srcId="{CD1D5F51-8DBE-4ADE-952E-F0AB27E25535}" destId="{5329BCBC-CBC1-4D61-A0F5-0533FA2D2DD2}" srcOrd="15" destOrd="0" presId="urn:microsoft.com/office/officeart/2005/8/layout/cycle8"/>
    <dgm:cxn modelId="{A1F0DB8F-AB3C-4717-A8B4-221560B3BEDF}" type="presParOf" srcId="{CD1D5F51-8DBE-4ADE-952E-F0AB27E25535}" destId="{1831CFD7-CDC3-4D56-B21D-07F67F80BE8F}" srcOrd="16" destOrd="0" presId="urn:microsoft.com/office/officeart/2005/8/layout/cycle8"/>
    <dgm:cxn modelId="{B37CC60A-9C22-40C1-8C2A-A7E41A2F08A9}" type="presParOf" srcId="{CD1D5F51-8DBE-4ADE-952E-F0AB27E25535}" destId="{D023A06C-5CDF-478E-9687-AE5A2A2FAD5B}" srcOrd="17" destOrd="0" presId="urn:microsoft.com/office/officeart/2005/8/layout/cycle8"/>
    <dgm:cxn modelId="{2CB8BE61-A56A-4354-8454-61A05E144ADF}" type="presParOf" srcId="{CD1D5F51-8DBE-4ADE-952E-F0AB27E25535}" destId="{84CD0C1D-DA40-4F7E-9A67-EF0F720CDB8C}" srcOrd="18" destOrd="0" presId="urn:microsoft.com/office/officeart/2005/8/layout/cycle8"/>
    <dgm:cxn modelId="{FFF4362F-4E9B-4B69-870B-2A0FB149F73A}" type="presParOf" srcId="{CD1D5F51-8DBE-4ADE-952E-F0AB27E25535}" destId="{A710833B-3E39-42C9-A4C0-1CBA7548E79A}" srcOrd="19" destOrd="0" presId="urn:microsoft.com/office/officeart/2005/8/layout/cycle8"/>
    <dgm:cxn modelId="{3F7A5A80-5E1F-4D7C-8CF0-E0F3E6D31C9F}" type="presParOf" srcId="{CD1D5F51-8DBE-4ADE-952E-F0AB27E25535}" destId="{C9769315-3DDA-4644-813D-2A8A44541C89}" srcOrd="20" destOrd="0" presId="urn:microsoft.com/office/officeart/2005/8/layout/cycle8"/>
    <dgm:cxn modelId="{BE01F192-4775-47A3-B74C-B3B87602C581}" type="presParOf" srcId="{CD1D5F51-8DBE-4ADE-952E-F0AB27E25535}" destId="{984C70C9-F8C6-4FA0-8A23-645D08F9D70C}" srcOrd="21" destOrd="0" presId="urn:microsoft.com/office/officeart/2005/8/layout/cycle8"/>
    <dgm:cxn modelId="{C5C81C9F-EDFC-4C2B-826F-3DC613473E85}" type="presParOf" srcId="{CD1D5F51-8DBE-4ADE-952E-F0AB27E25535}" destId="{B5BFBB7A-1B66-4B6F-B2CB-F9D4FEB57A7D}" srcOrd="22" destOrd="0" presId="urn:microsoft.com/office/officeart/2005/8/layout/cycle8"/>
    <dgm:cxn modelId="{BED6B92A-371E-4B1B-BB30-2C8DEF9F37F7}" type="presParOf" srcId="{CD1D5F51-8DBE-4ADE-952E-F0AB27E25535}" destId="{CA67D8BE-3CE8-47FF-A04D-60EFB6CF3099}" srcOrd="23" destOrd="0" presId="urn:microsoft.com/office/officeart/2005/8/layout/cycle8"/>
    <dgm:cxn modelId="{80863263-0B4C-4B9D-82B4-2E8759DB5AFB}" type="presParOf" srcId="{CD1D5F51-8DBE-4ADE-952E-F0AB27E25535}" destId="{D1832F1D-BB26-4C3F-AA76-2C2ED1F1FBB8}" srcOrd="24" destOrd="0" presId="urn:microsoft.com/office/officeart/2005/8/layout/cycle8"/>
    <dgm:cxn modelId="{4EBF06C8-5626-403C-B588-F931EEF13AF9}" type="presParOf" srcId="{CD1D5F51-8DBE-4ADE-952E-F0AB27E25535}" destId="{D6785D09-A26C-41DA-A506-DEB673BBD7DA}" srcOrd="25" destOrd="0" presId="urn:microsoft.com/office/officeart/2005/8/layout/cycle8"/>
    <dgm:cxn modelId="{1A66AFE2-5645-4BE6-8242-54F76BA5D857}" type="presParOf" srcId="{CD1D5F51-8DBE-4ADE-952E-F0AB27E25535}" destId="{934A15F1-0DA6-43B4-B683-669F8CF6A1A6}" srcOrd="26" destOrd="0" presId="urn:microsoft.com/office/officeart/2005/8/layout/cycle8"/>
    <dgm:cxn modelId="{62BCC9A2-5368-43C7-957A-13AF1E98E04E}" type="presParOf" srcId="{CD1D5F51-8DBE-4ADE-952E-F0AB27E25535}" destId="{354A0349-490C-47E1-87B8-96F43E666122}" srcOrd="27" destOrd="0" presId="urn:microsoft.com/office/officeart/2005/8/layout/cycle8"/>
    <dgm:cxn modelId="{B15974DF-F26D-4A1F-9170-F465990230BE}" type="presParOf" srcId="{CD1D5F51-8DBE-4ADE-952E-F0AB27E25535}" destId="{DC1F06F1-0867-4B31-8A5E-56C2D9043D54}" srcOrd="28" destOrd="0" presId="urn:microsoft.com/office/officeart/2005/8/layout/cycle8"/>
    <dgm:cxn modelId="{C12181C3-936B-4BC7-8B81-39B711EEBBE3}" type="presParOf" srcId="{CD1D5F51-8DBE-4ADE-952E-F0AB27E25535}" destId="{036B1DAD-B795-4EC7-A484-0EBA83AB8C3E}" srcOrd="29" destOrd="0" presId="urn:microsoft.com/office/officeart/2005/8/layout/cycle8"/>
    <dgm:cxn modelId="{04D0286F-A750-4311-AC38-10BBB20336C1}" type="presParOf" srcId="{CD1D5F51-8DBE-4ADE-952E-F0AB27E25535}" destId="{0F18A7E4-F98C-42DD-8E7A-C823732F51CA}" srcOrd="30" destOrd="0" presId="urn:microsoft.com/office/officeart/2005/8/layout/cycle8"/>
    <dgm:cxn modelId="{35DA2F7B-8E0B-4987-A710-17E1DBBFFBF4}" type="presParOf" srcId="{CD1D5F51-8DBE-4ADE-952E-F0AB27E25535}" destId="{3D81A810-FBDC-4EDF-9721-BA54680F57C3}" srcOrd="31" destOrd="0" presId="urn:microsoft.com/office/officeart/2005/8/layout/cycle8"/>
    <dgm:cxn modelId="{F114978E-FBF6-4832-AF7E-DC5DDE372503}" type="presParOf" srcId="{CD1D5F51-8DBE-4ADE-952E-F0AB27E25535}" destId="{B158FD23-D662-43A5-B17A-58D7B161A222}" srcOrd="32" destOrd="0" presId="urn:microsoft.com/office/officeart/2005/8/layout/cycle8"/>
    <dgm:cxn modelId="{689769BB-7D92-4692-B645-A6CB95BD4144}" type="presParOf" srcId="{CD1D5F51-8DBE-4ADE-952E-F0AB27E25535}" destId="{C05BB1AA-2114-4AB8-B7CE-32A6DE64D663}" srcOrd="33" destOrd="0" presId="urn:microsoft.com/office/officeart/2005/8/layout/cycle8"/>
    <dgm:cxn modelId="{0A2134AD-6D70-426F-94F8-7182E3ED546F}" type="presParOf" srcId="{CD1D5F51-8DBE-4ADE-952E-F0AB27E25535}" destId="{0604A105-F9D8-42DC-A712-E656E018EF58}" srcOrd="3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39E71E4-0CD7-4DA0-99AE-670C9DA9233C}" type="doc">
      <dgm:prSet loTypeId="urn:microsoft.com/office/officeart/2005/8/layout/vProcess5" loCatId="process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7320499D-3D9F-49B5-928F-E3724398F79C}">
      <dgm:prSet phldrT="[Text]"/>
      <dgm:spPr/>
      <dgm:t>
        <a:bodyPr/>
        <a:lstStyle/>
        <a:p>
          <a:r>
            <a:rPr lang="en-US" dirty="0"/>
            <a:t>Try Improving Model Accuracy</a:t>
          </a:r>
          <a:endParaRPr lang="en-IN" dirty="0"/>
        </a:p>
      </dgm:t>
    </dgm:pt>
    <dgm:pt modelId="{2B71F15A-A847-4533-B179-633E89B35813}" type="parTrans" cxnId="{F339F872-535A-4848-8F3E-503374EB4CBD}">
      <dgm:prSet/>
      <dgm:spPr/>
      <dgm:t>
        <a:bodyPr/>
        <a:lstStyle/>
        <a:p>
          <a:endParaRPr lang="en-IN"/>
        </a:p>
      </dgm:t>
    </dgm:pt>
    <dgm:pt modelId="{D1A55694-B76B-405F-9E1F-ECC64A1B7FB4}" type="sibTrans" cxnId="{F339F872-535A-4848-8F3E-503374EB4CBD}">
      <dgm:prSet/>
      <dgm:spPr/>
      <dgm:t>
        <a:bodyPr/>
        <a:lstStyle/>
        <a:p>
          <a:endParaRPr lang="en-IN"/>
        </a:p>
      </dgm:t>
    </dgm:pt>
    <dgm:pt modelId="{9E0A8034-EF8D-40A5-8553-6053F0E7985B}">
      <dgm:prSet phldrT="[Text]"/>
      <dgm:spPr/>
      <dgm:t>
        <a:bodyPr/>
        <a:lstStyle/>
        <a:p>
          <a:r>
            <a:rPr lang="en-US" dirty="0"/>
            <a:t>Model Deployment</a:t>
          </a:r>
          <a:endParaRPr lang="en-IN" dirty="0"/>
        </a:p>
      </dgm:t>
    </dgm:pt>
    <dgm:pt modelId="{9389A304-B378-424D-8413-D63744661F58}" type="parTrans" cxnId="{31B8E408-E1EC-4894-92C1-40BB4194EAFC}">
      <dgm:prSet/>
      <dgm:spPr/>
      <dgm:t>
        <a:bodyPr/>
        <a:lstStyle/>
        <a:p>
          <a:endParaRPr lang="en-IN"/>
        </a:p>
      </dgm:t>
    </dgm:pt>
    <dgm:pt modelId="{DA4F6EBA-053C-4366-8EC6-9290EB54EB36}" type="sibTrans" cxnId="{31B8E408-E1EC-4894-92C1-40BB4194EAFC}">
      <dgm:prSet/>
      <dgm:spPr/>
      <dgm:t>
        <a:bodyPr/>
        <a:lstStyle/>
        <a:p>
          <a:endParaRPr lang="en-IN"/>
        </a:p>
      </dgm:t>
    </dgm:pt>
    <dgm:pt modelId="{7847E634-795E-470F-A1F1-2F6F816CAC40}">
      <dgm:prSet phldrT="[Text]"/>
      <dgm:spPr/>
      <dgm:t>
        <a:bodyPr/>
        <a:lstStyle/>
        <a:p>
          <a:r>
            <a:rPr lang="en-US" dirty="0"/>
            <a:t>Work on Comments given by Mentor</a:t>
          </a:r>
          <a:endParaRPr lang="en-IN" dirty="0"/>
        </a:p>
      </dgm:t>
    </dgm:pt>
    <dgm:pt modelId="{4EA6DA3A-AD6E-4B6E-9F0E-796B4EBE1EB0}" type="parTrans" cxnId="{9BFBF791-2D5A-4036-A470-924E73F699EC}">
      <dgm:prSet/>
      <dgm:spPr/>
      <dgm:t>
        <a:bodyPr/>
        <a:lstStyle/>
        <a:p>
          <a:endParaRPr lang="en-IN"/>
        </a:p>
      </dgm:t>
    </dgm:pt>
    <dgm:pt modelId="{E1111AD8-6396-4E19-A4D5-8BED050152F0}" type="sibTrans" cxnId="{9BFBF791-2D5A-4036-A470-924E73F699EC}">
      <dgm:prSet/>
      <dgm:spPr/>
      <dgm:t>
        <a:bodyPr/>
        <a:lstStyle/>
        <a:p>
          <a:endParaRPr lang="en-IN"/>
        </a:p>
      </dgm:t>
    </dgm:pt>
    <dgm:pt modelId="{AB7D9F56-1DE1-42A3-B9E1-0A3A4C99C6CE}" type="pres">
      <dgm:prSet presAssocID="{139E71E4-0CD7-4DA0-99AE-670C9DA9233C}" presName="outerComposite" presStyleCnt="0">
        <dgm:presLayoutVars>
          <dgm:chMax val="5"/>
          <dgm:dir/>
          <dgm:resizeHandles val="exact"/>
        </dgm:presLayoutVars>
      </dgm:prSet>
      <dgm:spPr/>
    </dgm:pt>
    <dgm:pt modelId="{1434B6D8-DAE6-4E5E-A87B-8247128C048E}" type="pres">
      <dgm:prSet presAssocID="{139E71E4-0CD7-4DA0-99AE-670C9DA9233C}" presName="dummyMaxCanvas" presStyleCnt="0">
        <dgm:presLayoutVars/>
      </dgm:prSet>
      <dgm:spPr/>
    </dgm:pt>
    <dgm:pt modelId="{50EC808D-DF29-492A-9876-FECE1293EA8B}" type="pres">
      <dgm:prSet presAssocID="{139E71E4-0CD7-4DA0-99AE-670C9DA9233C}" presName="ThreeNodes_1" presStyleLbl="node1" presStyleIdx="0" presStyleCnt="3">
        <dgm:presLayoutVars>
          <dgm:bulletEnabled val="1"/>
        </dgm:presLayoutVars>
      </dgm:prSet>
      <dgm:spPr/>
    </dgm:pt>
    <dgm:pt modelId="{AFD6596E-ED79-4C26-A854-053207E66D92}" type="pres">
      <dgm:prSet presAssocID="{139E71E4-0CD7-4DA0-99AE-670C9DA9233C}" presName="ThreeNodes_2" presStyleLbl="node1" presStyleIdx="1" presStyleCnt="3">
        <dgm:presLayoutVars>
          <dgm:bulletEnabled val="1"/>
        </dgm:presLayoutVars>
      </dgm:prSet>
      <dgm:spPr/>
    </dgm:pt>
    <dgm:pt modelId="{0BF8FC72-0FF6-4302-9608-902B7B834AC5}" type="pres">
      <dgm:prSet presAssocID="{139E71E4-0CD7-4DA0-99AE-670C9DA9233C}" presName="ThreeNodes_3" presStyleLbl="node1" presStyleIdx="2" presStyleCnt="3">
        <dgm:presLayoutVars>
          <dgm:bulletEnabled val="1"/>
        </dgm:presLayoutVars>
      </dgm:prSet>
      <dgm:spPr/>
    </dgm:pt>
    <dgm:pt modelId="{0557CC1A-1BCE-4A63-9663-38882D3AFDF1}" type="pres">
      <dgm:prSet presAssocID="{139E71E4-0CD7-4DA0-99AE-670C9DA9233C}" presName="ThreeConn_1-2" presStyleLbl="fgAccFollowNode1" presStyleIdx="0" presStyleCnt="2">
        <dgm:presLayoutVars>
          <dgm:bulletEnabled val="1"/>
        </dgm:presLayoutVars>
      </dgm:prSet>
      <dgm:spPr/>
    </dgm:pt>
    <dgm:pt modelId="{74A58540-5413-4911-9EFD-2B4D6E94D513}" type="pres">
      <dgm:prSet presAssocID="{139E71E4-0CD7-4DA0-99AE-670C9DA9233C}" presName="ThreeConn_2-3" presStyleLbl="fgAccFollowNode1" presStyleIdx="1" presStyleCnt="2">
        <dgm:presLayoutVars>
          <dgm:bulletEnabled val="1"/>
        </dgm:presLayoutVars>
      </dgm:prSet>
      <dgm:spPr/>
    </dgm:pt>
    <dgm:pt modelId="{C498789C-DFE0-4A4C-B2F2-154E6CD9D7BD}" type="pres">
      <dgm:prSet presAssocID="{139E71E4-0CD7-4DA0-99AE-670C9DA9233C}" presName="ThreeNodes_1_text" presStyleLbl="node1" presStyleIdx="2" presStyleCnt="3">
        <dgm:presLayoutVars>
          <dgm:bulletEnabled val="1"/>
        </dgm:presLayoutVars>
      </dgm:prSet>
      <dgm:spPr/>
    </dgm:pt>
    <dgm:pt modelId="{F8F4F6E9-9C1B-4921-AB53-7E9D8C84AD22}" type="pres">
      <dgm:prSet presAssocID="{139E71E4-0CD7-4DA0-99AE-670C9DA9233C}" presName="ThreeNodes_2_text" presStyleLbl="node1" presStyleIdx="2" presStyleCnt="3">
        <dgm:presLayoutVars>
          <dgm:bulletEnabled val="1"/>
        </dgm:presLayoutVars>
      </dgm:prSet>
      <dgm:spPr/>
    </dgm:pt>
    <dgm:pt modelId="{B538891C-4C74-4B58-B587-7C5AD445E9CB}" type="pres">
      <dgm:prSet presAssocID="{139E71E4-0CD7-4DA0-99AE-670C9DA9233C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31B8E408-E1EC-4894-92C1-40BB4194EAFC}" srcId="{139E71E4-0CD7-4DA0-99AE-670C9DA9233C}" destId="{9E0A8034-EF8D-40A5-8553-6053F0E7985B}" srcOrd="2" destOrd="0" parTransId="{9389A304-B378-424D-8413-D63744661F58}" sibTransId="{DA4F6EBA-053C-4366-8EC6-9290EB54EB36}"/>
    <dgm:cxn modelId="{24216C25-D66F-491A-9E10-96BC4561F0AA}" type="presOf" srcId="{7320499D-3D9F-49B5-928F-E3724398F79C}" destId="{F8F4F6E9-9C1B-4921-AB53-7E9D8C84AD22}" srcOrd="1" destOrd="0" presId="urn:microsoft.com/office/officeart/2005/8/layout/vProcess5"/>
    <dgm:cxn modelId="{1ADBA234-886D-4441-BB83-02CEEB29B30E}" type="presOf" srcId="{9E0A8034-EF8D-40A5-8553-6053F0E7985B}" destId="{0BF8FC72-0FF6-4302-9608-902B7B834AC5}" srcOrd="0" destOrd="0" presId="urn:microsoft.com/office/officeart/2005/8/layout/vProcess5"/>
    <dgm:cxn modelId="{71BE7339-D7B4-433E-9CF3-4C5BE43A709D}" type="presOf" srcId="{E1111AD8-6396-4E19-A4D5-8BED050152F0}" destId="{0557CC1A-1BCE-4A63-9663-38882D3AFDF1}" srcOrd="0" destOrd="0" presId="urn:microsoft.com/office/officeart/2005/8/layout/vProcess5"/>
    <dgm:cxn modelId="{F339F872-535A-4848-8F3E-503374EB4CBD}" srcId="{139E71E4-0CD7-4DA0-99AE-670C9DA9233C}" destId="{7320499D-3D9F-49B5-928F-E3724398F79C}" srcOrd="1" destOrd="0" parTransId="{2B71F15A-A847-4533-B179-633E89B35813}" sibTransId="{D1A55694-B76B-405F-9E1F-ECC64A1B7FB4}"/>
    <dgm:cxn modelId="{9BFBF791-2D5A-4036-A470-924E73F699EC}" srcId="{139E71E4-0CD7-4DA0-99AE-670C9DA9233C}" destId="{7847E634-795E-470F-A1F1-2F6F816CAC40}" srcOrd="0" destOrd="0" parTransId="{4EA6DA3A-AD6E-4B6E-9F0E-796B4EBE1EB0}" sibTransId="{E1111AD8-6396-4E19-A4D5-8BED050152F0}"/>
    <dgm:cxn modelId="{A8AEE0A4-147D-4DA1-AB9D-56CF0F453AE3}" type="presOf" srcId="{7847E634-795E-470F-A1F1-2F6F816CAC40}" destId="{50EC808D-DF29-492A-9876-FECE1293EA8B}" srcOrd="0" destOrd="0" presId="urn:microsoft.com/office/officeart/2005/8/layout/vProcess5"/>
    <dgm:cxn modelId="{F244ACA5-FF56-4975-A14D-5ECD8C4F30CE}" type="presOf" srcId="{9E0A8034-EF8D-40A5-8553-6053F0E7985B}" destId="{B538891C-4C74-4B58-B587-7C5AD445E9CB}" srcOrd="1" destOrd="0" presId="urn:microsoft.com/office/officeart/2005/8/layout/vProcess5"/>
    <dgm:cxn modelId="{C6A8ECB3-FE9C-4289-85C8-8A5E91CFF67B}" type="presOf" srcId="{7847E634-795E-470F-A1F1-2F6F816CAC40}" destId="{C498789C-DFE0-4A4C-B2F2-154E6CD9D7BD}" srcOrd="1" destOrd="0" presId="urn:microsoft.com/office/officeart/2005/8/layout/vProcess5"/>
    <dgm:cxn modelId="{4169E0CA-B56E-4D41-A095-675A54EBA546}" type="presOf" srcId="{139E71E4-0CD7-4DA0-99AE-670C9DA9233C}" destId="{AB7D9F56-1DE1-42A3-B9E1-0A3A4C99C6CE}" srcOrd="0" destOrd="0" presId="urn:microsoft.com/office/officeart/2005/8/layout/vProcess5"/>
    <dgm:cxn modelId="{A92A18CD-C2C8-4791-B094-F71B7FB7577D}" type="presOf" srcId="{D1A55694-B76B-405F-9E1F-ECC64A1B7FB4}" destId="{74A58540-5413-4911-9EFD-2B4D6E94D513}" srcOrd="0" destOrd="0" presId="urn:microsoft.com/office/officeart/2005/8/layout/vProcess5"/>
    <dgm:cxn modelId="{399A43F0-05BA-4BFF-AB19-DE2DC82BF9BF}" type="presOf" srcId="{7320499D-3D9F-49B5-928F-E3724398F79C}" destId="{AFD6596E-ED79-4C26-A854-053207E66D92}" srcOrd="0" destOrd="0" presId="urn:microsoft.com/office/officeart/2005/8/layout/vProcess5"/>
    <dgm:cxn modelId="{BB55AE20-AC01-40EE-9EA4-C9E8DDBCD6A2}" type="presParOf" srcId="{AB7D9F56-1DE1-42A3-B9E1-0A3A4C99C6CE}" destId="{1434B6D8-DAE6-4E5E-A87B-8247128C048E}" srcOrd="0" destOrd="0" presId="urn:microsoft.com/office/officeart/2005/8/layout/vProcess5"/>
    <dgm:cxn modelId="{D27483A6-E6B9-4F1E-B6FD-589F12844A96}" type="presParOf" srcId="{AB7D9F56-1DE1-42A3-B9E1-0A3A4C99C6CE}" destId="{50EC808D-DF29-492A-9876-FECE1293EA8B}" srcOrd="1" destOrd="0" presId="urn:microsoft.com/office/officeart/2005/8/layout/vProcess5"/>
    <dgm:cxn modelId="{B402171F-CFBB-4A8D-A84C-C879749049B6}" type="presParOf" srcId="{AB7D9F56-1DE1-42A3-B9E1-0A3A4C99C6CE}" destId="{AFD6596E-ED79-4C26-A854-053207E66D92}" srcOrd="2" destOrd="0" presId="urn:microsoft.com/office/officeart/2005/8/layout/vProcess5"/>
    <dgm:cxn modelId="{6B392B42-FB38-43AA-B336-023F65B47AE5}" type="presParOf" srcId="{AB7D9F56-1DE1-42A3-B9E1-0A3A4C99C6CE}" destId="{0BF8FC72-0FF6-4302-9608-902B7B834AC5}" srcOrd="3" destOrd="0" presId="urn:microsoft.com/office/officeart/2005/8/layout/vProcess5"/>
    <dgm:cxn modelId="{0E7D1C1D-C2BC-4AFA-A5E2-B2D20F020395}" type="presParOf" srcId="{AB7D9F56-1DE1-42A3-B9E1-0A3A4C99C6CE}" destId="{0557CC1A-1BCE-4A63-9663-38882D3AFDF1}" srcOrd="4" destOrd="0" presId="urn:microsoft.com/office/officeart/2005/8/layout/vProcess5"/>
    <dgm:cxn modelId="{055A066B-FC7C-4831-85DF-B9781BC068E5}" type="presParOf" srcId="{AB7D9F56-1DE1-42A3-B9E1-0A3A4C99C6CE}" destId="{74A58540-5413-4911-9EFD-2B4D6E94D513}" srcOrd="5" destOrd="0" presId="urn:microsoft.com/office/officeart/2005/8/layout/vProcess5"/>
    <dgm:cxn modelId="{AE337C74-DCAE-43AE-A5B4-2AB967C36489}" type="presParOf" srcId="{AB7D9F56-1DE1-42A3-B9E1-0A3A4C99C6CE}" destId="{C498789C-DFE0-4A4C-B2F2-154E6CD9D7BD}" srcOrd="6" destOrd="0" presId="urn:microsoft.com/office/officeart/2005/8/layout/vProcess5"/>
    <dgm:cxn modelId="{EEB4BC84-5F50-4ECC-939B-7D16F2379F76}" type="presParOf" srcId="{AB7D9F56-1DE1-42A3-B9E1-0A3A4C99C6CE}" destId="{F8F4F6E9-9C1B-4921-AB53-7E9D8C84AD22}" srcOrd="7" destOrd="0" presId="urn:microsoft.com/office/officeart/2005/8/layout/vProcess5"/>
    <dgm:cxn modelId="{DEB9B3C6-DD42-4CB4-BAC4-618AD0B38697}" type="presParOf" srcId="{AB7D9F56-1DE1-42A3-B9E1-0A3A4C99C6CE}" destId="{B538891C-4C74-4B58-B587-7C5AD445E9CB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482434-1A28-4C45-9211-E113F8F30502}" type="doc">
      <dgm:prSet loTypeId="urn:microsoft.com/office/officeart/2008/layout/VerticalCurvedList" loCatId="list" qsTypeId="urn:microsoft.com/office/officeart/2005/8/quickstyle/3d2" qsCatId="3D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5F4A1357-8811-4098-A1C5-C98809A6D349}">
      <dgm:prSet/>
      <dgm:spPr/>
      <dgm:t>
        <a:bodyPr/>
        <a:lstStyle/>
        <a:p>
          <a:r>
            <a:rPr lang="en-US" dirty="0"/>
            <a:t>Salary: Applicants with </a:t>
          </a:r>
          <a:r>
            <a:rPr lang="en-US" b="1" dirty="0"/>
            <a:t>higher income</a:t>
          </a:r>
          <a:r>
            <a:rPr lang="en-US" dirty="0"/>
            <a:t> should </a:t>
          </a:r>
          <a:r>
            <a:rPr lang="en-US" b="1" dirty="0"/>
            <a:t>have higher chances</a:t>
          </a:r>
          <a:r>
            <a:rPr lang="en-US" dirty="0"/>
            <a:t> of loan approval</a:t>
          </a:r>
          <a:endParaRPr lang="en-IN" dirty="0"/>
        </a:p>
      </dgm:t>
    </dgm:pt>
    <dgm:pt modelId="{90BC8DC7-2184-4E01-AB01-EC1C70031D1D}" type="parTrans" cxnId="{68F71E17-7C0C-48FC-B004-5FFBB43CF46F}">
      <dgm:prSet/>
      <dgm:spPr/>
      <dgm:t>
        <a:bodyPr/>
        <a:lstStyle/>
        <a:p>
          <a:endParaRPr lang="en-IN"/>
        </a:p>
      </dgm:t>
    </dgm:pt>
    <dgm:pt modelId="{EF82EDDF-2BC5-45BD-89FA-D042BA6BB62A}" type="sibTrans" cxnId="{68F71E17-7C0C-48FC-B004-5FFBB43CF46F}">
      <dgm:prSet/>
      <dgm:spPr/>
      <dgm:t>
        <a:bodyPr/>
        <a:lstStyle/>
        <a:p>
          <a:endParaRPr lang="en-IN"/>
        </a:p>
      </dgm:t>
    </dgm:pt>
    <dgm:pt modelId="{6F8D60B8-92B3-464B-A757-257DCB1FB7B2}">
      <dgm:prSet/>
      <dgm:spPr/>
      <dgm:t>
        <a:bodyPr/>
        <a:lstStyle/>
        <a:p>
          <a:r>
            <a:rPr lang="en-US" dirty="0"/>
            <a:t>Credit history: Applicants who have </a:t>
          </a:r>
          <a:r>
            <a:rPr lang="en-US" b="1" dirty="0"/>
            <a:t>followed Credit guidelines</a:t>
          </a:r>
          <a:r>
            <a:rPr lang="en-US" dirty="0"/>
            <a:t> should </a:t>
          </a:r>
          <a:r>
            <a:rPr lang="en-US" b="1" dirty="0"/>
            <a:t>have better chances</a:t>
          </a:r>
          <a:endParaRPr lang="en-IN" dirty="0"/>
        </a:p>
      </dgm:t>
    </dgm:pt>
    <dgm:pt modelId="{AE7B2360-BDE4-4219-BDF6-DD51CB888E15}" type="parTrans" cxnId="{9E8EE023-B563-4F06-B01F-A7FB10DA4A1E}">
      <dgm:prSet/>
      <dgm:spPr/>
      <dgm:t>
        <a:bodyPr/>
        <a:lstStyle/>
        <a:p>
          <a:endParaRPr lang="en-IN"/>
        </a:p>
      </dgm:t>
    </dgm:pt>
    <dgm:pt modelId="{D896BF63-ABBF-4DC4-BC7E-3C97484B32B2}" type="sibTrans" cxnId="{9E8EE023-B563-4F06-B01F-A7FB10DA4A1E}">
      <dgm:prSet/>
      <dgm:spPr/>
      <dgm:t>
        <a:bodyPr/>
        <a:lstStyle/>
        <a:p>
          <a:endParaRPr lang="en-IN"/>
        </a:p>
      </dgm:t>
    </dgm:pt>
    <dgm:pt modelId="{EC5FD7A0-5F35-4436-8646-A71F7159B564}">
      <dgm:prSet/>
      <dgm:spPr/>
      <dgm:t>
        <a:bodyPr/>
        <a:lstStyle/>
        <a:p>
          <a:r>
            <a:rPr lang="en-US"/>
            <a:t>Loan Amount: </a:t>
          </a:r>
          <a:r>
            <a:rPr lang="en-US" b="1"/>
            <a:t>Lower Loan Amounts</a:t>
          </a:r>
          <a:r>
            <a:rPr lang="en-US"/>
            <a:t> should </a:t>
          </a:r>
          <a:r>
            <a:rPr lang="en-US" b="1"/>
            <a:t>have better chances</a:t>
          </a:r>
          <a:r>
            <a:rPr lang="en-US"/>
            <a:t> of approval</a:t>
          </a:r>
          <a:endParaRPr lang="en-IN"/>
        </a:p>
      </dgm:t>
    </dgm:pt>
    <dgm:pt modelId="{6DDE909A-008A-4309-8650-7652CDAF4A0C}" type="parTrans" cxnId="{ABDE69CD-0EB0-4AF6-8A34-79ADFE8C1232}">
      <dgm:prSet/>
      <dgm:spPr/>
      <dgm:t>
        <a:bodyPr/>
        <a:lstStyle/>
        <a:p>
          <a:endParaRPr lang="en-IN"/>
        </a:p>
      </dgm:t>
    </dgm:pt>
    <dgm:pt modelId="{F3152A98-B6D5-45E1-A8B3-9A72346C3FBE}" type="sibTrans" cxnId="{ABDE69CD-0EB0-4AF6-8A34-79ADFE8C1232}">
      <dgm:prSet/>
      <dgm:spPr/>
      <dgm:t>
        <a:bodyPr/>
        <a:lstStyle/>
        <a:p>
          <a:endParaRPr lang="en-IN"/>
        </a:p>
      </dgm:t>
    </dgm:pt>
    <dgm:pt modelId="{F08754E0-227F-4F00-B2AF-BA8D7487D944}">
      <dgm:prSet/>
      <dgm:spPr/>
      <dgm:t>
        <a:bodyPr/>
        <a:lstStyle/>
        <a:p>
          <a:r>
            <a:rPr lang="en-US"/>
            <a:t>Loan Amount Terms: </a:t>
          </a:r>
          <a:r>
            <a:rPr lang="en-US" b="1"/>
            <a:t>Shorter tenures</a:t>
          </a:r>
          <a:r>
            <a:rPr lang="en-US"/>
            <a:t> should </a:t>
          </a:r>
          <a:r>
            <a:rPr lang="en-US" b="1"/>
            <a:t>have better chances</a:t>
          </a:r>
          <a:r>
            <a:rPr lang="en-US"/>
            <a:t> of approval</a:t>
          </a:r>
          <a:endParaRPr lang="en-IN"/>
        </a:p>
      </dgm:t>
    </dgm:pt>
    <dgm:pt modelId="{4AB6EF3A-DBC5-4EEC-A598-B9449201AB2F}" type="parTrans" cxnId="{A5CAA0D8-497C-4E43-9766-D0CD3428D3DC}">
      <dgm:prSet/>
      <dgm:spPr/>
      <dgm:t>
        <a:bodyPr/>
        <a:lstStyle/>
        <a:p>
          <a:endParaRPr lang="en-IN"/>
        </a:p>
      </dgm:t>
    </dgm:pt>
    <dgm:pt modelId="{DFC1F943-45F0-41F2-B711-B9D593405CEC}" type="sibTrans" cxnId="{A5CAA0D8-497C-4E43-9766-D0CD3428D3DC}">
      <dgm:prSet/>
      <dgm:spPr/>
      <dgm:t>
        <a:bodyPr/>
        <a:lstStyle/>
        <a:p>
          <a:endParaRPr lang="en-IN"/>
        </a:p>
      </dgm:t>
    </dgm:pt>
    <dgm:pt modelId="{C7C47093-B575-4BC2-8BBC-955B3FCFBB9E}">
      <dgm:prSet/>
      <dgm:spPr/>
      <dgm:t>
        <a:bodyPr/>
        <a:lstStyle/>
        <a:p>
          <a:r>
            <a:rPr lang="en-US" dirty="0"/>
            <a:t>EMI: </a:t>
          </a:r>
          <a:r>
            <a:rPr lang="en-US" b="1" dirty="0"/>
            <a:t>Lower the expected monthly installment</a:t>
          </a:r>
          <a:r>
            <a:rPr lang="en-US" dirty="0"/>
            <a:t> for the applicant, compared to income, the </a:t>
          </a:r>
          <a:r>
            <a:rPr lang="en-US" b="1" dirty="0"/>
            <a:t>better</a:t>
          </a:r>
          <a:r>
            <a:rPr lang="en-US" dirty="0"/>
            <a:t> the approval chances</a:t>
          </a:r>
          <a:endParaRPr lang="en-IN" dirty="0"/>
        </a:p>
      </dgm:t>
    </dgm:pt>
    <dgm:pt modelId="{7BF154E6-C22B-45C2-8F25-876D92A79214}" type="parTrans" cxnId="{F9159DF9-9AC5-430D-A037-F9900E65911E}">
      <dgm:prSet/>
      <dgm:spPr/>
      <dgm:t>
        <a:bodyPr/>
        <a:lstStyle/>
        <a:p>
          <a:endParaRPr lang="en-IN"/>
        </a:p>
      </dgm:t>
    </dgm:pt>
    <dgm:pt modelId="{3B7D80D5-7A97-4589-83A6-AC4F4C4F9722}" type="sibTrans" cxnId="{F9159DF9-9AC5-430D-A037-F9900E65911E}">
      <dgm:prSet/>
      <dgm:spPr/>
      <dgm:t>
        <a:bodyPr/>
        <a:lstStyle/>
        <a:p>
          <a:endParaRPr lang="en-IN"/>
        </a:p>
      </dgm:t>
    </dgm:pt>
    <dgm:pt modelId="{AE5F8F11-2CF5-4243-9777-D5BBF2CB2B61}" type="pres">
      <dgm:prSet presAssocID="{12482434-1A28-4C45-9211-E113F8F30502}" presName="Name0" presStyleCnt="0">
        <dgm:presLayoutVars>
          <dgm:chMax val="7"/>
          <dgm:chPref val="7"/>
          <dgm:dir/>
        </dgm:presLayoutVars>
      </dgm:prSet>
      <dgm:spPr/>
    </dgm:pt>
    <dgm:pt modelId="{C1134691-96B3-4B9B-875A-1C134653C97D}" type="pres">
      <dgm:prSet presAssocID="{12482434-1A28-4C45-9211-E113F8F30502}" presName="Name1" presStyleCnt="0"/>
      <dgm:spPr/>
    </dgm:pt>
    <dgm:pt modelId="{0C76C204-5B6E-4D1F-A8D8-78E8903FE7A9}" type="pres">
      <dgm:prSet presAssocID="{12482434-1A28-4C45-9211-E113F8F30502}" presName="cycle" presStyleCnt="0"/>
      <dgm:spPr/>
    </dgm:pt>
    <dgm:pt modelId="{4363A965-54D6-4684-A489-4C3A12DE9F6B}" type="pres">
      <dgm:prSet presAssocID="{12482434-1A28-4C45-9211-E113F8F30502}" presName="srcNode" presStyleLbl="node1" presStyleIdx="0" presStyleCnt="5"/>
      <dgm:spPr/>
    </dgm:pt>
    <dgm:pt modelId="{1AAFCE7F-E6C7-4AD3-8091-4CF1C35100C7}" type="pres">
      <dgm:prSet presAssocID="{12482434-1A28-4C45-9211-E113F8F30502}" presName="conn" presStyleLbl="parChTrans1D2" presStyleIdx="0" presStyleCnt="1"/>
      <dgm:spPr/>
    </dgm:pt>
    <dgm:pt modelId="{C930B431-5F56-4855-A6AB-041066420AD9}" type="pres">
      <dgm:prSet presAssocID="{12482434-1A28-4C45-9211-E113F8F30502}" presName="extraNode" presStyleLbl="node1" presStyleIdx="0" presStyleCnt="5"/>
      <dgm:spPr/>
    </dgm:pt>
    <dgm:pt modelId="{E624FE5B-52F5-46FB-8A92-51309EE15350}" type="pres">
      <dgm:prSet presAssocID="{12482434-1A28-4C45-9211-E113F8F30502}" presName="dstNode" presStyleLbl="node1" presStyleIdx="0" presStyleCnt="5"/>
      <dgm:spPr/>
    </dgm:pt>
    <dgm:pt modelId="{F797D597-BB2C-4152-BC6A-8BE28021ABF0}" type="pres">
      <dgm:prSet presAssocID="{5F4A1357-8811-4098-A1C5-C98809A6D349}" presName="text_1" presStyleLbl="node1" presStyleIdx="0" presStyleCnt="5">
        <dgm:presLayoutVars>
          <dgm:bulletEnabled val="1"/>
        </dgm:presLayoutVars>
      </dgm:prSet>
      <dgm:spPr/>
    </dgm:pt>
    <dgm:pt modelId="{6C9DE276-A2DE-4CE7-AB7A-5D0AB936DEFC}" type="pres">
      <dgm:prSet presAssocID="{5F4A1357-8811-4098-A1C5-C98809A6D349}" presName="accent_1" presStyleCnt="0"/>
      <dgm:spPr/>
    </dgm:pt>
    <dgm:pt modelId="{F8F808BB-CD02-49AA-94E8-DFBC13FB02C3}" type="pres">
      <dgm:prSet presAssocID="{5F4A1357-8811-4098-A1C5-C98809A6D349}" presName="accentRepeatNode" presStyleLbl="solidFgAcc1" presStyleIdx="0" presStyleCnt="5"/>
      <dgm:spPr/>
    </dgm:pt>
    <dgm:pt modelId="{FE0C112A-8053-49A0-BE81-3F7F9F3369E0}" type="pres">
      <dgm:prSet presAssocID="{6F8D60B8-92B3-464B-A757-257DCB1FB7B2}" presName="text_2" presStyleLbl="node1" presStyleIdx="1" presStyleCnt="5">
        <dgm:presLayoutVars>
          <dgm:bulletEnabled val="1"/>
        </dgm:presLayoutVars>
      </dgm:prSet>
      <dgm:spPr/>
    </dgm:pt>
    <dgm:pt modelId="{2F17D986-0C83-408F-A676-3D3A004BA438}" type="pres">
      <dgm:prSet presAssocID="{6F8D60B8-92B3-464B-A757-257DCB1FB7B2}" presName="accent_2" presStyleCnt="0"/>
      <dgm:spPr/>
    </dgm:pt>
    <dgm:pt modelId="{3CED7156-1B90-40EC-BF24-2641721B8B8A}" type="pres">
      <dgm:prSet presAssocID="{6F8D60B8-92B3-464B-A757-257DCB1FB7B2}" presName="accentRepeatNode" presStyleLbl="solidFgAcc1" presStyleIdx="1" presStyleCnt="5"/>
      <dgm:spPr/>
    </dgm:pt>
    <dgm:pt modelId="{6C1D7173-FA60-4C34-9D09-AE8A77DA850D}" type="pres">
      <dgm:prSet presAssocID="{EC5FD7A0-5F35-4436-8646-A71F7159B564}" presName="text_3" presStyleLbl="node1" presStyleIdx="2" presStyleCnt="5">
        <dgm:presLayoutVars>
          <dgm:bulletEnabled val="1"/>
        </dgm:presLayoutVars>
      </dgm:prSet>
      <dgm:spPr/>
    </dgm:pt>
    <dgm:pt modelId="{01A38B5B-9575-44E4-9AA3-06F68311772F}" type="pres">
      <dgm:prSet presAssocID="{EC5FD7A0-5F35-4436-8646-A71F7159B564}" presName="accent_3" presStyleCnt="0"/>
      <dgm:spPr/>
    </dgm:pt>
    <dgm:pt modelId="{2CCB2347-8053-49E7-ADE3-4997EB197368}" type="pres">
      <dgm:prSet presAssocID="{EC5FD7A0-5F35-4436-8646-A71F7159B564}" presName="accentRepeatNode" presStyleLbl="solidFgAcc1" presStyleIdx="2" presStyleCnt="5"/>
      <dgm:spPr/>
    </dgm:pt>
    <dgm:pt modelId="{37F95394-0B21-47F9-AC66-05058F8240A9}" type="pres">
      <dgm:prSet presAssocID="{F08754E0-227F-4F00-B2AF-BA8D7487D944}" presName="text_4" presStyleLbl="node1" presStyleIdx="3" presStyleCnt="5">
        <dgm:presLayoutVars>
          <dgm:bulletEnabled val="1"/>
        </dgm:presLayoutVars>
      </dgm:prSet>
      <dgm:spPr/>
    </dgm:pt>
    <dgm:pt modelId="{480ACD6B-1494-4255-BDF7-F24D9CBEFDCA}" type="pres">
      <dgm:prSet presAssocID="{F08754E0-227F-4F00-B2AF-BA8D7487D944}" presName="accent_4" presStyleCnt="0"/>
      <dgm:spPr/>
    </dgm:pt>
    <dgm:pt modelId="{194F9089-5565-4271-949B-33FEB079D7F8}" type="pres">
      <dgm:prSet presAssocID="{F08754E0-227F-4F00-B2AF-BA8D7487D944}" presName="accentRepeatNode" presStyleLbl="solidFgAcc1" presStyleIdx="3" presStyleCnt="5"/>
      <dgm:spPr/>
    </dgm:pt>
    <dgm:pt modelId="{58F050B4-07E5-4C1C-95B5-B685A0552935}" type="pres">
      <dgm:prSet presAssocID="{C7C47093-B575-4BC2-8BBC-955B3FCFBB9E}" presName="text_5" presStyleLbl="node1" presStyleIdx="4" presStyleCnt="5">
        <dgm:presLayoutVars>
          <dgm:bulletEnabled val="1"/>
        </dgm:presLayoutVars>
      </dgm:prSet>
      <dgm:spPr/>
    </dgm:pt>
    <dgm:pt modelId="{8B39958A-4858-442A-9259-5921F55801D4}" type="pres">
      <dgm:prSet presAssocID="{C7C47093-B575-4BC2-8BBC-955B3FCFBB9E}" presName="accent_5" presStyleCnt="0"/>
      <dgm:spPr/>
    </dgm:pt>
    <dgm:pt modelId="{ED803375-2F72-4F55-98E3-3922704E523C}" type="pres">
      <dgm:prSet presAssocID="{C7C47093-B575-4BC2-8BBC-955B3FCFBB9E}" presName="accentRepeatNode" presStyleLbl="solidFgAcc1" presStyleIdx="4" presStyleCnt="5"/>
      <dgm:spPr/>
    </dgm:pt>
  </dgm:ptLst>
  <dgm:cxnLst>
    <dgm:cxn modelId="{68F71E17-7C0C-48FC-B004-5FFBB43CF46F}" srcId="{12482434-1A28-4C45-9211-E113F8F30502}" destId="{5F4A1357-8811-4098-A1C5-C98809A6D349}" srcOrd="0" destOrd="0" parTransId="{90BC8DC7-2184-4E01-AB01-EC1C70031D1D}" sibTransId="{EF82EDDF-2BC5-45BD-89FA-D042BA6BB62A}"/>
    <dgm:cxn modelId="{9E8EE023-B563-4F06-B01F-A7FB10DA4A1E}" srcId="{12482434-1A28-4C45-9211-E113F8F30502}" destId="{6F8D60B8-92B3-464B-A757-257DCB1FB7B2}" srcOrd="1" destOrd="0" parTransId="{AE7B2360-BDE4-4219-BDF6-DD51CB888E15}" sibTransId="{D896BF63-ABBF-4DC4-BC7E-3C97484B32B2}"/>
    <dgm:cxn modelId="{48EF472A-A3F7-443E-9D7B-F2A8713BB759}" type="presOf" srcId="{12482434-1A28-4C45-9211-E113F8F30502}" destId="{AE5F8F11-2CF5-4243-9777-D5BBF2CB2B61}" srcOrd="0" destOrd="0" presId="urn:microsoft.com/office/officeart/2008/layout/VerticalCurvedList"/>
    <dgm:cxn modelId="{C2F5592F-6A5F-413D-93B3-C672DE5D2F68}" type="presOf" srcId="{5F4A1357-8811-4098-A1C5-C98809A6D349}" destId="{F797D597-BB2C-4152-BC6A-8BE28021ABF0}" srcOrd="0" destOrd="0" presId="urn:microsoft.com/office/officeart/2008/layout/VerticalCurvedList"/>
    <dgm:cxn modelId="{AF09BF77-404B-4963-B229-3ECE582A3A0F}" type="presOf" srcId="{EC5FD7A0-5F35-4436-8646-A71F7159B564}" destId="{6C1D7173-FA60-4C34-9D09-AE8A77DA850D}" srcOrd="0" destOrd="0" presId="urn:microsoft.com/office/officeart/2008/layout/VerticalCurvedList"/>
    <dgm:cxn modelId="{D5F67C96-0224-4EB0-8A46-77A9D5E53284}" type="presOf" srcId="{C7C47093-B575-4BC2-8BBC-955B3FCFBB9E}" destId="{58F050B4-07E5-4C1C-95B5-B685A0552935}" srcOrd="0" destOrd="0" presId="urn:microsoft.com/office/officeart/2008/layout/VerticalCurvedList"/>
    <dgm:cxn modelId="{E8A35FBD-6A9B-4E57-A7AA-CA9FC348EF8C}" type="presOf" srcId="{EF82EDDF-2BC5-45BD-89FA-D042BA6BB62A}" destId="{1AAFCE7F-E6C7-4AD3-8091-4CF1C35100C7}" srcOrd="0" destOrd="0" presId="urn:microsoft.com/office/officeart/2008/layout/VerticalCurvedList"/>
    <dgm:cxn modelId="{ABDE69CD-0EB0-4AF6-8A34-79ADFE8C1232}" srcId="{12482434-1A28-4C45-9211-E113F8F30502}" destId="{EC5FD7A0-5F35-4436-8646-A71F7159B564}" srcOrd="2" destOrd="0" parTransId="{6DDE909A-008A-4309-8650-7652CDAF4A0C}" sibTransId="{F3152A98-B6D5-45E1-A8B3-9A72346C3FBE}"/>
    <dgm:cxn modelId="{23E8B0CE-370A-44E4-AF28-8F928E3CF5CA}" type="presOf" srcId="{6F8D60B8-92B3-464B-A757-257DCB1FB7B2}" destId="{FE0C112A-8053-49A0-BE81-3F7F9F3369E0}" srcOrd="0" destOrd="0" presId="urn:microsoft.com/office/officeart/2008/layout/VerticalCurvedList"/>
    <dgm:cxn modelId="{A5CAA0D8-497C-4E43-9766-D0CD3428D3DC}" srcId="{12482434-1A28-4C45-9211-E113F8F30502}" destId="{F08754E0-227F-4F00-B2AF-BA8D7487D944}" srcOrd="3" destOrd="0" parTransId="{4AB6EF3A-DBC5-4EEC-A598-B9449201AB2F}" sibTransId="{DFC1F943-45F0-41F2-B711-B9D593405CEC}"/>
    <dgm:cxn modelId="{8DE481F2-F8CD-4B6D-898B-C0A6C8643D6D}" type="presOf" srcId="{F08754E0-227F-4F00-B2AF-BA8D7487D944}" destId="{37F95394-0B21-47F9-AC66-05058F8240A9}" srcOrd="0" destOrd="0" presId="urn:microsoft.com/office/officeart/2008/layout/VerticalCurvedList"/>
    <dgm:cxn modelId="{F9159DF9-9AC5-430D-A037-F9900E65911E}" srcId="{12482434-1A28-4C45-9211-E113F8F30502}" destId="{C7C47093-B575-4BC2-8BBC-955B3FCFBB9E}" srcOrd="4" destOrd="0" parTransId="{7BF154E6-C22B-45C2-8F25-876D92A79214}" sibTransId="{3B7D80D5-7A97-4589-83A6-AC4F4C4F9722}"/>
    <dgm:cxn modelId="{FE45E334-CB15-473A-9E10-FA6DAA194BCE}" type="presParOf" srcId="{AE5F8F11-2CF5-4243-9777-D5BBF2CB2B61}" destId="{C1134691-96B3-4B9B-875A-1C134653C97D}" srcOrd="0" destOrd="0" presId="urn:microsoft.com/office/officeart/2008/layout/VerticalCurvedList"/>
    <dgm:cxn modelId="{2DECA539-85BE-43CB-83ED-14DC8D38C996}" type="presParOf" srcId="{C1134691-96B3-4B9B-875A-1C134653C97D}" destId="{0C76C204-5B6E-4D1F-A8D8-78E8903FE7A9}" srcOrd="0" destOrd="0" presId="urn:microsoft.com/office/officeart/2008/layout/VerticalCurvedList"/>
    <dgm:cxn modelId="{7EE1984A-7DB9-4DC7-BF3E-3A3109C29A53}" type="presParOf" srcId="{0C76C204-5B6E-4D1F-A8D8-78E8903FE7A9}" destId="{4363A965-54D6-4684-A489-4C3A12DE9F6B}" srcOrd="0" destOrd="0" presId="urn:microsoft.com/office/officeart/2008/layout/VerticalCurvedList"/>
    <dgm:cxn modelId="{067D6430-5D2D-4029-B434-CE024F3F05D0}" type="presParOf" srcId="{0C76C204-5B6E-4D1F-A8D8-78E8903FE7A9}" destId="{1AAFCE7F-E6C7-4AD3-8091-4CF1C35100C7}" srcOrd="1" destOrd="0" presId="urn:microsoft.com/office/officeart/2008/layout/VerticalCurvedList"/>
    <dgm:cxn modelId="{12F7A4EE-4336-477E-B3B5-2AB9DE91A66A}" type="presParOf" srcId="{0C76C204-5B6E-4D1F-A8D8-78E8903FE7A9}" destId="{C930B431-5F56-4855-A6AB-041066420AD9}" srcOrd="2" destOrd="0" presId="urn:microsoft.com/office/officeart/2008/layout/VerticalCurvedList"/>
    <dgm:cxn modelId="{A53DCDDE-0D69-4162-B7CC-F3C26D7BF64F}" type="presParOf" srcId="{0C76C204-5B6E-4D1F-A8D8-78E8903FE7A9}" destId="{E624FE5B-52F5-46FB-8A92-51309EE15350}" srcOrd="3" destOrd="0" presId="urn:microsoft.com/office/officeart/2008/layout/VerticalCurvedList"/>
    <dgm:cxn modelId="{1915A71C-7402-4D22-B623-F7679160543D}" type="presParOf" srcId="{C1134691-96B3-4B9B-875A-1C134653C97D}" destId="{F797D597-BB2C-4152-BC6A-8BE28021ABF0}" srcOrd="1" destOrd="0" presId="urn:microsoft.com/office/officeart/2008/layout/VerticalCurvedList"/>
    <dgm:cxn modelId="{26CC4197-8A4E-48A3-A5AF-6CD476D23E54}" type="presParOf" srcId="{C1134691-96B3-4B9B-875A-1C134653C97D}" destId="{6C9DE276-A2DE-4CE7-AB7A-5D0AB936DEFC}" srcOrd="2" destOrd="0" presId="urn:microsoft.com/office/officeart/2008/layout/VerticalCurvedList"/>
    <dgm:cxn modelId="{04CE8805-9A90-4F40-A180-8783AA172A44}" type="presParOf" srcId="{6C9DE276-A2DE-4CE7-AB7A-5D0AB936DEFC}" destId="{F8F808BB-CD02-49AA-94E8-DFBC13FB02C3}" srcOrd="0" destOrd="0" presId="urn:microsoft.com/office/officeart/2008/layout/VerticalCurvedList"/>
    <dgm:cxn modelId="{9A990F8C-0FF6-4E03-A385-3D999B32730D}" type="presParOf" srcId="{C1134691-96B3-4B9B-875A-1C134653C97D}" destId="{FE0C112A-8053-49A0-BE81-3F7F9F3369E0}" srcOrd="3" destOrd="0" presId="urn:microsoft.com/office/officeart/2008/layout/VerticalCurvedList"/>
    <dgm:cxn modelId="{5B1A559B-6867-458B-981F-59C9CEF42E24}" type="presParOf" srcId="{C1134691-96B3-4B9B-875A-1C134653C97D}" destId="{2F17D986-0C83-408F-A676-3D3A004BA438}" srcOrd="4" destOrd="0" presId="urn:microsoft.com/office/officeart/2008/layout/VerticalCurvedList"/>
    <dgm:cxn modelId="{5D81D447-59F3-4072-859F-6755D9F7182B}" type="presParOf" srcId="{2F17D986-0C83-408F-A676-3D3A004BA438}" destId="{3CED7156-1B90-40EC-BF24-2641721B8B8A}" srcOrd="0" destOrd="0" presId="urn:microsoft.com/office/officeart/2008/layout/VerticalCurvedList"/>
    <dgm:cxn modelId="{7DCB88FE-70BB-4871-9F66-05A85FB63CFF}" type="presParOf" srcId="{C1134691-96B3-4B9B-875A-1C134653C97D}" destId="{6C1D7173-FA60-4C34-9D09-AE8A77DA850D}" srcOrd="5" destOrd="0" presId="urn:microsoft.com/office/officeart/2008/layout/VerticalCurvedList"/>
    <dgm:cxn modelId="{FAF18F2D-A24B-4E71-9BEB-2A1000E435F5}" type="presParOf" srcId="{C1134691-96B3-4B9B-875A-1C134653C97D}" destId="{01A38B5B-9575-44E4-9AA3-06F68311772F}" srcOrd="6" destOrd="0" presId="urn:microsoft.com/office/officeart/2008/layout/VerticalCurvedList"/>
    <dgm:cxn modelId="{E3776A8F-DD87-4C9C-A8E3-7D7E78412578}" type="presParOf" srcId="{01A38B5B-9575-44E4-9AA3-06F68311772F}" destId="{2CCB2347-8053-49E7-ADE3-4997EB197368}" srcOrd="0" destOrd="0" presId="urn:microsoft.com/office/officeart/2008/layout/VerticalCurvedList"/>
    <dgm:cxn modelId="{DAB04A7D-AB50-4D1A-A601-94AA5A94D89C}" type="presParOf" srcId="{C1134691-96B3-4B9B-875A-1C134653C97D}" destId="{37F95394-0B21-47F9-AC66-05058F8240A9}" srcOrd="7" destOrd="0" presId="urn:microsoft.com/office/officeart/2008/layout/VerticalCurvedList"/>
    <dgm:cxn modelId="{A9367F2A-C9A5-4B55-BE41-3510C207E1FF}" type="presParOf" srcId="{C1134691-96B3-4B9B-875A-1C134653C97D}" destId="{480ACD6B-1494-4255-BDF7-F24D9CBEFDCA}" srcOrd="8" destOrd="0" presId="urn:microsoft.com/office/officeart/2008/layout/VerticalCurvedList"/>
    <dgm:cxn modelId="{84C805A0-A7EA-424B-A248-71A42D607E74}" type="presParOf" srcId="{480ACD6B-1494-4255-BDF7-F24D9CBEFDCA}" destId="{194F9089-5565-4271-949B-33FEB079D7F8}" srcOrd="0" destOrd="0" presId="urn:microsoft.com/office/officeart/2008/layout/VerticalCurvedList"/>
    <dgm:cxn modelId="{7897FF0D-728F-4F7A-A00E-C0A7561195DF}" type="presParOf" srcId="{C1134691-96B3-4B9B-875A-1C134653C97D}" destId="{58F050B4-07E5-4C1C-95B5-B685A0552935}" srcOrd="9" destOrd="0" presId="urn:microsoft.com/office/officeart/2008/layout/VerticalCurvedList"/>
    <dgm:cxn modelId="{F270E229-14EB-4CC3-A09F-FA8859D68EAC}" type="presParOf" srcId="{C1134691-96B3-4B9B-875A-1C134653C97D}" destId="{8B39958A-4858-442A-9259-5921F55801D4}" srcOrd="10" destOrd="0" presId="urn:microsoft.com/office/officeart/2008/layout/VerticalCurvedList"/>
    <dgm:cxn modelId="{704C6770-641C-454B-AFE9-D03C248A5D1F}" type="presParOf" srcId="{8B39958A-4858-442A-9259-5921F55801D4}" destId="{ED803375-2F72-4F55-98E3-3922704E523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14006AA-E444-4848-ADF3-537F768EC1F8}" type="doc">
      <dgm:prSet loTypeId="urn:microsoft.com/office/officeart/2008/layout/LinedList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EB08BF3E-1D48-401D-B15E-A07FFF1279D9}">
      <dgm:prSet/>
      <dgm:spPr/>
      <dgm:t>
        <a:bodyPr/>
        <a:lstStyle/>
        <a:p>
          <a:r>
            <a:rPr lang="en-US" b="1" dirty="0"/>
            <a:t>1.1 Independent Variable [Categorical Type] :</a:t>
          </a:r>
          <a:endParaRPr lang="en-IN" dirty="0"/>
        </a:p>
      </dgm:t>
    </dgm:pt>
    <dgm:pt modelId="{59FCEC4E-E374-4AC8-9E63-6BB189C18F3C}" type="parTrans" cxnId="{910D75D5-BC8A-4F53-AC81-12608672D19F}">
      <dgm:prSet/>
      <dgm:spPr/>
      <dgm:t>
        <a:bodyPr/>
        <a:lstStyle/>
        <a:p>
          <a:endParaRPr lang="en-IN"/>
        </a:p>
      </dgm:t>
    </dgm:pt>
    <dgm:pt modelId="{FFF8EF3F-0191-458E-A3EA-A8234B206003}" type="sibTrans" cxnId="{910D75D5-BC8A-4F53-AC81-12608672D19F}">
      <dgm:prSet/>
      <dgm:spPr/>
      <dgm:t>
        <a:bodyPr/>
        <a:lstStyle/>
        <a:p>
          <a:endParaRPr lang="en-IN"/>
        </a:p>
      </dgm:t>
    </dgm:pt>
    <dgm:pt modelId="{F4FF9850-A11C-4FEB-8A66-F61A68C38E6D}">
      <dgm:prSet/>
      <dgm:spPr/>
      <dgm:t>
        <a:bodyPr/>
        <a:lstStyle/>
        <a:p>
          <a:r>
            <a:rPr lang="en-US" dirty="0"/>
            <a:t>Gender &amp; Self_Employed Status doesn't make significant difference in getting Loan.</a:t>
          </a:r>
          <a:endParaRPr lang="en-IN" dirty="0"/>
        </a:p>
      </dgm:t>
    </dgm:pt>
    <dgm:pt modelId="{BEE0A9EA-FDEB-4104-9DE3-3A71331B7FB2}" type="parTrans" cxnId="{7B90DE93-2E54-4ECB-935F-A34C5928E9DA}">
      <dgm:prSet/>
      <dgm:spPr/>
      <dgm:t>
        <a:bodyPr/>
        <a:lstStyle/>
        <a:p>
          <a:endParaRPr lang="en-IN"/>
        </a:p>
      </dgm:t>
    </dgm:pt>
    <dgm:pt modelId="{876BCBBF-BEEF-4E87-9B91-EB16DF30299A}" type="sibTrans" cxnId="{7B90DE93-2E54-4ECB-935F-A34C5928E9DA}">
      <dgm:prSet/>
      <dgm:spPr/>
      <dgm:t>
        <a:bodyPr/>
        <a:lstStyle/>
        <a:p>
          <a:endParaRPr lang="en-IN"/>
        </a:p>
      </dgm:t>
    </dgm:pt>
    <dgm:pt modelId="{4AE9EF46-6A1A-47A6-853A-DC0F93521C67}">
      <dgm:prSet/>
      <dgm:spPr/>
      <dgm:t>
        <a:bodyPr/>
        <a:lstStyle/>
        <a:p>
          <a:r>
            <a:rPr lang="en-US" dirty="0"/>
            <a:t>If you are Married then more chances of getting Loan.</a:t>
          </a:r>
          <a:endParaRPr lang="en-IN" dirty="0"/>
        </a:p>
      </dgm:t>
    </dgm:pt>
    <dgm:pt modelId="{7FA1B24E-706A-4119-BA83-3D67893232DE}" type="parTrans" cxnId="{FF87DF9A-A292-42FB-9483-6E580F0084EB}">
      <dgm:prSet/>
      <dgm:spPr/>
      <dgm:t>
        <a:bodyPr/>
        <a:lstStyle/>
        <a:p>
          <a:endParaRPr lang="en-IN"/>
        </a:p>
      </dgm:t>
    </dgm:pt>
    <dgm:pt modelId="{371B7E9B-45BD-4930-9C11-BA9758385AB0}" type="sibTrans" cxnId="{FF87DF9A-A292-42FB-9483-6E580F0084EB}">
      <dgm:prSet/>
      <dgm:spPr/>
      <dgm:t>
        <a:bodyPr/>
        <a:lstStyle/>
        <a:p>
          <a:endParaRPr lang="en-IN"/>
        </a:p>
      </dgm:t>
    </dgm:pt>
    <dgm:pt modelId="{8AA95D82-5E2A-4A30-9BF0-F8280DF7B85D}">
      <dgm:prSet/>
      <dgm:spPr/>
      <dgm:t>
        <a:bodyPr/>
        <a:lstStyle/>
        <a:p>
          <a:r>
            <a:rPr lang="en-US" b="1"/>
            <a:t>1.2 Indpendent Variable [Ordinal Type] :</a:t>
          </a:r>
          <a:endParaRPr lang="en-IN"/>
        </a:p>
      </dgm:t>
    </dgm:pt>
    <dgm:pt modelId="{9703707B-0564-4672-AE09-D4ACB9CB3EC5}" type="parTrans" cxnId="{046F8358-4B1F-4840-BE74-95E51E9B9AA0}">
      <dgm:prSet/>
      <dgm:spPr/>
      <dgm:t>
        <a:bodyPr/>
        <a:lstStyle/>
        <a:p>
          <a:endParaRPr lang="en-IN"/>
        </a:p>
      </dgm:t>
    </dgm:pt>
    <dgm:pt modelId="{BE571DE2-11B2-4698-9CDF-3680A3A81771}" type="sibTrans" cxnId="{046F8358-4B1F-4840-BE74-95E51E9B9AA0}">
      <dgm:prSet/>
      <dgm:spPr/>
      <dgm:t>
        <a:bodyPr/>
        <a:lstStyle/>
        <a:p>
          <a:endParaRPr lang="en-IN"/>
        </a:p>
      </dgm:t>
    </dgm:pt>
    <dgm:pt modelId="{F6492B4B-19D6-4C26-A986-CCF4E226C5A2}">
      <dgm:prSet/>
      <dgm:spPr/>
      <dgm:t>
        <a:bodyPr/>
        <a:lstStyle/>
        <a:p>
          <a:r>
            <a:rPr lang="en-US" dirty="0"/>
            <a:t>Parents with 2 Dependents have more chances of approval.</a:t>
          </a:r>
          <a:endParaRPr lang="en-IN" dirty="0"/>
        </a:p>
      </dgm:t>
    </dgm:pt>
    <dgm:pt modelId="{E54819B1-4A37-4609-B702-78F8D46A0674}" type="parTrans" cxnId="{374F1F22-5E41-4B62-A7B0-5251607D25B8}">
      <dgm:prSet/>
      <dgm:spPr/>
      <dgm:t>
        <a:bodyPr/>
        <a:lstStyle/>
        <a:p>
          <a:endParaRPr lang="en-IN"/>
        </a:p>
      </dgm:t>
    </dgm:pt>
    <dgm:pt modelId="{113718FC-DF88-4943-96A7-A74E21377812}" type="sibTrans" cxnId="{374F1F22-5E41-4B62-A7B0-5251607D25B8}">
      <dgm:prSet/>
      <dgm:spPr/>
      <dgm:t>
        <a:bodyPr/>
        <a:lstStyle/>
        <a:p>
          <a:endParaRPr lang="en-IN"/>
        </a:p>
      </dgm:t>
    </dgm:pt>
    <dgm:pt modelId="{443EC2BB-EE8A-4A46-925B-0CC9A43F6041}">
      <dgm:prSet/>
      <dgm:spPr/>
      <dgm:t>
        <a:bodyPr/>
        <a:lstStyle/>
        <a:p>
          <a:r>
            <a:rPr lang="en-US" dirty="0"/>
            <a:t>If you are graduated than more chances of Loan approval.</a:t>
          </a:r>
          <a:endParaRPr lang="en-IN" dirty="0"/>
        </a:p>
      </dgm:t>
    </dgm:pt>
    <dgm:pt modelId="{A1641FF1-3E2F-403F-9DE6-2F772FD3758C}" type="parTrans" cxnId="{350116DC-FCAF-4D3F-9900-C109544D753E}">
      <dgm:prSet/>
      <dgm:spPr/>
      <dgm:t>
        <a:bodyPr/>
        <a:lstStyle/>
        <a:p>
          <a:endParaRPr lang="en-IN"/>
        </a:p>
      </dgm:t>
    </dgm:pt>
    <dgm:pt modelId="{A59D22E1-0717-404A-9AD9-25CA8D8CE85C}" type="sibTrans" cxnId="{350116DC-FCAF-4D3F-9900-C109544D753E}">
      <dgm:prSet/>
      <dgm:spPr/>
      <dgm:t>
        <a:bodyPr/>
        <a:lstStyle/>
        <a:p>
          <a:endParaRPr lang="en-IN"/>
        </a:p>
      </dgm:t>
    </dgm:pt>
    <dgm:pt modelId="{3121F8AA-F7EA-4B4F-90B6-203A89C0D3D2}">
      <dgm:prSet/>
      <dgm:spPr/>
      <dgm:t>
        <a:bodyPr/>
        <a:lstStyle/>
        <a:p>
          <a:r>
            <a:rPr lang="en-US" dirty="0"/>
            <a:t>People owning property in Semi-Urban area have greater chances of Loan Approval</a:t>
          </a:r>
          <a:endParaRPr lang="en-IN" dirty="0"/>
        </a:p>
      </dgm:t>
    </dgm:pt>
    <dgm:pt modelId="{23E62DC9-F1A1-4A64-8346-B30FEB2A7139}" type="parTrans" cxnId="{CB8F9996-4FC0-4BF1-B4D5-4D35BC1B4773}">
      <dgm:prSet/>
      <dgm:spPr/>
      <dgm:t>
        <a:bodyPr/>
        <a:lstStyle/>
        <a:p>
          <a:endParaRPr lang="en-IN"/>
        </a:p>
      </dgm:t>
    </dgm:pt>
    <dgm:pt modelId="{CF6C6C28-3CD6-44AE-AA95-F1091F6A69F5}" type="sibTrans" cxnId="{CB8F9996-4FC0-4BF1-B4D5-4D35BC1B4773}">
      <dgm:prSet/>
      <dgm:spPr/>
      <dgm:t>
        <a:bodyPr/>
        <a:lstStyle/>
        <a:p>
          <a:endParaRPr lang="en-IN"/>
        </a:p>
      </dgm:t>
    </dgm:pt>
    <dgm:pt modelId="{49EF36FB-FF58-4F84-BE15-5B623DA30648}">
      <dgm:prSet/>
      <dgm:spPr/>
      <dgm:t>
        <a:bodyPr/>
        <a:lstStyle/>
        <a:p>
          <a:r>
            <a:rPr lang="en-US" b="1"/>
            <a:t>1.3 Indpendent Variable [Numerical Type] :</a:t>
          </a:r>
          <a:endParaRPr lang="en-IN"/>
        </a:p>
      </dgm:t>
    </dgm:pt>
    <dgm:pt modelId="{7DD04429-16EC-4431-8CAF-98E232C34A7C}" type="parTrans" cxnId="{297ED471-BFBC-4417-A77A-FFBA40207438}">
      <dgm:prSet/>
      <dgm:spPr/>
      <dgm:t>
        <a:bodyPr/>
        <a:lstStyle/>
        <a:p>
          <a:endParaRPr lang="en-IN"/>
        </a:p>
      </dgm:t>
    </dgm:pt>
    <dgm:pt modelId="{C6F1D797-07A3-4989-B779-A09BF15955B4}" type="sibTrans" cxnId="{297ED471-BFBC-4417-A77A-FFBA40207438}">
      <dgm:prSet/>
      <dgm:spPr/>
      <dgm:t>
        <a:bodyPr/>
        <a:lstStyle/>
        <a:p>
          <a:endParaRPr lang="en-IN"/>
        </a:p>
      </dgm:t>
    </dgm:pt>
    <dgm:pt modelId="{1124E466-AFD2-46B6-890F-5AEFD551C1CF}">
      <dgm:prSet/>
      <dgm:spPr/>
      <dgm:t>
        <a:bodyPr/>
        <a:lstStyle/>
        <a:p>
          <a:r>
            <a:rPr lang="en-US" dirty="0"/>
            <a:t>Most of data is Right Skewed except Loan_Amount_Term</a:t>
          </a:r>
          <a:endParaRPr lang="en-IN" dirty="0"/>
        </a:p>
      </dgm:t>
    </dgm:pt>
    <dgm:pt modelId="{FF00C409-FD24-493F-AB5C-5773F3B9F02C}" type="parTrans" cxnId="{C3DB9E50-3255-4525-96CF-2A70EF2FA16E}">
      <dgm:prSet/>
      <dgm:spPr/>
      <dgm:t>
        <a:bodyPr/>
        <a:lstStyle/>
        <a:p>
          <a:endParaRPr lang="en-IN"/>
        </a:p>
      </dgm:t>
    </dgm:pt>
    <dgm:pt modelId="{2536FBF2-E1D6-4535-9F20-8E6C189C3833}" type="sibTrans" cxnId="{C3DB9E50-3255-4525-96CF-2A70EF2FA16E}">
      <dgm:prSet/>
      <dgm:spPr/>
      <dgm:t>
        <a:bodyPr/>
        <a:lstStyle/>
        <a:p>
          <a:endParaRPr lang="en-IN"/>
        </a:p>
      </dgm:t>
    </dgm:pt>
    <dgm:pt modelId="{24CB9D81-7896-4956-ACBC-01C078A39B02}">
      <dgm:prSet/>
      <dgm:spPr/>
      <dgm:t>
        <a:bodyPr/>
        <a:lstStyle/>
        <a:p>
          <a:r>
            <a:rPr lang="en-US" dirty="0"/>
            <a:t>Data also has some outliers present, thereby needs Data Transformation</a:t>
          </a:r>
          <a:endParaRPr lang="en-IN" dirty="0"/>
        </a:p>
      </dgm:t>
    </dgm:pt>
    <dgm:pt modelId="{48259D9D-CFF3-449D-85CB-46792F37FA20}" type="parTrans" cxnId="{A6BA2736-CE2D-465C-97F6-DADD19D78437}">
      <dgm:prSet/>
      <dgm:spPr/>
      <dgm:t>
        <a:bodyPr/>
        <a:lstStyle/>
        <a:p>
          <a:endParaRPr lang="en-IN"/>
        </a:p>
      </dgm:t>
    </dgm:pt>
    <dgm:pt modelId="{2620C06B-160B-4EEC-90A4-4587A3D0390B}" type="sibTrans" cxnId="{A6BA2736-CE2D-465C-97F6-DADD19D78437}">
      <dgm:prSet/>
      <dgm:spPr/>
      <dgm:t>
        <a:bodyPr/>
        <a:lstStyle/>
        <a:p>
          <a:endParaRPr lang="en-IN"/>
        </a:p>
      </dgm:t>
    </dgm:pt>
    <dgm:pt modelId="{2501A9A0-BFC9-488C-BCDD-D8416F8D9A14}">
      <dgm:prSet/>
      <dgm:spPr/>
      <dgm:t>
        <a:bodyPr/>
        <a:lstStyle/>
        <a:p>
          <a:r>
            <a:rPr lang="en-US" dirty="0"/>
            <a:t>People having Credit History as per guidelines and Loan_Amount_Term of 1,5, &amp; 10 Years have got Loan approval</a:t>
          </a:r>
          <a:endParaRPr lang="en-IN" dirty="0"/>
        </a:p>
      </dgm:t>
    </dgm:pt>
    <dgm:pt modelId="{3458FBBF-4C49-41E5-8CBE-A97942F53D93}" type="parTrans" cxnId="{1FFDA962-4DC0-4AF7-9D71-DB49723EFA10}">
      <dgm:prSet/>
      <dgm:spPr/>
      <dgm:t>
        <a:bodyPr/>
        <a:lstStyle/>
        <a:p>
          <a:endParaRPr lang="en-IN"/>
        </a:p>
      </dgm:t>
    </dgm:pt>
    <dgm:pt modelId="{F07E0639-3457-4CD6-97DB-EC380B850DD7}" type="sibTrans" cxnId="{1FFDA962-4DC0-4AF7-9D71-DB49723EFA10}">
      <dgm:prSet/>
      <dgm:spPr/>
      <dgm:t>
        <a:bodyPr/>
        <a:lstStyle/>
        <a:p>
          <a:endParaRPr lang="en-IN"/>
        </a:p>
      </dgm:t>
    </dgm:pt>
    <dgm:pt modelId="{4CC431CD-7DA6-4523-9978-0132B0BA5358}">
      <dgm:prSet/>
      <dgm:spPr/>
      <dgm:t>
        <a:bodyPr/>
        <a:lstStyle/>
        <a:p>
          <a:r>
            <a:rPr lang="en-US" b="1"/>
            <a:t>1.4 Dependent Variable [Target]</a:t>
          </a:r>
          <a:endParaRPr lang="en-IN"/>
        </a:p>
      </dgm:t>
    </dgm:pt>
    <dgm:pt modelId="{7BBDF065-E11E-497C-9162-E82EBC4879B1}" type="parTrans" cxnId="{09960D73-4975-4AB6-8659-D96564A4FC40}">
      <dgm:prSet/>
      <dgm:spPr/>
      <dgm:t>
        <a:bodyPr/>
        <a:lstStyle/>
        <a:p>
          <a:endParaRPr lang="en-IN"/>
        </a:p>
      </dgm:t>
    </dgm:pt>
    <dgm:pt modelId="{4E55E268-4525-4AED-8DBC-88223EF6DEC9}" type="sibTrans" cxnId="{09960D73-4975-4AB6-8659-D96564A4FC40}">
      <dgm:prSet/>
      <dgm:spPr/>
      <dgm:t>
        <a:bodyPr/>
        <a:lstStyle/>
        <a:p>
          <a:endParaRPr lang="en-IN"/>
        </a:p>
      </dgm:t>
    </dgm:pt>
    <dgm:pt modelId="{78266EFA-EAB6-45BF-A69D-1CEBFC0068C1}">
      <dgm:prSet/>
      <dgm:spPr/>
      <dgm:t>
        <a:bodyPr/>
        <a:lstStyle/>
        <a:p>
          <a:r>
            <a:rPr lang="en-US" dirty="0"/>
            <a:t>Almost 70% have Loan Approved</a:t>
          </a:r>
          <a:endParaRPr lang="en-IN" dirty="0"/>
        </a:p>
      </dgm:t>
    </dgm:pt>
    <dgm:pt modelId="{0D432EF4-2C1E-4984-A099-2FE1CE2BE4C5}" type="parTrans" cxnId="{A4C38968-5D74-458E-BC27-ACB55516753F}">
      <dgm:prSet/>
      <dgm:spPr/>
      <dgm:t>
        <a:bodyPr/>
        <a:lstStyle/>
        <a:p>
          <a:endParaRPr lang="en-IN"/>
        </a:p>
      </dgm:t>
    </dgm:pt>
    <dgm:pt modelId="{F4258506-6C10-4423-870F-D17A5230E820}" type="sibTrans" cxnId="{A4C38968-5D74-458E-BC27-ACB55516753F}">
      <dgm:prSet/>
      <dgm:spPr/>
      <dgm:t>
        <a:bodyPr/>
        <a:lstStyle/>
        <a:p>
          <a:endParaRPr lang="en-IN"/>
        </a:p>
      </dgm:t>
    </dgm:pt>
    <dgm:pt modelId="{73EC4336-56E7-438A-8BA1-5805A7459DBD}" type="pres">
      <dgm:prSet presAssocID="{F14006AA-E444-4848-ADF3-537F768EC1F8}" presName="vert0" presStyleCnt="0">
        <dgm:presLayoutVars>
          <dgm:dir/>
          <dgm:animOne val="branch"/>
          <dgm:animLvl val="lvl"/>
        </dgm:presLayoutVars>
      </dgm:prSet>
      <dgm:spPr/>
    </dgm:pt>
    <dgm:pt modelId="{34A562CB-5C1D-4DF3-BC0E-9582DE5C2536}" type="pres">
      <dgm:prSet presAssocID="{EB08BF3E-1D48-401D-B15E-A07FFF1279D9}" presName="thickLine" presStyleLbl="alignNode1" presStyleIdx="0" presStyleCnt="4"/>
      <dgm:spPr/>
    </dgm:pt>
    <dgm:pt modelId="{C4722405-CA01-4F7B-85EB-D00C0195870E}" type="pres">
      <dgm:prSet presAssocID="{EB08BF3E-1D48-401D-B15E-A07FFF1279D9}" presName="horz1" presStyleCnt="0"/>
      <dgm:spPr/>
    </dgm:pt>
    <dgm:pt modelId="{B3ECE6A0-577C-4E55-ADF3-AA5738200861}" type="pres">
      <dgm:prSet presAssocID="{EB08BF3E-1D48-401D-B15E-A07FFF1279D9}" presName="tx1" presStyleLbl="revTx" presStyleIdx="0" presStyleCnt="13"/>
      <dgm:spPr/>
    </dgm:pt>
    <dgm:pt modelId="{3E83CF67-CF37-4480-ADE2-9BA6C2F32D01}" type="pres">
      <dgm:prSet presAssocID="{EB08BF3E-1D48-401D-B15E-A07FFF1279D9}" presName="vert1" presStyleCnt="0"/>
      <dgm:spPr/>
    </dgm:pt>
    <dgm:pt modelId="{E6927772-0015-4630-B94A-C0F9E07A83EF}" type="pres">
      <dgm:prSet presAssocID="{F4FF9850-A11C-4FEB-8A66-F61A68C38E6D}" presName="vertSpace2a" presStyleCnt="0"/>
      <dgm:spPr/>
    </dgm:pt>
    <dgm:pt modelId="{367B3F16-6DB1-4B03-A1C8-0BAA6D47DC41}" type="pres">
      <dgm:prSet presAssocID="{F4FF9850-A11C-4FEB-8A66-F61A68C38E6D}" presName="horz2" presStyleCnt="0"/>
      <dgm:spPr/>
    </dgm:pt>
    <dgm:pt modelId="{EC60EA80-3C8A-4E37-9591-593AA31DFBC5}" type="pres">
      <dgm:prSet presAssocID="{F4FF9850-A11C-4FEB-8A66-F61A68C38E6D}" presName="horzSpace2" presStyleCnt="0"/>
      <dgm:spPr/>
    </dgm:pt>
    <dgm:pt modelId="{D65D7472-83DF-473F-8FF7-DBB854A637DD}" type="pres">
      <dgm:prSet presAssocID="{F4FF9850-A11C-4FEB-8A66-F61A68C38E6D}" presName="tx2" presStyleLbl="revTx" presStyleIdx="1" presStyleCnt="13"/>
      <dgm:spPr/>
    </dgm:pt>
    <dgm:pt modelId="{608ED088-D72C-404E-B10E-B789F3FEFD61}" type="pres">
      <dgm:prSet presAssocID="{F4FF9850-A11C-4FEB-8A66-F61A68C38E6D}" presName="vert2" presStyleCnt="0"/>
      <dgm:spPr/>
    </dgm:pt>
    <dgm:pt modelId="{7E077301-457A-43F2-A50E-12FFF4419531}" type="pres">
      <dgm:prSet presAssocID="{F4FF9850-A11C-4FEB-8A66-F61A68C38E6D}" presName="thinLine2b" presStyleLbl="callout" presStyleIdx="0" presStyleCnt="9"/>
      <dgm:spPr/>
    </dgm:pt>
    <dgm:pt modelId="{A73C349A-F246-4918-8958-D082A93A6D9D}" type="pres">
      <dgm:prSet presAssocID="{F4FF9850-A11C-4FEB-8A66-F61A68C38E6D}" presName="vertSpace2b" presStyleCnt="0"/>
      <dgm:spPr/>
    </dgm:pt>
    <dgm:pt modelId="{52998207-A562-4E3C-BE01-3A0E55BC41D5}" type="pres">
      <dgm:prSet presAssocID="{4AE9EF46-6A1A-47A6-853A-DC0F93521C67}" presName="horz2" presStyleCnt="0"/>
      <dgm:spPr/>
    </dgm:pt>
    <dgm:pt modelId="{D33EE6A7-A8B6-43D8-A210-5A592DE222F6}" type="pres">
      <dgm:prSet presAssocID="{4AE9EF46-6A1A-47A6-853A-DC0F93521C67}" presName="horzSpace2" presStyleCnt="0"/>
      <dgm:spPr/>
    </dgm:pt>
    <dgm:pt modelId="{14E84D6A-52A2-41F8-BB3C-1F4DE811A65C}" type="pres">
      <dgm:prSet presAssocID="{4AE9EF46-6A1A-47A6-853A-DC0F93521C67}" presName="tx2" presStyleLbl="revTx" presStyleIdx="2" presStyleCnt="13"/>
      <dgm:spPr/>
    </dgm:pt>
    <dgm:pt modelId="{A3B58CC5-FF0C-4F4D-BC3B-638C2FA3CDB3}" type="pres">
      <dgm:prSet presAssocID="{4AE9EF46-6A1A-47A6-853A-DC0F93521C67}" presName="vert2" presStyleCnt="0"/>
      <dgm:spPr/>
    </dgm:pt>
    <dgm:pt modelId="{ED170754-9A6E-4F88-BBC1-B25D95F5E69D}" type="pres">
      <dgm:prSet presAssocID="{4AE9EF46-6A1A-47A6-853A-DC0F93521C67}" presName="thinLine2b" presStyleLbl="callout" presStyleIdx="1" presStyleCnt="9"/>
      <dgm:spPr/>
    </dgm:pt>
    <dgm:pt modelId="{D2BD40DE-98F2-4DAF-B8D0-A4BACF2E5527}" type="pres">
      <dgm:prSet presAssocID="{4AE9EF46-6A1A-47A6-853A-DC0F93521C67}" presName="vertSpace2b" presStyleCnt="0"/>
      <dgm:spPr/>
    </dgm:pt>
    <dgm:pt modelId="{3CEC4668-5459-40CD-A13A-6A9E3990532D}" type="pres">
      <dgm:prSet presAssocID="{8AA95D82-5E2A-4A30-9BF0-F8280DF7B85D}" presName="thickLine" presStyleLbl="alignNode1" presStyleIdx="1" presStyleCnt="4"/>
      <dgm:spPr/>
    </dgm:pt>
    <dgm:pt modelId="{F3F869A4-8FA2-4230-928B-04C2C1E99ACE}" type="pres">
      <dgm:prSet presAssocID="{8AA95D82-5E2A-4A30-9BF0-F8280DF7B85D}" presName="horz1" presStyleCnt="0"/>
      <dgm:spPr/>
    </dgm:pt>
    <dgm:pt modelId="{DBDC3A87-EB08-42E8-B19D-CAF8565BC02E}" type="pres">
      <dgm:prSet presAssocID="{8AA95D82-5E2A-4A30-9BF0-F8280DF7B85D}" presName="tx1" presStyleLbl="revTx" presStyleIdx="3" presStyleCnt="13"/>
      <dgm:spPr/>
    </dgm:pt>
    <dgm:pt modelId="{4E6012BD-EBFE-4399-9AFD-503209F362CB}" type="pres">
      <dgm:prSet presAssocID="{8AA95D82-5E2A-4A30-9BF0-F8280DF7B85D}" presName="vert1" presStyleCnt="0"/>
      <dgm:spPr/>
    </dgm:pt>
    <dgm:pt modelId="{008F4CD3-5218-41FE-A669-ABE414E5FC0E}" type="pres">
      <dgm:prSet presAssocID="{F6492B4B-19D6-4C26-A986-CCF4E226C5A2}" presName="vertSpace2a" presStyleCnt="0"/>
      <dgm:spPr/>
    </dgm:pt>
    <dgm:pt modelId="{DE5E5D04-52D7-4D50-B74A-3743723B723C}" type="pres">
      <dgm:prSet presAssocID="{F6492B4B-19D6-4C26-A986-CCF4E226C5A2}" presName="horz2" presStyleCnt="0"/>
      <dgm:spPr/>
    </dgm:pt>
    <dgm:pt modelId="{E8B7F6FD-C801-4503-AB14-37E02BA45745}" type="pres">
      <dgm:prSet presAssocID="{F6492B4B-19D6-4C26-A986-CCF4E226C5A2}" presName="horzSpace2" presStyleCnt="0"/>
      <dgm:spPr/>
    </dgm:pt>
    <dgm:pt modelId="{85D505D8-8B27-43EB-9436-EFA67CEA6C50}" type="pres">
      <dgm:prSet presAssocID="{F6492B4B-19D6-4C26-A986-CCF4E226C5A2}" presName="tx2" presStyleLbl="revTx" presStyleIdx="4" presStyleCnt="13"/>
      <dgm:spPr/>
    </dgm:pt>
    <dgm:pt modelId="{F90DB54F-A91F-4C9E-9767-F3066CEFFC3B}" type="pres">
      <dgm:prSet presAssocID="{F6492B4B-19D6-4C26-A986-CCF4E226C5A2}" presName="vert2" presStyleCnt="0"/>
      <dgm:spPr/>
    </dgm:pt>
    <dgm:pt modelId="{E09661A9-E8EE-443E-9C25-82EFFD6185AB}" type="pres">
      <dgm:prSet presAssocID="{F6492B4B-19D6-4C26-A986-CCF4E226C5A2}" presName="thinLine2b" presStyleLbl="callout" presStyleIdx="2" presStyleCnt="9"/>
      <dgm:spPr/>
    </dgm:pt>
    <dgm:pt modelId="{9A25FCA4-2B46-4CB0-AE85-9FA7292869C8}" type="pres">
      <dgm:prSet presAssocID="{F6492B4B-19D6-4C26-A986-CCF4E226C5A2}" presName="vertSpace2b" presStyleCnt="0"/>
      <dgm:spPr/>
    </dgm:pt>
    <dgm:pt modelId="{98CE4A5D-1C8B-43B3-A194-3AA1E47A7D2C}" type="pres">
      <dgm:prSet presAssocID="{443EC2BB-EE8A-4A46-925B-0CC9A43F6041}" presName="horz2" presStyleCnt="0"/>
      <dgm:spPr/>
    </dgm:pt>
    <dgm:pt modelId="{8D786683-E7BA-413B-8BFE-41B60FC77D74}" type="pres">
      <dgm:prSet presAssocID="{443EC2BB-EE8A-4A46-925B-0CC9A43F6041}" presName="horzSpace2" presStyleCnt="0"/>
      <dgm:spPr/>
    </dgm:pt>
    <dgm:pt modelId="{22B613BB-3587-4B05-A72F-539F3C65DB91}" type="pres">
      <dgm:prSet presAssocID="{443EC2BB-EE8A-4A46-925B-0CC9A43F6041}" presName="tx2" presStyleLbl="revTx" presStyleIdx="5" presStyleCnt="13"/>
      <dgm:spPr/>
    </dgm:pt>
    <dgm:pt modelId="{8D309810-D68B-4B31-8FA1-3BC73D0464EB}" type="pres">
      <dgm:prSet presAssocID="{443EC2BB-EE8A-4A46-925B-0CC9A43F6041}" presName="vert2" presStyleCnt="0"/>
      <dgm:spPr/>
    </dgm:pt>
    <dgm:pt modelId="{E2BD259D-2B6D-44D0-B65F-A070EAF40A29}" type="pres">
      <dgm:prSet presAssocID="{443EC2BB-EE8A-4A46-925B-0CC9A43F6041}" presName="thinLine2b" presStyleLbl="callout" presStyleIdx="3" presStyleCnt="9"/>
      <dgm:spPr/>
    </dgm:pt>
    <dgm:pt modelId="{7A799970-A69E-42FF-B970-964C59CD5317}" type="pres">
      <dgm:prSet presAssocID="{443EC2BB-EE8A-4A46-925B-0CC9A43F6041}" presName="vertSpace2b" presStyleCnt="0"/>
      <dgm:spPr/>
    </dgm:pt>
    <dgm:pt modelId="{4C4B5E09-F9B8-41DE-AE93-4EC582D73B21}" type="pres">
      <dgm:prSet presAssocID="{3121F8AA-F7EA-4B4F-90B6-203A89C0D3D2}" presName="horz2" presStyleCnt="0"/>
      <dgm:spPr/>
    </dgm:pt>
    <dgm:pt modelId="{F1FEB16D-B961-47C2-8663-37D1A197D506}" type="pres">
      <dgm:prSet presAssocID="{3121F8AA-F7EA-4B4F-90B6-203A89C0D3D2}" presName="horzSpace2" presStyleCnt="0"/>
      <dgm:spPr/>
    </dgm:pt>
    <dgm:pt modelId="{1CDC032F-7C0D-4DD3-92B1-5AE659F9EF2D}" type="pres">
      <dgm:prSet presAssocID="{3121F8AA-F7EA-4B4F-90B6-203A89C0D3D2}" presName="tx2" presStyleLbl="revTx" presStyleIdx="6" presStyleCnt="13"/>
      <dgm:spPr/>
    </dgm:pt>
    <dgm:pt modelId="{8A910679-3396-4B96-9343-4B2A2576EF23}" type="pres">
      <dgm:prSet presAssocID="{3121F8AA-F7EA-4B4F-90B6-203A89C0D3D2}" presName="vert2" presStyleCnt="0"/>
      <dgm:spPr/>
    </dgm:pt>
    <dgm:pt modelId="{8713C6CB-378F-4263-9848-5C63C418B6E1}" type="pres">
      <dgm:prSet presAssocID="{3121F8AA-F7EA-4B4F-90B6-203A89C0D3D2}" presName="thinLine2b" presStyleLbl="callout" presStyleIdx="4" presStyleCnt="9"/>
      <dgm:spPr/>
    </dgm:pt>
    <dgm:pt modelId="{8B8932C4-E721-45A7-A347-40292ED1A3D9}" type="pres">
      <dgm:prSet presAssocID="{3121F8AA-F7EA-4B4F-90B6-203A89C0D3D2}" presName="vertSpace2b" presStyleCnt="0"/>
      <dgm:spPr/>
    </dgm:pt>
    <dgm:pt modelId="{AEDEF718-9D66-4CE3-85B8-54FA2C66F5E9}" type="pres">
      <dgm:prSet presAssocID="{49EF36FB-FF58-4F84-BE15-5B623DA30648}" presName="thickLine" presStyleLbl="alignNode1" presStyleIdx="2" presStyleCnt="4"/>
      <dgm:spPr/>
    </dgm:pt>
    <dgm:pt modelId="{CB876E38-D6BE-4B38-B460-D2BA426481CF}" type="pres">
      <dgm:prSet presAssocID="{49EF36FB-FF58-4F84-BE15-5B623DA30648}" presName="horz1" presStyleCnt="0"/>
      <dgm:spPr/>
    </dgm:pt>
    <dgm:pt modelId="{F6B1C648-E37E-4E6C-8919-6AEC3614E0A1}" type="pres">
      <dgm:prSet presAssocID="{49EF36FB-FF58-4F84-BE15-5B623DA30648}" presName="tx1" presStyleLbl="revTx" presStyleIdx="7" presStyleCnt="13"/>
      <dgm:spPr/>
    </dgm:pt>
    <dgm:pt modelId="{06D3F34A-6E55-460E-928F-F5FF1038B632}" type="pres">
      <dgm:prSet presAssocID="{49EF36FB-FF58-4F84-BE15-5B623DA30648}" presName="vert1" presStyleCnt="0"/>
      <dgm:spPr/>
    </dgm:pt>
    <dgm:pt modelId="{2BD5E9E7-9AEA-400C-AF7B-289EBE9F148D}" type="pres">
      <dgm:prSet presAssocID="{1124E466-AFD2-46B6-890F-5AEFD551C1CF}" presName="vertSpace2a" presStyleCnt="0"/>
      <dgm:spPr/>
    </dgm:pt>
    <dgm:pt modelId="{98179208-D5BC-4786-984F-E98206B36779}" type="pres">
      <dgm:prSet presAssocID="{1124E466-AFD2-46B6-890F-5AEFD551C1CF}" presName="horz2" presStyleCnt="0"/>
      <dgm:spPr/>
    </dgm:pt>
    <dgm:pt modelId="{16719CC7-E547-417A-991E-2E70F112A7D7}" type="pres">
      <dgm:prSet presAssocID="{1124E466-AFD2-46B6-890F-5AEFD551C1CF}" presName="horzSpace2" presStyleCnt="0"/>
      <dgm:spPr/>
    </dgm:pt>
    <dgm:pt modelId="{DF732F71-3652-4635-913A-17C52B100073}" type="pres">
      <dgm:prSet presAssocID="{1124E466-AFD2-46B6-890F-5AEFD551C1CF}" presName="tx2" presStyleLbl="revTx" presStyleIdx="8" presStyleCnt="13"/>
      <dgm:spPr/>
    </dgm:pt>
    <dgm:pt modelId="{4C79AE7F-C292-47CD-8F44-7E4B2C46D966}" type="pres">
      <dgm:prSet presAssocID="{1124E466-AFD2-46B6-890F-5AEFD551C1CF}" presName="vert2" presStyleCnt="0"/>
      <dgm:spPr/>
    </dgm:pt>
    <dgm:pt modelId="{25F24C18-3109-4F2B-82A4-7F863640D4E6}" type="pres">
      <dgm:prSet presAssocID="{1124E466-AFD2-46B6-890F-5AEFD551C1CF}" presName="thinLine2b" presStyleLbl="callout" presStyleIdx="5" presStyleCnt="9"/>
      <dgm:spPr/>
    </dgm:pt>
    <dgm:pt modelId="{04FCB73E-220F-41DC-ADEB-AAF649690319}" type="pres">
      <dgm:prSet presAssocID="{1124E466-AFD2-46B6-890F-5AEFD551C1CF}" presName="vertSpace2b" presStyleCnt="0"/>
      <dgm:spPr/>
    </dgm:pt>
    <dgm:pt modelId="{5D2D0E05-A0C2-4C93-B951-3B01D18DE259}" type="pres">
      <dgm:prSet presAssocID="{24CB9D81-7896-4956-ACBC-01C078A39B02}" presName="horz2" presStyleCnt="0"/>
      <dgm:spPr/>
    </dgm:pt>
    <dgm:pt modelId="{134ABB1F-51C2-4AE2-B99C-33BCBD34871D}" type="pres">
      <dgm:prSet presAssocID="{24CB9D81-7896-4956-ACBC-01C078A39B02}" presName="horzSpace2" presStyleCnt="0"/>
      <dgm:spPr/>
    </dgm:pt>
    <dgm:pt modelId="{8437382C-7DCB-474C-B723-82573D771176}" type="pres">
      <dgm:prSet presAssocID="{24CB9D81-7896-4956-ACBC-01C078A39B02}" presName="tx2" presStyleLbl="revTx" presStyleIdx="9" presStyleCnt="13"/>
      <dgm:spPr/>
    </dgm:pt>
    <dgm:pt modelId="{63A2E292-671A-4A27-871E-5A4417C7858E}" type="pres">
      <dgm:prSet presAssocID="{24CB9D81-7896-4956-ACBC-01C078A39B02}" presName="vert2" presStyleCnt="0"/>
      <dgm:spPr/>
    </dgm:pt>
    <dgm:pt modelId="{911D6859-CCA7-460B-9DA5-F94252B546A1}" type="pres">
      <dgm:prSet presAssocID="{24CB9D81-7896-4956-ACBC-01C078A39B02}" presName="thinLine2b" presStyleLbl="callout" presStyleIdx="6" presStyleCnt="9"/>
      <dgm:spPr/>
    </dgm:pt>
    <dgm:pt modelId="{C4772644-2E20-4048-91C3-6519343E17E1}" type="pres">
      <dgm:prSet presAssocID="{24CB9D81-7896-4956-ACBC-01C078A39B02}" presName="vertSpace2b" presStyleCnt="0"/>
      <dgm:spPr/>
    </dgm:pt>
    <dgm:pt modelId="{610E18FF-C714-4199-B365-43F87EB7E36F}" type="pres">
      <dgm:prSet presAssocID="{2501A9A0-BFC9-488C-BCDD-D8416F8D9A14}" presName="horz2" presStyleCnt="0"/>
      <dgm:spPr/>
    </dgm:pt>
    <dgm:pt modelId="{AEC0763B-A477-4A69-A77A-002CC6BA8665}" type="pres">
      <dgm:prSet presAssocID="{2501A9A0-BFC9-488C-BCDD-D8416F8D9A14}" presName="horzSpace2" presStyleCnt="0"/>
      <dgm:spPr/>
    </dgm:pt>
    <dgm:pt modelId="{E2314167-6EDD-4F85-B522-D24A43893FC2}" type="pres">
      <dgm:prSet presAssocID="{2501A9A0-BFC9-488C-BCDD-D8416F8D9A14}" presName="tx2" presStyleLbl="revTx" presStyleIdx="10" presStyleCnt="13"/>
      <dgm:spPr/>
    </dgm:pt>
    <dgm:pt modelId="{FF7C10DA-A060-4600-A150-06C2495CD5ED}" type="pres">
      <dgm:prSet presAssocID="{2501A9A0-BFC9-488C-BCDD-D8416F8D9A14}" presName="vert2" presStyleCnt="0"/>
      <dgm:spPr/>
    </dgm:pt>
    <dgm:pt modelId="{1973026F-86E3-41B5-9944-8E089D2CF766}" type="pres">
      <dgm:prSet presAssocID="{2501A9A0-BFC9-488C-BCDD-D8416F8D9A14}" presName="thinLine2b" presStyleLbl="callout" presStyleIdx="7" presStyleCnt="9"/>
      <dgm:spPr/>
    </dgm:pt>
    <dgm:pt modelId="{182CA06E-601E-4B95-87EE-BA6F45A22A8C}" type="pres">
      <dgm:prSet presAssocID="{2501A9A0-BFC9-488C-BCDD-D8416F8D9A14}" presName="vertSpace2b" presStyleCnt="0"/>
      <dgm:spPr/>
    </dgm:pt>
    <dgm:pt modelId="{B5C7A0EB-5445-4116-9122-2D5B4649AD4C}" type="pres">
      <dgm:prSet presAssocID="{4CC431CD-7DA6-4523-9978-0132B0BA5358}" presName="thickLine" presStyleLbl="alignNode1" presStyleIdx="3" presStyleCnt="4"/>
      <dgm:spPr/>
    </dgm:pt>
    <dgm:pt modelId="{8866663A-AE41-4A3E-8C03-0615701C80F4}" type="pres">
      <dgm:prSet presAssocID="{4CC431CD-7DA6-4523-9978-0132B0BA5358}" presName="horz1" presStyleCnt="0"/>
      <dgm:spPr/>
    </dgm:pt>
    <dgm:pt modelId="{EBF488A1-2CED-4799-8129-D10DE67223A6}" type="pres">
      <dgm:prSet presAssocID="{4CC431CD-7DA6-4523-9978-0132B0BA5358}" presName="tx1" presStyleLbl="revTx" presStyleIdx="11" presStyleCnt="13"/>
      <dgm:spPr/>
    </dgm:pt>
    <dgm:pt modelId="{52531305-920A-468C-B3C1-94D6B1069967}" type="pres">
      <dgm:prSet presAssocID="{4CC431CD-7DA6-4523-9978-0132B0BA5358}" presName="vert1" presStyleCnt="0"/>
      <dgm:spPr/>
    </dgm:pt>
    <dgm:pt modelId="{9A595D7C-DEA0-496B-9D21-5D3CEC7DCBE3}" type="pres">
      <dgm:prSet presAssocID="{78266EFA-EAB6-45BF-A69D-1CEBFC0068C1}" presName="vertSpace2a" presStyleCnt="0"/>
      <dgm:spPr/>
    </dgm:pt>
    <dgm:pt modelId="{52F6C7E7-21AA-46C2-9526-438A54C026AA}" type="pres">
      <dgm:prSet presAssocID="{78266EFA-EAB6-45BF-A69D-1CEBFC0068C1}" presName="horz2" presStyleCnt="0"/>
      <dgm:spPr/>
    </dgm:pt>
    <dgm:pt modelId="{4BE83980-52B1-4C6D-9C0A-BA9CCDE99D42}" type="pres">
      <dgm:prSet presAssocID="{78266EFA-EAB6-45BF-A69D-1CEBFC0068C1}" presName="horzSpace2" presStyleCnt="0"/>
      <dgm:spPr/>
    </dgm:pt>
    <dgm:pt modelId="{BE811DBD-CB30-4A23-95F7-E5B5A35ADB1A}" type="pres">
      <dgm:prSet presAssocID="{78266EFA-EAB6-45BF-A69D-1CEBFC0068C1}" presName="tx2" presStyleLbl="revTx" presStyleIdx="12" presStyleCnt="13"/>
      <dgm:spPr/>
    </dgm:pt>
    <dgm:pt modelId="{42ECBA9E-034D-45B5-8EE1-787BD630B81C}" type="pres">
      <dgm:prSet presAssocID="{78266EFA-EAB6-45BF-A69D-1CEBFC0068C1}" presName="vert2" presStyleCnt="0"/>
      <dgm:spPr/>
    </dgm:pt>
    <dgm:pt modelId="{1FF63EE5-610D-4D5C-A5C9-3545F839B328}" type="pres">
      <dgm:prSet presAssocID="{78266EFA-EAB6-45BF-A69D-1CEBFC0068C1}" presName="thinLine2b" presStyleLbl="callout" presStyleIdx="8" presStyleCnt="9"/>
      <dgm:spPr/>
    </dgm:pt>
    <dgm:pt modelId="{86040215-E027-441D-80CC-6144BAFA49B3}" type="pres">
      <dgm:prSet presAssocID="{78266EFA-EAB6-45BF-A69D-1CEBFC0068C1}" presName="vertSpace2b" presStyleCnt="0"/>
      <dgm:spPr/>
    </dgm:pt>
  </dgm:ptLst>
  <dgm:cxnLst>
    <dgm:cxn modelId="{9B37E502-A766-45EE-8941-2CF46029D803}" type="presOf" srcId="{F14006AA-E444-4848-ADF3-537F768EC1F8}" destId="{73EC4336-56E7-438A-8BA1-5805A7459DBD}" srcOrd="0" destOrd="0" presId="urn:microsoft.com/office/officeart/2008/layout/LinedList"/>
    <dgm:cxn modelId="{F244FD02-3827-4CDB-B13D-EE728D59B508}" type="presOf" srcId="{78266EFA-EAB6-45BF-A69D-1CEBFC0068C1}" destId="{BE811DBD-CB30-4A23-95F7-E5B5A35ADB1A}" srcOrd="0" destOrd="0" presId="urn:microsoft.com/office/officeart/2008/layout/LinedList"/>
    <dgm:cxn modelId="{47F61621-1241-4FF5-9C36-2FF60D4259D0}" type="presOf" srcId="{2501A9A0-BFC9-488C-BCDD-D8416F8D9A14}" destId="{E2314167-6EDD-4F85-B522-D24A43893FC2}" srcOrd="0" destOrd="0" presId="urn:microsoft.com/office/officeart/2008/layout/LinedList"/>
    <dgm:cxn modelId="{374F1F22-5E41-4B62-A7B0-5251607D25B8}" srcId="{8AA95D82-5E2A-4A30-9BF0-F8280DF7B85D}" destId="{F6492B4B-19D6-4C26-A986-CCF4E226C5A2}" srcOrd="0" destOrd="0" parTransId="{E54819B1-4A37-4609-B702-78F8D46A0674}" sibTransId="{113718FC-DF88-4943-96A7-A74E21377812}"/>
    <dgm:cxn modelId="{A1A52D29-89F3-44E7-930B-03FEA0B6CBBF}" type="presOf" srcId="{49EF36FB-FF58-4F84-BE15-5B623DA30648}" destId="{F6B1C648-E37E-4E6C-8919-6AEC3614E0A1}" srcOrd="0" destOrd="0" presId="urn:microsoft.com/office/officeart/2008/layout/LinedList"/>
    <dgm:cxn modelId="{A6BA2736-CE2D-465C-97F6-DADD19D78437}" srcId="{49EF36FB-FF58-4F84-BE15-5B623DA30648}" destId="{24CB9D81-7896-4956-ACBC-01C078A39B02}" srcOrd="1" destOrd="0" parTransId="{48259D9D-CFF3-449D-85CB-46792F37FA20}" sibTransId="{2620C06B-160B-4EEC-90A4-4587A3D0390B}"/>
    <dgm:cxn modelId="{1FFDA962-4DC0-4AF7-9D71-DB49723EFA10}" srcId="{49EF36FB-FF58-4F84-BE15-5B623DA30648}" destId="{2501A9A0-BFC9-488C-BCDD-D8416F8D9A14}" srcOrd="2" destOrd="0" parTransId="{3458FBBF-4C49-41E5-8CBE-A97942F53D93}" sibTransId="{F07E0639-3457-4CD6-97DB-EC380B850DD7}"/>
    <dgm:cxn modelId="{A4C38968-5D74-458E-BC27-ACB55516753F}" srcId="{4CC431CD-7DA6-4523-9978-0132B0BA5358}" destId="{78266EFA-EAB6-45BF-A69D-1CEBFC0068C1}" srcOrd="0" destOrd="0" parTransId="{0D432EF4-2C1E-4984-A099-2FE1CE2BE4C5}" sibTransId="{F4258506-6C10-4423-870F-D17A5230E820}"/>
    <dgm:cxn modelId="{0908B749-3F74-43BC-A4A9-BEA636389A93}" type="presOf" srcId="{24CB9D81-7896-4956-ACBC-01C078A39B02}" destId="{8437382C-7DCB-474C-B723-82573D771176}" srcOrd="0" destOrd="0" presId="urn:microsoft.com/office/officeart/2008/layout/LinedList"/>
    <dgm:cxn modelId="{C3DB9E50-3255-4525-96CF-2A70EF2FA16E}" srcId="{49EF36FB-FF58-4F84-BE15-5B623DA30648}" destId="{1124E466-AFD2-46B6-890F-5AEFD551C1CF}" srcOrd="0" destOrd="0" parTransId="{FF00C409-FD24-493F-AB5C-5773F3B9F02C}" sibTransId="{2536FBF2-E1D6-4535-9F20-8E6C189C3833}"/>
    <dgm:cxn modelId="{297ED471-BFBC-4417-A77A-FFBA40207438}" srcId="{F14006AA-E444-4848-ADF3-537F768EC1F8}" destId="{49EF36FB-FF58-4F84-BE15-5B623DA30648}" srcOrd="2" destOrd="0" parTransId="{7DD04429-16EC-4431-8CAF-98E232C34A7C}" sibTransId="{C6F1D797-07A3-4989-B779-A09BF15955B4}"/>
    <dgm:cxn modelId="{09960D73-4975-4AB6-8659-D96564A4FC40}" srcId="{F14006AA-E444-4848-ADF3-537F768EC1F8}" destId="{4CC431CD-7DA6-4523-9978-0132B0BA5358}" srcOrd="3" destOrd="0" parTransId="{7BBDF065-E11E-497C-9162-E82EBC4879B1}" sibTransId="{4E55E268-4525-4AED-8DBC-88223EF6DEC9}"/>
    <dgm:cxn modelId="{046F8358-4B1F-4840-BE74-95E51E9B9AA0}" srcId="{F14006AA-E444-4848-ADF3-537F768EC1F8}" destId="{8AA95D82-5E2A-4A30-9BF0-F8280DF7B85D}" srcOrd="1" destOrd="0" parTransId="{9703707B-0564-4672-AE09-D4ACB9CB3EC5}" sibTransId="{BE571DE2-11B2-4698-9CDF-3680A3A81771}"/>
    <dgm:cxn modelId="{BB686B83-99A3-4C85-BAF5-257B95C3EA6A}" type="presOf" srcId="{EB08BF3E-1D48-401D-B15E-A07FFF1279D9}" destId="{B3ECE6A0-577C-4E55-ADF3-AA5738200861}" srcOrd="0" destOrd="0" presId="urn:microsoft.com/office/officeart/2008/layout/LinedList"/>
    <dgm:cxn modelId="{7B90DE93-2E54-4ECB-935F-A34C5928E9DA}" srcId="{EB08BF3E-1D48-401D-B15E-A07FFF1279D9}" destId="{F4FF9850-A11C-4FEB-8A66-F61A68C38E6D}" srcOrd="0" destOrd="0" parTransId="{BEE0A9EA-FDEB-4104-9DE3-3A71331B7FB2}" sibTransId="{876BCBBF-BEEF-4E87-9B91-EB16DF30299A}"/>
    <dgm:cxn modelId="{CB8F9996-4FC0-4BF1-B4D5-4D35BC1B4773}" srcId="{8AA95D82-5E2A-4A30-9BF0-F8280DF7B85D}" destId="{3121F8AA-F7EA-4B4F-90B6-203A89C0D3D2}" srcOrd="2" destOrd="0" parTransId="{23E62DC9-F1A1-4A64-8346-B30FEB2A7139}" sibTransId="{CF6C6C28-3CD6-44AE-AA95-F1091F6A69F5}"/>
    <dgm:cxn modelId="{FF87DF9A-A292-42FB-9483-6E580F0084EB}" srcId="{EB08BF3E-1D48-401D-B15E-A07FFF1279D9}" destId="{4AE9EF46-6A1A-47A6-853A-DC0F93521C67}" srcOrd="1" destOrd="0" parTransId="{7FA1B24E-706A-4119-BA83-3D67893232DE}" sibTransId="{371B7E9B-45BD-4930-9C11-BA9758385AB0}"/>
    <dgm:cxn modelId="{3BEECA9B-D30B-4DAC-8CED-E57B68D41C79}" type="presOf" srcId="{F6492B4B-19D6-4C26-A986-CCF4E226C5A2}" destId="{85D505D8-8B27-43EB-9436-EFA67CEA6C50}" srcOrd="0" destOrd="0" presId="urn:microsoft.com/office/officeart/2008/layout/LinedList"/>
    <dgm:cxn modelId="{1A7C76A0-B726-45AF-BDB8-74F42EB17644}" type="presOf" srcId="{1124E466-AFD2-46B6-890F-5AEFD551C1CF}" destId="{DF732F71-3652-4635-913A-17C52B100073}" srcOrd="0" destOrd="0" presId="urn:microsoft.com/office/officeart/2008/layout/LinedList"/>
    <dgm:cxn modelId="{2FA5D0B1-96F0-4CAD-8532-0F4D9C44E210}" type="presOf" srcId="{4AE9EF46-6A1A-47A6-853A-DC0F93521C67}" destId="{14E84D6A-52A2-41F8-BB3C-1F4DE811A65C}" srcOrd="0" destOrd="0" presId="urn:microsoft.com/office/officeart/2008/layout/LinedList"/>
    <dgm:cxn modelId="{FE1920B5-93B2-4337-8D22-54E9CC85682E}" type="presOf" srcId="{8AA95D82-5E2A-4A30-9BF0-F8280DF7B85D}" destId="{DBDC3A87-EB08-42E8-B19D-CAF8565BC02E}" srcOrd="0" destOrd="0" presId="urn:microsoft.com/office/officeart/2008/layout/LinedList"/>
    <dgm:cxn modelId="{4A849DB5-0C0C-4BC1-915D-CE6076EC8D33}" type="presOf" srcId="{3121F8AA-F7EA-4B4F-90B6-203A89C0D3D2}" destId="{1CDC032F-7C0D-4DD3-92B1-5AE659F9EF2D}" srcOrd="0" destOrd="0" presId="urn:microsoft.com/office/officeart/2008/layout/LinedList"/>
    <dgm:cxn modelId="{5592F7CA-1DE8-4E99-AEF5-B82B840DA37C}" type="presOf" srcId="{F4FF9850-A11C-4FEB-8A66-F61A68C38E6D}" destId="{D65D7472-83DF-473F-8FF7-DBB854A637DD}" srcOrd="0" destOrd="0" presId="urn:microsoft.com/office/officeart/2008/layout/LinedList"/>
    <dgm:cxn modelId="{AA85D8D1-8854-4D93-9E25-1EC91B421F01}" type="presOf" srcId="{443EC2BB-EE8A-4A46-925B-0CC9A43F6041}" destId="{22B613BB-3587-4B05-A72F-539F3C65DB91}" srcOrd="0" destOrd="0" presId="urn:microsoft.com/office/officeart/2008/layout/LinedList"/>
    <dgm:cxn modelId="{910D75D5-BC8A-4F53-AC81-12608672D19F}" srcId="{F14006AA-E444-4848-ADF3-537F768EC1F8}" destId="{EB08BF3E-1D48-401D-B15E-A07FFF1279D9}" srcOrd="0" destOrd="0" parTransId="{59FCEC4E-E374-4AC8-9E63-6BB189C18F3C}" sibTransId="{FFF8EF3F-0191-458E-A3EA-A8234B206003}"/>
    <dgm:cxn modelId="{350116DC-FCAF-4D3F-9900-C109544D753E}" srcId="{8AA95D82-5E2A-4A30-9BF0-F8280DF7B85D}" destId="{443EC2BB-EE8A-4A46-925B-0CC9A43F6041}" srcOrd="1" destOrd="0" parTransId="{A1641FF1-3E2F-403F-9DE6-2F772FD3758C}" sibTransId="{A59D22E1-0717-404A-9AD9-25CA8D8CE85C}"/>
    <dgm:cxn modelId="{F13C2DFF-B322-4C0E-8AE7-65DA21FEBBF3}" type="presOf" srcId="{4CC431CD-7DA6-4523-9978-0132B0BA5358}" destId="{EBF488A1-2CED-4799-8129-D10DE67223A6}" srcOrd="0" destOrd="0" presId="urn:microsoft.com/office/officeart/2008/layout/LinedList"/>
    <dgm:cxn modelId="{F994610B-7D86-4867-97D7-3619E163B55E}" type="presParOf" srcId="{73EC4336-56E7-438A-8BA1-5805A7459DBD}" destId="{34A562CB-5C1D-4DF3-BC0E-9582DE5C2536}" srcOrd="0" destOrd="0" presId="urn:microsoft.com/office/officeart/2008/layout/LinedList"/>
    <dgm:cxn modelId="{DF150AA0-138E-4A31-B9FE-F051358BC0D8}" type="presParOf" srcId="{73EC4336-56E7-438A-8BA1-5805A7459DBD}" destId="{C4722405-CA01-4F7B-85EB-D00C0195870E}" srcOrd="1" destOrd="0" presId="urn:microsoft.com/office/officeart/2008/layout/LinedList"/>
    <dgm:cxn modelId="{B2AFD16F-DB12-4CF4-8701-F9DC66426B27}" type="presParOf" srcId="{C4722405-CA01-4F7B-85EB-D00C0195870E}" destId="{B3ECE6A0-577C-4E55-ADF3-AA5738200861}" srcOrd="0" destOrd="0" presId="urn:microsoft.com/office/officeart/2008/layout/LinedList"/>
    <dgm:cxn modelId="{EA58DFC8-DDAE-4623-A540-1BF7B96F6E60}" type="presParOf" srcId="{C4722405-CA01-4F7B-85EB-D00C0195870E}" destId="{3E83CF67-CF37-4480-ADE2-9BA6C2F32D01}" srcOrd="1" destOrd="0" presId="urn:microsoft.com/office/officeart/2008/layout/LinedList"/>
    <dgm:cxn modelId="{81294B83-D94E-4F91-ABE7-A1F5984EA245}" type="presParOf" srcId="{3E83CF67-CF37-4480-ADE2-9BA6C2F32D01}" destId="{E6927772-0015-4630-B94A-C0F9E07A83EF}" srcOrd="0" destOrd="0" presId="urn:microsoft.com/office/officeart/2008/layout/LinedList"/>
    <dgm:cxn modelId="{E762E0D8-BF64-4408-AF96-17869AF61D44}" type="presParOf" srcId="{3E83CF67-CF37-4480-ADE2-9BA6C2F32D01}" destId="{367B3F16-6DB1-4B03-A1C8-0BAA6D47DC41}" srcOrd="1" destOrd="0" presId="urn:microsoft.com/office/officeart/2008/layout/LinedList"/>
    <dgm:cxn modelId="{063FAFD4-0A3C-4436-BD89-9383A4D0A8D0}" type="presParOf" srcId="{367B3F16-6DB1-4B03-A1C8-0BAA6D47DC41}" destId="{EC60EA80-3C8A-4E37-9591-593AA31DFBC5}" srcOrd="0" destOrd="0" presId="urn:microsoft.com/office/officeart/2008/layout/LinedList"/>
    <dgm:cxn modelId="{7578902F-EC30-4B5B-B434-0596E8C02088}" type="presParOf" srcId="{367B3F16-6DB1-4B03-A1C8-0BAA6D47DC41}" destId="{D65D7472-83DF-473F-8FF7-DBB854A637DD}" srcOrd="1" destOrd="0" presId="urn:microsoft.com/office/officeart/2008/layout/LinedList"/>
    <dgm:cxn modelId="{04460D06-E839-45EB-9963-F6C88C9AA028}" type="presParOf" srcId="{367B3F16-6DB1-4B03-A1C8-0BAA6D47DC41}" destId="{608ED088-D72C-404E-B10E-B789F3FEFD61}" srcOrd="2" destOrd="0" presId="urn:microsoft.com/office/officeart/2008/layout/LinedList"/>
    <dgm:cxn modelId="{A836DF5C-57E2-4C97-8F69-F7251E4C52A2}" type="presParOf" srcId="{3E83CF67-CF37-4480-ADE2-9BA6C2F32D01}" destId="{7E077301-457A-43F2-A50E-12FFF4419531}" srcOrd="2" destOrd="0" presId="urn:microsoft.com/office/officeart/2008/layout/LinedList"/>
    <dgm:cxn modelId="{C9C31B2D-652C-4F4A-94D6-5CC228E85D79}" type="presParOf" srcId="{3E83CF67-CF37-4480-ADE2-9BA6C2F32D01}" destId="{A73C349A-F246-4918-8958-D082A93A6D9D}" srcOrd="3" destOrd="0" presId="urn:microsoft.com/office/officeart/2008/layout/LinedList"/>
    <dgm:cxn modelId="{504CB9F8-C740-4D87-9527-18FB68391B4D}" type="presParOf" srcId="{3E83CF67-CF37-4480-ADE2-9BA6C2F32D01}" destId="{52998207-A562-4E3C-BE01-3A0E55BC41D5}" srcOrd="4" destOrd="0" presId="urn:microsoft.com/office/officeart/2008/layout/LinedList"/>
    <dgm:cxn modelId="{AE1FA6D8-7C04-4A77-B8F2-75D5B73BAC92}" type="presParOf" srcId="{52998207-A562-4E3C-BE01-3A0E55BC41D5}" destId="{D33EE6A7-A8B6-43D8-A210-5A592DE222F6}" srcOrd="0" destOrd="0" presId="urn:microsoft.com/office/officeart/2008/layout/LinedList"/>
    <dgm:cxn modelId="{47888739-D1AC-46E0-A801-7B319C0269DF}" type="presParOf" srcId="{52998207-A562-4E3C-BE01-3A0E55BC41D5}" destId="{14E84D6A-52A2-41F8-BB3C-1F4DE811A65C}" srcOrd="1" destOrd="0" presId="urn:microsoft.com/office/officeart/2008/layout/LinedList"/>
    <dgm:cxn modelId="{AB7F3548-747A-4AC1-9F23-7C8FE2D4DF99}" type="presParOf" srcId="{52998207-A562-4E3C-BE01-3A0E55BC41D5}" destId="{A3B58CC5-FF0C-4F4D-BC3B-638C2FA3CDB3}" srcOrd="2" destOrd="0" presId="urn:microsoft.com/office/officeart/2008/layout/LinedList"/>
    <dgm:cxn modelId="{426015A6-A0CE-4E69-97BB-72D0DE138BD7}" type="presParOf" srcId="{3E83CF67-CF37-4480-ADE2-9BA6C2F32D01}" destId="{ED170754-9A6E-4F88-BBC1-B25D95F5E69D}" srcOrd="5" destOrd="0" presId="urn:microsoft.com/office/officeart/2008/layout/LinedList"/>
    <dgm:cxn modelId="{2E980679-E8D3-48A1-B648-DB173C00BBA2}" type="presParOf" srcId="{3E83CF67-CF37-4480-ADE2-9BA6C2F32D01}" destId="{D2BD40DE-98F2-4DAF-B8D0-A4BACF2E5527}" srcOrd="6" destOrd="0" presId="urn:microsoft.com/office/officeart/2008/layout/LinedList"/>
    <dgm:cxn modelId="{FA320666-B6CB-4BCB-A417-3AB79200A2F4}" type="presParOf" srcId="{73EC4336-56E7-438A-8BA1-5805A7459DBD}" destId="{3CEC4668-5459-40CD-A13A-6A9E3990532D}" srcOrd="2" destOrd="0" presId="urn:microsoft.com/office/officeart/2008/layout/LinedList"/>
    <dgm:cxn modelId="{9655F79F-0675-41A1-A5F3-67BDAEA70F87}" type="presParOf" srcId="{73EC4336-56E7-438A-8BA1-5805A7459DBD}" destId="{F3F869A4-8FA2-4230-928B-04C2C1E99ACE}" srcOrd="3" destOrd="0" presId="urn:microsoft.com/office/officeart/2008/layout/LinedList"/>
    <dgm:cxn modelId="{1B112E8B-DBEA-40B0-B7F5-6C530892E51A}" type="presParOf" srcId="{F3F869A4-8FA2-4230-928B-04C2C1E99ACE}" destId="{DBDC3A87-EB08-42E8-B19D-CAF8565BC02E}" srcOrd="0" destOrd="0" presId="urn:microsoft.com/office/officeart/2008/layout/LinedList"/>
    <dgm:cxn modelId="{30011BE9-C969-4654-964A-BDC09E0BB126}" type="presParOf" srcId="{F3F869A4-8FA2-4230-928B-04C2C1E99ACE}" destId="{4E6012BD-EBFE-4399-9AFD-503209F362CB}" srcOrd="1" destOrd="0" presId="urn:microsoft.com/office/officeart/2008/layout/LinedList"/>
    <dgm:cxn modelId="{4CAC3859-2EB0-4892-B845-571FC437345E}" type="presParOf" srcId="{4E6012BD-EBFE-4399-9AFD-503209F362CB}" destId="{008F4CD3-5218-41FE-A669-ABE414E5FC0E}" srcOrd="0" destOrd="0" presId="urn:microsoft.com/office/officeart/2008/layout/LinedList"/>
    <dgm:cxn modelId="{B639F63C-A418-4ADE-9745-AE0F45C93A50}" type="presParOf" srcId="{4E6012BD-EBFE-4399-9AFD-503209F362CB}" destId="{DE5E5D04-52D7-4D50-B74A-3743723B723C}" srcOrd="1" destOrd="0" presId="urn:microsoft.com/office/officeart/2008/layout/LinedList"/>
    <dgm:cxn modelId="{301519B5-AC92-40E4-BA5A-7F8CE177F6C2}" type="presParOf" srcId="{DE5E5D04-52D7-4D50-B74A-3743723B723C}" destId="{E8B7F6FD-C801-4503-AB14-37E02BA45745}" srcOrd="0" destOrd="0" presId="urn:microsoft.com/office/officeart/2008/layout/LinedList"/>
    <dgm:cxn modelId="{DF8D07CF-DFEE-4412-BC81-94364ACC0616}" type="presParOf" srcId="{DE5E5D04-52D7-4D50-B74A-3743723B723C}" destId="{85D505D8-8B27-43EB-9436-EFA67CEA6C50}" srcOrd="1" destOrd="0" presId="urn:microsoft.com/office/officeart/2008/layout/LinedList"/>
    <dgm:cxn modelId="{18D24C6D-365A-4510-B928-FCB9285DBE22}" type="presParOf" srcId="{DE5E5D04-52D7-4D50-B74A-3743723B723C}" destId="{F90DB54F-A91F-4C9E-9767-F3066CEFFC3B}" srcOrd="2" destOrd="0" presId="urn:microsoft.com/office/officeart/2008/layout/LinedList"/>
    <dgm:cxn modelId="{86FC92C5-F54C-4FDB-8F76-DD9B92B7C5EB}" type="presParOf" srcId="{4E6012BD-EBFE-4399-9AFD-503209F362CB}" destId="{E09661A9-E8EE-443E-9C25-82EFFD6185AB}" srcOrd="2" destOrd="0" presId="urn:microsoft.com/office/officeart/2008/layout/LinedList"/>
    <dgm:cxn modelId="{25558C1D-A10B-4BCA-AEAF-0B6C8A94C997}" type="presParOf" srcId="{4E6012BD-EBFE-4399-9AFD-503209F362CB}" destId="{9A25FCA4-2B46-4CB0-AE85-9FA7292869C8}" srcOrd="3" destOrd="0" presId="urn:microsoft.com/office/officeart/2008/layout/LinedList"/>
    <dgm:cxn modelId="{843D350B-346E-42F6-BEED-B1B9CCA77667}" type="presParOf" srcId="{4E6012BD-EBFE-4399-9AFD-503209F362CB}" destId="{98CE4A5D-1C8B-43B3-A194-3AA1E47A7D2C}" srcOrd="4" destOrd="0" presId="urn:microsoft.com/office/officeart/2008/layout/LinedList"/>
    <dgm:cxn modelId="{72FABA4D-4F67-4818-B085-9DD68F0EE761}" type="presParOf" srcId="{98CE4A5D-1C8B-43B3-A194-3AA1E47A7D2C}" destId="{8D786683-E7BA-413B-8BFE-41B60FC77D74}" srcOrd="0" destOrd="0" presId="urn:microsoft.com/office/officeart/2008/layout/LinedList"/>
    <dgm:cxn modelId="{BC8D30C5-7740-4427-9840-B9AA668318A2}" type="presParOf" srcId="{98CE4A5D-1C8B-43B3-A194-3AA1E47A7D2C}" destId="{22B613BB-3587-4B05-A72F-539F3C65DB91}" srcOrd="1" destOrd="0" presId="urn:microsoft.com/office/officeart/2008/layout/LinedList"/>
    <dgm:cxn modelId="{FA9342BB-D27F-4129-B12D-E71978234265}" type="presParOf" srcId="{98CE4A5D-1C8B-43B3-A194-3AA1E47A7D2C}" destId="{8D309810-D68B-4B31-8FA1-3BC73D0464EB}" srcOrd="2" destOrd="0" presId="urn:microsoft.com/office/officeart/2008/layout/LinedList"/>
    <dgm:cxn modelId="{F495DC58-D559-48DB-8DEC-85DD8FA9733B}" type="presParOf" srcId="{4E6012BD-EBFE-4399-9AFD-503209F362CB}" destId="{E2BD259D-2B6D-44D0-B65F-A070EAF40A29}" srcOrd="5" destOrd="0" presId="urn:microsoft.com/office/officeart/2008/layout/LinedList"/>
    <dgm:cxn modelId="{3495812D-EA94-4CCA-B863-9398D2D5F346}" type="presParOf" srcId="{4E6012BD-EBFE-4399-9AFD-503209F362CB}" destId="{7A799970-A69E-42FF-B970-964C59CD5317}" srcOrd="6" destOrd="0" presId="urn:microsoft.com/office/officeart/2008/layout/LinedList"/>
    <dgm:cxn modelId="{B447F49D-2F5E-400E-8C69-5AB9108B2033}" type="presParOf" srcId="{4E6012BD-EBFE-4399-9AFD-503209F362CB}" destId="{4C4B5E09-F9B8-41DE-AE93-4EC582D73B21}" srcOrd="7" destOrd="0" presId="urn:microsoft.com/office/officeart/2008/layout/LinedList"/>
    <dgm:cxn modelId="{07132B96-25E7-49FE-848D-AD42C02338D4}" type="presParOf" srcId="{4C4B5E09-F9B8-41DE-AE93-4EC582D73B21}" destId="{F1FEB16D-B961-47C2-8663-37D1A197D506}" srcOrd="0" destOrd="0" presId="urn:microsoft.com/office/officeart/2008/layout/LinedList"/>
    <dgm:cxn modelId="{ED32266D-ACAF-4E13-8210-E0C684C26CCF}" type="presParOf" srcId="{4C4B5E09-F9B8-41DE-AE93-4EC582D73B21}" destId="{1CDC032F-7C0D-4DD3-92B1-5AE659F9EF2D}" srcOrd="1" destOrd="0" presId="urn:microsoft.com/office/officeart/2008/layout/LinedList"/>
    <dgm:cxn modelId="{49F18F60-3ACA-452E-BF5D-073196A0549E}" type="presParOf" srcId="{4C4B5E09-F9B8-41DE-AE93-4EC582D73B21}" destId="{8A910679-3396-4B96-9343-4B2A2576EF23}" srcOrd="2" destOrd="0" presId="urn:microsoft.com/office/officeart/2008/layout/LinedList"/>
    <dgm:cxn modelId="{FA4FF75D-3B2D-4979-A5ED-085B466E092B}" type="presParOf" srcId="{4E6012BD-EBFE-4399-9AFD-503209F362CB}" destId="{8713C6CB-378F-4263-9848-5C63C418B6E1}" srcOrd="8" destOrd="0" presId="urn:microsoft.com/office/officeart/2008/layout/LinedList"/>
    <dgm:cxn modelId="{4E73A316-F588-416F-9E2D-3C9DE087DEBE}" type="presParOf" srcId="{4E6012BD-EBFE-4399-9AFD-503209F362CB}" destId="{8B8932C4-E721-45A7-A347-40292ED1A3D9}" srcOrd="9" destOrd="0" presId="urn:microsoft.com/office/officeart/2008/layout/LinedList"/>
    <dgm:cxn modelId="{AB385DA6-EC81-46B6-B4A0-FC4B2C12C6C6}" type="presParOf" srcId="{73EC4336-56E7-438A-8BA1-5805A7459DBD}" destId="{AEDEF718-9D66-4CE3-85B8-54FA2C66F5E9}" srcOrd="4" destOrd="0" presId="urn:microsoft.com/office/officeart/2008/layout/LinedList"/>
    <dgm:cxn modelId="{F503D887-CCB0-4152-A67A-1CC2E79DAADB}" type="presParOf" srcId="{73EC4336-56E7-438A-8BA1-5805A7459DBD}" destId="{CB876E38-D6BE-4B38-B460-D2BA426481CF}" srcOrd="5" destOrd="0" presId="urn:microsoft.com/office/officeart/2008/layout/LinedList"/>
    <dgm:cxn modelId="{96CEEC70-B929-40A5-90B8-D01D578317AF}" type="presParOf" srcId="{CB876E38-D6BE-4B38-B460-D2BA426481CF}" destId="{F6B1C648-E37E-4E6C-8919-6AEC3614E0A1}" srcOrd="0" destOrd="0" presId="urn:microsoft.com/office/officeart/2008/layout/LinedList"/>
    <dgm:cxn modelId="{764E235F-6FA0-4DC4-87D7-12C07ED86C87}" type="presParOf" srcId="{CB876E38-D6BE-4B38-B460-D2BA426481CF}" destId="{06D3F34A-6E55-460E-928F-F5FF1038B632}" srcOrd="1" destOrd="0" presId="urn:microsoft.com/office/officeart/2008/layout/LinedList"/>
    <dgm:cxn modelId="{9EC1CE08-DFD7-44AB-95C0-0681BB911355}" type="presParOf" srcId="{06D3F34A-6E55-460E-928F-F5FF1038B632}" destId="{2BD5E9E7-9AEA-400C-AF7B-289EBE9F148D}" srcOrd="0" destOrd="0" presId="urn:microsoft.com/office/officeart/2008/layout/LinedList"/>
    <dgm:cxn modelId="{3892AA6D-A887-47D3-9AF8-17B4B450CFD0}" type="presParOf" srcId="{06D3F34A-6E55-460E-928F-F5FF1038B632}" destId="{98179208-D5BC-4786-984F-E98206B36779}" srcOrd="1" destOrd="0" presId="urn:microsoft.com/office/officeart/2008/layout/LinedList"/>
    <dgm:cxn modelId="{8DB54644-1982-4D2B-9507-0B0DC70FB437}" type="presParOf" srcId="{98179208-D5BC-4786-984F-E98206B36779}" destId="{16719CC7-E547-417A-991E-2E70F112A7D7}" srcOrd="0" destOrd="0" presId="urn:microsoft.com/office/officeart/2008/layout/LinedList"/>
    <dgm:cxn modelId="{15A1856B-DC7D-440F-85D3-278672346659}" type="presParOf" srcId="{98179208-D5BC-4786-984F-E98206B36779}" destId="{DF732F71-3652-4635-913A-17C52B100073}" srcOrd="1" destOrd="0" presId="urn:microsoft.com/office/officeart/2008/layout/LinedList"/>
    <dgm:cxn modelId="{5A04F6AE-FE5E-41FF-BEFC-C0B6EB9FB105}" type="presParOf" srcId="{98179208-D5BC-4786-984F-E98206B36779}" destId="{4C79AE7F-C292-47CD-8F44-7E4B2C46D966}" srcOrd="2" destOrd="0" presId="urn:microsoft.com/office/officeart/2008/layout/LinedList"/>
    <dgm:cxn modelId="{92C5094E-75C1-493D-A131-4A424C5E7E72}" type="presParOf" srcId="{06D3F34A-6E55-460E-928F-F5FF1038B632}" destId="{25F24C18-3109-4F2B-82A4-7F863640D4E6}" srcOrd="2" destOrd="0" presId="urn:microsoft.com/office/officeart/2008/layout/LinedList"/>
    <dgm:cxn modelId="{93576EBF-1F38-4660-862C-6FED80F1A90C}" type="presParOf" srcId="{06D3F34A-6E55-460E-928F-F5FF1038B632}" destId="{04FCB73E-220F-41DC-ADEB-AAF649690319}" srcOrd="3" destOrd="0" presId="urn:microsoft.com/office/officeart/2008/layout/LinedList"/>
    <dgm:cxn modelId="{70E71C4B-5D91-4A96-8CB1-3025858C98AA}" type="presParOf" srcId="{06D3F34A-6E55-460E-928F-F5FF1038B632}" destId="{5D2D0E05-A0C2-4C93-B951-3B01D18DE259}" srcOrd="4" destOrd="0" presId="urn:microsoft.com/office/officeart/2008/layout/LinedList"/>
    <dgm:cxn modelId="{4F750BCD-01A4-4D5C-99CF-73CCF8B0F16C}" type="presParOf" srcId="{5D2D0E05-A0C2-4C93-B951-3B01D18DE259}" destId="{134ABB1F-51C2-4AE2-B99C-33BCBD34871D}" srcOrd="0" destOrd="0" presId="urn:microsoft.com/office/officeart/2008/layout/LinedList"/>
    <dgm:cxn modelId="{1191997F-417E-4DF2-BCED-5DEE1479CD71}" type="presParOf" srcId="{5D2D0E05-A0C2-4C93-B951-3B01D18DE259}" destId="{8437382C-7DCB-474C-B723-82573D771176}" srcOrd="1" destOrd="0" presId="urn:microsoft.com/office/officeart/2008/layout/LinedList"/>
    <dgm:cxn modelId="{6807909E-DD50-4F60-BE49-08D3EDA9317D}" type="presParOf" srcId="{5D2D0E05-A0C2-4C93-B951-3B01D18DE259}" destId="{63A2E292-671A-4A27-871E-5A4417C7858E}" srcOrd="2" destOrd="0" presId="urn:microsoft.com/office/officeart/2008/layout/LinedList"/>
    <dgm:cxn modelId="{B9AED427-A01F-4D94-A274-1B992A2621C7}" type="presParOf" srcId="{06D3F34A-6E55-460E-928F-F5FF1038B632}" destId="{911D6859-CCA7-460B-9DA5-F94252B546A1}" srcOrd="5" destOrd="0" presId="urn:microsoft.com/office/officeart/2008/layout/LinedList"/>
    <dgm:cxn modelId="{71B3C54E-3EC6-4CF7-BB0C-5C7B5A75C2AB}" type="presParOf" srcId="{06D3F34A-6E55-460E-928F-F5FF1038B632}" destId="{C4772644-2E20-4048-91C3-6519343E17E1}" srcOrd="6" destOrd="0" presId="urn:microsoft.com/office/officeart/2008/layout/LinedList"/>
    <dgm:cxn modelId="{722D2201-4D72-4149-930D-E512D7107247}" type="presParOf" srcId="{06D3F34A-6E55-460E-928F-F5FF1038B632}" destId="{610E18FF-C714-4199-B365-43F87EB7E36F}" srcOrd="7" destOrd="0" presId="urn:microsoft.com/office/officeart/2008/layout/LinedList"/>
    <dgm:cxn modelId="{93F080BD-06B8-45A7-8B58-381B025730FB}" type="presParOf" srcId="{610E18FF-C714-4199-B365-43F87EB7E36F}" destId="{AEC0763B-A477-4A69-A77A-002CC6BA8665}" srcOrd="0" destOrd="0" presId="urn:microsoft.com/office/officeart/2008/layout/LinedList"/>
    <dgm:cxn modelId="{E22434D5-677F-44D4-85F9-BCCE7FE0F5EA}" type="presParOf" srcId="{610E18FF-C714-4199-B365-43F87EB7E36F}" destId="{E2314167-6EDD-4F85-B522-D24A43893FC2}" srcOrd="1" destOrd="0" presId="urn:microsoft.com/office/officeart/2008/layout/LinedList"/>
    <dgm:cxn modelId="{7173D4D5-AF2F-4B71-A633-39A96C33CEB4}" type="presParOf" srcId="{610E18FF-C714-4199-B365-43F87EB7E36F}" destId="{FF7C10DA-A060-4600-A150-06C2495CD5ED}" srcOrd="2" destOrd="0" presId="urn:microsoft.com/office/officeart/2008/layout/LinedList"/>
    <dgm:cxn modelId="{1D56FA62-D55E-418A-9750-B3770B06F8C9}" type="presParOf" srcId="{06D3F34A-6E55-460E-928F-F5FF1038B632}" destId="{1973026F-86E3-41B5-9944-8E089D2CF766}" srcOrd="8" destOrd="0" presId="urn:microsoft.com/office/officeart/2008/layout/LinedList"/>
    <dgm:cxn modelId="{FAFF2AD6-8D75-46B5-9589-DD893C510ECA}" type="presParOf" srcId="{06D3F34A-6E55-460E-928F-F5FF1038B632}" destId="{182CA06E-601E-4B95-87EE-BA6F45A22A8C}" srcOrd="9" destOrd="0" presId="urn:microsoft.com/office/officeart/2008/layout/LinedList"/>
    <dgm:cxn modelId="{4900D61E-59DF-437A-8437-47A4E265591A}" type="presParOf" srcId="{73EC4336-56E7-438A-8BA1-5805A7459DBD}" destId="{B5C7A0EB-5445-4116-9122-2D5B4649AD4C}" srcOrd="6" destOrd="0" presId="urn:microsoft.com/office/officeart/2008/layout/LinedList"/>
    <dgm:cxn modelId="{DB2ADDA7-2C42-4177-82A9-3DC7E246D6B6}" type="presParOf" srcId="{73EC4336-56E7-438A-8BA1-5805A7459DBD}" destId="{8866663A-AE41-4A3E-8C03-0615701C80F4}" srcOrd="7" destOrd="0" presId="urn:microsoft.com/office/officeart/2008/layout/LinedList"/>
    <dgm:cxn modelId="{99BF28C6-AA6D-48D6-A336-0F2ECC0BACD1}" type="presParOf" srcId="{8866663A-AE41-4A3E-8C03-0615701C80F4}" destId="{EBF488A1-2CED-4799-8129-D10DE67223A6}" srcOrd="0" destOrd="0" presId="urn:microsoft.com/office/officeart/2008/layout/LinedList"/>
    <dgm:cxn modelId="{101250EA-A3E9-4B8A-8388-B8FFEAF5F3BE}" type="presParOf" srcId="{8866663A-AE41-4A3E-8C03-0615701C80F4}" destId="{52531305-920A-468C-B3C1-94D6B1069967}" srcOrd="1" destOrd="0" presId="urn:microsoft.com/office/officeart/2008/layout/LinedList"/>
    <dgm:cxn modelId="{4871C9E5-1298-43F3-8576-BBF511E693D2}" type="presParOf" srcId="{52531305-920A-468C-B3C1-94D6B1069967}" destId="{9A595D7C-DEA0-496B-9D21-5D3CEC7DCBE3}" srcOrd="0" destOrd="0" presId="urn:microsoft.com/office/officeart/2008/layout/LinedList"/>
    <dgm:cxn modelId="{F2B02573-79F8-4962-8460-7BC905E3BB53}" type="presParOf" srcId="{52531305-920A-468C-B3C1-94D6B1069967}" destId="{52F6C7E7-21AA-46C2-9526-438A54C026AA}" srcOrd="1" destOrd="0" presId="urn:microsoft.com/office/officeart/2008/layout/LinedList"/>
    <dgm:cxn modelId="{D4D48261-712C-4116-8439-A505BD899071}" type="presParOf" srcId="{52F6C7E7-21AA-46C2-9526-438A54C026AA}" destId="{4BE83980-52B1-4C6D-9C0A-BA9CCDE99D42}" srcOrd="0" destOrd="0" presId="urn:microsoft.com/office/officeart/2008/layout/LinedList"/>
    <dgm:cxn modelId="{2DB0F87C-FCE5-44FB-8B7C-66C4E3CBB0EC}" type="presParOf" srcId="{52F6C7E7-21AA-46C2-9526-438A54C026AA}" destId="{BE811DBD-CB30-4A23-95F7-E5B5A35ADB1A}" srcOrd="1" destOrd="0" presId="urn:microsoft.com/office/officeart/2008/layout/LinedList"/>
    <dgm:cxn modelId="{330449C5-58BF-480E-8386-E1A9E65DA771}" type="presParOf" srcId="{52F6C7E7-21AA-46C2-9526-438A54C026AA}" destId="{42ECBA9E-034D-45B5-8EE1-787BD630B81C}" srcOrd="2" destOrd="0" presId="urn:microsoft.com/office/officeart/2008/layout/LinedList"/>
    <dgm:cxn modelId="{E5C4E3EF-BD11-484F-9201-0D38D75A4370}" type="presParOf" srcId="{52531305-920A-468C-B3C1-94D6B1069967}" destId="{1FF63EE5-610D-4D5C-A5C9-3545F839B328}" srcOrd="2" destOrd="0" presId="urn:microsoft.com/office/officeart/2008/layout/LinedList"/>
    <dgm:cxn modelId="{667B638F-8FA0-4C6F-873B-D165514CD694}" type="presParOf" srcId="{52531305-920A-468C-B3C1-94D6B1069967}" destId="{86040215-E027-441D-80CC-6144BAFA49B3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0C89DA6-6207-4E51-8F16-2F87B4F8CDB8}" type="doc">
      <dgm:prSet loTypeId="urn:microsoft.com/office/officeart/2008/layout/LinedList" loCatId="list" qsTypeId="urn:microsoft.com/office/officeart/2005/8/quickstyle/simple5" qsCatId="simple" csTypeId="urn:microsoft.com/office/officeart/2005/8/colors/accent6_3" csCatId="accent6" phldr="1"/>
      <dgm:spPr/>
      <dgm:t>
        <a:bodyPr/>
        <a:lstStyle/>
        <a:p>
          <a:endParaRPr lang="en-IN"/>
        </a:p>
      </dgm:t>
    </dgm:pt>
    <dgm:pt modelId="{E112A3C2-1D98-4B2F-8845-1839C972E0A7}">
      <dgm:prSet/>
      <dgm:spPr/>
      <dgm:t>
        <a:bodyPr/>
        <a:lstStyle/>
        <a:p>
          <a:r>
            <a:rPr lang="en-US" dirty="0"/>
            <a:t>Gender and Self_Employed have no significant effect on </a:t>
          </a:r>
          <a:r>
            <a:rPr lang="en-US" dirty="0" err="1"/>
            <a:t>Loan_Status</a:t>
          </a:r>
          <a:endParaRPr lang="en-IN" dirty="0"/>
        </a:p>
      </dgm:t>
    </dgm:pt>
    <dgm:pt modelId="{8A8EB9EE-58D2-4863-A2D0-4E848C7DC145}" type="parTrans" cxnId="{1AFC7F32-9C23-4507-AFCA-BDB6A9538925}">
      <dgm:prSet/>
      <dgm:spPr/>
      <dgm:t>
        <a:bodyPr/>
        <a:lstStyle/>
        <a:p>
          <a:endParaRPr lang="en-IN"/>
        </a:p>
      </dgm:t>
    </dgm:pt>
    <dgm:pt modelId="{941571A4-7740-4B49-BB57-FB7743A927F0}" type="sibTrans" cxnId="{1AFC7F32-9C23-4507-AFCA-BDB6A9538925}">
      <dgm:prSet/>
      <dgm:spPr/>
      <dgm:t>
        <a:bodyPr/>
        <a:lstStyle/>
        <a:p>
          <a:endParaRPr lang="en-IN"/>
        </a:p>
      </dgm:t>
    </dgm:pt>
    <dgm:pt modelId="{DF8B2F0E-D8C4-4F7E-9C74-165615424C79}">
      <dgm:prSet/>
      <dgm:spPr/>
      <dgm:t>
        <a:bodyPr/>
        <a:lstStyle/>
        <a:p>
          <a:r>
            <a:rPr lang="en-US" dirty="0">
              <a:solidFill>
                <a:srgbClr val="0033CC"/>
              </a:solidFill>
            </a:rPr>
            <a:t>If an applicant is </a:t>
          </a:r>
          <a:r>
            <a:rPr lang="en-US" b="1" dirty="0">
              <a:solidFill>
                <a:srgbClr val="0033CC"/>
              </a:solidFill>
            </a:rPr>
            <a:t>Graduated</a:t>
          </a:r>
          <a:r>
            <a:rPr lang="en-US" dirty="0">
              <a:solidFill>
                <a:srgbClr val="0033CC"/>
              </a:solidFill>
            </a:rPr>
            <a:t> having property in </a:t>
          </a:r>
          <a:r>
            <a:rPr lang="en-US" b="1" dirty="0">
              <a:solidFill>
                <a:srgbClr val="0033CC"/>
              </a:solidFill>
            </a:rPr>
            <a:t>Semi-Urban</a:t>
          </a:r>
          <a:r>
            <a:rPr lang="en-US" dirty="0">
              <a:solidFill>
                <a:srgbClr val="0033CC"/>
              </a:solidFill>
            </a:rPr>
            <a:t> area and is </a:t>
          </a:r>
          <a:r>
            <a:rPr lang="en-US" b="1" dirty="0">
              <a:solidFill>
                <a:srgbClr val="0033CC"/>
              </a:solidFill>
            </a:rPr>
            <a:t>Married</a:t>
          </a:r>
          <a:r>
            <a:rPr lang="en-US" dirty="0">
              <a:solidFill>
                <a:srgbClr val="0033CC"/>
              </a:solidFill>
            </a:rPr>
            <a:t> with 2 </a:t>
          </a:r>
          <a:r>
            <a:rPr lang="en-US" b="1" dirty="0">
              <a:solidFill>
                <a:srgbClr val="0033CC"/>
              </a:solidFill>
            </a:rPr>
            <a:t>Dependents</a:t>
          </a:r>
          <a:r>
            <a:rPr lang="en-US" dirty="0">
              <a:solidFill>
                <a:srgbClr val="0033CC"/>
              </a:solidFill>
            </a:rPr>
            <a:t> and Credit History as per </a:t>
          </a:r>
          <a:r>
            <a:rPr lang="en-US" b="1" dirty="0">
              <a:solidFill>
                <a:srgbClr val="0033CC"/>
              </a:solidFill>
            </a:rPr>
            <a:t>Guidelines</a:t>
          </a:r>
          <a:r>
            <a:rPr lang="en-US" dirty="0">
              <a:solidFill>
                <a:srgbClr val="0033CC"/>
              </a:solidFill>
            </a:rPr>
            <a:t> with Loan_Amount_Term of </a:t>
          </a:r>
          <a:r>
            <a:rPr lang="en-US" b="1" dirty="0">
              <a:solidFill>
                <a:srgbClr val="0033CC"/>
              </a:solidFill>
            </a:rPr>
            <a:t>1,5,10 Year</a:t>
          </a:r>
          <a:r>
            <a:rPr lang="en-US" dirty="0">
              <a:solidFill>
                <a:srgbClr val="0033CC"/>
              </a:solidFill>
            </a:rPr>
            <a:t> then </a:t>
          </a:r>
          <a:r>
            <a:rPr lang="en-US" b="1" dirty="0">
              <a:solidFill>
                <a:srgbClr val="0033CC"/>
              </a:solidFill>
            </a:rPr>
            <a:t>Loan is Approved</a:t>
          </a:r>
          <a:endParaRPr lang="en-IN" dirty="0">
            <a:solidFill>
              <a:srgbClr val="0033CC"/>
            </a:solidFill>
          </a:endParaRPr>
        </a:p>
      </dgm:t>
    </dgm:pt>
    <dgm:pt modelId="{C567C7C1-5D0E-49A6-ACBB-6DF413F63276}" type="parTrans" cxnId="{A2F45F8B-2E77-4DD3-96B4-BA83334C8E2B}">
      <dgm:prSet/>
      <dgm:spPr/>
      <dgm:t>
        <a:bodyPr/>
        <a:lstStyle/>
        <a:p>
          <a:endParaRPr lang="en-IN"/>
        </a:p>
      </dgm:t>
    </dgm:pt>
    <dgm:pt modelId="{278E0D2E-7274-4E6C-BC67-4E72EDB98894}" type="sibTrans" cxnId="{A2F45F8B-2E77-4DD3-96B4-BA83334C8E2B}">
      <dgm:prSet/>
      <dgm:spPr/>
      <dgm:t>
        <a:bodyPr/>
        <a:lstStyle/>
        <a:p>
          <a:endParaRPr lang="en-IN"/>
        </a:p>
      </dgm:t>
    </dgm:pt>
    <dgm:pt modelId="{E1964028-AE1F-450D-95B9-6AA5FF91E34B}">
      <dgm:prSet/>
      <dgm:spPr/>
      <dgm:t>
        <a:bodyPr/>
        <a:lstStyle/>
        <a:p>
          <a:r>
            <a:rPr lang="en-US" dirty="0"/>
            <a:t>It is not necessary that higher income means higher loan amount for both Applicant Income and Coapplicant Income</a:t>
          </a:r>
          <a:endParaRPr lang="en-IN" dirty="0"/>
        </a:p>
      </dgm:t>
    </dgm:pt>
    <dgm:pt modelId="{231CF555-3F35-4C1D-BE20-D0482CD96DF8}" type="parTrans" cxnId="{E226A55C-8175-42C6-8814-56B7B6DAB973}">
      <dgm:prSet/>
      <dgm:spPr/>
      <dgm:t>
        <a:bodyPr/>
        <a:lstStyle/>
        <a:p>
          <a:endParaRPr lang="en-IN"/>
        </a:p>
      </dgm:t>
    </dgm:pt>
    <dgm:pt modelId="{084AAEA6-13F7-4966-A4B1-AEE4D836D2BD}" type="sibTrans" cxnId="{E226A55C-8175-42C6-8814-56B7B6DAB973}">
      <dgm:prSet/>
      <dgm:spPr/>
      <dgm:t>
        <a:bodyPr/>
        <a:lstStyle/>
        <a:p>
          <a:endParaRPr lang="en-IN"/>
        </a:p>
      </dgm:t>
    </dgm:pt>
    <dgm:pt modelId="{EEF5919F-3F16-49C4-B4A6-7D6BE9D01C53}">
      <dgm:prSet/>
      <dgm:spPr/>
      <dgm:t>
        <a:bodyPr/>
        <a:lstStyle/>
        <a:p>
          <a:r>
            <a:rPr lang="en-US" dirty="0"/>
            <a:t>Gender &amp; Self_Employed is not a criteria for considering Loan Approval</a:t>
          </a:r>
          <a:endParaRPr lang="en-IN" dirty="0"/>
        </a:p>
      </dgm:t>
    </dgm:pt>
    <dgm:pt modelId="{EC9294A8-41B0-4BCD-8468-76FE0C9F8996}" type="parTrans" cxnId="{F240560D-F807-4F06-ADB0-C46D1E5EF638}">
      <dgm:prSet/>
      <dgm:spPr/>
      <dgm:t>
        <a:bodyPr/>
        <a:lstStyle/>
        <a:p>
          <a:endParaRPr lang="en-IN"/>
        </a:p>
      </dgm:t>
    </dgm:pt>
    <dgm:pt modelId="{0605F091-E14F-41B2-BF87-3AC0478D2F18}" type="sibTrans" cxnId="{F240560D-F807-4F06-ADB0-C46D1E5EF638}">
      <dgm:prSet/>
      <dgm:spPr/>
      <dgm:t>
        <a:bodyPr/>
        <a:lstStyle/>
        <a:p>
          <a:endParaRPr lang="en-IN"/>
        </a:p>
      </dgm:t>
    </dgm:pt>
    <dgm:pt modelId="{8F9BB010-D9A9-45B7-9994-C2CB124A2FAD}">
      <dgm:prSet/>
      <dgm:spPr/>
      <dgm:t>
        <a:bodyPr/>
        <a:lstStyle/>
        <a:p>
          <a:r>
            <a:rPr lang="en-US" dirty="0"/>
            <a:t>Higher Loan Amount Lesser the chance of getting Loan Approved</a:t>
          </a:r>
          <a:endParaRPr lang="en-IN" dirty="0"/>
        </a:p>
      </dgm:t>
    </dgm:pt>
    <dgm:pt modelId="{3F9DE26C-22A8-498C-96DC-074EB967B58B}" type="parTrans" cxnId="{11267D88-9194-4CB3-8011-079246BAA2EA}">
      <dgm:prSet/>
      <dgm:spPr/>
      <dgm:t>
        <a:bodyPr/>
        <a:lstStyle/>
        <a:p>
          <a:endParaRPr lang="en-IN"/>
        </a:p>
      </dgm:t>
    </dgm:pt>
    <dgm:pt modelId="{D6D06D39-F89A-42C2-81FE-E7DCEB5FB9D8}" type="sibTrans" cxnId="{11267D88-9194-4CB3-8011-079246BAA2EA}">
      <dgm:prSet/>
      <dgm:spPr/>
      <dgm:t>
        <a:bodyPr/>
        <a:lstStyle/>
        <a:p>
          <a:endParaRPr lang="en-IN"/>
        </a:p>
      </dgm:t>
    </dgm:pt>
    <dgm:pt modelId="{BDDF3812-7735-49E6-AE75-5E76E9964983}">
      <dgm:prSet/>
      <dgm:spPr/>
      <dgm:t>
        <a:bodyPr/>
        <a:lstStyle/>
        <a:p>
          <a:r>
            <a:rPr lang="en-US" dirty="0"/>
            <a:t>Observations</a:t>
          </a:r>
          <a:endParaRPr lang="en-IN" dirty="0"/>
        </a:p>
      </dgm:t>
    </dgm:pt>
    <dgm:pt modelId="{409B304B-A3F1-49A9-BCF9-7A9833EBC2B1}" type="parTrans" cxnId="{CA16C99B-6DB4-464E-BF55-4ED54741151D}">
      <dgm:prSet/>
      <dgm:spPr/>
      <dgm:t>
        <a:bodyPr/>
        <a:lstStyle/>
        <a:p>
          <a:endParaRPr lang="en-IN"/>
        </a:p>
      </dgm:t>
    </dgm:pt>
    <dgm:pt modelId="{4D9BAC5C-9B90-4FAE-8D81-7630134D61ED}" type="sibTrans" cxnId="{CA16C99B-6DB4-464E-BF55-4ED54741151D}">
      <dgm:prSet/>
      <dgm:spPr/>
      <dgm:t>
        <a:bodyPr/>
        <a:lstStyle/>
        <a:p>
          <a:endParaRPr lang="en-IN"/>
        </a:p>
      </dgm:t>
    </dgm:pt>
    <dgm:pt modelId="{18DADBC5-BD79-4797-8654-7AAE02275CBB}">
      <dgm:prSet/>
      <dgm:spPr/>
      <dgm:t>
        <a:bodyPr/>
        <a:lstStyle/>
        <a:p>
          <a:r>
            <a:rPr lang="en-US" dirty="0"/>
            <a:t>Hypothesis</a:t>
          </a:r>
          <a:endParaRPr lang="en-IN" dirty="0"/>
        </a:p>
      </dgm:t>
    </dgm:pt>
    <dgm:pt modelId="{4B34B834-D758-4F76-B7E2-CC4892D52444}" type="parTrans" cxnId="{FCBE12F9-875E-4790-B1A4-01DBEA51781C}">
      <dgm:prSet/>
      <dgm:spPr/>
      <dgm:t>
        <a:bodyPr/>
        <a:lstStyle/>
        <a:p>
          <a:endParaRPr lang="en-IN"/>
        </a:p>
      </dgm:t>
    </dgm:pt>
    <dgm:pt modelId="{E03443D0-E92F-44DA-BE8F-53080450C726}" type="sibTrans" cxnId="{FCBE12F9-875E-4790-B1A4-01DBEA51781C}">
      <dgm:prSet/>
      <dgm:spPr/>
      <dgm:t>
        <a:bodyPr/>
        <a:lstStyle/>
        <a:p>
          <a:endParaRPr lang="en-IN"/>
        </a:p>
      </dgm:t>
    </dgm:pt>
    <dgm:pt modelId="{E23BD45E-16F4-4C7E-9B85-21EEE271966F}" type="pres">
      <dgm:prSet presAssocID="{F0C89DA6-6207-4E51-8F16-2F87B4F8CDB8}" presName="vert0" presStyleCnt="0">
        <dgm:presLayoutVars>
          <dgm:dir/>
          <dgm:animOne val="branch"/>
          <dgm:animLvl val="lvl"/>
        </dgm:presLayoutVars>
      </dgm:prSet>
      <dgm:spPr/>
    </dgm:pt>
    <dgm:pt modelId="{12BC67FD-4436-49F2-9700-13F04A95CFE6}" type="pres">
      <dgm:prSet presAssocID="{BDDF3812-7735-49E6-AE75-5E76E9964983}" presName="thickLine" presStyleLbl="alignNode1" presStyleIdx="0" presStyleCnt="2"/>
      <dgm:spPr/>
    </dgm:pt>
    <dgm:pt modelId="{EEBF31DF-7C37-4669-BB67-A045EBE9BBFB}" type="pres">
      <dgm:prSet presAssocID="{BDDF3812-7735-49E6-AE75-5E76E9964983}" presName="horz1" presStyleCnt="0"/>
      <dgm:spPr/>
    </dgm:pt>
    <dgm:pt modelId="{1AEDB70B-4411-476F-90C4-0B55D8C762FA}" type="pres">
      <dgm:prSet presAssocID="{BDDF3812-7735-49E6-AE75-5E76E9964983}" presName="tx1" presStyleLbl="revTx" presStyleIdx="0" presStyleCnt="7"/>
      <dgm:spPr/>
    </dgm:pt>
    <dgm:pt modelId="{A72C3636-177F-4839-ACC1-AF16ABCFE371}" type="pres">
      <dgm:prSet presAssocID="{BDDF3812-7735-49E6-AE75-5E76E9964983}" presName="vert1" presStyleCnt="0"/>
      <dgm:spPr/>
    </dgm:pt>
    <dgm:pt modelId="{DCB1A991-2C9C-4318-AFAC-80CF8A8C332F}" type="pres">
      <dgm:prSet presAssocID="{E112A3C2-1D98-4B2F-8845-1839C972E0A7}" presName="vertSpace2a" presStyleCnt="0"/>
      <dgm:spPr/>
    </dgm:pt>
    <dgm:pt modelId="{F2338D0A-9279-4656-A59E-FCA0D8587CBB}" type="pres">
      <dgm:prSet presAssocID="{E112A3C2-1D98-4B2F-8845-1839C972E0A7}" presName="horz2" presStyleCnt="0"/>
      <dgm:spPr/>
    </dgm:pt>
    <dgm:pt modelId="{F6CB3E94-C4D3-4949-88D1-AF7B526F5DB1}" type="pres">
      <dgm:prSet presAssocID="{E112A3C2-1D98-4B2F-8845-1839C972E0A7}" presName="horzSpace2" presStyleCnt="0"/>
      <dgm:spPr/>
    </dgm:pt>
    <dgm:pt modelId="{EAB155B8-DDFB-4EB6-AD21-5FCFD60CD38A}" type="pres">
      <dgm:prSet presAssocID="{E112A3C2-1D98-4B2F-8845-1839C972E0A7}" presName="tx2" presStyleLbl="revTx" presStyleIdx="1" presStyleCnt="7"/>
      <dgm:spPr/>
    </dgm:pt>
    <dgm:pt modelId="{F8D2F39C-41A1-4099-AA35-214CFB39E66F}" type="pres">
      <dgm:prSet presAssocID="{E112A3C2-1D98-4B2F-8845-1839C972E0A7}" presName="vert2" presStyleCnt="0"/>
      <dgm:spPr/>
    </dgm:pt>
    <dgm:pt modelId="{7D0AE6A1-71CB-4228-8A2C-25C3E06FF838}" type="pres">
      <dgm:prSet presAssocID="{E112A3C2-1D98-4B2F-8845-1839C972E0A7}" presName="thinLine2b" presStyleLbl="callout" presStyleIdx="0" presStyleCnt="5"/>
      <dgm:spPr/>
    </dgm:pt>
    <dgm:pt modelId="{BEBBC477-BF6E-49A5-B513-5427A27189C1}" type="pres">
      <dgm:prSet presAssocID="{E112A3C2-1D98-4B2F-8845-1839C972E0A7}" presName="vertSpace2b" presStyleCnt="0"/>
      <dgm:spPr/>
    </dgm:pt>
    <dgm:pt modelId="{E886BC75-82F4-477A-8E15-AF9D407C2E5A}" type="pres">
      <dgm:prSet presAssocID="{DF8B2F0E-D8C4-4F7E-9C74-165615424C79}" presName="horz2" presStyleCnt="0"/>
      <dgm:spPr/>
    </dgm:pt>
    <dgm:pt modelId="{561C352C-C611-4793-99FB-84AB9DB8F56F}" type="pres">
      <dgm:prSet presAssocID="{DF8B2F0E-D8C4-4F7E-9C74-165615424C79}" presName="horzSpace2" presStyleCnt="0"/>
      <dgm:spPr/>
    </dgm:pt>
    <dgm:pt modelId="{943D7338-11AB-4491-8D51-A6CF7E538830}" type="pres">
      <dgm:prSet presAssocID="{DF8B2F0E-D8C4-4F7E-9C74-165615424C79}" presName="tx2" presStyleLbl="revTx" presStyleIdx="2" presStyleCnt="7"/>
      <dgm:spPr/>
    </dgm:pt>
    <dgm:pt modelId="{FB69FEDA-F9D0-4521-8A3E-12C696CBEA6B}" type="pres">
      <dgm:prSet presAssocID="{DF8B2F0E-D8C4-4F7E-9C74-165615424C79}" presName="vert2" presStyleCnt="0"/>
      <dgm:spPr/>
    </dgm:pt>
    <dgm:pt modelId="{C91E823B-78F6-4D0D-8AC8-78894D02F378}" type="pres">
      <dgm:prSet presAssocID="{DF8B2F0E-D8C4-4F7E-9C74-165615424C79}" presName="thinLine2b" presStyleLbl="callout" presStyleIdx="1" presStyleCnt="5"/>
      <dgm:spPr/>
    </dgm:pt>
    <dgm:pt modelId="{3D03E107-31F0-45BD-BD8E-45BFD18B6F26}" type="pres">
      <dgm:prSet presAssocID="{DF8B2F0E-D8C4-4F7E-9C74-165615424C79}" presName="vertSpace2b" presStyleCnt="0"/>
      <dgm:spPr/>
    </dgm:pt>
    <dgm:pt modelId="{BDEB46AB-25D7-421C-B803-D0846E886DFB}" type="pres">
      <dgm:prSet presAssocID="{18DADBC5-BD79-4797-8654-7AAE02275CBB}" presName="thickLine" presStyleLbl="alignNode1" presStyleIdx="1" presStyleCnt="2"/>
      <dgm:spPr/>
    </dgm:pt>
    <dgm:pt modelId="{3A906C47-550C-4045-8CD4-C69D1135A514}" type="pres">
      <dgm:prSet presAssocID="{18DADBC5-BD79-4797-8654-7AAE02275CBB}" presName="horz1" presStyleCnt="0"/>
      <dgm:spPr/>
    </dgm:pt>
    <dgm:pt modelId="{A2834C01-CB35-4DD3-8AF1-D969E268AA95}" type="pres">
      <dgm:prSet presAssocID="{18DADBC5-BD79-4797-8654-7AAE02275CBB}" presName="tx1" presStyleLbl="revTx" presStyleIdx="3" presStyleCnt="7"/>
      <dgm:spPr/>
    </dgm:pt>
    <dgm:pt modelId="{968A3677-78E4-480B-BEB3-779864289DE6}" type="pres">
      <dgm:prSet presAssocID="{18DADBC5-BD79-4797-8654-7AAE02275CBB}" presName="vert1" presStyleCnt="0"/>
      <dgm:spPr/>
    </dgm:pt>
    <dgm:pt modelId="{CC084A41-9B4B-4691-835B-C650024944B3}" type="pres">
      <dgm:prSet presAssocID="{E1964028-AE1F-450D-95B9-6AA5FF91E34B}" presName="vertSpace2a" presStyleCnt="0"/>
      <dgm:spPr/>
    </dgm:pt>
    <dgm:pt modelId="{99169C83-6933-4433-8F67-94241FBC9862}" type="pres">
      <dgm:prSet presAssocID="{E1964028-AE1F-450D-95B9-6AA5FF91E34B}" presName="horz2" presStyleCnt="0"/>
      <dgm:spPr/>
    </dgm:pt>
    <dgm:pt modelId="{5B3DF666-ABAC-4FA3-BA60-E8CB05C30206}" type="pres">
      <dgm:prSet presAssocID="{E1964028-AE1F-450D-95B9-6AA5FF91E34B}" presName="horzSpace2" presStyleCnt="0"/>
      <dgm:spPr/>
    </dgm:pt>
    <dgm:pt modelId="{BA515D32-FACC-465B-B464-D4BFE30E3B72}" type="pres">
      <dgm:prSet presAssocID="{E1964028-AE1F-450D-95B9-6AA5FF91E34B}" presName="tx2" presStyleLbl="revTx" presStyleIdx="4" presStyleCnt="7"/>
      <dgm:spPr/>
    </dgm:pt>
    <dgm:pt modelId="{622966A8-83AC-4FCA-B7FB-6C2385FE6F77}" type="pres">
      <dgm:prSet presAssocID="{E1964028-AE1F-450D-95B9-6AA5FF91E34B}" presName="vert2" presStyleCnt="0"/>
      <dgm:spPr/>
    </dgm:pt>
    <dgm:pt modelId="{77805221-6146-45E3-8A96-976169D9A2A5}" type="pres">
      <dgm:prSet presAssocID="{E1964028-AE1F-450D-95B9-6AA5FF91E34B}" presName="thinLine2b" presStyleLbl="callout" presStyleIdx="2" presStyleCnt="5"/>
      <dgm:spPr/>
    </dgm:pt>
    <dgm:pt modelId="{BE1EE79D-1BDD-45F3-80F8-59860A4520EE}" type="pres">
      <dgm:prSet presAssocID="{E1964028-AE1F-450D-95B9-6AA5FF91E34B}" presName="vertSpace2b" presStyleCnt="0"/>
      <dgm:spPr/>
    </dgm:pt>
    <dgm:pt modelId="{64F79863-BAC8-46E6-9E6F-0D9C12F323D1}" type="pres">
      <dgm:prSet presAssocID="{EEF5919F-3F16-49C4-B4A6-7D6BE9D01C53}" presName="horz2" presStyleCnt="0"/>
      <dgm:spPr/>
    </dgm:pt>
    <dgm:pt modelId="{8069FBEC-E734-4CB0-BCC2-C42CA497C6D9}" type="pres">
      <dgm:prSet presAssocID="{EEF5919F-3F16-49C4-B4A6-7D6BE9D01C53}" presName="horzSpace2" presStyleCnt="0"/>
      <dgm:spPr/>
    </dgm:pt>
    <dgm:pt modelId="{98C55020-7135-4652-A50A-A478F184C2E2}" type="pres">
      <dgm:prSet presAssocID="{EEF5919F-3F16-49C4-B4A6-7D6BE9D01C53}" presName="tx2" presStyleLbl="revTx" presStyleIdx="5" presStyleCnt="7"/>
      <dgm:spPr/>
    </dgm:pt>
    <dgm:pt modelId="{7AABF21F-12BF-4F09-B5EE-F1189F857B9E}" type="pres">
      <dgm:prSet presAssocID="{EEF5919F-3F16-49C4-B4A6-7D6BE9D01C53}" presName="vert2" presStyleCnt="0"/>
      <dgm:spPr/>
    </dgm:pt>
    <dgm:pt modelId="{71BC560B-1666-40D5-B09F-2A1C423A7BAB}" type="pres">
      <dgm:prSet presAssocID="{EEF5919F-3F16-49C4-B4A6-7D6BE9D01C53}" presName="thinLine2b" presStyleLbl="callout" presStyleIdx="3" presStyleCnt="5"/>
      <dgm:spPr/>
    </dgm:pt>
    <dgm:pt modelId="{22619345-18CF-4E8C-9F42-3B5F8013EB03}" type="pres">
      <dgm:prSet presAssocID="{EEF5919F-3F16-49C4-B4A6-7D6BE9D01C53}" presName="vertSpace2b" presStyleCnt="0"/>
      <dgm:spPr/>
    </dgm:pt>
    <dgm:pt modelId="{470D2923-A968-415A-8346-3CEE1C774967}" type="pres">
      <dgm:prSet presAssocID="{8F9BB010-D9A9-45B7-9994-C2CB124A2FAD}" presName="horz2" presStyleCnt="0"/>
      <dgm:spPr/>
    </dgm:pt>
    <dgm:pt modelId="{B8955057-1120-4D9C-8825-B38410DB0119}" type="pres">
      <dgm:prSet presAssocID="{8F9BB010-D9A9-45B7-9994-C2CB124A2FAD}" presName="horzSpace2" presStyleCnt="0"/>
      <dgm:spPr/>
    </dgm:pt>
    <dgm:pt modelId="{BB656FFF-A3DF-4A4A-9FE7-2661E8A0B982}" type="pres">
      <dgm:prSet presAssocID="{8F9BB010-D9A9-45B7-9994-C2CB124A2FAD}" presName="tx2" presStyleLbl="revTx" presStyleIdx="6" presStyleCnt="7"/>
      <dgm:spPr/>
    </dgm:pt>
    <dgm:pt modelId="{AF5D7748-36E8-4E9B-B783-FAC3D66E6E3B}" type="pres">
      <dgm:prSet presAssocID="{8F9BB010-D9A9-45B7-9994-C2CB124A2FAD}" presName="vert2" presStyleCnt="0"/>
      <dgm:spPr/>
    </dgm:pt>
    <dgm:pt modelId="{8C3914D1-96D2-4271-95BB-53AD4927564D}" type="pres">
      <dgm:prSet presAssocID="{8F9BB010-D9A9-45B7-9994-C2CB124A2FAD}" presName="thinLine2b" presStyleLbl="callout" presStyleIdx="4" presStyleCnt="5"/>
      <dgm:spPr/>
    </dgm:pt>
    <dgm:pt modelId="{54E0158D-4405-421A-950A-9400E5D71AC9}" type="pres">
      <dgm:prSet presAssocID="{8F9BB010-D9A9-45B7-9994-C2CB124A2FAD}" presName="vertSpace2b" presStyleCnt="0"/>
      <dgm:spPr/>
    </dgm:pt>
  </dgm:ptLst>
  <dgm:cxnLst>
    <dgm:cxn modelId="{E4BEA90C-9495-4C14-BE69-748D6E43E60C}" type="presOf" srcId="{EEF5919F-3F16-49C4-B4A6-7D6BE9D01C53}" destId="{98C55020-7135-4652-A50A-A478F184C2E2}" srcOrd="0" destOrd="0" presId="urn:microsoft.com/office/officeart/2008/layout/LinedList"/>
    <dgm:cxn modelId="{F240560D-F807-4F06-ADB0-C46D1E5EF638}" srcId="{18DADBC5-BD79-4797-8654-7AAE02275CBB}" destId="{EEF5919F-3F16-49C4-B4A6-7D6BE9D01C53}" srcOrd="1" destOrd="0" parTransId="{EC9294A8-41B0-4BCD-8468-76FE0C9F8996}" sibTransId="{0605F091-E14F-41B2-BF87-3AC0478D2F18}"/>
    <dgm:cxn modelId="{1422B323-FBDB-40E6-A878-7569664A92D1}" type="presOf" srcId="{18DADBC5-BD79-4797-8654-7AAE02275CBB}" destId="{A2834C01-CB35-4DD3-8AF1-D969E268AA95}" srcOrd="0" destOrd="0" presId="urn:microsoft.com/office/officeart/2008/layout/LinedList"/>
    <dgm:cxn modelId="{1AFC7F32-9C23-4507-AFCA-BDB6A9538925}" srcId="{BDDF3812-7735-49E6-AE75-5E76E9964983}" destId="{E112A3C2-1D98-4B2F-8845-1839C972E0A7}" srcOrd="0" destOrd="0" parTransId="{8A8EB9EE-58D2-4863-A2D0-4E848C7DC145}" sibTransId="{941571A4-7740-4B49-BB57-FB7743A927F0}"/>
    <dgm:cxn modelId="{CD5B2134-3A20-412A-9640-B31ED86AD1B6}" type="presOf" srcId="{DF8B2F0E-D8C4-4F7E-9C74-165615424C79}" destId="{943D7338-11AB-4491-8D51-A6CF7E538830}" srcOrd="0" destOrd="0" presId="urn:microsoft.com/office/officeart/2008/layout/LinedList"/>
    <dgm:cxn modelId="{E226A55C-8175-42C6-8814-56B7B6DAB973}" srcId="{18DADBC5-BD79-4797-8654-7AAE02275CBB}" destId="{E1964028-AE1F-450D-95B9-6AA5FF91E34B}" srcOrd="0" destOrd="0" parTransId="{231CF555-3F35-4C1D-BE20-D0482CD96DF8}" sibTransId="{084AAEA6-13F7-4966-A4B1-AEE4D836D2BD}"/>
    <dgm:cxn modelId="{1CB8C95F-04F9-45E4-9E0C-C6B1867656AF}" type="presOf" srcId="{BDDF3812-7735-49E6-AE75-5E76E9964983}" destId="{1AEDB70B-4411-476F-90C4-0B55D8C762FA}" srcOrd="0" destOrd="0" presId="urn:microsoft.com/office/officeart/2008/layout/LinedList"/>
    <dgm:cxn modelId="{C9675C65-681B-4E09-A23E-0A19681D3801}" type="presOf" srcId="{8F9BB010-D9A9-45B7-9994-C2CB124A2FAD}" destId="{BB656FFF-A3DF-4A4A-9FE7-2661E8A0B982}" srcOrd="0" destOrd="0" presId="urn:microsoft.com/office/officeart/2008/layout/LinedList"/>
    <dgm:cxn modelId="{A975136F-17FB-4E8D-AB76-991EBEA1C8C1}" type="presOf" srcId="{E1964028-AE1F-450D-95B9-6AA5FF91E34B}" destId="{BA515D32-FACC-465B-B464-D4BFE30E3B72}" srcOrd="0" destOrd="0" presId="urn:microsoft.com/office/officeart/2008/layout/LinedList"/>
    <dgm:cxn modelId="{B71DD781-5E31-438B-B6F5-F9A7B18064A0}" type="presOf" srcId="{F0C89DA6-6207-4E51-8F16-2F87B4F8CDB8}" destId="{E23BD45E-16F4-4C7E-9B85-21EEE271966F}" srcOrd="0" destOrd="0" presId="urn:microsoft.com/office/officeart/2008/layout/LinedList"/>
    <dgm:cxn modelId="{11267D88-9194-4CB3-8011-079246BAA2EA}" srcId="{18DADBC5-BD79-4797-8654-7AAE02275CBB}" destId="{8F9BB010-D9A9-45B7-9994-C2CB124A2FAD}" srcOrd="2" destOrd="0" parTransId="{3F9DE26C-22A8-498C-96DC-074EB967B58B}" sibTransId="{D6D06D39-F89A-42C2-81FE-E7DCEB5FB9D8}"/>
    <dgm:cxn modelId="{A2F45F8B-2E77-4DD3-96B4-BA83334C8E2B}" srcId="{BDDF3812-7735-49E6-AE75-5E76E9964983}" destId="{DF8B2F0E-D8C4-4F7E-9C74-165615424C79}" srcOrd="1" destOrd="0" parTransId="{C567C7C1-5D0E-49A6-ACBB-6DF413F63276}" sibTransId="{278E0D2E-7274-4E6C-BC67-4E72EDB98894}"/>
    <dgm:cxn modelId="{CA16C99B-6DB4-464E-BF55-4ED54741151D}" srcId="{F0C89DA6-6207-4E51-8F16-2F87B4F8CDB8}" destId="{BDDF3812-7735-49E6-AE75-5E76E9964983}" srcOrd="0" destOrd="0" parTransId="{409B304B-A3F1-49A9-BCF9-7A9833EBC2B1}" sibTransId="{4D9BAC5C-9B90-4FAE-8D81-7630134D61ED}"/>
    <dgm:cxn modelId="{AF6AED9F-E3B4-4ACF-B8D3-E362436FA87D}" type="presOf" srcId="{E112A3C2-1D98-4B2F-8845-1839C972E0A7}" destId="{EAB155B8-DDFB-4EB6-AD21-5FCFD60CD38A}" srcOrd="0" destOrd="0" presId="urn:microsoft.com/office/officeart/2008/layout/LinedList"/>
    <dgm:cxn modelId="{FCBE12F9-875E-4790-B1A4-01DBEA51781C}" srcId="{F0C89DA6-6207-4E51-8F16-2F87B4F8CDB8}" destId="{18DADBC5-BD79-4797-8654-7AAE02275CBB}" srcOrd="1" destOrd="0" parTransId="{4B34B834-D758-4F76-B7E2-CC4892D52444}" sibTransId="{E03443D0-E92F-44DA-BE8F-53080450C726}"/>
    <dgm:cxn modelId="{011B6169-8B6E-40BB-B3AD-5302335E31FE}" type="presParOf" srcId="{E23BD45E-16F4-4C7E-9B85-21EEE271966F}" destId="{12BC67FD-4436-49F2-9700-13F04A95CFE6}" srcOrd="0" destOrd="0" presId="urn:microsoft.com/office/officeart/2008/layout/LinedList"/>
    <dgm:cxn modelId="{7B07A071-750E-4B4A-8492-B5D233D4F9EE}" type="presParOf" srcId="{E23BD45E-16F4-4C7E-9B85-21EEE271966F}" destId="{EEBF31DF-7C37-4669-BB67-A045EBE9BBFB}" srcOrd="1" destOrd="0" presId="urn:microsoft.com/office/officeart/2008/layout/LinedList"/>
    <dgm:cxn modelId="{18B32E99-30E6-402A-ACFD-769D6D867661}" type="presParOf" srcId="{EEBF31DF-7C37-4669-BB67-A045EBE9BBFB}" destId="{1AEDB70B-4411-476F-90C4-0B55D8C762FA}" srcOrd="0" destOrd="0" presId="urn:microsoft.com/office/officeart/2008/layout/LinedList"/>
    <dgm:cxn modelId="{AD8950F6-6777-46A8-84BA-311EBE1ACD57}" type="presParOf" srcId="{EEBF31DF-7C37-4669-BB67-A045EBE9BBFB}" destId="{A72C3636-177F-4839-ACC1-AF16ABCFE371}" srcOrd="1" destOrd="0" presId="urn:microsoft.com/office/officeart/2008/layout/LinedList"/>
    <dgm:cxn modelId="{A19C4425-9BA1-49E2-86DD-F1BF4DFEE6FE}" type="presParOf" srcId="{A72C3636-177F-4839-ACC1-AF16ABCFE371}" destId="{DCB1A991-2C9C-4318-AFAC-80CF8A8C332F}" srcOrd="0" destOrd="0" presId="urn:microsoft.com/office/officeart/2008/layout/LinedList"/>
    <dgm:cxn modelId="{D72C3418-3C2F-4DD0-BFBE-A72B789ECF27}" type="presParOf" srcId="{A72C3636-177F-4839-ACC1-AF16ABCFE371}" destId="{F2338D0A-9279-4656-A59E-FCA0D8587CBB}" srcOrd="1" destOrd="0" presId="urn:microsoft.com/office/officeart/2008/layout/LinedList"/>
    <dgm:cxn modelId="{4A16AC85-B8AE-4612-93DA-B3922B17AB00}" type="presParOf" srcId="{F2338D0A-9279-4656-A59E-FCA0D8587CBB}" destId="{F6CB3E94-C4D3-4949-88D1-AF7B526F5DB1}" srcOrd="0" destOrd="0" presId="urn:microsoft.com/office/officeart/2008/layout/LinedList"/>
    <dgm:cxn modelId="{A30D867E-5037-460E-BF46-55B234B87742}" type="presParOf" srcId="{F2338D0A-9279-4656-A59E-FCA0D8587CBB}" destId="{EAB155B8-DDFB-4EB6-AD21-5FCFD60CD38A}" srcOrd="1" destOrd="0" presId="urn:microsoft.com/office/officeart/2008/layout/LinedList"/>
    <dgm:cxn modelId="{E59421FE-D9CF-48D4-B0E2-9ED01902E9CA}" type="presParOf" srcId="{F2338D0A-9279-4656-A59E-FCA0D8587CBB}" destId="{F8D2F39C-41A1-4099-AA35-214CFB39E66F}" srcOrd="2" destOrd="0" presId="urn:microsoft.com/office/officeart/2008/layout/LinedList"/>
    <dgm:cxn modelId="{2F7DC83B-2E11-4D09-948E-19739D4C55E2}" type="presParOf" srcId="{A72C3636-177F-4839-ACC1-AF16ABCFE371}" destId="{7D0AE6A1-71CB-4228-8A2C-25C3E06FF838}" srcOrd="2" destOrd="0" presId="urn:microsoft.com/office/officeart/2008/layout/LinedList"/>
    <dgm:cxn modelId="{916EC25C-E39B-4E86-A51C-8E436B657BE1}" type="presParOf" srcId="{A72C3636-177F-4839-ACC1-AF16ABCFE371}" destId="{BEBBC477-BF6E-49A5-B513-5427A27189C1}" srcOrd="3" destOrd="0" presId="urn:microsoft.com/office/officeart/2008/layout/LinedList"/>
    <dgm:cxn modelId="{348DEC55-1518-482B-8D2C-57887EB68968}" type="presParOf" srcId="{A72C3636-177F-4839-ACC1-AF16ABCFE371}" destId="{E886BC75-82F4-477A-8E15-AF9D407C2E5A}" srcOrd="4" destOrd="0" presId="urn:microsoft.com/office/officeart/2008/layout/LinedList"/>
    <dgm:cxn modelId="{8F7B46EF-BB61-4333-B737-B5B245E51F2D}" type="presParOf" srcId="{E886BC75-82F4-477A-8E15-AF9D407C2E5A}" destId="{561C352C-C611-4793-99FB-84AB9DB8F56F}" srcOrd="0" destOrd="0" presId="urn:microsoft.com/office/officeart/2008/layout/LinedList"/>
    <dgm:cxn modelId="{6BB474DA-EA1D-4EDF-B45B-574A96ABBC96}" type="presParOf" srcId="{E886BC75-82F4-477A-8E15-AF9D407C2E5A}" destId="{943D7338-11AB-4491-8D51-A6CF7E538830}" srcOrd="1" destOrd="0" presId="urn:microsoft.com/office/officeart/2008/layout/LinedList"/>
    <dgm:cxn modelId="{FAA5B668-BD79-4850-9912-C09836206CDF}" type="presParOf" srcId="{E886BC75-82F4-477A-8E15-AF9D407C2E5A}" destId="{FB69FEDA-F9D0-4521-8A3E-12C696CBEA6B}" srcOrd="2" destOrd="0" presId="urn:microsoft.com/office/officeart/2008/layout/LinedList"/>
    <dgm:cxn modelId="{85477EA3-99CD-40E2-BBCA-6A1CE9D9E1B0}" type="presParOf" srcId="{A72C3636-177F-4839-ACC1-AF16ABCFE371}" destId="{C91E823B-78F6-4D0D-8AC8-78894D02F378}" srcOrd="5" destOrd="0" presId="urn:microsoft.com/office/officeart/2008/layout/LinedList"/>
    <dgm:cxn modelId="{7F5E497D-94A0-498B-938A-16BDF7B50974}" type="presParOf" srcId="{A72C3636-177F-4839-ACC1-AF16ABCFE371}" destId="{3D03E107-31F0-45BD-BD8E-45BFD18B6F26}" srcOrd="6" destOrd="0" presId="urn:microsoft.com/office/officeart/2008/layout/LinedList"/>
    <dgm:cxn modelId="{7CE0A439-201A-4CAD-8FFC-5434173FD641}" type="presParOf" srcId="{E23BD45E-16F4-4C7E-9B85-21EEE271966F}" destId="{BDEB46AB-25D7-421C-B803-D0846E886DFB}" srcOrd="2" destOrd="0" presId="urn:microsoft.com/office/officeart/2008/layout/LinedList"/>
    <dgm:cxn modelId="{DF9E1EF8-95C3-46D1-9C1C-3038EDA095A8}" type="presParOf" srcId="{E23BD45E-16F4-4C7E-9B85-21EEE271966F}" destId="{3A906C47-550C-4045-8CD4-C69D1135A514}" srcOrd="3" destOrd="0" presId="urn:microsoft.com/office/officeart/2008/layout/LinedList"/>
    <dgm:cxn modelId="{CC557880-9CF2-4530-8FEE-35EE0EE60BD9}" type="presParOf" srcId="{3A906C47-550C-4045-8CD4-C69D1135A514}" destId="{A2834C01-CB35-4DD3-8AF1-D969E268AA95}" srcOrd="0" destOrd="0" presId="urn:microsoft.com/office/officeart/2008/layout/LinedList"/>
    <dgm:cxn modelId="{34837940-201F-47AE-930B-B5E14AB11C48}" type="presParOf" srcId="{3A906C47-550C-4045-8CD4-C69D1135A514}" destId="{968A3677-78E4-480B-BEB3-779864289DE6}" srcOrd="1" destOrd="0" presId="urn:microsoft.com/office/officeart/2008/layout/LinedList"/>
    <dgm:cxn modelId="{91464203-1BEE-42FD-9EF5-169B11939F18}" type="presParOf" srcId="{968A3677-78E4-480B-BEB3-779864289DE6}" destId="{CC084A41-9B4B-4691-835B-C650024944B3}" srcOrd="0" destOrd="0" presId="urn:microsoft.com/office/officeart/2008/layout/LinedList"/>
    <dgm:cxn modelId="{28B75399-96E9-49F3-BE36-06DAC6C3A8D1}" type="presParOf" srcId="{968A3677-78E4-480B-BEB3-779864289DE6}" destId="{99169C83-6933-4433-8F67-94241FBC9862}" srcOrd="1" destOrd="0" presId="urn:microsoft.com/office/officeart/2008/layout/LinedList"/>
    <dgm:cxn modelId="{F7D423D5-6E05-48DA-8EA7-679C1688AAAC}" type="presParOf" srcId="{99169C83-6933-4433-8F67-94241FBC9862}" destId="{5B3DF666-ABAC-4FA3-BA60-E8CB05C30206}" srcOrd="0" destOrd="0" presId="urn:microsoft.com/office/officeart/2008/layout/LinedList"/>
    <dgm:cxn modelId="{E3F6E98A-C722-49C0-A9C5-AC87D3B3C2FD}" type="presParOf" srcId="{99169C83-6933-4433-8F67-94241FBC9862}" destId="{BA515D32-FACC-465B-B464-D4BFE30E3B72}" srcOrd="1" destOrd="0" presId="urn:microsoft.com/office/officeart/2008/layout/LinedList"/>
    <dgm:cxn modelId="{0FEF92DD-A474-4EB0-8E22-033F978F68B9}" type="presParOf" srcId="{99169C83-6933-4433-8F67-94241FBC9862}" destId="{622966A8-83AC-4FCA-B7FB-6C2385FE6F77}" srcOrd="2" destOrd="0" presId="urn:microsoft.com/office/officeart/2008/layout/LinedList"/>
    <dgm:cxn modelId="{0AAE0480-EE7F-4E04-98DE-AF06D72E9F2F}" type="presParOf" srcId="{968A3677-78E4-480B-BEB3-779864289DE6}" destId="{77805221-6146-45E3-8A96-976169D9A2A5}" srcOrd="2" destOrd="0" presId="urn:microsoft.com/office/officeart/2008/layout/LinedList"/>
    <dgm:cxn modelId="{5182B5A1-BD6C-4B22-8B67-CDFC07CD6FBB}" type="presParOf" srcId="{968A3677-78E4-480B-BEB3-779864289DE6}" destId="{BE1EE79D-1BDD-45F3-80F8-59860A4520EE}" srcOrd="3" destOrd="0" presId="urn:microsoft.com/office/officeart/2008/layout/LinedList"/>
    <dgm:cxn modelId="{2A457C4A-AACF-464E-A19F-90B942DE1F55}" type="presParOf" srcId="{968A3677-78E4-480B-BEB3-779864289DE6}" destId="{64F79863-BAC8-46E6-9E6F-0D9C12F323D1}" srcOrd="4" destOrd="0" presId="urn:microsoft.com/office/officeart/2008/layout/LinedList"/>
    <dgm:cxn modelId="{F4010DC8-A986-4E40-87ED-DB94CD7FEB6F}" type="presParOf" srcId="{64F79863-BAC8-46E6-9E6F-0D9C12F323D1}" destId="{8069FBEC-E734-4CB0-BCC2-C42CA497C6D9}" srcOrd="0" destOrd="0" presId="urn:microsoft.com/office/officeart/2008/layout/LinedList"/>
    <dgm:cxn modelId="{800E2FCC-AFED-4C81-9850-558AD7E1EDFA}" type="presParOf" srcId="{64F79863-BAC8-46E6-9E6F-0D9C12F323D1}" destId="{98C55020-7135-4652-A50A-A478F184C2E2}" srcOrd="1" destOrd="0" presId="urn:microsoft.com/office/officeart/2008/layout/LinedList"/>
    <dgm:cxn modelId="{3611637B-C3DC-474D-BD17-DB4514EB977E}" type="presParOf" srcId="{64F79863-BAC8-46E6-9E6F-0D9C12F323D1}" destId="{7AABF21F-12BF-4F09-B5EE-F1189F857B9E}" srcOrd="2" destOrd="0" presId="urn:microsoft.com/office/officeart/2008/layout/LinedList"/>
    <dgm:cxn modelId="{9201DCA0-EFB8-4F14-9298-A5213CFA052A}" type="presParOf" srcId="{968A3677-78E4-480B-BEB3-779864289DE6}" destId="{71BC560B-1666-40D5-B09F-2A1C423A7BAB}" srcOrd="5" destOrd="0" presId="urn:microsoft.com/office/officeart/2008/layout/LinedList"/>
    <dgm:cxn modelId="{D17FC120-28CD-45FC-AC9E-9222FEB47FBD}" type="presParOf" srcId="{968A3677-78E4-480B-BEB3-779864289DE6}" destId="{22619345-18CF-4E8C-9F42-3B5F8013EB03}" srcOrd="6" destOrd="0" presId="urn:microsoft.com/office/officeart/2008/layout/LinedList"/>
    <dgm:cxn modelId="{8A210356-6E4C-43D2-B137-20A732BD403D}" type="presParOf" srcId="{968A3677-78E4-480B-BEB3-779864289DE6}" destId="{470D2923-A968-415A-8346-3CEE1C774967}" srcOrd="7" destOrd="0" presId="urn:microsoft.com/office/officeart/2008/layout/LinedList"/>
    <dgm:cxn modelId="{F625741A-95C3-4B90-A783-79A9F54B6D75}" type="presParOf" srcId="{470D2923-A968-415A-8346-3CEE1C774967}" destId="{B8955057-1120-4D9C-8825-B38410DB0119}" srcOrd="0" destOrd="0" presId="urn:microsoft.com/office/officeart/2008/layout/LinedList"/>
    <dgm:cxn modelId="{F783207E-128D-4A21-BFC5-BB33900DE117}" type="presParOf" srcId="{470D2923-A968-415A-8346-3CEE1C774967}" destId="{BB656FFF-A3DF-4A4A-9FE7-2661E8A0B982}" srcOrd="1" destOrd="0" presId="urn:microsoft.com/office/officeart/2008/layout/LinedList"/>
    <dgm:cxn modelId="{3485597F-5163-40FE-BF41-E2FB93AB7ADC}" type="presParOf" srcId="{470D2923-A968-415A-8346-3CEE1C774967}" destId="{AF5D7748-36E8-4E9B-B783-FAC3D66E6E3B}" srcOrd="2" destOrd="0" presId="urn:microsoft.com/office/officeart/2008/layout/LinedList"/>
    <dgm:cxn modelId="{7C68AC30-62A1-434B-9B1B-76CB7A1DBB92}" type="presParOf" srcId="{968A3677-78E4-480B-BEB3-779864289DE6}" destId="{8C3914D1-96D2-4271-95BB-53AD4927564D}" srcOrd="8" destOrd="0" presId="urn:microsoft.com/office/officeart/2008/layout/LinedList"/>
    <dgm:cxn modelId="{761BEE93-76ED-4148-9AA8-DD03CE9091FB}" type="presParOf" srcId="{968A3677-78E4-480B-BEB3-779864289DE6}" destId="{54E0158D-4405-421A-950A-9400E5D71AC9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D55A235-E8A6-4E12-9530-7A6D329681FA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97D19F5-5430-4E72-8587-BA0223535A94}">
      <dgm:prSet/>
      <dgm:spPr/>
      <dgm:t>
        <a:bodyPr/>
        <a:lstStyle/>
        <a:p>
          <a:r>
            <a:rPr lang="en-US" b="1" dirty="0"/>
            <a:t>Total Income</a:t>
          </a:r>
          <a:endParaRPr lang="en-IN" dirty="0"/>
        </a:p>
      </dgm:t>
    </dgm:pt>
    <dgm:pt modelId="{F3799794-410B-4E1A-BB44-C8CFCD664A50}" type="parTrans" cxnId="{69052B18-AF8F-48B7-8CBD-DF866AE8B198}">
      <dgm:prSet/>
      <dgm:spPr/>
      <dgm:t>
        <a:bodyPr/>
        <a:lstStyle/>
        <a:p>
          <a:endParaRPr lang="en-IN"/>
        </a:p>
      </dgm:t>
    </dgm:pt>
    <dgm:pt modelId="{C33C5B24-3D1C-4D7D-ACA6-30B5EE688BFE}" type="sibTrans" cxnId="{69052B18-AF8F-48B7-8CBD-DF866AE8B198}">
      <dgm:prSet/>
      <dgm:spPr/>
      <dgm:t>
        <a:bodyPr/>
        <a:lstStyle/>
        <a:p>
          <a:endParaRPr lang="en-IN"/>
        </a:p>
      </dgm:t>
    </dgm:pt>
    <dgm:pt modelId="{1D58A5B8-48B7-40A6-A8AF-5061C16A7B82}">
      <dgm:prSet/>
      <dgm:spPr/>
      <dgm:t>
        <a:bodyPr/>
        <a:lstStyle/>
        <a:p>
          <a:r>
            <a:rPr lang="en-US" dirty="0"/>
            <a:t>But EMI also has interest rate and we consider 10% for monthly (10/100)/12 = 0.0083</a:t>
          </a:r>
          <a:endParaRPr lang="en-IN" dirty="0"/>
        </a:p>
      </dgm:t>
    </dgm:pt>
    <dgm:pt modelId="{9FCBA3DF-7F80-4FE0-A338-CDA48F0528D0}" type="parTrans" cxnId="{4124FF86-7B0B-4394-B4A1-F4A3828DAE32}">
      <dgm:prSet/>
      <dgm:spPr/>
      <dgm:t>
        <a:bodyPr/>
        <a:lstStyle/>
        <a:p>
          <a:endParaRPr lang="en-IN"/>
        </a:p>
      </dgm:t>
    </dgm:pt>
    <dgm:pt modelId="{748BF1D9-967C-4F00-A314-8126CC6F8A4E}" type="sibTrans" cxnId="{4124FF86-7B0B-4394-B4A1-F4A3828DAE32}">
      <dgm:prSet/>
      <dgm:spPr/>
      <dgm:t>
        <a:bodyPr/>
        <a:lstStyle/>
        <a:p>
          <a:endParaRPr lang="en-IN"/>
        </a:p>
      </dgm:t>
    </dgm:pt>
    <mc:AlternateContent xmlns:mc="http://schemas.openxmlformats.org/markup-compatibility/2006" xmlns:a14="http://schemas.microsoft.com/office/drawing/2010/main">
      <mc:Choice Requires="a14">
        <dgm:pt modelId="{DE96E215-45FD-4D27-85A8-3B003E24E8FC}">
          <dgm:prSet/>
          <dgm:spPr/>
          <dgm:t>
            <a:bodyPr/>
            <a:lstStyle/>
            <a:p>
              <a:r>
                <a:rPr lang="en-US" dirty="0"/>
                <a:t>EMI = </a:t>
              </a:r>
              <a14:m>
                <m:oMath xmlns:m="http://schemas.openxmlformats.org/officeDocument/2006/math">
                  <m:f>
                    <m:fPr>
                      <m:ctrlPr>
                        <a:rPr lang="en-US" i="1" smtClean="0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num>
                    <m:den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den>
                  </m:f>
                </m:oMath>
              </a14:m>
              <a:endParaRPr lang="en-IN" dirty="0"/>
            </a:p>
          </dgm:t>
        </dgm:pt>
      </mc:Choice>
      <mc:Fallback xmlns="">
        <dgm:pt modelId="{DE96E215-45FD-4D27-85A8-3B003E24E8FC}">
          <dgm:prSet/>
          <dgm:spPr/>
          <dgm:t>
            <a:bodyPr/>
            <a:lstStyle/>
            <a:p>
              <a:r>
                <a:rPr lang="en-US" dirty="0"/>
                <a:t>EMI = </a:t>
              </a:r>
              <a:r>
                <a:rPr lang="en-US" i="0">
                  <a:latin typeface="Cambria Math" panose="02040503050406030204" pitchFamily="18" charset="0"/>
                </a:rPr>
                <a:t>(</a:t>
              </a:r>
              <a:r>
                <a:rPr lang="en-US" b="0" i="0">
                  <a:latin typeface="Cambria Math" panose="02040503050406030204" pitchFamily="18" charset="0"/>
                </a:rPr>
                <a:t>𝑃</a:t>
              </a:r>
              <a:r>
                <a:rPr lang="en-US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×𝑟×(1+𝑟)^𝑛)/(</a:t>
              </a:r>
              <a:r>
                <a:rPr lang="en-US" b="0" i="0">
                  <a:latin typeface="Cambria Math" panose="02040503050406030204" pitchFamily="18" charset="0"/>
                </a:rPr>
                <a:t>1+𝑟)^(𝑛−1) </a:t>
              </a:r>
              <a:endParaRPr lang="en-IN" dirty="0"/>
            </a:p>
          </dgm:t>
        </dgm:pt>
      </mc:Fallback>
    </mc:AlternateContent>
    <dgm:pt modelId="{383018DA-1A6B-4742-AF39-AE8AE52DE190}" type="parTrans" cxnId="{6C800E2C-A6F0-41C8-923D-82F3BF9F8923}">
      <dgm:prSet/>
      <dgm:spPr/>
      <dgm:t>
        <a:bodyPr/>
        <a:lstStyle/>
        <a:p>
          <a:endParaRPr lang="en-IN"/>
        </a:p>
      </dgm:t>
    </dgm:pt>
    <dgm:pt modelId="{60CE412D-E601-4D0A-A5CC-061188E4E560}" type="sibTrans" cxnId="{6C800E2C-A6F0-41C8-923D-82F3BF9F8923}">
      <dgm:prSet/>
      <dgm:spPr/>
      <dgm:t>
        <a:bodyPr/>
        <a:lstStyle/>
        <a:p>
          <a:endParaRPr lang="en-IN"/>
        </a:p>
      </dgm:t>
    </dgm:pt>
    <dgm:pt modelId="{D7F3A352-A909-4AF5-A08C-7AA5807E78A5}">
      <dgm:prSet/>
      <dgm:spPr/>
      <dgm:t>
        <a:bodyPr/>
        <a:lstStyle/>
        <a:p>
          <a:r>
            <a:rPr lang="en-US" dirty="0"/>
            <a:t>r = Rate of Interest</a:t>
          </a:r>
          <a:endParaRPr lang="en-IN" dirty="0"/>
        </a:p>
      </dgm:t>
    </dgm:pt>
    <dgm:pt modelId="{CDD52BB4-5C6C-4334-A051-4C0D3001E848}" type="parTrans" cxnId="{84C81862-5701-46E8-918A-95752019B84A}">
      <dgm:prSet/>
      <dgm:spPr/>
      <dgm:t>
        <a:bodyPr/>
        <a:lstStyle/>
        <a:p>
          <a:endParaRPr lang="en-IN"/>
        </a:p>
      </dgm:t>
    </dgm:pt>
    <dgm:pt modelId="{C04D4D6C-B8A4-411F-B6BD-3CAE8DB5B1C1}" type="sibTrans" cxnId="{84C81862-5701-46E8-918A-95752019B84A}">
      <dgm:prSet/>
      <dgm:spPr/>
      <dgm:t>
        <a:bodyPr/>
        <a:lstStyle/>
        <a:p>
          <a:endParaRPr lang="en-IN"/>
        </a:p>
      </dgm:t>
    </dgm:pt>
    <dgm:pt modelId="{AB0DD84B-301E-481F-86F9-31BFEA7E9087}">
      <dgm:prSet/>
      <dgm:spPr/>
      <dgm:t>
        <a:bodyPr/>
        <a:lstStyle/>
        <a:p>
          <a:r>
            <a:rPr lang="en-US" dirty="0"/>
            <a:t>n = Tenure of repayment or </a:t>
          </a:r>
          <a:r>
            <a:rPr lang="en-US" dirty="0" err="1"/>
            <a:t>Loan_Amount_Term</a:t>
          </a:r>
          <a:endParaRPr lang="en-IN" dirty="0"/>
        </a:p>
      </dgm:t>
    </dgm:pt>
    <dgm:pt modelId="{2663A6D7-9284-4683-A769-8687B0D3C95F}" type="parTrans" cxnId="{3982C3A7-E7DA-4051-B105-4E5D8B2CF2A1}">
      <dgm:prSet/>
      <dgm:spPr/>
      <dgm:t>
        <a:bodyPr/>
        <a:lstStyle/>
        <a:p>
          <a:endParaRPr lang="en-IN"/>
        </a:p>
      </dgm:t>
    </dgm:pt>
    <dgm:pt modelId="{FE73CA0E-3983-429F-8DA1-3B9304EC5608}" type="sibTrans" cxnId="{3982C3A7-E7DA-4051-B105-4E5D8B2CF2A1}">
      <dgm:prSet/>
      <dgm:spPr/>
      <dgm:t>
        <a:bodyPr/>
        <a:lstStyle/>
        <a:p>
          <a:endParaRPr lang="en-IN"/>
        </a:p>
      </dgm:t>
    </dgm:pt>
    <dgm:pt modelId="{FA6BAC2D-920A-430A-A011-069FE6DED289}">
      <dgm:prSet/>
      <dgm:spPr/>
      <dgm:t>
        <a:bodyPr/>
        <a:lstStyle/>
        <a:p>
          <a:r>
            <a:rPr lang="en-US" b="1"/>
            <a:t>Credit_History wise Total Income</a:t>
          </a:r>
          <a:endParaRPr lang="en-IN"/>
        </a:p>
      </dgm:t>
    </dgm:pt>
    <dgm:pt modelId="{367BD5C9-622C-4A51-98FD-1508FC39A5DB}" type="parTrans" cxnId="{AD65E089-A273-4E7A-9592-E90A847C472A}">
      <dgm:prSet/>
      <dgm:spPr/>
      <dgm:t>
        <a:bodyPr/>
        <a:lstStyle/>
        <a:p>
          <a:endParaRPr lang="en-IN"/>
        </a:p>
      </dgm:t>
    </dgm:pt>
    <dgm:pt modelId="{F4D363E0-DE3C-4E2C-AB2A-AFC92BB9AA3B}" type="sibTrans" cxnId="{AD65E089-A273-4E7A-9592-E90A847C472A}">
      <dgm:prSet/>
      <dgm:spPr/>
      <dgm:t>
        <a:bodyPr/>
        <a:lstStyle/>
        <a:p>
          <a:endParaRPr lang="en-IN"/>
        </a:p>
      </dgm:t>
    </dgm:pt>
    <dgm:pt modelId="{94FBFBA8-B95C-4BD4-9E81-8022941BE87C}">
      <dgm:prSet/>
      <dgm:spPr/>
      <dgm:t>
        <a:bodyPr/>
        <a:lstStyle/>
        <a:p>
          <a:r>
            <a:rPr lang="en-US"/>
            <a:t>Group Credit_History with sum of Total Income</a:t>
          </a:r>
          <a:endParaRPr lang="en-IN"/>
        </a:p>
      </dgm:t>
    </dgm:pt>
    <dgm:pt modelId="{70C764B8-57C7-4ADB-838C-1B9695977CEA}" type="parTrans" cxnId="{53B67BD4-9BE9-4FC3-95A9-E8EBA06B477E}">
      <dgm:prSet/>
      <dgm:spPr/>
      <dgm:t>
        <a:bodyPr/>
        <a:lstStyle/>
        <a:p>
          <a:endParaRPr lang="en-IN"/>
        </a:p>
      </dgm:t>
    </dgm:pt>
    <dgm:pt modelId="{AA53547A-8414-4E28-A780-EFBF7EB000F5}" type="sibTrans" cxnId="{53B67BD4-9BE9-4FC3-95A9-E8EBA06B477E}">
      <dgm:prSet/>
      <dgm:spPr/>
      <dgm:t>
        <a:bodyPr/>
        <a:lstStyle/>
        <a:p>
          <a:endParaRPr lang="en-IN"/>
        </a:p>
      </dgm:t>
    </dgm:pt>
    <dgm:pt modelId="{C385EC5A-8B58-4D5F-8CA4-41839CA0F638}">
      <dgm:prSet/>
      <dgm:spPr/>
      <dgm:t>
        <a:bodyPr/>
        <a:lstStyle/>
        <a:p>
          <a:r>
            <a:rPr lang="en-US" b="1"/>
            <a:t>Dependents wise LoanAmount</a:t>
          </a:r>
          <a:endParaRPr lang="en-IN"/>
        </a:p>
      </dgm:t>
    </dgm:pt>
    <dgm:pt modelId="{2A80283C-C483-4AA1-A30B-2643F47D371A}" type="parTrans" cxnId="{C9BA51E7-C3BB-45FA-95CD-6478A421BC30}">
      <dgm:prSet/>
      <dgm:spPr/>
      <dgm:t>
        <a:bodyPr/>
        <a:lstStyle/>
        <a:p>
          <a:endParaRPr lang="en-IN"/>
        </a:p>
      </dgm:t>
    </dgm:pt>
    <dgm:pt modelId="{EA32E3D9-16C7-4373-8603-4B1D16F74BD4}" type="sibTrans" cxnId="{C9BA51E7-C3BB-45FA-95CD-6478A421BC30}">
      <dgm:prSet/>
      <dgm:spPr/>
      <dgm:t>
        <a:bodyPr/>
        <a:lstStyle/>
        <a:p>
          <a:endParaRPr lang="en-IN"/>
        </a:p>
      </dgm:t>
    </dgm:pt>
    <dgm:pt modelId="{97B081BE-E7BC-4F1B-8911-004BCC838F1C}">
      <dgm:prSet/>
      <dgm:spPr/>
      <dgm:t>
        <a:bodyPr/>
        <a:lstStyle/>
        <a:p>
          <a:r>
            <a:rPr lang="en-US"/>
            <a:t>Group Dependents with sum of LoanAmount</a:t>
          </a:r>
          <a:endParaRPr lang="en-IN"/>
        </a:p>
      </dgm:t>
    </dgm:pt>
    <dgm:pt modelId="{73D9C2A5-F495-4F5B-970D-5ED8C8C41FFF}" type="parTrans" cxnId="{C027BB98-5EAF-4241-A8A9-CAC28966FDEB}">
      <dgm:prSet/>
      <dgm:spPr/>
      <dgm:t>
        <a:bodyPr/>
        <a:lstStyle/>
        <a:p>
          <a:endParaRPr lang="en-IN"/>
        </a:p>
      </dgm:t>
    </dgm:pt>
    <dgm:pt modelId="{84E8A8CD-E489-4332-BFCF-DFA8A7314F1B}" type="sibTrans" cxnId="{C027BB98-5EAF-4241-A8A9-CAC28966FDEB}">
      <dgm:prSet/>
      <dgm:spPr/>
      <dgm:t>
        <a:bodyPr/>
        <a:lstStyle/>
        <a:p>
          <a:endParaRPr lang="en-IN"/>
        </a:p>
      </dgm:t>
    </dgm:pt>
    <dgm:pt modelId="{737BFD4F-9F21-41A6-AE1B-8716552E9C2D}">
      <dgm:prSet/>
      <dgm:spPr/>
      <dgm:t>
        <a:bodyPr/>
        <a:lstStyle/>
        <a:p>
          <a:r>
            <a:rPr lang="en-US" b="1"/>
            <a:t>Debt to Income Ratio</a:t>
          </a:r>
          <a:endParaRPr lang="en-IN"/>
        </a:p>
      </dgm:t>
    </dgm:pt>
    <dgm:pt modelId="{A9258F1E-432E-43DC-B388-9444E67E5C35}" type="parTrans" cxnId="{A58E7A89-E58E-4E91-86AE-706734D47736}">
      <dgm:prSet/>
      <dgm:spPr/>
      <dgm:t>
        <a:bodyPr/>
        <a:lstStyle/>
        <a:p>
          <a:endParaRPr lang="en-IN"/>
        </a:p>
      </dgm:t>
    </dgm:pt>
    <dgm:pt modelId="{9423A304-B848-483F-82B6-5A398E160925}" type="sibTrans" cxnId="{A58E7A89-E58E-4E91-86AE-706734D47736}">
      <dgm:prSet/>
      <dgm:spPr/>
      <dgm:t>
        <a:bodyPr/>
        <a:lstStyle/>
        <a:p>
          <a:endParaRPr lang="en-IN"/>
        </a:p>
      </dgm:t>
    </dgm:pt>
    <dgm:pt modelId="{1981C5F6-1377-4AE3-8B50-FA3C4179B32F}">
      <dgm:prSet/>
      <dgm:spPr/>
      <dgm:t>
        <a:bodyPr/>
        <a:lstStyle/>
        <a:p>
          <a:r>
            <a:rPr lang="en-US"/>
            <a:t>Ratio of LoanAmount to TotalIncome</a:t>
          </a:r>
          <a:endParaRPr lang="en-IN"/>
        </a:p>
      </dgm:t>
    </dgm:pt>
    <dgm:pt modelId="{FE95E218-E28A-4999-8E6F-2C9E96E559FB}" type="parTrans" cxnId="{DCAA9646-B612-4EDD-B16A-76D1A479BE05}">
      <dgm:prSet/>
      <dgm:spPr/>
      <dgm:t>
        <a:bodyPr/>
        <a:lstStyle/>
        <a:p>
          <a:endParaRPr lang="en-IN"/>
        </a:p>
      </dgm:t>
    </dgm:pt>
    <dgm:pt modelId="{82BC564D-8D75-40BF-8DCB-DC350A64B7D5}" type="sibTrans" cxnId="{DCAA9646-B612-4EDD-B16A-76D1A479BE05}">
      <dgm:prSet/>
      <dgm:spPr/>
      <dgm:t>
        <a:bodyPr/>
        <a:lstStyle/>
        <a:p>
          <a:endParaRPr lang="en-IN"/>
        </a:p>
      </dgm:t>
    </dgm:pt>
    <dgm:pt modelId="{3831F2DD-129C-4C42-B169-EB9EBB544DB1}">
      <dgm:prSet/>
      <dgm:spPr/>
      <dgm:t>
        <a:bodyPr/>
        <a:lstStyle/>
        <a:p>
          <a:r>
            <a:rPr lang="en-US" b="1"/>
            <a:t>EMI to Loan_Amount_Term</a:t>
          </a:r>
          <a:endParaRPr lang="en-IN"/>
        </a:p>
      </dgm:t>
    </dgm:pt>
    <dgm:pt modelId="{916517E8-EC03-435F-B430-82A351E818BB}" type="parTrans" cxnId="{C62FA9A1-8F6C-4CE0-8D62-4A24EDB1085B}">
      <dgm:prSet/>
      <dgm:spPr/>
      <dgm:t>
        <a:bodyPr/>
        <a:lstStyle/>
        <a:p>
          <a:endParaRPr lang="en-IN"/>
        </a:p>
      </dgm:t>
    </dgm:pt>
    <dgm:pt modelId="{213BCBAE-3D60-4605-8C42-9BC95F641DB4}" type="sibTrans" cxnId="{C62FA9A1-8F6C-4CE0-8D62-4A24EDB1085B}">
      <dgm:prSet/>
      <dgm:spPr/>
      <dgm:t>
        <a:bodyPr/>
        <a:lstStyle/>
        <a:p>
          <a:endParaRPr lang="en-IN"/>
        </a:p>
      </dgm:t>
    </dgm:pt>
    <dgm:pt modelId="{C1EB580F-CB02-4CB8-B1DA-1C738C5FF53C}">
      <dgm:prSet/>
      <dgm:spPr/>
      <dgm:t>
        <a:bodyPr/>
        <a:lstStyle/>
        <a:p>
          <a:r>
            <a:rPr lang="en-US"/>
            <a:t>Ratio of EMI to Loan_Amount_Term</a:t>
          </a:r>
          <a:endParaRPr lang="en-IN"/>
        </a:p>
      </dgm:t>
    </dgm:pt>
    <dgm:pt modelId="{4EFEE276-01A6-4353-BB8C-0C01D83D4A79}" type="parTrans" cxnId="{55838F56-8CF6-40FC-81F2-5D7E0E76F92D}">
      <dgm:prSet/>
      <dgm:spPr/>
      <dgm:t>
        <a:bodyPr/>
        <a:lstStyle/>
        <a:p>
          <a:endParaRPr lang="en-IN"/>
        </a:p>
      </dgm:t>
    </dgm:pt>
    <dgm:pt modelId="{152DCE9C-D64C-4543-A28F-9A58F3C7A672}" type="sibTrans" cxnId="{55838F56-8CF6-40FC-81F2-5D7E0E76F92D}">
      <dgm:prSet/>
      <dgm:spPr/>
      <dgm:t>
        <a:bodyPr/>
        <a:lstStyle/>
        <a:p>
          <a:endParaRPr lang="en-IN"/>
        </a:p>
      </dgm:t>
    </dgm:pt>
    <dgm:pt modelId="{89F1B0B0-1EE0-4BB8-886F-52C28766F130}">
      <dgm:prSet/>
      <dgm:spPr/>
      <dgm:t>
        <a:bodyPr/>
        <a:lstStyle/>
        <a:p>
          <a:r>
            <a:rPr lang="en-US" b="1"/>
            <a:t>Property Grouping for Income Ratio</a:t>
          </a:r>
          <a:endParaRPr lang="en-IN"/>
        </a:p>
      </dgm:t>
    </dgm:pt>
    <dgm:pt modelId="{3AC759CB-2C9F-4CAC-85E9-E7A6C694838A}" type="parTrans" cxnId="{DD617459-3381-401A-BF69-79749F61C69D}">
      <dgm:prSet/>
      <dgm:spPr/>
      <dgm:t>
        <a:bodyPr/>
        <a:lstStyle/>
        <a:p>
          <a:endParaRPr lang="en-IN"/>
        </a:p>
      </dgm:t>
    </dgm:pt>
    <dgm:pt modelId="{A1CD0BBF-ED46-4090-A851-AE61E3C94AAC}" type="sibTrans" cxnId="{DD617459-3381-401A-BF69-79749F61C69D}">
      <dgm:prSet/>
      <dgm:spPr/>
      <dgm:t>
        <a:bodyPr/>
        <a:lstStyle/>
        <a:p>
          <a:endParaRPr lang="en-IN"/>
        </a:p>
      </dgm:t>
    </dgm:pt>
    <dgm:pt modelId="{641CDFC8-3EB9-49EA-A796-762697924CEF}">
      <dgm:prSet/>
      <dgm:spPr/>
      <dgm:t>
        <a:bodyPr/>
        <a:lstStyle/>
        <a:p>
          <a:r>
            <a:rPr lang="en-US" dirty="0"/>
            <a:t>Group Property with Mean of Income Ratio</a:t>
          </a:r>
          <a:endParaRPr lang="en-IN" dirty="0"/>
        </a:p>
      </dgm:t>
    </dgm:pt>
    <dgm:pt modelId="{E9583601-E9B3-4A29-A2BE-7CEBCE590C1B}" type="parTrans" cxnId="{61E6C9DD-DE0F-486D-BA6D-F26119FEB3DF}">
      <dgm:prSet/>
      <dgm:spPr/>
      <dgm:t>
        <a:bodyPr/>
        <a:lstStyle/>
        <a:p>
          <a:endParaRPr lang="en-IN"/>
        </a:p>
      </dgm:t>
    </dgm:pt>
    <dgm:pt modelId="{EE4F9DA2-EF8D-4391-A715-92E94F198721}" type="sibTrans" cxnId="{61E6C9DD-DE0F-486D-BA6D-F26119FEB3DF}">
      <dgm:prSet/>
      <dgm:spPr/>
      <dgm:t>
        <a:bodyPr/>
        <a:lstStyle/>
        <a:p>
          <a:endParaRPr lang="en-IN"/>
        </a:p>
      </dgm:t>
    </dgm:pt>
    <dgm:pt modelId="{639F5F65-EBB2-4E26-867C-2FF8888D03E7}">
      <dgm:prSet/>
      <dgm:spPr/>
      <dgm:t>
        <a:bodyPr/>
        <a:lstStyle/>
        <a:p>
          <a:r>
            <a:rPr lang="en-US" b="1" dirty="0"/>
            <a:t>EMI = </a:t>
          </a:r>
          <a:r>
            <a:rPr lang="en-US" b="1" dirty="0" err="1"/>
            <a:t>LoanAmount</a:t>
          </a:r>
          <a:r>
            <a:rPr lang="en-US" b="1" dirty="0"/>
            <a:t> / </a:t>
          </a:r>
          <a:r>
            <a:rPr lang="en-US" b="1" dirty="0" err="1"/>
            <a:t>Loan_Amount_Term</a:t>
          </a:r>
          <a:endParaRPr lang="en-IN" dirty="0"/>
        </a:p>
      </dgm:t>
    </dgm:pt>
    <dgm:pt modelId="{967B2C4E-5BF9-447E-B494-30F5F33A2B05}" type="parTrans" cxnId="{3C39FD6B-CD7A-4AD0-9070-F652210E90E5}">
      <dgm:prSet/>
      <dgm:spPr/>
      <dgm:t>
        <a:bodyPr/>
        <a:lstStyle/>
        <a:p>
          <a:endParaRPr lang="en-IN"/>
        </a:p>
      </dgm:t>
    </dgm:pt>
    <dgm:pt modelId="{349B33F8-70A7-4A2C-ACB5-1EC43426275D}" type="sibTrans" cxnId="{3C39FD6B-CD7A-4AD0-9070-F652210E90E5}">
      <dgm:prSet/>
      <dgm:spPr/>
      <dgm:t>
        <a:bodyPr/>
        <a:lstStyle/>
        <a:p>
          <a:endParaRPr lang="en-IN"/>
        </a:p>
      </dgm:t>
    </dgm:pt>
    <dgm:pt modelId="{51F0B840-A2A4-4A30-A45F-B95C8DA86185}">
      <dgm:prSet/>
      <dgm:spPr/>
      <dgm:t>
        <a:bodyPr/>
        <a:lstStyle/>
        <a:p>
          <a:r>
            <a:rPr lang="en-US" b="0" dirty="0"/>
            <a:t>Applicant Income + Coapplicant Income</a:t>
          </a:r>
          <a:endParaRPr lang="en-IN" b="0" dirty="0"/>
        </a:p>
      </dgm:t>
    </dgm:pt>
    <dgm:pt modelId="{4C175A74-3066-4352-B5C8-68FAF35890F2}" type="parTrans" cxnId="{2BD1D178-1C44-46C5-B031-7BF1BA69DDEB}">
      <dgm:prSet/>
      <dgm:spPr/>
      <dgm:t>
        <a:bodyPr/>
        <a:lstStyle/>
        <a:p>
          <a:endParaRPr lang="en-IN"/>
        </a:p>
      </dgm:t>
    </dgm:pt>
    <dgm:pt modelId="{9C8443C7-0E04-4F89-BEC0-E8B98545F6CD}" type="sibTrans" cxnId="{2BD1D178-1C44-46C5-B031-7BF1BA69DDEB}">
      <dgm:prSet/>
      <dgm:spPr/>
      <dgm:t>
        <a:bodyPr/>
        <a:lstStyle/>
        <a:p>
          <a:endParaRPr lang="en-IN"/>
        </a:p>
      </dgm:t>
    </dgm:pt>
    <dgm:pt modelId="{BBF9751B-8B3B-41D3-97B5-EB3B60BA8E53}">
      <dgm:prSet/>
      <dgm:spPr/>
      <dgm:t>
        <a:bodyPr/>
        <a:lstStyle/>
        <a:p>
          <a:r>
            <a:rPr lang="en-US" dirty="0"/>
            <a:t>P = Principal Loan Amount</a:t>
          </a:r>
          <a:endParaRPr lang="en-IN" dirty="0"/>
        </a:p>
      </dgm:t>
    </dgm:pt>
    <dgm:pt modelId="{2B94FABF-8DF8-4E1F-B6F5-4686F8312C18}" type="parTrans" cxnId="{853CE2BE-D851-4551-A5DA-DF2C4846D23F}">
      <dgm:prSet/>
      <dgm:spPr/>
      <dgm:t>
        <a:bodyPr/>
        <a:lstStyle/>
        <a:p>
          <a:endParaRPr lang="en-IN"/>
        </a:p>
      </dgm:t>
    </dgm:pt>
    <dgm:pt modelId="{62DA7FF2-2FB9-4EE4-AD96-A9B964E94406}" type="sibTrans" cxnId="{853CE2BE-D851-4551-A5DA-DF2C4846D23F}">
      <dgm:prSet/>
      <dgm:spPr/>
      <dgm:t>
        <a:bodyPr/>
        <a:lstStyle/>
        <a:p>
          <a:endParaRPr lang="en-IN"/>
        </a:p>
      </dgm:t>
    </dgm:pt>
    <dgm:pt modelId="{9F13B58C-3FCF-4F3F-92AB-1D8B8F0C5413}" type="pres">
      <dgm:prSet presAssocID="{DD55A235-E8A6-4E12-9530-7A6D329681FA}" presName="Name0" presStyleCnt="0">
        <dgm:presLayoutVars>
          <dgm:dir/>
          <dgm:animLvl val="lvl"/>
          <dgm:resizeHandles val="exact"/>
        </dgm:presLayoutVars>
      </dgm:prSet>
      <dgm:spPr/>
    </dgm:pt>
    <dgm:pt modelId="{DD3923B1-E8CF-42CE-8F44-E3B44ABB82EF}" type="pres">
      <dgm:prSet presAssocID="{197D19F5-5430-4E72-8587-BA0223535A94}" presName="linNode" presStyleCnt="0"/>
      <dgm:spPr/>
    </dgm:pt>
    <dgm:pt modelId="{0AD36D3A-F25F-482D-82FB-9C038D47080D}" type="pres">
      <dgm:prSet presAssocID="{197D19F5-5430-4E72-8587-BA0223535A94}" presName="parTx" presStyleLbl="revTx" presStyleIdx="0" presStyleCnt="7">
        <dgm:presLayoutVars>
          <dgm:chMax val="1"/>
          <dgm:bulletEnabled val="1"/>
        </dgm:presLayoutVars>
      </dgm:prSet>
      <dgm:spPr/>
    </dgm:pt>
    <dgm:pt modelId="{D6FCF2F5-0559-4125-8E9D-147C16E55B5D}" type="pres">
      <dgm:prSet presAssocID="{197D19F5-5430-4E72-8587-BA0223535A94}" presName="bracket" presStyleLbl="parChTrans1D1" presStyleIdx="0" presStyleCnt="7"/>
      <dgm:spPr/>
    </dgm:pt>
    <dgm:pt modelId="{8C02C1D7-D6DD-4C16-8EBF-0C6029F7AE84}" type="pres">
      <dgm:prSet presAssocID="{197D19F5-5430-4E72-8587-BA0223535A94}" presName="spH" presStyleCnt="0"/>
      <dgm:spPr/>
    </dgm:pt>
    <dgm:pt modelId="{E079A197-D681-42DE-AC07-D2C52BC49D53}" type="pres">
      <dgm:prSet presAssocID="{197D19F5-5430-4E72-8587-BA0223535A94}" presName="desTx" presStyleLbl="node1" presStyleIdx="0" presStyleCnt="7">
        <dgm:presLayoutVars>
          <dgm:bulletEnabled val="1"/>
        </dgm:presLayoutVars>
      </dgm:prSet>
      <dgm:spPr/>
    </dgm:pt>
    <dgm:pt modelId="{544CB0F7-A567-4EF2-9872-6B904CAB31CA}" type="pres">
      <dgm:prSet presAssocID="{C33C5B24-3D1C-4D7D-ACA6-30B5EE688BFE}" presName="spV" presStyleCnt="0"/>
      <dgm:spPr/>
    </dgm:pt>
    <dgm:pt modelId="{2504C8AC-DDB3-4EA9-BCDD-4E5D0B2A199F}" type="pres">
      <dgm:prSet presAssocID="{639F5F65-EBB2-4E26-867C-2FF8888D03E7}" presName="linNode" presStyleCnt="0"/>
      <dgm:spPr/>
    </dgm:pt>
    <dgm:pt modelId="{C76D21AB-D555-4C16-A9D4-16CE4ABDB999}" type="pres">
      <dgm:prSet presAssocID="{639F5F65-EBB2-4E26-867C-2FF8888D03E7}" presName="parTx" presStyleLbl="revTx" presStyleIdx="1" presStyleCnt="7">
        <dgm:presLayoutVars>
          <dgm:chMax val="1"/>
          <dgm:bulletEnabled val="1"/>
        </dgm:presLayoutVars>
      </dgm:prSet>
      <dgm:spPr/>
    </dgm:pt>
    <dgm:pt modelId="{52B175AA-652B-4A0E-B536-BEF186A3E15C}" type="pres">
      <dgm:prSet presAssocID="{639F5F65-EBB2-4E26-867C-2FF8888D03E7}" presName="bracket" presStyleLbl="parChTrans1D1" presStyleIdx="1" presStyleCnt="7"/>
      <dgm:spPr/>
    </dgm:pt>
    <dgm:pt modelId="{07E0B422-C8A0-4D08-B020-E77922B8057A}" type="pres">
      <dgm:prSet presAssocID="{639F5F65-EBB2-4E26-867C-2FF8888D03E7}" presName="spH" presStyleCnt="0"/>
      <dgm:spPr/>
    </dgm:pt>
    <dgm:pt modelId="{B3BA017B-165A-41D0-B919-87D19D37F333}" type="pres">
      <dgm:prSet presAssocID="{639F5F65-EBB2-4E26-867C-2FF8888D03E7}" presName="desTx" presStyleLbl="node1" presStyleIdx="1" presStyleCnt="7">
        <dgm:presLayoutVars>
          <dgm:bulletEnabled val="1"/>
        </dgm:presLayoutVars>
      </dgm:prSet>
      <dgm:spPr/>
    </dgm:pt>
    <dgm:pt modelId="{AFD59465-8CA2-4271-9EDB-BFF8186EAB7E}" type="pres">
      <dgm:prSet presAssocID="{349B33F8-70A7-4A2C-ACB5-1EC43426275D}" presName="spV" presStyleCnt="0"/>
      <dgm:spPr/>
    </dgm:pt>
    <dgm:pt modelId="{026DEE9C-A770-41F4-8917-5F93CD4DA85A}" type="pres">
      <dgm:prSet presAssocID="{FA6BAC2D-920A-430A-A011-069FE6DED289}" presName="linNode" presStyleCnt="0"/>
      <dgm:spPr/>
    </dgm:pt>
    <dgm:pt modelId="{4BB7CCF6-829D-4426-AF0B-DE820BC576E5}" type="pres">
      <dgm:prSet presAssocID="{FA6BAC2D-920A-430A-A011-069FE6DED289}" presName="parTx" presStyleLbl="revTx" presStyleIdx="2" presStyleCnt="7">
        <dgm:presLayoutVars>
          <dgm:chMax val="1"/>
          <dgm:bulletEnabled val="1"/>
        </dgm:presLayoutVars>
      </dgm:prSet>
      <dgm:spPr/>
    </dgm:pt>
    <dgm:pt modelId="{D7A0AE9F-08C3-42B2-B2D7-24115B6D4A5A}" type="pres">
      <dgm:prSet presAssocID="{FA6BAC2D-920A-430A-A011-069FE6DED289}" presName="bracket" presStyleLbl="parChTrans1D1" presStyleIdx="2" presStyleCnt="7"/>
      <dgm:spPr/>
    </dgm:pt>
    <dgm:pt modelId="{C3A75758-D361-45F0-A302-0B2B0D26982D}" type="pres">
      <dgm:prSet presAssocID="{FA6BAC2D-920A-430A-A011-069FE6DED289}" presName="spH" presStyleCnt="0"/>
      <dgm:spPr/>
    </dgm:pt>
    <dgm:pt modelId="{8AEC8B62-2CA8-4E9A-946E-0964651E750F}" type="pres">
      <dgm:prSet presAssocID="{FA6BAC2D-920A-430A-A011-069FE6DED289}" presName="desTx" presStyleLbl="node1" presStyleIdx="2" presStyleCnt="7">
        <dgm:presLayoutVars>
          <dgm:bulletEnabled val="1"/>
        </dgm:presLayoutVars>
      </dgm:prSet>
      <dgm:spPr/>
    </dgm:pt>
    <dgm:pt modelId="{6C9E6C43-5D26-408B-B444-198EB37C0029}" type="pres">
      <dgm:prSet presAssocID="{F4D363E0-DE3C-4E2C-AB2A-AFC92BB9AA3B}" presName="spV" presStyleCnt="0"/>
      <dgm:spPr/>
    </dgm:pt>
    <dgm:pt modelId="{290B20D0-D792-46A0-8414-F4D4878B8C7C}" type="pres">
      <dgm:prSet presAssocID="{C385EC5A-8B58-4D5F-8CA4-41839CA0F638}" presName="linNode" presStyleCnt="0"/>
      <dgm:spPr/>
    </dgm:pt>
    <dgm:pt modelId="{59B01A16-E657-4B73-83EB-E4F1C6F39C7B}" type="pres">
      <dgm:prSet presAssocID="{C385EC5A-8B58-4D5F-8CA4-41839CA0F638}" presName="parTx" presStyleLbl="revTx" presStyleIdx="3" presStyleCnt="7">
        <dgm:presLayoutVars>
          <dgm:chMax val="1"/>
          <dgm:bulletEnabled val="1"/>
        </dgm:presLayoutVars>
      </dgm:prSet>
      <dgm:spPr/>
    </dgm:pt>
    <dgm:pt modelId="{465B45E6-38E3-4525-B99C-F494FEEE701B}" type="pres">
      <dgm:prSet presAssocID="{C385EC5A-8B58-4D5F-8CA4-41839CA0F638}" presName="bracket" presStyleLbl="parChTrans1D1" presStyleIdx="3" presStyleCnt="7"/>
      <dgm:spPr/>
    </dgm:pt>
    <dgm:pt modelId="{C85895E1-57DB-4EA9-AB1B-1C5A1A028C77}" type="pres">
      <dgm:prSet presAssocID="{C385EC5A-8B58-4D5F-8CA4-41839CA0F638}" presName="spH" presStyleCnt="0"/>
      <dgm:spPr/>
    </dgm:pt>
    <dgm:pt modelId="{10AC3735-667F-46E1-89FB-0AC7E5B1CCC7}" type="pres">
      <dgm:prSet presAssocID="{C385EC5A-8B58-4D5F-8CA4-41839CA0F638}" presName="desTx" presStyleLbl="node1" presStyleIdx="3" presStyleCnt="7">
        <dgm:presLayoutVars>
          <dgm:bulletEnabled val="1"/>
        </dgm:presLayoutVars>
      </dgm:prSet>
      <dgm:spPr/>
    </dgm:pt>
    <dgm:pt modelId="{9CBA4E68-D57D-405D-9A0A-B250B16D627D}" type="pres">
      <dgm:prSet presAssocID="{EA32E3D9-16C7-4373-8603-4B1D16F74BD4}" presName="spV" presStyleCnt="0"/>
      <dgm:spPr/>
    </dgm:pt>
    <dgm:pt modelId="{831F7104-BCAB-420C-B2D7-B346D5392F92}" type="pres">
      <dgm:prSet presAssocID="{737BFD4F-9F21-41A6-AE1B-8716552E9C2D}" presName="linNode" presStyleCnt="0"/>
      <dgm:spPr/>
    </dgm:pt>
    <dgm:pt modelId="{BFADF89B-419C-44C9-BF99-01170B59D71B}" type="pres">
      <dgm:prSet presAssocID="{737BFD4F-9F21-41A6-AE1B-8716552E9C2D}" presName="parTx" presStyleLbl="revTx" presStyleIdx="4" presStyleCnt="7">
        <dgm:presLayoutVars>
          <dgm:chMax val="1"/>
          <dgm:bulletEnabled val="1"/>
        </dgm:presLayoutVars>
      </dgm:prSet>
      <dgm:spPr/>
    </dgm:pt>
    <dgm:pt modelId="{CA2C2504-F52E-47A5-B262-A29699B81F27}" type="pres">
      <dgm:prSet presAssocID="{737BFD4F-9F21-41A6-AE1B-8716552E9C2D}" presName="bracket" presStyleLbl="parChTrans1D1" presStyleIdx="4" presStyleCnt="7"/>
      <dgm:spPr/>
    </dgm:pt>
    <dgm:pt modelId="{669C8C61-9FF3-4051-ADDA-E3307EF13A46}" type="pres">
      <dgm:prSet presAssocID="{737BFD4F-9F21-41A6-AE1B-8716552E9C2D}" presName="spH" presStyleCnt="0"/>
      <dgm:spPr/>
    </dgm:pt>
    <dgm:pt modelId="{1E08B918-4B98-42FD-915F-FE4D7E56ED90}" type="pres">
      <dgm:prSet presAssocID="{737BFD4F-9F21-41A6-AE1B-8716552E9C2D}" presName="desTx" presStyleLbl="node1" presStyleIdx="4" presStyleCnt="7">
        <dgm:presLayoutVars>
          <dgm:bulletEnabled val="1"/>
        </dgm:presLayoutVars>
      </dgm:prSet>
      <dgm:spPr/>
    </dgm:pt>
    <dgm:pt modelId="{E321BA2B-4E96-4082-95DA-8EA783E8BDAC}" type="pres">
      <dgm:prSet presAssocID="{9423A304-B848-483F-82B6-5A398E160925}" presName="spV" presStyleCnt="0"/>
      <dgm:spPr/>
    </dgm:pt>
    <dgm:pt modelId="{4322126E-BB11-4E89-8CA4-F9C3D1BCC0DD}" type="pres">
      <dgm:prSet presAssocID="{3831F2DD-129C-4C42-B169-EB9EBB544DB1}" presName="linNode" presStyleCnt="0"/>
      <dgm:spPr/>
    </dgm:pt>
    <dgm:pt modelId="{68F87019-D8AC-4001-B910-86562900155F}" type="pres">
      <dgm:prSet presAssocID="{3831F2DD-129C-4C42-B169-EB9EBB544DB1}" presName="parTx" presStyleLbl="revTx" presStyleIdx="5" presStyleCnt="7">
        <dgm:presLayoutVars>
          <dgm:chMax val="1"/>
          <dgm:bulletEnabled val="1"/>
        </dgm:presLayoutVars>
      </dgm:prSet>
      <dgm:spPr/>
    </dgm:pt>
    <dgm:pt modelId="{0456224B-3D5E-4313-A070-C7E4889A7EC1}" type="pres">
      <dgm:prSet presAssocID="{3831F2DD-129C-4C42-B169-EB9EBB544DB1}" presName="bracket" presStyleLbl="parChTrans1D1" presStyleIdx="5" presStyleCnt="7"/>
      <dgm:spPr/>
    </dgm:pt>
    <dgm:pt modelId="{5EBEBBF6-F956-4913-A7A7-07CF65690B52}" type="pres">
      <dgm:prSet presAssocID="{3831F2DD-129C-4C42-B169-EB9EBB544DB1}" presName="spH" presStyleCnt="0"/>
      <dgm:spPr/>
    </dgm:pt>
    <dgm:pt modelId="{1175981B-46ED-442D-B052-029D85C51FFD}" type="pres">
      <dgm:prSet presAssocID="{3831F2DD-129C-4C42-B169-EB9EBB544DB1}" presName="desTx" presStyleLbl="node1" presStyleIdx="5" presStyleCnt="7">
        <dgm:presLayoutVars>
          <dgm:bulletEnabled val="1"/>
        </dgm:presLayoutVars>
      </dgm:prSet>
      <dgm:spPr/>
    </dgm:pt>
    <dgm:pt modelId="{4F1798FC-3457-446B-AA9C-71A59B290A3A}" type="pres">
      <dgm:prSet presAssocID="{213BCBAE-3D60-4605-8C42-9BC95F641DB4}" presName="spV" presStyleCnt="0"/>
      <dgm:spPr/>
    </dgm:pt>
    <dgm:pt modelId="{4772DEAE-8B8E-4207-A3F4-7E791B2E9F78}" type="pres">
      <dgm:prSet presAssocID="{89F1B0B0-1EE0-4BB8-886F-52C28766F130}" presName="linNode" presStyleCnt="0"/>
      <dgm:spPr/>
    </dgm:pt>
    <dgm:pt modelId="{2183770D-6BA5-4C08-A57A-4D2C8938927E}" type="pres">
      <dgm:prSet presAssocID="{89F1B0B0-1EE0-4BB8-886F-52C28766F130}" presName="parTx" presStyleLbl="revTx" presStyleIdx="6" presStyleCnt="7">
        <dgm:presLayoutVars>
          <dgm:chMax val="1"/>
          <dgm:bulletEnabled val="1"/>
        </dgm:presLayoutVars>
      </dgm:prSet>
      <dgm:spPr/>
    </dgm:pt>
    <dgm:pt modelId="{E064ED0D-E877-43E1-B3B9-877FDB206A0D}" type="pres">
      <dgm:prSet presAssocID="{89F1B0B0-1EE0-4BB8-886F-52C28766F130}" presName="bracket" presStyleLbl="parChTrans1D1" presStyleIdx="6" presStyleCnt="7"/>
      <dgm:spPr/>
    </dgm:pt>
    <dgm:pt modelId="{476AA41D-21AA-4707-881C-0EBF8C3FF887}" type="pres">
      <dgm:prSet presAssocID="{89F1B0B0-1EE0-4BB8-886F-52C28766F130}" presName="spH" presStyleCnt="0"/>
      <dgm:spPr/>
    </dgm:pt>
    <dgm:pt modelId="{B7CABF8B-F0A0-45B5-8780-801D678E33C9}" type="pres">
      <dgm:prSet presAssocID="{89F1B0B0-1EE0-4BB8-886F-52C28766F130}" presName="desTx" presStyleLbl="node1" presStyleIdx="6" presStyleCnt="7">
        <dgm:presLayoutVars>
          <dgm:bulletEnabled val="1"/>
        </dgm:presLayoutVars>
      </dgm:prSet>
      <dgm:spPr/>
    </dgm:pt>
  </dgm:ptLst>
  <dgm:cxnLst>
    <dgm:cxn modelId="{A9947A10-B403-4D87-AB90-D1C0CF4337CA}" type="presOf" srcId="{641CDFC8-3EB9-49EA-A796-762697924CEF}" destId="{B7CABF8B-F0A0-45B5-8780-801D678E33C9}" srcOrd="0" destOrd="0" presId="urn:diagrams.loki3.com/BracketList"/>
    <dgm:cxn modelId="{69052B18-AF8F-48B7-8CBD-DF866AE8B198}" srcId="{DD55A235-E8A6-4E12-9530-7A6D329681FA}" destId="{197D19F5-5430-4E72-8587-BA0223535A94}" srcOrd="0" destOrd="0" parTransId="{F3799794-410B-4E1A-BB44-C8CFCD664A50}" sibTransId="{C33C5B24-3D1C-4D7D-ACA6-30B5EE688BFE}"/>
    <dgm:cxn modelId="{B8D97C21-1E4C-4D28-96F2-C0A19993E7E7}" type="presOf" srcId="{639F5F65-EBB2-4E26-867C-2FF8888D03E7}" destId="{C76D21AB-D555-4C16-A9D4-16CE4ABDB999}" srcOrd="0" destOrd="0" presId="urn:diagrams.loki3.com/BracketList"/>
    <dgm:cxn modelId="{6C800E2C-A6F0-41C8-923D-82F3BF9F8923}" srcId="{1D58A5B8-48B7-40A6-A8AF-5061C16A7B82}" destId="{DE96E215-45FD-4D27-85A8-3B003E24E8FC}" srcOrd="0" destOrd="0" parTransId="{383018DA-1A6B-4742-AF39-AE8AE52DE190}" sibTransId="{60CE412D-E601-4D0A-A5CC-061188E4E560}"/>
    <dgm:cxn modelId="{4811172D-C691-44C2-AEF3-3DB67117D3ED}" type="presOf" srcId="{737BFD4F-9F21-41A6-AE1B-8716552E9C2D}" destId="{BFADF89B-419C-44C9-BF99-01170B59D71B}" srcOrd="0" destOrd="0" presId="urn:diagrams.loki3.com/BracketList"/>
    <dgm:cxn modelId="{69FFDC3D-6217-48A9-AF96-3B5F9ED1D641}" type="presOf" srcId="{C1EB580F-CB02-4CB8-B1DA-1C738C5FF53C}" destId="{1175981B-46ED-442D-B052-029D85C51FFD}" srcOrd="0" destOrd="0" presId="urn:diagrams.loki3.com/BracketList"/>
    <dgm:cxn modelId="{84C81862-5701-46E8-918A-95752019B84A}" srcId="{DE96E215-45FD-4D27-85A8-3B003E24E8FC}" destId="{D7F3A352-A909-4AF5-A08C-7AA5807E78A5}" srcOrd="1" destOrd="0" parTransId="{CDD52BB4-5C6C-4334-A051-4C0D3001E848}" sibTransId="{C04D4D6C-B8A4-411F-B6BD-3CAE8DB5B1C1}"/>
    <dgm:cxn modelId="{CF29D165-0B76-44B4-B6C3-76E5E1AF1DB5}" type="presOf" srcId="{94FBFBA8-B95C-4BD4-9E81-8022941BE87C}" destId="{8AEC8B62-2CA8-4E9A-946E-0964651E750F}" srcOrd="0" destOrd="0" presId="urn:diagrams.loki3.com/BracketList"/>
    <dgm:cxn modelId="{DCAA9646-B612-4EDD-B16A-76D1A479BE05}" srcId="{737BFD4F-9F21-41A6-AE1B-8716552E9C2D}" destId="{1981C5F6-1377-4AE3-8B50-FA3C4179B32F}" srcOrd="0" destOrd="0" parTransId="{FE95E218-E28A-4999-8E6F-2C9E96E559FB}" sibTransId="{82BC564D-8D75-40BF-8DCB-DC350A64B7D5}"/>
    <dgm:cxn modelId="{CD5E0647-F579-46DA-AC45-A69167AEADCD}" type="presOf" srcId="{AB0DD84B-301E-481F-86F9-31BFEA7E9087}" destId="{B3BA017B-165A-41D0-B919-87D19D37F333}" srcOrd="0" destOrd="4" presId="urn:diagrams.loki3.com/BracketList"/>
    <dgm:cxn modelId="{3C39FD6B-CD7A-4AD0-9070-F652210E90E5}" srcId="{DD55A235-E8A6-4E12-9530-7A6D329681FA}" destId="{639F5F65-EBB2-4E26-867C-2FF8888D03E7}" srcOrd="1" destOrd="0" parTransId="{967B2C4E-5BF9-447E-B494-30F5F33A2B05}" sibTransId="{349B33F8-70A7-4A2C-ACB5-1EC43426275D}"/>
    <dgm:cxn modelId="{0DEB754C-7D2E-4E4A-8F69-087828BA6BA3}" type="presOf" srcId="{1D58A5B8-48B7-40A6-A8AF-5061C16A7B82}" destId="{B3BA017B-165A-41D0-B919-87D19D37F333}" srcOrd="0" destOrd="0" presId="urn:diagrams.loki3.com/BracketList"/>
    <dgm:cxn modelId="{E7D42C6D-7BC8-4102-8ED6-22FD21925C17}" type="presOf" srcId="{C385EC5A-8B58-4D5F-8CA4-41839CA0F638}" destId="{59B01A16-E657-4B73-83EB-E4F1C6F39C7B}" srcOrd="0" destOrd="0" presId="urn:diagrams.loki3.com/BracketList"/>
    <dgm:cxn modelId="{67EE1750-C34F-4C32-8031-45D63920549F}" type="presOf" srcId="{D7F3A352-A909-4AF5-A08C-7AA5807E78A5}" destId="{B3BA017B-165A-41D0-B919-87D19D37F333}" srcOrd="0" destOrd="3" presId="urn:diagrams.loki3.com/BracketList"/>
    <dgm:cxn modelId="{AF7B1475-5687-4D77-9410-B9BEC35D85BD}" type="presOf" srcId="{197D19F5-5430-4E72-8587-BA0223535A94}" destId="{0AD36D3A-F25F-482D-82FB-9C038D47080D}" srcOrd="0" destOrd="0" presId="urn:diagrams.loki3.com/BracketList"/>
    <dgm:cxn modelId="{CDAEAC55-2355-455C-A72A-8C975CB6352D}" type="presOf" srcId="{DD55A235-E8A6-4E12-9530-7A6D329681FA}" destId="{9F13B58C-3FCF-4F3F-92AB-1D8B8F0C5413}" srcOrd="0" destOrd="0" presId="urn:diagrams.loki3.com/BracketList"/>
    <dgm:cxn modelId="{55838F56-8CF6-40FC-81F2-5D7E0E76F92D}" srcId="{3831F2DD-129C-4C42-B169-EB9EBB544DB1}" destId="{C1EB580F-CB02-4CB8-B1DA-1C738C5FF53C}" srcOrd="0" destOrd="0" parTransId="{4EFEE276-01A6-4353-BB8C-0C01D83D4A79}" sibTransId="{152DCE9C-D64C-4543-A28F-9A58F3C7A672}"/>
    <dgm:cxn modelId="{2BD1D178-1C44-46C5-B031-7BF1BA69DDEB}" srcId="{197D19F5-5430-4E72-8587-BA0223535A94}" destId="{51F0B840-A2A4-4A30-A45F-B95C8DA86185}" srcOrd="0" destOrd="0" parTransId="{4C175A74-3066-4352-B5C8-68FAF35890F2}" sibTransId="{9C8443C7-0E04-4F89-BEC0-E8B98545F6CD}"/>
    <dgm:cxn modelId="{DD617459-3381-401A-BF69-79749F61C69D}" srcId="{DD55A235-E8A6-4E12-9530-7A6D329681FA}" destId="{89F1B0B0-1EE0-4BB8-886F-52C28766F130}" srcOrd="6" destOrd="0" parTransId="{3AC759CB-2C9F-4CAC-85E9-E7A6C694838A}" sibTransId="{A1CD0BBF-ED46-4090-A851-AE61E3C94AAC}"/>
    <dgm:cxn modelId="{F78A8D59-02BE-4C30-858E-0EB5D8C08AA2}" type="presOf" srcId="{FA6BAC2D-920A-430A-A011-069FE6DED289}" destId="{4BB7CCF6-829D-4426-AF0B-DE820BC576E5}" srcOrd="0" destOrd="0" presId="urn:diagrams.loki3.com/BracketList"/>
    <dgm:cxn modelId="{4124FF86-7B0B-4394-B4A1-F4A3828DAE32}" srcId="{639F5F65-EBB2-4E26-867C-2FF8888D03E7}" destId="{1D58A5B8-48B7-40A6-A8AF-5061C16A7B82}" srcOrd="0" destOrd="0" parTransId="{9FCBA3DF-7F80-4FE0-A338-CDA48F0528D0}" sibTransId="{748BF1D9-967C-4F00-A314-8126CC6F8A4E}"/>
    <dgm:cxn modelId="{A58E7A89-E58E-4E91-86AE-706734D47736}" srcId="{DD55A235-E8A6-4E12-9530-7A6D329681FA}" destId="{737BFD4F-9F21-41A6-AE1B-8716552E9C2D}" srcOrd="4" destOrd="0" parTransId="{A9258F1E-432E-43DC-B388-9444E67E5C35}" sibTransId="{9423A304-B848-483F-82B6-5A398E160925}"/>
    <dgm:cxn modelId="{AD65E089-A273-4E7A-9592-E90A847C472A}" srcId="{DD55A235-E8A6-4E12-9530-7A6D329681FA}" destId="{FA6BAC2D-920A-430A-A011-069FE6DED289}" srcOrd="2" destOrd="0" parTransId="{367BD5C9-622C-4A51-98FD-1508FC39A5DB}" sibTransId="{F4D363E0-DE3C-4E2C-AB2A-AFC92BB9AA3B}"/>
    <dgm:cxn modelId="{C027BB98-5EAF-4241-A8A9-CAC28966FDEB}" srcId="{C385EC5A-8B58-4D5F-8CA4-41839CA0F638}" destId="{97B081BE-E7BC-4F1B-8911-004BCC838F1C}" srcOrd="0" destOrd="0" parTransId="{73D9C2A5-F495-4F5B-970D-5ED8C8C41FFF}" sibTransId="{84E8A8CD-E489-4332-BFCF-DFA8A7314F1B}"/>
    <dgm:cxn modelId="{3E10F19F-F183-418B-8C8D-64CFAE0F88F2}" type="presOf" srcId="{1981C5F6-1377-4AE3-8B50-FA3C4179B32F}" destId="{1E08B918-4B98-42FD-915F-FE4D7E56ED90}" srcOrd="0" destOrd="0" presId="urn:diagrams.loki3.com/BracketList"/>
    <dgm:cxn modelId="{C62FA9A1-8F6C-4CE0-8D62-4A24EDB1085B}" srcId="{DD55A235-E8A6-4E12-9530-7A6D329681FA}" destId="{3831F2DD-129C-4C42-B169-EB9EBB544DB1}" srcOrd="5" destOrd="0" parTransId="{916517E8-EC03-435F-B430-82A351E818BB}" sibTransId="{213BCBAE-3D60-4605-8C42-9BC95F641DB4}"/>
    <dgm:cxn modelId="{3982C3A7-E7DA-4051-B105-4E5D8B2CF2A1}" srcId="{DE96E215-45FD-4D27-85A8-3B003E24E8FC}" destId="{AB0DD84B-301E-481F-86F9-31BFEA7E9087}" srcOrd="2" destOrd="0" parTransId="{2663A6D7-9284-4683-A769-8687B0D3C95F}" sibTransId="{FE73CA0E-3983-429F-8DA1-3B9304EC5608}"/>
    <dgm:cxn modelId="{D7DC43B0-C91E-4705-B7C4-8266218931C2}" type="presOf" srcId="{3831F2DD-129C-4C42-B169-EB9EBB544DB1}" destId="{68F87019-D8AC-4001-B910-86562900155F}" srcOrd="0" destOrd="0" presId="urn:diagrams.loki3.com/BracketList"/>
    <dgm:cxn modelId="{654AD2B0-574A-4399-8654-F92E99190A8C}" type="presOf" srcId="{97B081BE-E7BC-4F1B-8911-004BCC838F1C}" destId="{10AC3735-667F-46E1-89FB-0AC7E5B1CCC7}" srcOrd="0" destOrd="0" presId="urn:diagrams.loki3.com/BracketList"/>
    <dgm:cxn modelId="{853CE2BE-D851-4551-A5DA-DF2C4846D23F}" srcId="{DE96E215-45FD-4D27-85A8-3B003E24E8FC}" destId="{BBF9751B-8B3B-41D3-97B5-EB3B60BA8E53}" srcOrd="0" destOrd="0" parTransId="{2B94FABF-8DF8-4E1F-B6F5-4686F8312C18}" sibTransId="{62DA7FF2-2FB9-4EE4-AD96-A9B964E94406}"/>
    <dgm:cxn modelId="{54BD9CC5-EC65-48E7-8559-D6BC29897DD5}" type="presOf" srcId="{BBF9751B-8B3B-41D3-97B5-EB3B60BA8E53}" destId="{B3BA017B-165A-41D0-B919-87D19D37F333}" srcOrd="0" destOrd="2" presId="urn:diagrams.loki3.com/BracketList"/>
    <dgm:cxn modelId="{F02836CA-65F9-49C0-B8E4-6C4B88D5AE09}" type="presOf" srcId="{89F1B0B0-1EE0-4BB8-886F-52C28766F130}" destId="{2183770D-6BA5-4C08-A57A-4D2C8938927E}" srcOrd="0" destOrd="0" presId="urn:diagrams.loki3.com/BracketList"/>
    <dgm:cxn modelId="{53B67BD4-9BE9-4FC3-95A9-E8EBA06B477E}" srcId="{FA6BAC2D-920A-430A-A011-069FE6DED289}" destId="{94FBFBA8-B95C-4BD4-9E81-8022941BE87C}" srcOrd="0" destOrd="0" parTransId="{70C764B8-57C7-4ADB-838C-1B9695977CEA}" sibTransId="{AA53547A-8414-4E28-A780-EFBF7EB000F5}"/>
    <dgm:cxn modelId="{61E6C9DD-DE0F-486D-BA6D-F26119FEB3DF}" srcId="{89F1B0B0-1EE0-4BB8-886F-52C28766F130}" destId="{641CDFC8-3EB9-49EA-A796-762697924CEF}" srcOrd="0" destOrd="0" parTransId="{E9583601-E9B3-4A29-A2BE-7CEBCE590C1B}" sibTransId="{EE4F9DA2-EF8D-4391-A715-92E94F198721}"/>
    <dgm:cxn modelId="{AF763FE2-0E52-4965-8378-5F142310A184}" type="presOf" srcId="{DE96E215-45FD-4D27-85A8-3B003E24E8FC}" destId="{B3BA017B-165A-41D0-B919-87D19D37F333}" srcOrd="0" destOrd="1" presId="urn:diagrams.loki3.com/BracketList"/>
    <dgm:cxn modelId="{251775E2-EECB-487F-9B62-A52444C0EC9A}" type="presOf" srcId="{51F0B840-A2A4-4A30-A45F-B95C8DA86185}" destId="{E079A197-D681-42DE-AC07-D2C52BC49D53}" srcOrd="0" destOrd="0" presId="urn:diagrams.loki3.com/BracketList"/>
    <dgm:cxn modelId="{C9BA51E7-C3BB-45FA-95CD-6478A421BC30}" srcId="{DD55A235-E8A6-4E12-9530-7A6D329681FA}" destId="{C385EC5A-8B58-4D5F-8CA4-41839CA0F638}" srcOrd="3" destOrd="0" parTransId="{2A80283C-C483-4AA1-A30B-2643F47D371A}" sibTransId="{EA32E3D9-16C7-4373-8603-4B1D16F74BD4}"/>
    <dgm:cxn modelId="{BCB4A704-8184-4286-9D55-4AED106F4A4B}" type="presParOf" srcId="{9F13B58C-3FCF-4F3F-92AB-1D8B8F0C5413}" destId="{DD3923B1-E8CF-42CE-8F44-E3B44ABB82EF}" srcOrd="0" destOrd="0" presId="urn:diagrams.loki3.com/BracketList"/>
    <dgm:cxn modelId="{6B230729-5723-4FF2-ADB0-0F3B44322785}" type="presParOf" srcId="{DD3923B1-E8CF-42CE-8F44-E3B44ABB82EF}" destId="{0AD36D3A-F25F-482D-82FB-9C038D47080D}" srcOrd="0" destOrd="0" presId="urn:diagrams.loki3.com/BracketList"/>
    <dgm:cxn modelId="{C3D9133A-42D1-45F1-BAF2-C20019D8CB92}" type="presParOf" srcId="{DD3923B1-E8CF-42CE-8F44-E3B44ABB82EF}" destId="{D6FCF2F5-0559-4125-8E9D-147C16E55B5D}" srcOrd="1" destOrd="0" presId="urn:diagrams.loki3.com/BracketList"/>
    <dgm:cxn modelId="{37BDCFDD-54C7-45DD-9643-02ABFFE89E45}" type="presParOf" srcId="{DD3923B1-E8CF-42CE-8F44-E3B44ABB82EF}" destId="{8C02C1D7-D6DD-4C16-8EBF-0C6029F7AE84}" srcOrd="2" destOrd="0" presId="urn:diagrams.loki3.com/BracketList"/>
    <dgm:cxn modelId="{E59FE20D-E428-4D3C-9B59-BC508C65EE25}" type="presParOf" srcId="{DD3923B1-E8CF-42CE-8F44-E3B44ABB82EF}" destId="{E079A197-D681-42DE-AC07-D2C52BC49D53}" srcOrd="3" destOrd="0" presId="urn:diagrams.loki3.com/BracketList"/>
    <dgm:cxn modelId="{0B41CB97-EA75-407B-A53A-FFD6A8DDBCAD}" type="presParOf" srcId="{9F13B58C-3FCF-4F3F-92AB-1D8B8F0C5413}" destId="{544CB0F7-A567-4EF2-9872-6B904CAB31CA}" srcOrd="1" destOrd="0" presId="urn:diagrams.loki3.com/BracketList"/>
    <dgm:cxn modelId="{33E3B462-FA18-400B-BF5E-A60874CE9F0A}" type="presParOf" srcId="{9F13B58C-3FCF-4F3F-92AB-1D8B8F0C5413}" destId="{2504C8AC-DDB3-4EA9-BCDD-4E5D0B2A199F}" srcOrd="2" destOrd="0" presId="urn:diagrams.loki3.com/BracketList"/>
    <dgm:cxn modelId="{998E5893-F613-421A-A91A-54B12C61DC59}" type="presParOf" srcId="{2504C8AC-DDB3-4EA9-BCDD-4E5D0B2A199F}" destId="{C76D21AB-D555-4C16-A9D4-16CE4ABDB999}" srcOrd="0" destOrd="0" presId="urn:diagrams.loki3.com/BracketList"/>
    <dgm:cxn modelId="{482DF9CF-688F-4436-8B7A-90F098CE23D2}" type="presParOf" srcId="{2504C8AC-DDB3-4EA9-BCDD-4E5D0B2A199F}" destId="{52B175AA-652B-4A0E-B536-BEF186A3E15C}" srcOrd="1" destOrd="0" presId="urn:diagrams.loki3.com/BracketList"/>
    <dgm:cxn modelId="{828BAA7F-907F-4B24-9ABC-61CDA75E8BD9}" type="presParOf" srcId="{2504C8AC-DDB3-4EA9-BCDD-4E5D0B2A199F}" destId="{07E0B422-C8A0-4D08-B020-E77922B8057A}" srcOrd="2" destOrd="0" presId="urn:diagrams.loki3.com/BracketList"/>
    <dgm:cxn modelId="{B784DA1F-E7E8-4817-9F02-B4DC82B469E8}" type="presParOf" srcId="{2504C8AC-DDB3-4EA9-BCDD-4E5D0B2A199F}" destId="{B3BA017B-165A-41D0-B919-87D19D37F333}" srcOrd="3" destOrd="0" presId="urn:diagrams.loki3.com/BracketList"/>
    <dgm:cxn modelId="{A9276DFD-72E9-4CD6-BA49-E861EFDAA650}" type="presParOf" srcId="{9F13B58C-3FCF-4F3F-92AB-1D8B8F0C5413}" destId="{AFD59465-8CA2-4271-9EDB-BFF8186EAB7E}" srcOrd="3" destOrd="0" presId="urn:diagrams.loki3.com/BracketList"/>
    <dgm:cxn modelId="{4269E2C4-D02E-4AAC-B964-7F6A44CD59D5}" type="presParOf" srcId="{9F13B58C-3FCF-4F3F-92AB-1D8B8F0C5413}" destId="{026DEE9C-A770-41F4-8917-5F93CD4DA85A}" srcOrd="4" destOrd="0" presId="urn:diagrams.loki3.com/BracketList"/>
    <dgm:cxn modelId="{A48F6D76-8337-4269-8FD6-ADCE39D9F8FE}" type="presParOf" srcId="{026DEE9C-A770-41F4-8917-5F93CD4DA85A}" destId="{4BB7CCF6-829D-4426-AF0B-DE820BC576E5}" srcOrd="0" destOrd="0" presId="urn:diagrams.loki3.com/BracketList"/>
    <dgm:cxn modelId="{095020DA-E74E-4C0C-B76B-76469DACE919}" type="presParOf" srcId="{026DEE9C-A770-41F4-8917-5F93CD4DA85A}" destId="{D7A0AE9F-08C3-42B2-B2D7-24115B6D4A5A}" srcOrd="1" destOrd="0" presId="urn:diagrams.loki3.com/BracketList"/>
    <dgm:cxn modelId="{E26BE8E2-05D2-4F5B-B958-25E594A36AF6}" type="presParOf" srcId="{026DEE9C-A770-41F4-8917-5F93CD4DA85A}" destId="{C3A75758-D361-45F0-A302-0B2B0D26982D}" srcOrd="2" destOrd="0" presId="urn:diagrams.loki3.com/BracketList"/>
    <dgm:cxn modelId="{04C0E2AD-2C4C-4AAE-BAAC-0A37C1DF9997}" type="presParOf" srcId="{026DEE9C-A770-41F4-8917-5F93CD4DA85A}" destId="{8AEC8B62-2CA8-4E9A-946E-0964651E750F}" srcOrd="3" destOrd="0" presId="urn:diagrams.loki3.com/BracketList"/>
    <dgm:cxn modelId="{D3D998A6-33FF-4101-8342-06FB89FE8C8F}" type="presParOf" srcId="{9F13B58C-3FCF-4F3F-92AB-1D8B8F0C5413}" destId="{6C9E6C43-5D26-408B-B444-198EB37C0029}" srcOrd="5" destOrd="0" presId="urn:diagrams.loki3.com/BracketList"/>
    <dgm:cxn modelId="{68B80B85-033F-48A2-9C41-943846702393}" type="presParOf" srcId="{9F13B58C-3FCF-4F3F-92AB-1D8B8F0C5413}" destId="{290B20D0-D792-46A0-8414-F4D4878B8C7C}" srcOrd="6" destOrd="0" presId="urn:diagrams.loki3.com/BracketList"/>
    <dgm:cxn modelId="{395A78F7-43AA-4CD9-9F74-DCEDEC2294A2}" type="presParOf" srcId="{290B20D0-D792-46A0-8414-F4D4878B8C7C}" destId="{59B01A16-E657-4B73-83EB-E4F1C6F39C7B}" srcOrd="0" destOrd="0" presId="urn:diagrams.loki3.com/BracketList"/>
    <dgm:cxn modelId="{71437041-52AE-45F2-A2C3-F14EAD3DE3B4}" type="presParOf" srcId="{290B20D0-D792-46A0-8414-F4D4878B8C7C}" destId="{465B45E6-38E3-4525-B99C-F494FEEE701B}" srcOrd="1" destOrd="0" presId="urn:diagrams.loki3.com/BracketList"/>
    <dgm:cxn modelId="{3A244A88-E219-4689-822E-23598CDB1D7F}" type="presParOf" srcId="{290B20D0-D792-46A0-8414-F4D4878B8C7C}" destId="{C85895E1-57DB-4EA9-AB1B-1C5A1A028C77}" srcOrd="2" destOrd="0" presId="urn:diagrams.loki3.com/BracketList"/>
    <dgm:cxn modelId="{C7904E7B-573D-4CCA-BC07-FAF5632560D7}" type="presParOf" srcId="{290B20D0-D792-46A0-8414-F4D4878B8C7C}" destId="{10AC3735-667F-46E1-89FB-0AC7E5B1CCC7}" srcOrd="3" destOrd="0" presId="urn:diagrams.loki3.com/BracketList"/>
    <dgm:cxn modelId="{530262DF-23E4-4CB4-BE21-6DF4D4D2740D}" type="presParOf" srcId="{9F13B58C-3FCF-4F3F-92AB-1D8B8F0C5413}" destId="{9CBA4E68-D57D-405D-9A0A-B250B16D627D}" srcOrd="7" destOrd="0" presId="urn:diagrams.loki3.com/BracketList"/>
    <dgm:cxn modelId="{116E2D36-9EC8-4A10-B4D0-9102434A852F}" type="presParOf" srcId="{9F13B58C-3FCF-4F3F-92AB-1D8B8F0C5413}" destId="{831F7104-BCAB-420C-B2D7-B346D5392F92}" srcOrd="8" destOrd="0" presId="urn:diagrams.loki3.com/BracketList"/>
    <dgm:cxn modelId="{F0EA797F-80DA-4FFA-8F86-DFE519DB8E87}" type="presParOf" srcId="{831F7104-BCAB-420C-B2D7-B346D5392F92}" destId="{BFADF89B-419C-44C9-BF99-01170B59D71B}" srcOrd="0" destOrd="0" presId="urn:diagrams.loki3.com/BracketList"/>
    <dgm:cxn modelId="{04DF03CC-87BE-4474-BC3B-71F8FFBAA935}" type="presParOf" srcId="{831F7104-BCAB-420C-B2D7-B346D5392F92}" destId="{CA2C2504-F52E-47A5-B262-A29699B81F27}" srcOrd="1" destOrd="0" presId="urn:diagrams.loki3.com/BracketList"/>
    <dgm:cxn modelId="{DE23C3B3-C2E2-4FB1-809A-274039461201}" type="presParOf" srcId="{831F7104-BCAB-420C-B2D7-B346D5392F92}" destId="{669C8C61-9FF3-4051-ADDA-E3307EF13A46}" srcOrd="2" destOrd="0" presId="urn:diagrams.loki3.com/BracketList"/>
    <dgm:cxn modelId="{08DBD3E4-A234-4D40-A00B-400CCA34C6AC}" type="presParOf" srcId="{831F7104-BCAB-420C-B2D7-B346D5392F92}" destId="{1E08B918-4B98-42FD-915F-FE4D7E56ED90}" srcOrd="3" destOrd="0" presId="urn:diagrams.loki3.com/BracketList"/>
    <dgm:cxn modelId="{917718E2-BE9A-4F9E-B080-5B1315BB7DE8}" type="presParOf" srcId="{9F13B58C-3FCF-4F3F-92AB-1D8B8F0C5413}" destId="{E321BA2B-4E96-4082-95DA-8EA783E8BDAC}" srcOrd="9" destOrd="0" presId="urn:diagrams.loki3.com/BracketList"/>
    <dgm:cxn modelId="{FA8D698E-9C3B-4245-A4DF-F7E7CE29E805}" type="presParOf" srcId="{9F13B58C-3FCF-4F3F-92AB-1D8B8F0C5413}" destId="{4322126E-BB11-4E89-8CA4-F9C3D1BCC0DD}" srcOrd="10" destOrd="0" presId="urn:diagrams.loki3.com/BracketList"/>
    <dgm:cxn modelId="{74EED2E8-87C6-4B58-BDBD-6296ACF0A4D9}" type="presParOf" srcId="{4322126E-BB11-4E89-8CA4-F9C3D1BCC0DD}" destId="{68F87019-D8AC-4001-B910-86562900155F}" srcOrd="0" destOrd="0" presId="urn:diagrams.loki3.com/BracketList"/>
    <dgm:cxn modelId="{3215178E-CEFF-4082-9837-D84B0C7E9D3E}" type="presParOf" srcId="{4322126E-BB11-4E89-8CA4-F9C3D1BCC0DD}" destId="{0456224B-3D5E-4313-A070-C7E4889A7EC1}" srcOrd="1" destOrd="0" presId="urn:diagrams.loki3.com/BracketList"/>
    <dgm:cxn modelId="{7FEA3951-9D74-4B14-8A02-FDAE0C32D66B}" type="presParOf" srcId="{4322126E-BB11-4E89-8CA4-F9C3D1BCC0DD}" destId="{5EBEBBF6-F956-4913-A7A7-07CF65690B52}" srcOrd="2" destOrd="0" presId="urn:diagrams.loki3.com/BracketList"/>
    <dgm:cxn modelId="{D1B8AA66-F4E4-47FF-B875-1A2D5A2C66C8}" type="presParOf" srcId="{4322126E-BB11-4E89-8CA4-F9C3D1BCC0DD}" destId="{1175981B-46ED-442D-B052-029D85C51FFD}" srcOrd="3" destOrd="0" presId="urn:diagrams.loki3.com/BracketList"/>
    <dgm:cxn modelId="{BA466387-92B5-45DF-AEBB-2F6769A2C5C9}" type="presParOf" srcId="{9F13B58C-3FCF-4F3F-92AB-1D8B8F0C5413}" destId="{4F1798FC-3457-446B-AA9C-71A59B290A3A}" srcOrd="11" destOrd="0" presId="urn:diagrams.loki3.com/BracketList"/>
    <dgm:cxn modelId="{1FED1198-C9B5-4550-9CB7-52F2E2BA9749}" type="presParOf" srcId="{9F13B58C-3FCF-4F3F-92AB-1D8B8F0C5413}" destId="{4772DEAE-8B8E-4207-A3F4-7E791B2E9F78}" srcOrd="12" destOrd="0" presId="urn:diagrams.loki3.com/BracketList"/>
    <dgm:cxn modelId="{339ECD29-E2E7-4EAF-8A17-4B46379AFF5E}" type="presParOf" srcId="{4772DEAE-8B8E-4207-A3F4-7E791B2E9F78}" destId="{2183770D-6BA5-4C08-A57A-4D2C8938927E}" srcOrd="0" destOrd="0" presId="urn:diagrams.loki3.com/BracketList"/>
    <dgm:cxn modelId="{FD169255-7C32-4A3F-B69B-C6FBAB125AA3}" type="presParOf" srcId="{4772DEAE-8B8E-4207-A3F4-7E791B2E9F78}" destId="{E064ED0D-E877-43E1-B3B9-877FDB206A0D}" srcOrd="1" destOrd="0" presId="urn:diagrams.loki3.com/BracketList"/>
    <dgm:cxn modelId="{DAA81306-052B-41CF-8841-26CED71C92B3}" type="presParOf" srcId="{4772DEAE-8B8E-4207-A3F4-7E791B2E9F78}" destId="{476AA41D-21AA-4707-881C-0EBF8C3FF887}" srcOrd="2" destOrd="0" presId="urn:diagrams.loki3.com/BracketList"/>
    <dgm:cxn modelId="{FE085D17-3592-4F93-877F-A374228478B2}" type="presParOf" srcId="{4772DEAE-8B8E-4207-A3F4-7E791B2E9F78}" destId="{B7CABF8B-F0A0-45B5-8780-801D678E33C9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D55A235-E8A6-4E12-9530-7A6D329681FA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97D19F5-5430-4E72-8587-BA0223535A94}">
      <dgm:prSet/>
      <dgm:spPr/>
      <dgm:t>
        <a:bodyPr/>
        <a:lstStyle/>
        <a:p>
          <a:r>
            <a:rPr lang="en-US" b="1" dirty="0"/>
            <a:t>Total Income</a:t>
          </a:r>
          <a:endParaRPr lang="en-IN" dirty="0"/>
        </a:p>
      </dgm:t>
    </dgm:pt>
    <dgm:pt modelId="{F3799794-410B-4E1A-BB44-C8CFCD664A50}" type="parTrans" cxnId="{69052B18-AF8F-48B7-8CBD-DF866AE8B198}">
      <dgm:prSet/>
      <dgm:spPr/>
      <dgm:t>
        <a:bodyPr/>
        <a:lstStyle/>
        <a:p>
          <a:endParaRPr lang="en-IN"/>
        </a:p>
      </dgm:t>
    </dgm:pt>
    <dgm:pt modelId="{C33C5B24-3D1C-4D7D-ACA6-30B5EE688BFE}" type="sibTrans" cxnId="{69052B18-AF8F-48B7-8CBD-DF866AE8B198}">
      <dgm:prSet/>
      <dgm:spPr/>
      <dgm:t>
        <a:bodyPr/>
        <a:lstStyle/>
        <a:p>
          <a:endParaRPr lang="en-IN"/>
        </a:p>
      </dgm:t>
    </dgm:pt>
    <dgm:pt modelId="{1D58A5B8-48B7-40A6-A8AF-5061C16A7B82}">
      <dgm:prSet/>
      <dgm:spPr>
        <a:blipFill>
          <a:blip xmlns:r="http://schemas.openxmlformats.org/officeDocument/2006/relationships" r:embed="rId1"/>
          <a:stretch>
            <a:fillRect l="-955" t="-1305" b="-3655"/>
          </a:stretch>
        </a:blipFill>
      </dgm:spPr>
      <dgm:t>
        <a:bodyPr/>
        <a:lstStyle/>
        <a:p>
          <a:r>
            <a:rPr lang="en-IN">
              <a:noFill/>
            </a:rPr>
            <a:t> </a:t>
          </a:r>
        </a:p>
      </dgm:t>
    </dgm:pt>
    <dgm:pt modelId="{9FCBA3DF-7F80-4FE0-A338-CDA48F0528D0}" type="parTrans" cxnId="{4124FF86-7B0B-4394-B4A1-F4A3828DAE32}">
      <dgm:prSet/>
      <dgm:spPr/>
      <dgm:t>
        <a:bodyPr/>
        <a:lstStyle/>
        <a:p>
          <a:endParaRPr lang="en-IN"/>
        </a:p>
      </dgm:t>
    </dgm:pt>
    <dgm:pt modelId="{748BF1D9-967C-4F00-A314-8126CC6F8A4E}" type="sibTrans" cxnId="{4124FF86-7B0B-4394-B4A1-F4A3828DAE32}">
      <dgm:prSet/>
      <dgm:spPr/>
      <dgm:t>
        <a:bodyPr/>
        <a:lstStyle/>
        <a:p>
          <a:endParaRPr lang="en-IN"/>
        </a:p>
      </dgm:t>
    </dgm:pt>
    <dgm:pt modelId="{DE96E215-45FD-4D27-85A8-3B003E24E8FC}">
      <dgm:prSet/>
      <dgm:spPr/>
      <dgm:t>
        <a:bodyPr/>
        <a:lstStyle/>
        <a:p>
          <a:r>
            <a:rPr lang="en-IN">
              <a:noFill/>
            </a:rPr>
            <a:t> </a:t>
          </a:r>
        </a:p>
      </dgm:t>
    </dgm:pt>
    <dgm:pt modelId="{383018DA-1A6B-4742-AF39-AE8AE52DE190}" type="parTrans" cxnId="{6C800E2C-A6F0-41C8-923D-82F3BF9F8923}">
      <dgm:prSet/>
      <dgm:spPr/>
      <dgm:t>
        <a:bodyPr/>
        <a:lstStyle/>
        <a:p>
          <a:endParaRPr lang="en-IN"/>
        </a:p>
      </dgm:t>
    </dgm:pt>
    <dgm:pt modelId="{60CE412D-E601-4D0A-A5CC-061188E4E560}" type="sibTrans" cxnId="{6C800E2C-A6F0-41C8-923D-82F3BF9F8923}">
      <dgm:prSet/>
      <dgm:spPr/>
      <dgm:t>
        <a:bodyPr/>
        <a:lstStyle/>
        <a:p>
          <a:endParaRPr lang="en-IN"/>
        </a:p>
      </dgm:t>
    </dgm:pt>
    <dgm:pt modelId="{D7F3A352-A909-4AF5-A08C-7AA5807E78A5}">
      <dgm:prSet/>
      <dgm:spPr/>
      <dgm:t>
        <a:bodyPr/>
        <a:lstStyle/>
        <a:p>
          <a:r>
            <a:rPr lang="en-IN">
              <a:noFill/>
            </a:rPr>
            <a:t> </a:t>
          </a:r>
        </a:p>
      </dgm:t>
    </dgm:pt>
    <dgm:pt modelId="{CDD52BB4-5C6C-4334-A051-4C0D3001E848}" type="parTrans" cxnId="{84C81862-5701-46E8-918A-95752019B84A}">
      <dgm:prSet/>
      <dgm:spPr/>
      <dgm:t>
        <a:bodyPr/>
        <a:lstStyle/>
        <a:p>
          <a:endParaRPr lang="en-IN"/>
        </a:p>
      </dgm:t>
    </dgm:pt>
    <dgm:pt modelId="{C04D4D6C-B8A4-411F-B6BD-3CAE8DB5B1C1}" type="sibTrans" cxnId="{84C81862-5701-46E8-918A-95752019B84A}">
      <dgm:prSet/>
      <dgm:spPr/>
      <dgm:t>
        <a:bodyPr/>
        <a:lstStyle/>
        <a:p>
          <a:endParaRPr lang="en-IN"/>
        </a:p>
      </dgm:t>
    </dgm:pt>
    <dgm:pt modelId="{AB0DD84B-301E-481F-86F9-31BFEA7E9087}">
      <dgm:prSet/>
      <dgm:spPr/>
      <dgm:t>
        <a:bodyPr/>
        <a:lstStyle/>
        <a:p>
          <a:r>
            <a:rPr lang="en-IN">
              <a:noFill/>
            </a:rPr>
            <a:t> </a:t>
          </a:r>
        </a:p>
      </dgm:t>
    </dgm:pt>
    <dgm:pt modelId="{2663A6D7-9284-4683-A769-8687B0D3C95F}" type="parTrans" cxnId="{3982C3A7-E7DA-4051-B105-4E5D8B2CF2A1}">
      <dgm:prSet/>
      <dgm:spPr/>
      <dgm:t>
        <a:bodyPr/>
        <a:lstStyle/>
        <a:p>
          <a:endParaRPr lang="en-IN"/>
        </a:p>
      </dgm:t>
    </dgm:pt>
    <dgm:pt modelId="{FE73CA0E-3983-429F-8DA1-3B9304EC5608}" type="sibTrans" cxnId="{3982C3A7-E7DA-4051-B105-4E5D8B2CF2A1}">
      <dgm:prSet/>
      <dgm:spPr/>
      <dgm:t>
        <a:bodyPr/>
        <a:lstStyle/>
        <a:p>
          <a:endParaRPr lang="en-IN"/>
        </a:p>
      </dgm:t>
    </dgm:pt>
    <dgm:pt modelId="{FA6BAC2D-920A-430A-A011-069FE6DED289}">
      <dgm:prSet/>
      <dgm:spPr/>
      <dgm:t>
        <a:bodyPr/>
        <a:lstStyle/>
        <a:p>
          <a:r>
            <a:rPr lang="en-US" b="1"/>
            <a:t>Credit_History wise Total Income</a:t>
          </a:r>
          <a:endParaRPr lang="en-IN"/>
        </a:p>
      </dgm:t>
    </dgm:pt>
    <dgm:pt modelId="{367BD5C9-622C-4A51-98FD-1508FC39A5DB}" type="parTrans" cxnId="{AD65E089-A273-4E7A-9592-E90A847C472A}">
      <dgm:prSet/>
      <dgm:spPr/>
      <dgm:t>
        <a:bodyPr/>
        <a:lstStyle/>
        <a:p>
          <a:endParaRPr lang="en-IN"/>
        </a:p>
      </dgm:t>
    </dgm:pt>
    <dgm:pt modelId="{F4D363E0-DE3C-4E2C-AB2A-AFC92BB9AA3B}" type="sibTrans" cxnId="{AD65E089-A273-4E7A-9592-E90A847C472A}">
      <dgm:prSet/>
      <dgm:spPr/>
      <dgm:t>
        <a:bodyPr/>
        <a:lstStyle/>
        <a:p>
          <a:endParaRPr lang="en-IN"/>
        </a:p>
      </dgm:t>
    </dgm:pt>
    <dgm:pt modelId="{94FBFBA8-B95C-4BD4-9E81-8022941BE87C}">
      <dgm:prSet/>
      <dgm:spPr/>
      <dgm:t>
        <a:bodyPr/>
        <a:lstStyle/>
        <a:p>
          <a:r>
            <a:rPr lang="en-US"/>
            <a:t>Group Credit_History with sum of Total Income</a:t>
          </a:r>
          <a:endParaRPr lang="en-IN"/>
        </a:p>
      </dgm:t>
    </dgm:pt>
    <dgm:pt modelId="{70C764B8-57C7-4ADB-838C-1B9695977CEA}" type="parTrans" cxnId="{53B67BD4-9BE9-4FC3-95A9-E8EBA06B477E}">
      <dgm:prSet/>
      <dgm:spPr/>
      <dgm:t>
        <a:bodyPr/>
        <a:lstStyle/>
        <a:p>
          <a:endParaRPr lang="en-IN"/>
        </a:p>
      </dgm:t>
    </dgm:pt>
    <dgm:pt modelId="{AA53547A-8414-4E28-A780-EFBF7EB000F5}" type="sibTrans" cxnId="{53B67BD4-9BE9-4FC3-95A9-E8EBA06B477E}">
      <dgm:prSet/>
      <dgm:spPr/>
      <dgm:t>
        <a:bodyPr/>
        <a:lstStyle/>
        <a:p>
          <a:endParaRPr lang="en-IN"/>
        </a:p>
      </dgm:t>
    </dgm:pt>
    <dgm:pt modelId="{C385EC5A-8B58-4D5F-8CA4-41839CA0F638}">
      <dgm:prSet/>
      <dgm:spPr/>
      <dgm:t>
        <a:bodyPr/>
        <a:lstStyle/>
        <a:p>
          <a:r>
            <a:rPr lang="en-US" b="1"/>
            <a:t>Dependents wise LoanAmount</a:t>
          </a:r>
          <a:endParaRPr lang="en-IN"/>
        </a:p>
      </dgm:t>
    </dgm:pt>
    <dgm:pt modelId="{2A80283C-C483-4AA1-A30B-2643F47D371A}" type="parTrans" cxnId="{C9BA51E7-C3BB-45FA-95CD-6478A421BC30}">
      <dgm:prSet/>
      <dgm:spPr/>
      <dgm:t>
        <a:bodyPr/>
        <a:lstStyle/>
        <a:p>
          <a:endParaRPr lang="en-IN"/>
        </a:p>
      </dgm:t>
    </dgm:pt>
    <dgm:pt modelId="{EA32E3D9-16C7-4373-8603-4B1D16F74BD4}" type="sibTrans" cxnId="{C9BA51E7-C3BB-45FA-95CD-6478A421BC30}">
      <dgm:prSet/>
      <dgm:spPr/>
      <dgm:t>
        <a:bodyPr/>
        <a:lstStyle/>
        <a:p>
          <a:endParaRPr lang="en-IN"/>
        </a:p>
      </dgm:t>
    </dgm:pt>
    <dgm:pt modelId="{97B081BE-E7BC-4F1B-8911-004BCC838F1C}">
      <dgm:prSet/>
      <dgm:spPr/>
      <dgm:t>
        <a:bodyPr/>
        <a:lstStyle/>
        <a:p>
          <a:r>
            <a:rPr lang="en-US"/>
            <a:t>Group Dependents with sum of LoanAmount</a:t>
          </a:r>
          <a:endParaRPr lang="en-IN"/>
        </a:p>
      </dgm:t>
    </dgm:pt>
    <dgm:pt modelId="{73D9C2A5-F495-4F5B-970D-5ED8C8C41FFF}" type="parTrans" cxnId="{C027BB98-5EAF-4241-A8A9-CAC28966FDEB}">
      <dgm:prSet/>
      <dgm:spPr/>
      <dgm:t>
        <a:bodyPr/>
        <a:lstStyle/>
        <a:p>
          <a:endParaRPr lang="en-IN"/>
        </a:p>
      </dgm:t>
    </dgm:pt>
    <dgm:pt modelId="{84E8A8CD-E489-4332-BFCF-DFA8A7314F1B}" type="sibTrans" cxnId="{C027BB98-5EAF-4241-A8A9-CAC28966FDEB}">
      <dgm:prSet/>
      <dgm:spPr/>
      <dgm:t>
        <a:bodyPr/>
        <a:lstStyle/>
        <a:p>
          <a:endParaRPr lang="en-IN"/>
        </a:p>
      </dgm:t>
    </dgm:pt>
    <dgm:pt modelId="{737BFD4F-9F21-41A6-AE1B-8716552E9C2D}">
      <dgm:prSet/>
      <dgm:spPr/>
      <dgm:t>
        <a:bodyPr/>
        <a:lstStyle/>
        <a:p>
          <a:r>
            <a:rPr lang="en-US" b="1"/>
            <a:t>Debt to Income Ratio</a:t>
          </a:r>
          <a:endParaRPr lang="en-IN"/>
        </a:p>
      </dgm:t>
    </dgm:pt>
    <dgm:pt modelId="{A9258F1E-432E-43DC-B388-9444E67E5C35}" type="parTrans" cxnId="{A58E7A89-E58E-4E91-86AE-706734D47736}">
      <dgm:prSet/>
      <dgm:spPr/>
      <dgm:t>
        <a:bodyPr/>
        <a:lstStyle/>
        <a:p>
          <a:endParaRPr lang="en-IN"/>
        </a:p>
      </dgm:t>
    </dgm:pt>
    <dgm:pt modelId="{9423A304-B848-483F-82B6-5A398E160925}" type="sibTrans" cxnId="{A58E7A89-E58E-4E91-86AE-706734D47736}">
      <dgm:prSet/>
      <dgm:spPr/>
      <dgm:t>
        <a:bodyPr/>
        <a:lstStyle/>
        <a:p>
          <a:endParaRPr lang="en-IN"/>
        </a:p>
      </dgm:t>
    </dgm:pt>
    <dgm:pt modelId="{1981C5F6-1377-4AE3-8B50-FA3C4179B32F}">
      <dgm:prSet/>
      <dgm:spPr/>
      <dgm:t>
        <a:bodyPr/>
        <a:lstStyle/>
        <a:p>
          <a:r>
            <a:rPr lang="en-US"/>
            <a:t>Ratio of LoanAmount to TotalIncome</a:t>
          </a:r>
          <a:endParaRPr lang="en-IN"/>
        </a:p>
      </dgm:t>
    </dgm:pt>
    <dgm:pt modelId="{FE95E218-E28A-4999-8E6F-2C9E96E559FB}" type="parTrans" cxnId="{DCAA9646-B612-4EDD-B16A-76D1A479BE05}">
      <dgm:prSet/>
      <dgm:spPr/>
      <dgm:t>
        <a:bodyPr/>
        <a:lstStyle/>
        <a:p>
          <a:endParaRPr lang="en-IN"/>
        </a:p>
      </dgm:t>
    </dgm:pt>
    <dgm:pt modelId="{82BC564D-8D75-40BF-8DCB-DC350A64B7D5}" type="sibTrans" cxnId="{DCAA9646-B612-4EDD-B16A-76D1A479BE05}">
      <dgm:prSet/>
      <dgm:spPr/>
      <dgm:t>
        <a:bodyPr/>
        <a:lstStyle/>
        <a:p>
          <a:endParaRPr lang="en-IN"/>
        </a:p>
      </dgm:t>
    </dgm:pt>
    <dgm:pt modelId="{3831F2DD-129C-4C42-B169-EB9EBB544DB1}">
      <dgm:prSet/>
      <dgm:spPr/>
      <dgm:t>
        <a:bodyPr/>
        <a:lstStyle/>
        <a:p>
          <a:r>
            <a:rPr lang="en-US" b="1"/>
            <a:t>EMI to Loan_Amount_Term</a:t>
          </a:r>
          <a:endParaRPr lang="en-IN"/>
        </a:p>
      </dgm:t>
    </dgm:pt>
    <dgm:pt modelId="{916517E8-EC03-435F-B430-82A351E818BB}" type="parTrans" cxnId="{C62FA9A1-8F6C-4CE0-8D62-4A24EDB1085B}">
      <dgm:prSet/>
      <dgm:spPr/>
      <dgm:t>
        <a:bodyPr/>
        <a:lstStyle/>
        <a:p>
          <a:endParaRPr lang="en-IN"/>
        </a:p>
      </dgm:t>
    </dgm:pt>
    <dgm:pt modelId="{213BCBAE-3D60-4605-8C42-9BC95F641DB4}" type="sibTrans" cxnId="{C62FA9A1-8F6C-4CE0-8D62-4A24EDB1085B}">
      <dgm:prSet/>
      <dgm:spPr/>
      <dgm:t>
        <a:bodyPr/>
        <a:lstStyle/>
        <a:p>
          <a:endParaRPr lang="en-IN"/>
        </a:p>
      </dgm:t>
    </dgm:pt>
    <dgm:pt modelId="{C1EB580F-CB02-4CB8-B1DA-1C738C5FF53C}">
      <dgm:prSet/>
      <dgm:spPr/>
      <dgm:t>
        <a:bodyPr/>
        <a:lstStyle/>
        <a:p>
          <a:r>
            <a:rPr lang="en-US"/>
            <a:t>Ratio of EMI to Loan_Amount_Term</a:t>
          </a:r>
          <a:endParaRPr lang="en-IN"/>
        </a:p>
      </dgm:t>
    </dgm:pt>
    <dgm:pt modelId="{4EFEE276-01A6-4353-BB8C-0C01D83D4A79}" type="parTrans" cxnId="{55838F56-8CF6-40FC-81F2-5D7E0E76F92D}">
      <dgm:prSet/>
      <dgm:spPr/>
      <dgm:t>
        <a:bodyPr/>
        <a:lstStyle/>
        <a:p>
          <a:endParaRPr lang="en-IN"/>
        </a:p>
      </dgm:t>
    </dgm:pt>
    <dgm:pt modelId="{152DCE9C-D64C-4543-A28F-9A58F3C7A672}" type="sibTrans" cxnId="{55838F56-8CF6-40FC-81F2-5D7E0E76F92D}">
      <dgm:prSet/>
      <dgm:spPr/>
      <dgm:t>
        <a:bodyPr/>
        <a:lstStyle/>
        <a:p>
          <a:endParaRPr lang="en-IN"/>
        </a:p>
      </dgm:t>
    </dgm:pt>
    <dgm:pt modelId="{89F1B0B0-1EE0-4BB8-886F-52C28766F130}">
      <dgm:prSet/>
      <dgm:spPr/>
      <dgm:t>
        <a:bodyPr/>
        <a:lstStyle/>
        <a:p>
          <a:r>
            <a:rPr lang="en-US" b="1"/>
            <a:t>Property Grouping for Income Ratio</a:t>
          </a:r>
          <a:endParaRPr lang="en-IN"/>
        </a:p>
      </dgm:t>
    </dgm:pt>
    <dgm:pt modelId="{3AC759CB-2C9F-4CAC-85E9-E7A6C694838A}" type="parTrans" cxnId="{DD617459-3381-401A-BF69-79749F61C69D}">
      <dgm:prSet/>
      <dgm:spPr/>
      <dgm:t>
        <a:bodyPr/>
        <a:lstStyle/>
        <a:p>
          <a:endParaRPr lang="en-IN"/>
        </a:p>
      </dgm:t>
    </dgm:pt>
    <dgm:pt modelId="{A1CD0BBF-ED46-4090-A851-AE61E3C94AAC}" type="sibTrans" cxnId="{DD617459-3381-401A-BF69-79749F61C69D}">
      <dgm:prSet/>
      <dgm:spPr/>
      <dgm:t>
        <a:bodyPr/>
        <a:lstStyle/>
        <a:p>
          <a:endParaRPr lang="en-IN"/>
        </a:p>
      </dgm:t>
    </dgm:pt>
    <dgm:pt modelId="{641CDFC8-3EB9-49EA-A796-762697924CEF}">
      <dgm:prSet/>
      <dgm:spPr/>
      <dgm:t>
        <a:bodyPr/>
        <a:lstStyle/>
        <a:p>
          <a:r>
            <a:rPr lang="en-US" dirty="0"/>
            <a:t>Group Property with Mean of Income Ratio</a:t>
          </a:r>
          <a:endParaRPr lang="en-IN" dirty="0"/>
        </a:p>
      </dgm:t>
    </dgm:pt>
    <dgm:pt modelId="{E9583601-E9B3-4A29-A2BE-7CEBCE590C1B}" type="parTrans" cxnId="{61E6C9DD-DE0F-486D-BA6D-F26119FEB3DF}">
      <dgm:prSet/>
      <dgm:spPr/>
      <dgm:t>
        <a:bodyPr/>
        <a:lstStyle/>
        <a:p>
          <a:endParaRPr lang="en-IN"/>
        </a:p>
      </dgm:t>
    </dgm:pt>
    <dgm:pt modelId="{EE4F9DA2-EF8D-4391-A715-92E94F198721}" type="sibTrans" cxnId="{61E6C9DD-DE0F-486D-BA6D-F26119FEB3DF}">
      <dgm:prSet/>
      <dgm:spPr/>
      <dgm:t>
        <a:bodyPr/>
        <a:lstStyle/>
        <a:p>
          <a:endParaRPr lang="en-IN"/>
        </a:p>
      </dgm:t>
    </dgm:pt>
    <dgm:pt modelId="{639F5F65-EBB2-4E26-867C-2FF8888D03E7}">
      <dgm:prSet/>
      <dgm:spPr/>
      <dgm:t>
        <a:bodyPr/>
        <a:lstStyle/>
        <a:p>
          <a:r>
            <a:rPr lang="en-US" b="1" dirty="0"/>
            <a:t>EMI = </a:t>
          </a:r>
          <a:r>
            <a:rPr lang="en-US" b="1" dirty="0" err="1"/>
            <a:t>LoanAmount</a:t>
          </a:r>
          <a:r>
            <a:rPr lang="en-US" b="1" dirty="0"/>
            <a:t> / </a:t>
          </a:r>
          <a:r>
            <a:rPr lang="en-US" b="1" dirty="0" err="1"/>
            <a:t>Loan_Amount_Term</a:t>
          </a:r>
          <a:endParaRPr lang="en-IN" dirty="0"/>
        </a:p>
      </dgm:t>
    </dgm:pt>
    <dgm:pt modelId="{967B2C4E-5BF9-447E-B494-30F5F33A2B05}" type="parTrans" cxnId="{3C39FD6B-CD7A-4AD0-9070-F652210E90E5}">
      <dgm:prSet/>
      <dgm:spPr/>
      <dgm:t>
        <a:bodyPr/>
        <a:lstStyle/>
        <a:p>
          <a:endParaRPr lang="en-IN"/>
        </a:p>
      </dgm:t>
    </dgm:pt>
    <dgm:pt modelId="{349B33F8-70A7-4A2C-ACB5-1EC43426275D}" type="sibTrans" cxnId="{3C39FD6B-CD7A-4AD0-9070-F652210E90E5}">
      <dgm:prSet/>
      <dgm:spPr/>
      <dgm:t>
        <a:bodyPr/>
        <a:lstStyle/>
        <a:p>
          <a:endParaRPr lang="en-IN"/>
        </a:p>
      </dgm:t>
    </dgm:pt>
    <dgm:pt modelId="{51F0B840-A2A4-4A30-A45F-B95C8DA86185}">
      <dgm:prSet/>
      <dgm:spPr/>
      <dgm:t>
        <a:bodyPr/>
        <a:lstStyle/>
        <a:p>
          <a:r>
            <a:rPr lang="en-US" b="0" dirty="0"/>
            <a:t>Applicant Income + Coapplicant Income</a:t>
          </a:r>
          <a:endParaRPr lang="en-IN" b="0" dirty="0"/>
        </a:p>
      </dgm:t>
    </dgm:pt>
    <dgm:pt modelId="{4C175A74-3066-4352-B5C8-68FAF35890F2}" type="parTrans" cxnId="{2BD1D178-1C44-46C5-B031-7BF1BA69DDEB}">
      <dgm:prSet/>
      <dgm:spPr/>
      <dgm:t>
        <a:bodyPr/>
        <a:lstStyle/>
        <a:p>
          <a:endParaRPr lang="en-IN"/>
        </a:p>
      </dgm:t>
    </dgm:pt>
    <dgm:pt modelId="{9C8443C7-0E04-4F89-BEC0-E8B98545F6CD}" type="sibTrans" cxnId="{2BD1D178-1C44-46C5-B031-7BF1BA69DDEB}">
      <dgm:prSet/>
      <dgm:spPr/>
      <dgm:t>
        <a:bodyPr/>
        <a:lstStyle/>
        <a:p>
          <a:endParaRPr lang="en-IN"/>
        </a:p>
      </dgm:t>
    </dgm:pt>
    <dgm:pt modelId="{BBF9751B-8B3B-41D3-97B5-EB3B60BA8E53}">
      <dgm:prSet/>
      <dgm:spPr/>
      <dgm:t>
        <a:bodyPr/>
        <a:lstStyle/>
        <a:p>
          <a:r>
            <a:rPr lang="en-IN">
              <a:noFill/>
            </a:rPr>
            <a:t> </a:t>
          </a:r>
        </a:p>
      </dgm:t>
    </dgm:pt>
    <dgm:pt modelId="{2B94FABF-8DF8-4E1F-B6F5-4686F8312C18}" type="parTrans" cxnId="{853CE2BE-D851-4551-A5DA-DF2C4846D23F}">
      <dgm:prSet/>
      <dgm:spPr/>
      <dgm:t>
        <a:bodyPr/>
        <a:lstStyle/>
        <a:p>
          <a:endParaRPr lang="en-IN"/>
        </a:p>
      </dgm:t>
    </dgm:pt>
    <dgm:pt modelId="{62DA7FF2-2FB9-4EE4-AD96-A9B964E94406}" type="sibTrans" cxnId="{853CE2BE-D851-4551-A5DA-DF2C4846D23F}">
      <dgm:prSet/>
      <dgm:spPr/>
      <dgm:t>
        <a:bodyPr/>
        <a:lstStyle/>
        <a:p>
          <a:endParaRPr lang="en-IN"/>
        </a:p>
      </dgm:t>
    </dgm:pt>
    <dgm:pt modelId="{9F13B58C-3FCF-4F3F-92AB-1D8B8F0C5413}" type="pres">
      <dgm:prSet presAssocID="{DD55A235-E8A6-4E12-9530-7A6D329681FA}" presName="Name0" presStyleCnt="0">
        <dgm:presLayoutVars>
          <dgm:dir/>
          <dgm:animLvl val="lvl"/>
          <dgm:resizeHandles val="exact"/>
        </dgm:presLayoutVars>
      </dgm:prSet>
      <dgm:spPr/>
    </dgm:pt>
    <dgm:pt modelId="{DD3923B1-E8CF-42CE-8F44-E3B44ABB82EF}" type="pres">
      <dgm:prSet presAssocID="{197D19F5-5430-4E72-8587-BA0223535A94}" presName="linNode" presStyleCnt="0"/>
      <dgm:spPr/>
    </dgm:pt>
    <dgm:pt modelId="{0AD36D3A-F25F-482D-82FB-9C038D47080D}" type="pres">
      <dgm:prSet presAssocID="{197D19F5-5430-4E72-8587-BA0223535A94}" presName="parTx" presStyleLbl="revTx" presStyleIdx="0" presStyleCnt="7">
        <dgm:presLayoutVars>
          <dgm:chMax val="1"/>
          <dgm:bulletEnabled val="1"/>
        </dgm:presLayoutVars>
      </dgm:prSet>
      <dgm:spPr/>
    </dgm:pt>
    <dgm:pt modelId="{D6FCF2F5-0559-4125-8E9D-147C16E55B5D}" type="pres">
      <dgm:prSet presAssocID="{197D19F5-5430-4E72-8587-BA0223535A94}" presName="bracket" presStyleLbl="parChTrans1D1" presStyleIdx="0" presStyleCnt="7"/>
      <dgm:spPr/>
    </dgm:pt>
    <dgm:pt modelId="{8C02C1D7-D6DD-4C16-8EBF-0C6029F7AE84}" type="pres">
      <dgm:prSet presAssocID="{197D19F5-5430-4E72-8587-BA0223535A94}" presName="spH" presStyleCnt="0"/>
      <dgm:spPr/>
    </dgm:pt>
    <dgm:pt modelId="{E079A197-D681-42DE-AC07-D2C52BC49D53}" type="pres">
      <dgm:prSet presAssocID="{197D19F5-5430-4E72-8587-BA0223535A94}" presName="desTx" presStyleLbl="node1" presStyleIdx="0" presStyleCnt="7">
        <dgm:presLayoutVars>
          <dgm:bulletEnabled val="1"/>
        </dgm:presLayoutVars>
      </dgm:prSet>
      <dgm:spPr/>
    </dgm:pt>
    <dgm:pt modelId="{544CB0F7-A567-4EF2-9872-6B904CAB31CA}" type="pres">
      <dgm:prSet presAssocID="{C33C5B24-3D1C-4D7D-ACA6-30B5EE688BFE}" presName="spV" presStyleCnt="0"/>
      <dgm:spPr/>
    </dgm:pt>
    <dgm:pt modelId="{2504C8AC-DDB3-4EA9-BCDD-4E5D0B2A199F}" type="pres">
      <dgm:prSet presAssocID="{639F5F65-EBB2-4E26-867C-2FF8888D03E7}" presName="linNode" presStyleCnt="0"/>
      <dgm:spPr/>
    </dgm:pt>
    <dgm:pt modelId="{C76D21AB-D555-4C16-A9D4-16CE4ABDB999}" type="pres">
      <dgm:prSet presAssocID="{639F5F65-EBB2-4E26-867C-2FF8888D03E7}" presName="parTx" presStyleLbl="revTx" presStyleIdx="1" presStyleCnt="7">
        <dgm:presLayoutVars>
          <dgm:chMax val="1"/>
          <dgm:bulletEnabled val="1"/>
        </dgm:presLayoutVars>
      </dgm:prSet>
      <dgm:spPr/>
    </dgm:pt>
    <dgm:pt modelId="{52B175AA-652B-4A0E-B536-BEF186A3E15C}" type="pres">
      <dgm:prSet presAssocID="{639F5F65-EBB2-4E26-867C-2FF8888D03E7}" presName="bracket" presStyleLbl="parChTrans1D1" presStyleIdx="1" presStyleCnt="7"/>
      <dgm:spPr/>
    </dgm:pt>
    <dgm:pt modelId="{07E0B422-C8A0-4D08-B020-E77922B8057A}" type="pres">
      <dgm:prSet presAssocID="{639F5F65-EBB2-4E26-867C-2FF8888D03E7}" presName="spH" presStyleCnt="0"/>
      <dgm:spPr/>
    </dgm:pt>
    <dgm:pt modelId="{B3BA017B-165A-41D0-B919-87D19D37F333}" type="pres">
      <dgm:prSet presAssocID="{639F5F65-EBB2-4E26-867C-2FF8888D03E7}" presName="desTx" presStyleLbl="node1" presStyleIdx="1" presStyleCnt="7">
        <dgm:presLayoutVars>
          <dgm:bulletEnabled val="1"/>
        </dgm:presLayoutVars>
      </dgm:prSet>
      <dgm:spPr/>
    </dgm:pt>
    <dgm:pt modelId="{AFD59465-8CA2-4271-9EDB-BFF8186EAB7E}" type="pres">
      <dgm:prSet presAssocID="{349B33F8-70A7-4A2C-ACB5-1EC43426275D}" presName="spV" presStyleCnt="0"/>
      <dgm:spPr/>
    </dgm:pt>
    <dgm:pt modelId="{026DEE9C-A770-41F4-8917-5F93CD4DA85A}" type="pres">
      <dgm:prSet presAssocID="{FA6BAC2D-920A-430A-A011-069FE6DED289}" presName="linNode" presStyleCnt="0"/>
      <dgm:spPr/>
    </dgm:pt>
    <dgm:pt modelId="{4BB7CCF6-829D-4426-AF0B-DE820BC576E5}" type="pres">
      <dgm:prSet presAssocID="{FA6BAC2D-920A-430A-A011-069FE6DED289}" presName="parTx" presStyleLbl="revTx" presStyleIdx="2" presStyleCnt="7">
        <dgm:presLayoutVars>
          <dgm:chMax val="1"/>
          <dgm:bulletEnabled val="1"/>
        </dgm:presLayoutVars>
      </dgm:prSet>
      <dgm:spPr/>
    </dgm:pt>
    <dgm:pt modelId="{D7A0AE9F-08C3-42B2-B2D7-24115B6D4A5A}" type="pres">
      <dgm:prSet presAssocID="{FA6BAC2D-920A-430A-A011-069FE6DED289}" presName="bracket" presStyleLbl="parChTrans1D1" presStyleIdx="2" presStyleCnt="7"/>
      <dgm:spPr/>
    </dgm:pt>
    <dgm:pt modelId="{C3A75758-D361-45F0-A302-0B2B0D26982D}" type="pres">
      <dgm:prSet presAssocID="{FA6BAC2D-920A-430A-A011-069FE6DED289}" presName="spH" presStyleCnt="0"/>
      <dgm:spPr/>
    </dgm:pt>
    <dgm:pt modelId="{8AEC8B62-2CA8-4E9A-946E-0964651E750F}" type="pres">
      <dgm:prSet presAssocID="{FA6BAC2D-920A-430A-A011-069FE6DED289}" presName="desTx" presStyleLbl="node1" presStyleIdx="2" presStyleCnt="7">
        <dgm:presLayoutVars>
          <dgm:bulletEnabled val="1"/>
        </dgm:presLayoutVars>
      </dgm:prSet>
      <dgm:spPr/>
    </dgm:pt>
    <dgm:pt modelId="{6C9E6C43-5D26-408B-B444-198EB37C0029}" type="pres">
      <dgm:prSet presAssocID="{F4D363E0-DE3C-4E2C-AB2A-AFC92BB9AA3B}" presName="spV" presStyleCnt="0"/>
      <dgm:spPr/>
    </dgm:pt>
    <dgm:pt modelId="{290B20D0-D792-46A0-8414-F4D4878B8C7C}" type="pres">
      <dgm:prSet presAssocID="{C385EC5A-8B58-4D5F-8CA4-41839CA0F638}" presName="linNode" presStyleCnt="0"/>
      <dgm:spPr/>
    </dgm:pt>
    <dgm:pt modelId="{59B01A16-E657-4B73-83EB-E4F1C6F39C7B}" type="pres">
      <dgm:prSet presAssocID="{C385EC5A-8B58-4D5F-8CA4-41839CA0F638}" presName="parTx" presStyleLbl="revTx" presStyleIdx="3" presStyleCnt="7">
        <dgm:presLayoutVars>
          <dgm:chMax val="1"/>
          <dgm:bulletEnabled val="1"/>
        </dgm:presLayoutVars>
      </dgm:prSet>
      <dgm:spPr/>
    </dgm:pt>
    <dgm:pt modelId="{465B45E6-38E3-4525-B99C-F494FEEE701B}" type="pres">
      <dgm:prSet presAssocID="{C385EC5A-8B58-4D5F-8CA4-41839CA0F638}" presName="bracket" presStyleLbl="parChTrans1D1" presStyleIdx="3" presStyleCnt="7"/>
      <dgm:spPr/>
    </dgm:pt>
    <dgm:pt modelId="{C85895E1-57DB-4EA9-AB1B-1C5A1A028C77}" type="pres">
      <dgm:prSet presAssocID="{C385EC5A-8B58-4D5F-8CA4-41839CA0F638}" presName="spH" presStyleCnt="0"/>
      <dgm:spPr/>
    </dgm:pt>
    <dgm:pt modelId="{10AC3735-667F-46E1-89FB-0AC7E5B1CCC7}" type="pres">
      <dgm:prSet presAssocID="{C385EC5A-8B58-4D5F-8CA4-41839CA0F638}" presName="desTx" presStyleLbl="node1" presStyleIdx="3" presStyleCnt="7">
        <dgm:presLayoutVars>
          <dgm:bulletEnabled val="1"/>
        </dgm:presLayoutVars>
      </dgm:prSet>
      <dgm:spPr/>
    </dgm:pt>
    <dgm:pt modelId="{9CBA4E68-D57D-405D-9A0A-B250B16D627D}" type="pres">
      <dgm:prSet presAssocID="{EA32E3D9-16C7-4373-8603-4B1D16F74BD4}" presName="spV" presStyleCnt="0"/>
      <dgm:spPr/>
    </dgm:pt>
    <dgm:pt modelId="{831F7104-BCAB-420C-B2D7-B346D5392F92}" type="pres">
      <dgm:prSet presAssocID="{737BFD4F-9F21-41A6-AE1B-8716552E9C2D}" presName="linNode" presStyleCnt="0"/>
      <dgm:spPr/>
    </dgm:pt>
    <dgm:pt modelId="{BFADF89B-419C-44C9-BF99-01170B59D71B}" type="pres">
      <dgm:prSet presAssocID="{737BFD4F-9F21-41A6-AE1B-8716552E9C2D}" presName="parTx" presStyleLbl="revTx" presStyleIdx="4" presStyleCnt="7">
        <dgm:presLayoutVars>
          <dgm:chMax val="1"/>
          <dgm:bulletEnabled val="1"/>
        </dgm:presLayoutVars>
      </dgm:prSet>
      <dgm:spPr/>
    </dgm:pt>
    <dgm:pt modelId="{CA2C2504-F52E-47A5-B262-A29699B81F27}" type="pres">
      <dgm:prSet presAssocID="{737BFD4F-9F21-41A6-AE1B-8716552E9C2D}" presName="bracket" presStyleLbl="parChTrans1D1" presStyleIdx="4" presStyleCnt="7"/>
      <dgm:spPr/>
    </dgm:pt>
    <dgm:pt modelId="{669C8C61-9FF3-4051-ADDA-E3307EF13A46}" type="pres">
      <dgm:prSet presAssocID="{737BFD4F-9F21-41A6-AE1B-8716552E9C2D}" presName="spH" presStyleCnt="0"/>
      <dgm:spPr/>
    </dgm:pt>
    <dgm:pt modelId="{1E08B918-4B98-42FD-915F-FE4D7E56ED90}" type="pres">
      <dgm:prSet presAssocID="{737BFD4F-9F21-41A6-AE1B-8716552E9C2D}" presName="desTx" presStyleLbl="node1" presStyleIdx="4" presStyleCnt="7">
        <dgm:presLayoutVars>
          <dgm:bulletEnabled val="1"/>
        </dgm:presLayoutVars>
      </dgm:prSet>
      <dgm:spPr/>
    </dgm:pt>
    <dgm:pt modelId="{E321BA2B-4E96-4082-95DA-8EA783E8BDAC}" type="pres">
      <dgm:prSet presAssocID="{9423A304-B848-483F-82B6-5A398E160925}" presName="spV" presStyleCnt="0"/>
      <dgm:spPr/>
    </dgm:pt>
    <dgm:pt modelId="{4322126E-BB11-4E89-8CA4-F9C3D1BCC0DD}" type="pres">
      <dgm:prSet presAssocID="{3831F2DD-129C-4C42-B169-EB9EBB544DB1}" presName="linNode" presStyleCnt="0"/>
      <dgm:spPr/>
    </dgm:pt>
    <dgm:pt modelId="{68F87019-D8AC-4001-B910-86562900155F}" type="pres">
      <dgm:prSet presAssocID="{3831F2DD-129C-4C42-B169-EB9EBB544DB1}" presName="parTx" presStyleLbl="revTx" presStyleIdx="5" presStyleCnt="7">
        <dgm:presLayoutVars>
          <dgm:chMax val="1"/>
          <dgm:bulletEnabled val="1"/>
        </dgm:presLayoutVars>
      </dgm:prSet>
      <dgm:spPr/>
    </dgm:pt>
    <dgm:pt modelId="{0456224B-3D5E-4313-A070-C7E4889A7EC1}" type="pres">
      <dgm:prSet presAssocID="{3831F2DD-129C-4C42-B169-EB9EBB544DB1}" presName="bracket" presStyleLbl="parChTrans1D1" presStyleIdx="5" presStyleCnt="7"/>
      <dgm:spPr/>
    </dgm:pt>
    <dgm:pt modelId="{5EBEBBF6-F956-4913-A7A7-07CF65690B52}" type="pres">
      <dgm:prSet presAssocID="{3831F2DD-129C-4C42-B169-EB9EBB544DB1}" presName="spH" presStyleCnt="0"/>
      <dgm:spPr/>
    </dgm:pt>
    <dgm:pt modelId="{1175981B-46ED-442D-B052-029D85C51FFD}" type="pres">
      <dgm:prSet presAssocID="{3831F2DD-129C-4C42-B169-EB9EBB544DB1}" presName="desTx" presStyleLbl="node1" presStyleIdx="5" presStyleCnt="7">
        <dgm:presLayoutVars>
          <dgm:bulletEnabled val="1"/>
        </dgm:presLayoutVars>
      </dgm:prSet>
      <dgm:spPr/>
    </dgm:pt>
    <dgm:pt modelId="{4F1798FC-3457-446B-AA9C-71A59B290A3A}" type="pres">
      <dgm:prSet presAssocID="{213BCBAE-3D60-4605-8C42-9BC95F641DB4}" presName="spV" presStyleCnt="0"/>
      <dgm:spPr/>
    </dgm:pt>
    <dgm:pt modelId="{4772DEAE-8B8E-4207-A3F4-7E791B2E9F78}" type="pres">
      <dgm:prSet presAssocID="{89F1B0B0-1EE0-4BB8-886F-52C28766F130}" presName="linNode" presStyleCnt="0"/>
      <dgm:spPr/>
    </dgm:pt>
    <dgm:pt modelId="{2183770D-6BA5-4C08-A57A-4D2C8938927E}" type="pres">
      <dgm:prSet presAssocID="{89F1B0B0-1EE0-4BB8-886F-52C28766F130}" presName="parTx" presStyleLbl="revTx" presStyleIdx="6" presStyleCnt="7">
        <dgm:presLayoutVars>
          <dgm:chMax val="1"/>
          <dgm:bulletEnabled val="1"/>
        </dgm:presLayoutVars>
      </dgm:prSet>
      <dgm:spPr/>
    </dgm:pt>
    <dgm:pt modelId="{E064ED0D-E877-43E1-B3B9-877FDB206A0D}" type="pres">
      <dgm:prSet presAssocID="{89F1B0B0-1EE0-4BB8-886F-52C28766F130}" presName="bracket" presStyleLbl="parChTrans1D1" presStyleIdx="6" presStyleCnt="7"/>
      <dgm:spPr/>
    </dgm:pt>
    <dgm:pt modelId="{476AA41D-21AA-4707-881C-0EBF8C3FF887}" type="pres">
      <dgm:prSet presAssocID="{89F1B0B0-1EE0-4BB8-886F-52C28766F130}" presName="spH" presStyleCnt="0"/>
      <dgm:spPr/>
    </dgm:pt>
    <dgm:pt modelId="{B7CABF8B-F0A0-45B5-8780-801D678E33C9}" type="pres">
      <dgm:prSet presAssocID="{89F1B0B0-1EE0-4BB8-886F-52C28766F130}" presName="desTx" presStyleLbl="node1" presStyleIdx="6" presStyleCnt="7">
        <dgm:presLayoutVars>
          <dgm:bulletEnabled val="1"/>
        </dgm:presLayoutVars>
      </dgm:prSet>
      <dgm:spPr/>
    </dgm:pt>
  </dgm:ptLst>
  <dgm:cxnLst>
    <dgm:cxn modelId="{A9947A10-B403-4D87-AB90-D1C0CF4337CA}" type="presOf" srcId="{641CDFC8-3EB9-49EA-A796-762697924CEF}" destId="{B7CABF8B-F0A0-45B5-8780-801D678E33C9}" srcOrd="0" destOrd="0" presId="urn:diagrams.loki3.com/BracketList"/>
    <dgm:cxn modelId="{69052B18-AF8F-48B7-8CBD-DF866AE8B198}" srcId="{DD55A235-E8A6-4E12-9530-7A6D329681FA}" destId="{197D19F5-5430-4E72-8587-BA0223535A94}" srcOrd="0" destOrd="0" parTransId="{F3799794-410B-4E1A-BB44-C8CFCD664A50}" sibTransId="{C33C5B24-3D1C-4D7D-ACA6-30B5EE688BFE}"/>
    <dgm:cxn modelId="{B8D97C21-1E4C-4D28-96F2-C0A19993E7E7}" type="presOf" srcId="{639F5F65-EBB2-4E26-867C-2FF8888D03E7}" destId="{C76D21AB-D555-4C16-A9D4-16CE4ABDB999}" srcOrd="0" destOrd="0" presId="urn:diagrams.loki3.com/BracketList"/>
    <dgm:cxn modelId="{6C800E2C-A6F0-41C8-923D-82F3BF9F8923}" srcId="{1D58A5B8-48B7-40A6-A8AF-5061C16A7B82}" destId="{DE96E215-45FD-4D27-85A8-3B003E24E8FC}" srcOrd="0" destOrd="0" parTransId="{383018DA-1A6B-4742-AF39-AE8AE52DE190}" sibTransId="{60CE412D-E601-4D0A-A5CC-061188E4E560}"/>
    <dgm:cxn modelId="{4811172D-C691-44C2-AEF3-3DB67117D3ED}" type="presOf" srcId="{737BFD4F-9F21-41A6-AE1B-8716552E9C2D}" destId="{BFADF89B-419C-44C9-BF99-01170B59D71B}" srcOrd="0" destOrd="0" presId="urn:diagrams.loki3.com/BracketList"/>
    <dgm:cxn modelId="{69FFDC3D-6217-48A9-AF96-3B5F9ED1D641}" type="presOf" srcId="{C1EB580F-CB02-4CB8-B1DA-1C738C5FF53C}" destId="{1175981B-46ED-442D-B052-029D85C51FFD}" srcOrd="0" destOrd="0" presId="urn:diagrams.loki3.com/BracketList"/>
    <dgm:cxn modelId="{84C81862-5701-46E8-918A-95752019B84A}" srcId="{DE96E215-45FD-4D27-85A8-3B003E24E8FC}" destId="{D7F3A352-A909-4AF5-A08C-7AA5807E78A5}" srcOrd="1" destOrd="0" parTransId="{CDD52BB4-5C6C-4334-A051-4C0D3001E848}" sibTransId="{C04D4D6C-B8A4-411F-B6BD-3CAE8DB5B1C1}"/>
    <dgm:cxn modelId="{CF29D165-0B76-44B4-B6C3-76E5E1AF1DB5}" type="presOf" srcId="{94FBFBA8-B95C-4BD4-9E81-8022941BE87C}" destId="{8AEC8B62-2CA8-4E9A-946E-0964651E750F}" srcOrd="0" destOrd="0" presId="urn:diagrams.loki3.com/BracketList"/>
    <dgm:cxn modelId="{DCAA9646-B612-4EDD-B16A-76D1A479BE05}" srcId="{737BFD4F-9F21-41A6-AE1B-8716552E9C2D}" destId="{1981C5F6-1377-4AE3-8B50-FA3C4179B32F}" srcOrd="0" destOrd="0" parTransId="{FE95E218-E28A-4999-8E6F-2C9E96E559FB}" sibTransId="{82BC564D-8D75-40BF-8DCB-DC350A64B7D5}"/>
    <dgm:cxn modelId="{CD5E0647-F579-46DA-AC45-A69167AEADCD}" type="presOf" srcId="{AB0DD84B-301E-481F-86F9-31BFEA7E9087}" destId="{B3BA017B-165A-41D0-B919-87D19D37F333}" srcOrd="0" destOrd="4" presId="urn:diagrams.loki3.com/BracketList"/>
    <dgm:cxn modelId="{3C39FD6B-CD7A-4AD0-9070-F652210E90E5}" srcId="{DD55A235-E8A6-4E12-9530-7A6D329681FA}" destId="{639F5F65-EBB2-4E26-867C-2FF8888D03E7}" srcOrd="1" destOrd="0" parTransId="{967B2C4E-5BF9-447E-B494-30F5F33A2B05}" sibTransId="{349B33F8-70A7-4A2C-ACB5-1EC43426275D}"/>
    <dgm:cxn modelId="{0DEB754C-7D2E-4E4A-8F69-087828BA6BA3}" type="presOf" srcId="{1D58A5B8-48B7-40A6-A8AF-5061C16A7B82}" destId="{B3BA017B-165A-41D0-B919-87D19D37F333}" srcOrd="0" destOrd="0" presId="urn:diagrams.loki3.com/BracketList"/>
    <dgm:cxn modelId="{E7D42C6D-7BC8-4102-8ED6-22FD21925C17}" type="presOf" srcId="{C385EC5A-8B58-4D5F-8CA4-41839CA0F638}" destId="{59B01A16-E657-4B73-83EB-E4F1C6F39C7B}" srcOrd="0" destOrd="0" presId="urn:diagrams.loki3.com/BracketList"/>
    <dgm:cxn modelId="{67EE1750-C34F-4C32-8031-45D63920549F}" type="presOf" srcId="{D7F3A352-A909-4AF5-A08C-7AA5807E78A5}" destId="{B3BA017B-165A-41D0-B919-87D19D37F333}" srcOrd="0" destOrd="3" presId="urn:diagrams.loki3.com/BracketList"/>
    <dgm:cxn modelId="{AF7B1475-5687-4D77-9410-B9BEC35D85BD}" type="presOf" srcId="{197D19F5-5430-4E72-8587-BA0223535A94}" destId="{0AD36D3A-F25F-482D-82FB-9C038D47080D}" srcOrd="0" destOrd="0" presId="urn:diagrams.loki3.com/BracketList"/>
    <dgm:cxn modelId="{CDAEAC55-2355-455C-A72A-8C975CB6352D}" type="presOf" srcId="{DD55A235-E8A6-4E12-9530-7A6D329681FA}" destId="{9F13B58C-3FCF-4F3F-92AB-1D8B8F0C5413}" srcOrd="0" destOrd="0" presId="urn:diagrams.loki3.com/BracketList"/>
    <dgm:cxn modelId="{55838F56-8CF6-40FC-81F2-5D7E0E76F92D}" srcId="{3831F2DD-129C-4C42-B169-EB9EBB544DB1}" destId="{C1EB580F-CB02-4CB8-B1DA-1C738C5FF53C}" srcOrd="0" destOrd="0" parTransId="{4EFEE276-01A6-4353-BB8C-0C01D83D4A79}" sibTransId="{152DCE9C-D64C-4543-A28F-9A58F3C7A672}"/>
    <dgm:cxn modelId="{2BD1D178-1C44-46C5-B031-7BF1BA69DDEB}" srcId="{197D19F5-5430-4E72-8587-BA0223535A94}" destId="{51F0B840-A2A4-4A30-A45F-B95C8DA86185}" srcOrd="0" destOrd="0" parTransId="{4C175A74-3066-4352-B5C8-68FAF35890F2}" sibTransId="{9C8443C7-0E04-4F89-BEC0-E8B98545F6CD}"/>
    <dgm:cxn modelId="{DD617459-3381-401A-BF69-79749F61C69D}" srcId="{DD55A235-E8A6-4E12-9530-7A6D329681FA}" destId="{89F1B0B0-1EE0-4BB8-886F-52C28766F130}" srcOrd="6" destOrd="0" parTransId="{3AC759CB-2C9F-4CAC-85E9-E7A6C694838A}" sibTransId="{A1CD0BBF-ED46-4090-A851-AE61E3C94AAC}"/>
    <dgm:cxn modelId="{F78A8D59-02BE-4C30-858E-0EB5D8C08AA2}" type="presOf" srcId="{FA6BAC2D-920A-430A-A011-069FE6DED289}" destId="{4BB7CCF6-829D-4426-AF0B-DE820BC576E5}" srcOrd="0" destOrd="0" presId="urn:diagrams.loki3.com/BracketList"/>
    <dgm:cxn modelId="{4124FF86-7B0B-4394-B4A1-F4A3828DAE32}" srcId="{639F5F65-EBB2-4E26-867C-2FF8888D03E7}" destId="{1D58A5B8-48B7-40A6-A8AF-5061C16A7B82}" srcOrd="0" destOrd="0" parTransId="{9FCBA3DF-7F80-4FE0-A338-CDA48F0528D0}" sibTransId="{748BF1D9-967C-4F00-A314-8126CC6F8A4E}"/>
    <dgm:cxn modelId="{A58E7A89-E58E-4E91-86AE-706734D47736}" srcId="{DD55A235-E8A6-4E12-9530-7A6D329681FA}" destId="{737BFD4F-9F21-41A6-AE1B-8716552E9C2D}" srcOrd="4" destOrd="0" parTransId="{A9258F1E-432E-43DC-B388-9444E67E5C35}" sibTransId="{9423A304-B848-483F-82B6-5A398E160925}"/>
    <dgm:cxn modelId="{AD65E089-A273-4E7A-9592-E90A847C472A}" srcId="{DD55A235-E8A6-4E12-9530-7A6D329681FA}" destId="{FA6BAC2D-920A-430A-A011-069FE6DED289}" srcOrd="2" destOrd="0" parTransId="{367BD5C9-622C-4A51-98FD-1508FC39A5DB}" sibTransId="{F4D363E0-DE3C-4E2C-AB2A-AFC92BB9AA3B}"/>
    <dgm:cxn modelId="{C027BB98-5EAF-4241-A8A9-CAC28966FDEB}" srcId="{C385EC5A-8B58-4D5F-8CA4-41839CA0F638}" destId="{97B081BE-E7BC-4F1B-8911-004BCC838F1C}" srcOrd="0" destOrd="0" parTransId="{73D9C2A5-F495-4F5B-970D-5ED8C8C41FFF}" sibTransId="{84E8A8CD-E489-4332-BFCF-DFA8A7314F1B}"/>
    <dgm:cxn modelId="{3E10F19F-F183-418B-8C8D-64CFAE0F88F2}" type="presOf" srcId="{1981C5F6-1377-4AE3-8B50-FA3C4179B32F}" destId="{1E08B918-4B98-42FD-915F-FE4D7E56ED90}" srcOrd="0" destOrd="0" presId="urn:diagrams.loki3.com/BracketList"/>
    <dgm:cxn modelId="{C62FA9A1-8F6C-4CE0-8D62-4A24EDB1085B}" srcId="{DD55A235-E8A6-4E12-9530-7A6D329681FA}" destId="{3831F2DD-129C-4C42-B169-EB9EBB544DB1}" srcOrd="5" destOrd="0" parTransId="{916517E8-EC03-435F-B430-82A351E818BB}" sibTransId="{213BCBAE-3D60-4605-8C42-9BC95F641DB4}"/>
    <dgm:cxn modelId="{3982C3A7-E7DA-4051-B105-4E5D8B2CF2A1}" srcId="{DE96E215-45FD-4D27-85A8-3B003E24E8FC}" destId="{AB0DD84B-301E-481F-86F9-31BFEA7E9087}" srcOrd="2" destOrd="0" parTransId="{2663A6D7-9284-4683-A769-8687B0D3C95F}" sibTransId="{FE73CA0E-3983-429F-8DA1-3B9304EC5608}"/>
    <dgm:cxn modelId="{D7DC43B0-C91E-4705-B7C4-8266218931C2}" type="presOf" srcId="{3831F2DD-129C-4C42-B169-EB9EBB544DB1}" destId="{68F87019-D8AC-4001-B910-86562900155F}" srcOrd="0" destOrd="0" presId="urn:diagrams.loki3.com/BracketList"/>
    <dgm:cxn modelId="{654AD2B0-574A-4399-8654-F92E99190A8C}" type="presOf" srcId="{97B081BE-E7BC-4F1B-8911-004BCC838F1C}" destId="{10AC3735-667F-46E1-89FB-0AC7E5B1CCC7}" srcOrd="0" destOrd="0" presId="urn:diagrams.loki3.com/BracketList"/>
    <dgm:cxn modelId="{853CE2BE-D851-4551-A5DA-DF2C4846D23F}" srcId="{DE96E215-45FD-4D27-85A8-3B003E24E8FC}" destId="{BBF9751B-8B3B-41D3-97B5-EB3B60BA8E53}" srcOrd="0" destOrd="0" parTransId="{2B94FABF-8DF8-4E1F-B6F5-4686F8312C18}" sibTransId="{62DA7FF2-2FB9-4EE4-AD96-A9B964E94406}"/>
    <dgm:cxn modelId="{54BD9CC5-EC65-48E7-8559-D6BC29897DD5}" type="presOf" srcId="{BBF9751B-8B3B-41D3-97B5-EB3B60BA8E53}" destId="{B3BA017B-165A-41D0-B919-87D19D37F333}" srcOrd="0" destOrd="2" presId="urn:diagrams.loki3.com/BracketList"/>
    <dgm:cxn modelId="{F02836CA-65F9-49C0-B8E4-6C4B88D5AE09}" type="presOf" srcId="{89F1B0B0-1EE0-4BB8-886F-52C28766F130}" destId="{2183770D-6BA5-4C08-A57A-4D2C8938927E}" srcOrd="0" destOrd="0" presId="urn:diagrams.loki3.com/BracketList"/>
    <dgm:cxn modelId="{53B67BD4-9BE9-4FC3-95A9-E8EBA06B477E}" srcId="{FA6BAC2D-920A-430A-A011-069FE6DED289}" destId="{94FBFBA8-B95C-4BD4-9E81-8022941BE87C}" srcOrd="0" destOrd="0" parTransId="{70C764B8-57C7-4ADB-838C-1B9695977CEA}" sibTransId="{AA53547A-8414-4E28-A780-EFBF7EB000F5}"/>
    <dgm:cxn modelId="{61E6C9DD-DE0F-486D-BA6D-F26119FEB3DF}" srcId="{89F1B0B0-1EE0-4BB8-886F-52C28766F130}" destId="{641CDFC8-3EB9-49EA-A796-762697924CEF}" srcOrd="0" destOrd="0" parTransId="{E9583601-E9B3-4A29-A2BE-7CEBCE590C1B}" sibTransId="{EE4F9DA2-EF8D-4391-A715-92E94F198721}"/>
    <dgm:cxn modelId="{AF763FE2-0E52-4965-8378-5F142310A184}" type="presOf" srcId="{DE96E215-45FD-4D27-85A8-3B003E24E8FC}" destId="{B3BA017B-165A-41D0-B919-87D19D37F333}" srcOrd="0" destOrd="1" presId="urn:diagrams.loki3.com/BracketList"/>
    <dgm:cxn modelId="{251775E2-EECB-487F-9B62-A52444C0EC9A}" type="presOf" srcId="{51F0B840-A2A4-4A30-A45F-B95C8DA86185}" destId="{E079A197-D681-42DE-AC07-D2C52BC49D53}" srcOrd="0" destOrd="0" presId="urn:diagrams.loki3.com/BracketList"/>
    <dgm:cxn modelId="{C9BA51E7-C3BB-45FA-95CD-6478A421BC30}" srcId="{DD55A235-E8A6-4E12-9530-7A6D329681FA}" destId="{C385EC5A-8B58-4D5F-8CA4-41839CA0F638}" srcOrd="3" destOrd="0" parTransId="{2A80283C-C483-4AA1-A30B-2643F47D371A}" sibTransId="{EA32E3D9-16C7-4373-8603-4B1D16F74BD4}"/>
    <dgm:cxn modelId="{BCB4A704-8184-4286-9D55-4AED106F4A4B}" type="presParOf" srcId="{9F13B58C-3FCF-4F3F-92AB-1D8B8F0C5413}" destId="{DD3923B1-E8CF-42CE-8F44-E3B44ABB82EF}" srcOrd="0" destOrd="0" presId="urn:diagrams.loki3.com/BracketList"/>
    <dgm:cxn modelId="{6B230729-5723-4FF2-ADB0-0F3B44322785}" type="presParOf" srcId="{DD3923B1-E8CF-42CE-8F44-E3B44ABB82EF}" destId="{0AD36D3A-F25F-482D-82FB-9C038D47080D}" srcOrd="0" destOrd="0" presId="urn:diagrams.loki3.com/BracketList"/>
    <dgm:cxn modelId="{C3D9133A-42D1-45F1-BAF2-C20019D8CB92}" type="presParOf" srcId="{DD3923B1-E8CF-42CE-8F44-E3B44ABB82EF}" destId="{D6FCF2F5-0559-4125-8E9D-147C16E55B5D}" srcOrd="1" destOrd="0" presId="urn:diagrams.loki3.com/BracketList"/>
    <dgm:cxn modelId="{37BDCFDD-54C7-45DD-9643-02ABFFE89E45}" type="presParOf" srcId="{DD3923B1-E8CF-42CE-8F44-E3B44ABB82EF}" destId="{8C02C1D7-D6DD-4C16-8EBF-0C6029F7AE84}" srcOrd="2" destOrd="0" presId="urn:diagrams.loki3.com/BracketList"/>
    <dgm:cxn modelId="{E59FE20D-E428-4D3C-9B59-BC508C65EE25}" type="presParOf" srcId="{DD3923B1-E8CF-42CE-8F44-E3B44ABB82EF}" destId="{E079A197-D681-42DE-AC07-D2C52BC49D53}" srcOrd="3" destOrd="0" presId="urn:diagrams.loki3.com/BracketList"/>
    <dgm:cxn modelId="{0B41CB97-EA75-407B-A53A-FFD6A8DDBCAD}" type="presParOf" srcId="{9F13B58C-3FCF-4F3F-92AB-1D8B8F0C5413}" destId="{544CB0F7-A567-4EF2-9872-6B904CAB31CA}" srcOrd="1" destOrd="0" presId="urn:diagrams.loki3.com/BracketList"/>
    <dgm:cxn modelId="{33E3B462-FA18-400B-BF5E-A60874CE9F0A}" type="presParOf" srcId="{9F13B58C-3FCF-4F3F-92AB-1D8B8F0C5413}" destId="{2504C8AC-DDB3-4EA9-BCDD-4E5D0B2A199F}" srcOrd="2" destOrd="0" presId="urn:diagrams.loki3.com/BracketList"/>
    <dgm:cxn modelId="{998E5893-F613-421A-A91A-54B12C61DC59}" type="presParOf" srcId="{2504C8AC-DDB3-4EA9-BCDD-4E5D0B2A199F}" destId="{C76D21AB-D555-4C16-A9D4-16CE4ABDB999}" srcOrd="0" destOrd="0" presId="urn:diagrams.loki3.com/BracketList"/>
    <dgm:cxn modelId="{482DF9CF-688F-4436-8B7A-90F098CE23D2}" type="presParOf" srcId="{2504C8AC-DDB3-4EA9-BCDD-4E5D0B2A199F}" destId="{52B175AA-652B-4A0E-B536-BEF186A3E15C}" srcOrd="1" destOrd="0" presId="urn:diagrams.loki3.com/BracketList"/>
    <dgm:cxn modelId="{828BAA7F-907F-4B24-9ABC-61CDA75E8BD9}" type="presParOf" srcId="{2504C8AC-DDB3-4EA9-BCDD-4E5D0B2A199F}" destId="{07E0B422-C8A0-4D08-B020-E77922B8057A}" srcOrd="2" destOrd="0" presId="urn:diagrams.loki3.com/BracketList"/>
    <dgm:cxn modelId="{B784DA1F-E7E8-4817-9F02-B4DC82B469E8}" type="presParOf" srcId="{2504C8AC-DDB3-4EA9-BCDD-4E5D0B2A199F}" destId="{B3BA017B-165A-41D0-B919-87D19D37F333}" srcOrd="3" destOrd="0" presId="urn:diagrams.loki3.com/BracketList"/>
    <dgm:cxn modelId="{A9276DFD-72E9-4CD6-BA49-E861EFDAA650}" type="presParOf" srcId="{9F13B58C-3FCF-4F3F-92AB-1D8B8F0C5413}" destId="{AFD59465-8CA2-4271-9EDB-BFF8186EAB7E}" srcOrd="3" destOrd="0" presId="urn:diagrams.loki3.com/BracketList"/>
    <dgm:cxn modelId="{4269E2C4-D02E-4AAC-B964-7F6A44CD59D5}" type="presParOf" srcId="{9F13B58C-3FCF-4F3F-92AB-1D8B8F0C5413}" destId="{026DEE9C-A770-41F4-8917-5F93CD4DA85A}" srcOrd="4" destOrd="0" presId="urn:diagrams.loki3.com/BracketList"/>
    <dgm:cxn modelId="{A48F6D76-8337-4269-8FD6-ADCE39D9F8FE}" type="presParOf" srcId="{026DEE9C-A770-41F4-8917-5F93CD4DA85A}" destId="{4BB7CCF6-829D-4426-AF0B-DE820BC576E5}" srcOrd="0" destOrd="0" presId="urn:diagrams.loki3.com/BracketList"/>
    <dgm:cxn modelId="{095020DA-E74E-4C0C-B76B-76469DACE919}" type="presParOf" srcId="{026DEE9C-A770-41F4-8917-5F93CD4DA85A}" destId="{D7A0AE9F-08C3-42B2-B2D7-24115B6D4A5A}" srcOrd="1" destOrd="0" presId="urn:diagrams.loki3.com/BracketList"/>
    <dgm:cxn modelId="{E26BE8E2-05D2-4F5B-B958-25E594A36AF6}" type="presParOf" srcId="{026DEE9C-A770-41F4-8917-5F93CD4DA85A}" destId="{C3A75758-D361-45F0-A302-0B2B0D26982D}" srcOrd="2" destOrd="0" presId="urn:diagrams.loki3.com/BracketList"/>
    <dgm:cxn modelId="{04C0E2AD-2C4C-4AAE-BAAC-0A37C1DF9997}" type="presParOf" srcId="{026DEE9C-A770-41F4-8917-5F93CD4DA85A}" destId="{8AEC8B62-2CA8-4E9A-946E-0964651E750F}" srcOrd="3" destOrd="0" presId="urn:diagrams.loki3.com/BracketList"/>
    <dgm:cxn modelId="{D3D998A6-33FF-4101-8342-06FB89FE8C8F}" type="presParOf" srcId="{9F13B58C-3FCF-4F3F-92AB-1D8B8F0C5413}" destId="{6C9E6C43-5D26-408B-B444-198EB37C0029}" srcOrd="5" destOrd="0" presId="urn:diagrams.loki3.com/BracketList"/>
    <dgm:cxn modelId="{68B80B85-033F-48A2-9C41-943846702393}" type="presParOf" srcId="{9F13B58C-3FCF-4F3F-92AB-1D8B8F0C5413}" destId="{290B20D0-D792-46A0-8414-F4D4878B8C7C}" srcOrd="6" destOrd="0" presId="urn:diagrams.loki3.com/BracketList"/>
    <dgm:cxn modelId="{395A78F7-43AA-4CD9-9F74-DCEDEC2294A2}" type="presParOf" srcId="{290B20D0-D792-46A0-8414-F4D4878B8C7C}" destId="{59B01A16-E657-4B73-83EB-E4F1C6F39C7B}" srcOrd="0" destOrd="0" presId="urn:diagrams.loki3.com/BracketList"/>
    <dgm:cxn modelId="{71437041-52AE-45F2-A2C3-F14EAD3DE3B4}" type="presParOf" srcId="{290B20D0-D792-46A0-8414-F4D4878B8C7C}" destId="{465B45E6-38E3-4525-B99C-F494FEEE701B}" srcOrd="1" destOrd="0" presId="urn:diagrams.loki3.com/BracketList"/>
    <dgm:cxn modelId="{3A244A88-E219-4689-822E-23598CDB1D7F}" type="presParOf" srcId="{290B20D0-D792-46A0-8414-F4D4878B8C7C}" destId="{C85895E1-57DB-4EA9-AB1B-1C5A1A028C77}" srcOrd="2" destOrd="0" presId="urn:diagrams.loki3.com/BracketList"/>
    <dgm:cxn modelId="{C7904E7B-573D-4CCA-BC07-FAF5632560D7}" type="presParOf" srcId="{290B20D0-D792-46A0-8414-F4D4878B8C7C}" destId="{10AC3735-667F-46E1-89FB-0AC7E5B1CCC7}" srcOrd="3" destOrd="0" presId="urn:diagrams.loki3.com/BracketList"/>
    <dgm:cxn modelId="{530262DF-23E4-4CB4-BE21-6DF4D4D2740D}" type="presParOf" srcId="{9F13B58C-3FCF-4F3F-92AB-1D8B8F0C5413}" destId="{9CBA4E68-D57D-405D-9A0A-B250B16D627D}" srcOrd="7" destOrd="0" presId="urn:diagrams.loki3.com/BracketList"/>
    <dgm:cxn modelId="{116E2D36-9EC8-4A10-B4D0-9102434A852F}" type="presParOf" srcId="{9F13B58C-3FCF-4F3F-92AB-1D8B8F0C5413}" destId="{831F7104-BCAB-420C-B2D7-B346D5392F92}" srcOrd="8" destOrd="0" presId="urn:diagrams.loki3.com/BracketList"/>
    <dgm:cxn modelId="{F0EA797F-80DA-4FFA-8F86-DFE519DB8E87}" type="presParOf" srcId="{831F7104-BCAB-420C-B2D7-B346D5392F92}" destId="{BFADF89B-419C-44C9-BF99-01170B59D71B}" srcOrd="0" destOrd="0" presId="urn:diagrams.loki3.com/BracketList"/>
    <dgm:cxn modelId="{04DF03CC-87BE-4474-BC3B-71F8FFBAA935}" type="presParOf" srcId="{831F7104-BCAB-420C-B2D7-B346D5392F92}" destId="{CA2C2504-F52E-47A5-B262-A29699B81F27}" srcOrd="1" destOrd="0" presId="urn:diagrams.loki3.com/BracketList"/>
    <dgm:cxn modelId="{DE23C3B3-C2E2-4FB1-809A-274039461201}" type="presParOf" srcId="{831F7104-BCAB-420C-B2D7-B346D5392F92}" destId="{669C8C61-9FF3-4051-ADDA-E3307EF13A46}" srcOrd="2" destOrd="0" presId="urn:diagrams.loki3.com/BracketList"/>
    <dgm:cxn modelId="{08DBD3E4-A234-4D40-A00B-400CCA34C6AC}" type="presParOf" srcId="{831F7104-BCAB-420C-B2D7-B346D5392F92}" destId="{1E08B918-4B98-42FD-915F-FE4D7E56ED90}" srcOrd="3" destOrd="0" presId="urn:diagrams.loki3.com/BracketList"/>
    <dgm:cxn modelId="{917718E2-BE9A-4F9E-B080-5B1315BB7DE8}" type="presParOf" srcId="{9F13B58C-3FCF-4F3F-92AB-1D8B8F0C5413}" destId="{E321BA2B-4E96-4082-95DA-8EA783E8BDAC}" srcOrd="9" destOrd="0" presId="urn:diagrams.loki3.com/BracketList"/>
    <dgm:cxn modelId="{FA8D698E-9C3B-4245-A4DF-F7E7CE29E805}" type="presParOf" srcId="{9F13B58C-3FCF-4F3F-92AB-1D8B8F0C5413}" destId="{4322126E-BB11-4E89-8CA4-F9C3D1BCC0DD}" srcOrd="10" destOrd="0" presId="urn:diagrams.loki3.com/BracketList"/>
    <dgm:cxn modelId="{74EED2E8-87C6-4B58-BDBD-6296ACF0A4D9}" type="presParOf" srcId="{4322126E-BB11-4E89-8CA4-F9C3D1BCC0DD}" destId="{68F87019-D8AC-4001-B910-86562900155F}" srcOrd="0" destOrd="0" presId="urn:diagrams.loki3.com/BracketList"/>
    <dgm:cxn modelId="{3215178E-CEFF-4082-9837-D84B0C7E9D3E}" type="presParOf" srcId="{4322126E-BB11-4E89-8CA4-F9C3D1BCC0DD}" destId="{0456224B-3D5E-4313-A070-C7E4889A7EC1}" srcOrd="1" destOrd="0" presId="urn:diagrams.loki3.com/BracketList"/>
    <dgm:cxn modelId="{7FEA3951-9D74-4B14-8A02-FDAE0C32D66B}" type="presParOf" srcId="{4322126E-BB11-4E89-8CA4-F9C3D1BCC0DD}" destId="{5EBEBBF6-F956-4913-A7A7-07CF65690B52}" srcOrd="2" destOrd="0" presId="urn:diagrams.loki3.com/BracketList"/>
    <dgm:cxn modelId="{D1B8AA66-F4E4-47FF-B875-1A2D5A2C66C8}" type="presParOf" srcId="{4322126E-BB11-4E89-8CA4-F9C3D1BCC0DD}" destId="{1175981B-46ED-442D-B052-029D85C51FFD}" srcOrd="3" destOrd="0" presId="urn:diagrams.loki3.com/BracketList"/>
    <dgm:cxn modelId="{BA466387-92B5-45DF-AEBB-2F6769A2C5C9}" type="presParOf" srcId="{9F13B58C-3FCF-4F3F-92AB-1D8B8F0C5413}" destId="{4F1798FC-3457-446B-AA9C-71A59B290A3A}" srcOrd="11" destOrd="0" presId="urn:diagrams.loki3.com/BracketList"/>
    <dgm:cxn modelId="{1FED1198-C9B5-4550-9CB7-52F2E2BA9749}" type="presParOf" srcId="{9F13B58C-3FCF-4F3F-92AB-1D8B8F0C5413}" destId="{4772DEAE-8B8E-4207-A3F4-7E791B2E9F78}" srcOrd="12" destOrd="0" presId="urn:diagrams.loki3.com/BracketList"/>
    <dgm:cxn modelId="{339ECD29-E2E7-4EAF-8A17-4B46379AFF5E}" type="presParOf" srcId="{4772DEAE-8B8E-4207-A3F4-7E791B2E9F78}" destId="{2183770D-6BA5-4C08-A57A-4D2C8938927E}" srcOrd="0" destOrd="0" presId="urn:diagrams.loki3.com/BracketList"/>
    <dgm:cxn modelId="{FD169255-7C32-4A3F-B69B-C6FBAB125AA3}" type="presParOf" srcId="{4772DEAE-8B8E-4207-A3F4-7E791B2E9F78}" destId="{E064ED0D-E877-43E1-B3B9-877FDB206A0D}" srcOrd="1" destOrd="0" presId="urn:diagrams.loki3.com/BracketList"/>
    <dgm:cxn modelId="{DAA81306-052B-41CF-8841-26CED71C92B3}" type="presParOf" srcId="{4772DEAE-8B8E-4207-A3F4-7E791B2E9F78}" destId="{476AA41D-21AA-4707-881C-0EBF8C3FF887}" srcOrd="2" destOrd="0" presId="urn:diagrams.loki3.com/BracketList"/>
    <dgm:cxn modelId="{FE085D17-3592-4F93-877F-A374228478B2}" type="presParOf" srcId="{4772DEAE-8B8E-4207-A3F4-7E791B2E9F78}" destId="{B7CABF8B-F0A0-45B5-8780-801D678E33C9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2DCE15C-5E22-43E5-A903-5689A096B427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7ABC3D8-A68F-4709-8F1B-9A08FA2402B5}">
      <dgm:prSet phldrT="[Text]"/>
      <dgm:spPr/>
      <dgm:t>
        <a:bodyPr/>
        <a:lstStyle/>
        <a:p>
          <a:r>
            <a:rPr lang="en-US" dirty="0"/>
            <a:t>Label Encoding</a:t>
          </a:r>
          <a:endParaRPr lang="en-IN" dirty="0"/>
        </a:p>
      </dgm:t>
    </dgm:pt>
    <dgm:pt modelId="{2F380A63-0C12-4178-920E-9FBB883A1A88}" type="parTrans" cxnId="{138233A5-AD82-491B-A795-0BE0147CF5AB}">
      <dgm:prSet/>
      <dgm:spPr/>
      <dgm:t>
        <a:bodyPr/>
        <a:lstStyle/>
        <a:p>
          <a:endParaRPr lang="en-IN"/>
        </a:p>
      </dgm:t>
    </dgm:pt>
    <dgm:pt modelId="{C19218D3-B964-406D-8D18-7ABDC3CD4A3D}" type="sibTrans" cxnId="{138233A5-AD82-491B-A795-0BE0147CF5AB}">
      <dgm:prSet/>
      <dgm:spPr/>
      <dgm:t>
        <a:bodyPr/>
        <a:lstStyle/>
        <a:p>
          <a:endParaRPr lang="en-IN"/>
        </a:p>
      </dgm:t>
    </dgm:pt>
    <dgm:pt modelId="{DB0999A8-2A2A-44BA-A88B-4CF0CFD6A976}">
      <dgm:prSet phldrT="[Text]"/>
      <dgm:spPr/>
      <dgm:t>
        <a:bodyPr/>
        <a:lstStyle/>
        <a:p>
          <a:r>
            <a:rPr lang="en-US" dirty="0"/>
            <a:t>Target Variable</a:t>
          </a:r>
          <a:endParaRPr lang="en-IN" dirty="0"/>
        </a:p>
      </dgm:t>
    </dgm:pt>
    <dgm:pt modelId="{F405FB6D-90E8-4E1A-B0D8-2A713F37CF6C}" type="parTrans" cxnId="{1CA08C5B-5EB2-46EC-86D1-B0B6838D7D54}">
      <dgm:prSet/>
      <dgm:spPr/>
      <dgm:t>
        <a:bodyPr/>
        <a:lstStyle/>
        <a:p>
          <a:endParaRPr lang="en-IN"/>
        </a:p>
      </dgm:t>
    </dgm:pt>
    <dgm:pt modelId="{BA9EC9DA-CB04-4C20-922E-6978B850D7BC}" type="sibTrans" cxnId="{1CA08C5B-5EB2-46EC-86D1-B0B6838D7D54}">
      <dgm:prSet/>
      <dgm:spPr/>
      <dgm:t>
        <a:bodyPr/>
        <a:lstStyle/>
        <a:p>
          <a:endParaRPr lang="en-IN"/>
        </a:p>
      </dgm:t>
    </dgm:pt>
    <dgm:pt modelId="{C00CA54E-30B0-4B24-BCCD-6E8C0BDAB820}">
      <dgm:prSet phldrT="[Text]"/>
      <dgm:spPr/>
      <dgm:t>
        <a:bodyPr/>
        <a:lstStyle/>
        <a:p>
          <a:r>
            <a:rPr lang="en-US" dirty="0"/>
            <a:t>One-Hot Encoding</a:t>
          </a:r>
          <a:endParaRPr lang="en-IN" dirty="0"/>
        </a:p>
      </dgm:t>
    </dgm:pt>
    <dgm:pt modelId="{668E1E82-3CCF-4446-B5AE-1604F040CFA0}" type="parTrans" cxnId="{61FE3B8B-18F3-47A6-BFAD-18D78CB7E9D7}">
      <dgm:prSet/>
      <dgm:spPr/>
      <dgm:t>
        <a:bodyPr/>
        <a:lstStyle/>
        <a:p>
          <a:endParaRPr lang="en-IN"/>
        </a:p>
      </dgm:t>
    </dgm:pt>
    <dgm:pt modelId="{0648E3FF-4706-407C-9686-24916F8439F2}" type="sibTrans" cxnId="{61FE3B8B-18F3-47A6-BFAD-18D78CB7E9D7}">
      <dgm:prSet/>
      <dgm:spPr/>
      <dgm:t>
        <a:bodyPr/>
        <a:lstStyle/>
        <a:p>
          <a:endParaRPr lang="en-IN"/>
        </a:p>
      </dgm:t>
    </dgm:pt>
    <dgm:pt modelId="{3199E212-D9AE-42BF-8E20-B490A0CAFDBF}">
      <dgm:prSet phldrT="[Text]"/>
      <dgm:spPr/>
      <dgm:t>
        <a:bodyPr/>
        <a:lstStyle/>
        <a:p>
          <a:r>
            <a:rPr lang="en-US" dirty="0"/>
            <a:t>Non-Ordinal and Independent Variables</a:t>
          </a:r>
          <a:endParaRPr lang="en-IN" dirty="0"/>
        </a:p>
      </dgm:t>
    </dgm:pt>
    <dgm:pt modelId="{7F6CBE19-6494-4D9B-91ED-AC90DA769AF1}" type="parTrans" cxnId="{57CADA8A-0DF6-4523-A6C6-97542FDABB6C}">
      <dgm:prSet/>
      <dgm:spPr/>
      <dgm:t>
        <a:bodyPr/>
        <a:lstStyle/>
        <a:p>
          <a:endParaRPr lang="en-IN"/>
        </a:p>
      </dgm:t>
    </dgm:pt>
    <dgm:pt modelId="{C118DD70-71D8-453F-992B-E60467B692FE}" type="sibTrans" cxnId="{57CADA8A-0DF6-4523-A6C6-97542FDABB6C}">
      <dgm:prSet/>
      <dgm:spPr/>
      <dgm:t>
        <a:bodyPr/>
        <a:lstStyle/>
        <a:p>
          <a:endParaRPr lang="en-IN"/>
        </a:p>
      </dgm:t>
    </dgm:pt>
    <dgm:pt modelId="{53D6343C-A817-4FD9-B298-97F30B308106}">
      <dgm:prSet phldrT="[Text]"/>
      <dgm:spPr/>
      <dgm:t>
        <a:bodyPr/>
        <a:lstStyle/>
        <a:p>
          <a:r>
            <a:rPr lang="en-US" dirty="0"/>
            <a:t>Loan Status</a:t>
          </a:r>
          <a:endParaRPr lang="en-IN" dirty="0"/>
        </a:p>
      </dgm:t>
    </dgm:pt>
    <dgm:pt modelId="{65304E91-C4F0-4219-AD7E-E59123F68189}" type="parTrans" cxnId="{4E2A7746-3576-4AC6-B0AC-324344C0457A}">
      <dgm:prSet/>
      <dgm:spPr/>
      <dgm:t>
        <a:bodyPr/>
        <a:lstStyle/>
        <a:p>
          <a:endParaRPr lang="en-IN"/>
        </a:p>
      </dgm:t>
    </dgm:pt>
    <dgm:pt modelId="{1F3C3DB2-D85D-4D7F-8887-C1FB0EABE7BC}" type="sibTrans" cxnId="{4E2A7746-3576-4AC6-B0AC-324344C0457A}">
      <dgm:prSet/>
      <dgm:spPr/>
      <dgm:t>
        <a:bodyPr/>
        <a:lstStyle/>
        <a:p>
          <a:endParaRPr lang="en-IN"/>
        </a:p>
      </dgm:t>
    </dgm:pt>
    <dgm:pt modelId="{296E92FC-E6DE-4985-B8C9-9A44142F0227}">
      <dgm:prSet phldrT="[Text]"/>
      <dgm:spPr/>
      <dgm:t>
        <a:bodyPr/>
        <a:lstStyle/>
        <a:p>
          <a:r>
            <a:rPr lang="en-US" dirty="0"/>
            <a:t>Gender</a:t>
          </a:r>
          <a:endParaRPr lang="en-IN" dirty="0"/>
        </a:p>
      </dgm:t>
    </dgm:pt>
    <dgm:pt modelId="{26F4E560-0A82-4A93-BA3C-A743646E67C7}" type="parTrans" cxnId="{9EB698BF-3CA2-46F2-9585-1A09FCF48778}">
      <dgm:prSet/>
      <dgm:spPr/>
      <dgm:t>
        <a:bodyPr/>
        <a:lstStyle/>
        <a:p>
          <a:endParaRPr lang="en-IN"/>
        </a:p>
      </dgm:t>
    </dgm:pt>
    <dgm:pt modelId="{6B711E21-3A56-4A78-99E5-1B97297B4EA5}" type="sibTrans" cxnId="{9EB698BF-3CA2-46F2-9585-1A09FCF48778}">
      <dgm:prSet/>
      <dgm:spPr/>
      <dgm:t>
        <a:bodyPr/>
        <a:lstStyle/>
        <a:p>
          <a:endParaRPr lang="en-IN"/>
        </a:p>
      </dgm:t>
    </dgm:pt>
    <dgm:pt modelId="{23D7841A-3412-4504-811B-12B3E4C46E56}">
      <dgm:prSet phldrT="[Text]"/>
      <dgm:spPr/>
      <dgm:t>
        <a:bodyPr/>
        <a:lstStyle/>
        <a:p>
          <a:r>
            <a:rPr lang="en-US" dirty="0"/>
            <a:t>Married</a:t>
          </a:r>
          <a:endParaRPr lang="en-IN" dirty="0"/>
        </a:p>
      </dgm:t>
    </dgm:pt>
    <dgm:pt modelId="{3D4338FA-7BBE-4E7A-A5A4-97A52225B171}" type="parTrans" cxnId="{25221286-B43E-460F-B503-08580DF666C0}">
      <dgm:prSet/>
      <dgm:spPr/>
      <dgm:t>
        <a:bodyPr/>
        <a:lstStyle/>
        <a:p>
          <a:endParaRPr lang="en-IN"/>
        </a:p>
      </dgm:t>
    </dgm:pt>
    <dgm:pt modelId="{7495BA03-9BDD-4234-B302-50E00B11A620}" type="sibTrans" cxnId="{25221286-B43E-460F-B503-08580DF666C0}">
      <dgm:prSet/>
      <dgm:spPr/>
      <dgm:t>
        <a:bodyPr/>
        <a:lstStyle/>
        <a:p>
          <a:endParaRPr lang="en-IN"/>
        </a:p>
      </dgm:t>
    </dgm:pt>
    <dgm:pt modelId="{96486920-45A7-4BB1-9BDA-D9CAD21E8DE3}">
      <dgm:prSet phldrT="[Text]"/>
      <dgm:spPr/>
      <dgm:t>
        <a:bodyPr/>
        <a:lstStyle/>
        <a:p>
          <a:r>
            <a:rPr lang="en-US" dirty="0"/>
            <a:t>Education</a:t>
          </a:r>
          <a:endParaRPr lang="en-IN" dirty="0"/>
        </a:p>
      </dgm:t>
    </dgm:pt>
    <dgm:pt modelId="{CE191BE5-C435-411F-89F6-0B72915D3BD9}" type="parTrans" cxnId="{6994CBDB-04F1-4F16-84EC-FDB7ED99F8EC}">
      <dgm:prSet/>
      <dgm:spPr/>
      <dgm:t>
        <a:bodyPr/>
        <a:lstStyle/>
        <a:p>
          <a:endParaRPr lang="en-IN"/>
        </a:p>
      </dgm:t>
    </dgm:pt>
    <dgm:pt modelId="{2346E577-EB65-4248-B307-5C678AC0FC4C}" type="sibTrans" cxnId="{6994CBDB-04F1-4F16-84EC-FDB7ED99F8EC}">
      <dgm:prSet/>
      <dgm:spPr/>
      <dgm:t>
        <a:bodyPr/>
        <a:lstStyle/>
        <a:p>
          <a:endParaRPr lang="en-IN"/>
        </a:p>
      </dgm:t>
    </dgm:pt>
    <dgm:pt modelId="{E6EFB57F-7BA4-46DC-B7A6-41D804B99D8E}">
      <dgm:prSet phldrT="[Text]"/>
      <dgm:spPr/>
      <dgm:t>
        <a:bodyPr/>
        <a:lstStyle/>
        <a:p>
          <a:r>
            <a:rPr lang="en-US" dirty="0"/>
            <a:t>Self-employed</a:t>
          </a:r>
          <a:endParaRPr lang="en-IN" dirty="0"/>
        </a:p>
      </dgm:t>
    </dgm:pt>
    <dgm:pt modelId="{7B31673A-1119-4FAB-9C10-173495B403BE}" type="parTrans" cxnId="{B3313132-9303-44E2-9FF3-76443059094E}">
      <dgm:prSet/>
      <dgm:spPr/>
      <dgm:t>
        <a:bodyPr/>
        <a:lstStyle/>
        <a:p>
          <a:endParaRPr lang="en-IN"/>
        </a:p>
      </dgm:t>
    </dgm:pt>
    <dgm:pt modelId="{94EF8E7A-E607-4562-893E-CFFBD8BBC314}" type="sibTrans" cxnId="{B3313132-9303-44E2-9FF3-76443059094E}">
      <dgm:prSet/>
      <dgm:spPr/>
      <dgm:t>
        <a:bodyPr/>
        <a:lstStyle/>
        <a:p>
          <a:endParaRPr lang="en-IN"/>
        </a:p>
      </dgm:t>
    </dgm:pt>
    <dgm:pt modelId="{D8FF0EAB-4633-4C2F-BFE4-274DADA74B2A}" type="pres">
      <dgm:prSet presAssocID="{82DCE15C-5E22-43E5-A903-5689A096B427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794D2B60-3A93-4E14-97BF-650C0D703BC1}" type="pres">
      <dgm:prSet presAssocID="{E7ABC3D8-A68F-4709-8F1B-9A08FA2402B5}" presName="composite" presStyleCnt="0"/>
      <dgm:spPr/>
    </dgm:pt>
    <dgm:pt modelId="{75D58A9C-2A0C-473F-84B2-9570051BFA5E}" type="pres">
      <dgm:prSet presAssocID="{E7ABC3D8-A68F-4709-8F1B-9A08FA2402B5}" presName="FirstChild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2BC9E19E-7990-4D40-9F73-FA62356C4A48}" type="pres">
      <dgm:prSet presAssocID="{E7ABC3D8-A68F-4709-8F1B-9A08FA2402B5}" presName="Parent" presStyleLbl="alignNode1" presStyleIdx="0" presStyleCnt="2">
        <dgm:presLayoutVars>
          <dgm:chMax val="3"/>
          <dgm:chPref val="3"/>
          <dgm:bulletEnabled val="1"/>
        </dgm:presLayoutVars>
      </dgm:prSet>
      <dgm:spPr/>
    </dgm:pt>
    <dgm:pt modelId="{23D7B297-D502-4DAD-8980-7C830C7BF95E}" type="pres">
      <dgm:prSet presAssocID="{E7ABC3D8-A68F-4709-8F1B-9A08FA2402B5}" presName="Accent" presStyleLbl="parChTrans1D1" presStyleIdx="0" presStyleCnt="2"/>
      <dgm:spPr/>
    </dgm:pt>
    <dgm:pt modelId="{D619B552-AF2A-4249-A57C-A7F57E905003}" type="pres">
      <dgm:prSet presAssocID="{C19218D3-B964-406D-8D18-7ABDC3CD4A3D}" presName="sibTrans" presStyleCnt="0"/>
      <dgm:spPr/>
    </dgm:pt>
    <dgm:pt modelId="{6D5C08F4-592C-4DE6-83B3-B05DF463C816}" type="pres">
      <dgm:prSet presAssocID="{C00CA54E-30B0-4B24-BCCD-6E8C0BDAB820}" presName="composite" presStyleCnt="0"/>
      <dgm:spPr/>
    </dgm:pt>
    <dgm:pt modelId="{F11867D2-AC96-4C39-B3DC-E2BF828FFEB3}" type="pres">
      <dgm:prSet presAssocID="{C00CA54E-30B0-4B24-BCCD-6E8C0BDAB820}" presName="FirstChild" presStyleLbl="revTx" presStyleIdx="1" presStyleCnt="2" custScaleY="149844">
        <dgm:presLayoutVars>
          <dgm:chMax val="0"/>
          <dgm:chPref val="0"/>
          <dgm:bulletEnabled val="1"/>
        </dgm:presLayoutVars>
      </dgm:prSet>
      <dgm:spPr/>
    </dgm:pt>
    <dgm:pt modelId="{21D5693D-C895-4DAA-88EB-A7F7A1BA5DD9}" type="pres">
      <dgm:prSet presAssocID="{C00CA54E-30B0-4B24-BCCD-6E8C0BDAB820}" presName="Parent" presStyleLbl="alignNode1" presStyleIdx="1" presStyleCnt="2">
        <dgm:presLayoutVars>
          <dgm:chMax val="3"/>
          <dgm:chPref val="3"/>
          <dgm:bulletEnabled val="1"/>
        </dgm:presLayoutVars>
      </dgm:prSet>
      <dgm:spPr/>
    </dgm:pt>
    <dgm:pt modelId="{CA6B1D88-F1A8-4D6B-83F0-EA50E2930882}" type="pres">
      <dgm:prSet presAssocID="{C00CA54E-30B0-4B24-BCCD-6E8C0BDAB820}" presName="Accent" presStyleLbl="parChTrans1D1" presStyleIdx="1" presStyleCnt="2"/>
      <dgm:spPr/>
    </dgm:pt>
  </dgm:ptLst>
  <dgm:cxnLst>
    <dgm:cxn modelId="{31E9A902-EDC3-4207-8752-74DE9492E864}" type="presOf" srcId="{DB0999A8-2A2A-44BA-A88B-4CF0CFD6A976}" destId="{75D58A9C-2A0C-473F-84B2-9570051BFA5E}" srcOrd="0" destOrd="0" presId="urn:microsoft.com/office/officeart/2011/layout/TabList"/>
    <dgm:cxn modelId="{3D799013-42E7-4B8A-A4EB-96025F403D32}" type="presOf" srcId="{E6EFB57F-7BA4-46DC-B7A6-41D804B99D8E}" destId="{F11867D2-AC96-4C39-B3DC-E2BF828FFEB3}" srcOrd="0" destOrd="4" presId="urn:microsoft.com/office/officeart/2011/layout/TabList"/>
    <dgm:cxn modelId="{9F8BC816-4246-4FFB-9B93-CB9A885FCE76}" type="presOf" srcId="{23D7841A-3412-4504-811B-12B3E4C46E56}" destId="{F11867D2-AC96-4C39-B3DC-E2BF828FFEB3}" srcOrd="0" destOrd="2" presId="urn:microsoft.com/office/officeart/2011/layout/TabList"/>
    <dgm:cxn modelId="{B3313132-9303-44E2-9FF3-76443059094E}" srcId="{3199E212-D9AE-42BF-8E20-B490A0CAFDBF}" destId="{E6EFB57F-7BA4-46DC-B7A6-41D804B99D8E}" srcOrd="3" destOrd="0" parTransId="{7B31673A-1119-4FAB-9C10-173495B403BE}" sibTransId="{94EF8E7A-E607-4562-893E-CFFBD8BBC314}"/>
    <dgm:cxn modelId="{1CA08C5B-5EB2-46EC-86D1-B0B6838D7D54}" srcId="{E7ABC3D8-A68F-4709-8F1B-9A08FA2402B5}" destId="{DB0999A8-2A2A-44BA-A88B-4CF0CFD6A976}" srcOrd="0" destOrd="0" parTransId="{F405FB6D-90E8-4E1A-B0D8-2A713F37CF6C}" sibTransId="{BA9EC9DA-CB04-4C20-922E-6978B850D7BC}"/>
    <dgm:cxn modelId="{F0A7EF5D-E85E-45FF-BFD9-EED8EF057E70}" type="presOf" srcId="{C00CA54E-30B0-4B24-BCCD-6E8C0BDAB820}" destId="{21D5693D-C895-4DAA-88EB-A7F7A1BA5DD9}" srcOrd="0" destOrd="0" presId="urn:microsoft.com/office/officeart/2011/layout/TabList"/>
    <dgm:cxn modelId="{4E2A7746-3576-4AC6-B0AC-324344C0457A}" srcId="{DB0999A8-2A2A-44BA-A88B-4CF0CFD6A976}" destId="{53D6343C-A817-4FD9-B298-97F30B308106}" srcOrd="0" destOrd="0" parTransId="{65304E91-C4F0-4219-AD7E-E59123F68189}" sibTransId="{1F3C3DB2-D85D-4D7F-8887-C1FB0EABE7BC}"/>
    <dgm:cxn modelId="{AF7F4950-7726-4066-BF5F-DFDCEFD7D149}" type="presOf" srcId="{3199E212-D9AE-42BF-8E20-B490A0CAFDBF}" destId="{F11867D2-AC96-4C39-B3DC-E2BF828FFEB3}" srcOrd="0" destOrd="0" presId="urn:microsoft.com/office/officeart/2011/layout/TabList"/>
    <dgm:cxn modelId="{6C91AF52-852B-4155-AA77-8E1C7D9D14F7}" type="presOf" srcId="{82DCE15C-5E22-43E5-A903-5689A096B427}" destId="{D8FF0EAB-4633-4C2F-BFE4-274DADA74B2A}" srcOrd="0" destOrd="0" presId="urn:microsoft.com/office/officeart/2011/layout/TabList"/>
    <dgm:cxn modelId="{C0EE8878-AE2F-496F-A564-CD15674EA9E8}" type="presOf" srcId="{96486920-45A7-4BB1-9BDA-D9CAD21E8DE3}" destId="{F11867D2-AC96-4C39-B3DC-E2BF828FFEB3}" srcOrd="0" destOrd="3" presId="urn:microsoft.com/office/officeart/2011/layout/TabList"/>
    <dgm:cxn modelId="{25221286-B43E-460F-B503-08580DF666C0}" srcId="{3199E212-D9AE-42BF-8E20-B490A0CAFDBF}" destId="{23D7841A-3412-4504-811B-12B3E4C46E56}" srcOrd="1" destOrd="0" parTransId="{3D4338FA-7BBE-4E7A-A5A4-97A52225B171}" sibTransId="{7495BA03-9BDD-4234-B302-50E00B11A620}"/>
    <dgm:cxn modelId="{57CADA8A-0DF6-4523-A6C6-97542FDABB6C}" srcId="{C00CA54E-30B0-4B24-BCCD-6E8C0BDAB820}" destId="{3199E212-D9AE-42BF-8E20-B490A0CAFDBF}" srcOrd="0" destOrd="0" parTransId="{7F6CBE19-6494-4D9B-91ED-AC90DA769AF1}" sibTransId="{C118DD70-71D8-453F-992B-E60467B692FE}"/>
    <dgm:cxn modelId="{61FE3B8B-18F3-47A6-BFAD-18D78CB7E9D7}" srcId="{82DCE15C-5E22-43E5-A903-5689A096B427}" destId="{C00CA54E-30B0-4B24-BCCD-6E8C0BDAB820}" srcOrd="1" destOrd="0" parTransId="{668E1E82-3CCF-4446-B5AE-1604F040CFA0}" sibTransId="{0648E3FF-4706-407C-9686-24916F8439F2}"/>
    <dgm:cxn modelId="{138233A5-AD82-491B-A795-0BE0147CF5AB}" srcId="{82DCE15C-5E22-43E5-A903-5689A096B427}" destId="{E7ABC3D8-A68F-4709-8F1B-9A08FA2402B5}" srcOrd="0" destOrd="0" parTransId="{2F380A63-0C12-4178-920E-9FBB883A1A88}" sibTransId="{C19218D3-B964-406D-8D18-7ABDC3CD4A3D}"/>
    <dgm:cxn modelId="{170F25AE-FF5A-4F5A-A98E-34F1B62E2907}" type="presOf" srcId="{E7ABC3D8-A68F-4709-8F1B-9A08FA2402B5}" destId="{2BC9E19E-7990-4D40-9F73-FA62356C4A48}" srcOrd="0" destOrd="0" presId="urn:microsoft.com/office/officeart/2011/layout/TabList"/>
    <dgm:cxn modelId="{9EB698BF-3CA2-46F2-9585-1A09FCF48778}" srcId="{3199E212-D9AE-42BF-8E20-B490A0CAFDBF}" destId="{296E92FC-E6DE-4985-B8C9-9A44142F0227}" srcOrd="0" destOrd="0" parTransId="{26F4E560-0A82-4A93-BA3C-A743646E67C7}" sibTransId="{6B711E21-3A56-4A78-99E5-1B97297B4EA5}"/>
    <dgm:cxn modelId="{764351C4-D7DE-4CD5-A158-A6EFB441EEC0}" type="presOf" srcId="{296E92FC-E6DE-4985-B8C9-9A44142F0227}" destId="{F11867D2-AC96-4C39-B3DC-E2BF828FFEB3}" srcOrd="0" destOrd="1" presId="urn:microsoft.com/office/officeart/2011/layout/TabList"/>
    <dgm:cxn modelId="{73B65AC9-34E0-4488-8EAC-1A6EE87DD8E2}" type="presOf" srcId="{53D6343C-A817-4FD9-B298-97F30B308106}" destId="{75D58A9C-2A0C-473F-84B2-9570051BFA5E}" srcOrd="0" destOrd="1" presId="urn:microsoft.com/office/officeart/2011/layout/TabList"/>
    <dgm:cxn modelId="{6994CBDB-04F1-4F16-84EC-FDB7ED99F8EC}" srcId="{3199E212-D9AE-42BF-8E20-B490A0CAFDBF}" destId="{96486920-45A7-4BB1-9BDA-D9CAD21E8DE3}" srcOrd="2" destOrd="0" parTransId="{CE191BE5-C435-411F-89F6-0B72915D3BD9}" sibTransId="{2346E577-EB65-4248-B307-5C678AC0FC4C}"/>
    <dgm:cxn modelId="{DEA16E9C-2F58-4C0F-A0CA-87A991390590}" type="presParOf" srcId="{D8FF0EAB-4633-4C2F-BFE4-274DADA74B2A}" destId="{794D2B60-3A93-4E14-97BF-650C0D703BC1}" srcOrd="0" destOrd="0" presId="urn:microsoft.com/office/officeart/2011/layout/TabList"/>
    <dgm:cxn modelId="{E5B91E4D-9AD9-4353-857D-FFE025A39C9C}" type="presParOf" srcId="{794D2B60-3A93-4E14-97BF-650C0D703BC1}" destId="{75D58A9C-2A0C-473F-84B2-9570051BFA5E}" srcOrd="0" destOrd="0" presId="urn:microsoft.com/office/officeart/2011/layout/TabList"/>
    <dgm:cxn modelId="{B45692D5-92FC-4C2F-AF9E-4E3939544A3C}" type="presParOf" srcId="{794D2B60-3A93-4E14-97BF-650C0D703BC1}" destId="{2BC9E19E-7990-4D40-9F73-FA62356C4A48}" srcOrd="1" destOrd="0" presId="urn:microsoft.com/office/officeart/2011/layout/TabList"/>
    <dgm:cxn modelId="{305CEB4E-BDEF-4B4A-A79E-6721BD172B7E}" type="presParOf" srcId="{794D2B60-3A93-4E14-97BF-650C0D703BC1}" destId="{23D7B297-D502-4DAD-8980-7C830C7BF95E}" srcOrd="2" destOrd="0" presId="urn:microsoft.com/office/officeart/2011/layout/TabList"/>
    <dgm:cxn modelId="{26FE6734-D79E-4CCB-8D39-8ABD0053EFCA}" type="presParOf" srcId="{D8FF0EAB-4633-4C2F-BFE4-274DADA74B2A}" destId="{D619B552-AF2A-4249-A57C-A7F57E905003}" srcOrd="1" destOrd="0" presId="urn:microsoft.com/office/officeart/2011/layout/TabList"/>
    <dgm:cxn modelId="{416A5C9B-EC16-4795-93F6-4F436BF015FE}" type="presParOf" srcId="{D8FF0EAB-4633-4C2F-BFE4-274DADA74B2A}" destId="{6D5C08F4-592C-4DE6-83B3-B05DF463C816}" srcOrd="2" destOrd="0" presId="urn:microsoft.com/office/officeart/2011/layout/TabList"/>
    <dgm:cxn modelId="{7D0FD077-1470-4A56-AF8D-E8D3D8DFDFDE}" type="presParOf" srcId="{6D5C08F4-592C-4DE6-83B3-B05DF463C816}" destId="{F11867D2-AC96-4C39-B3DC-E2BF828FFEB3}" srcOrd="0" destOrd="0" presId="urn:microsoft.com/office/officeart/2011/layout/TabList"/>
    <dgm:cxn modelId="{E0F0DBA8-C2B4-4A3F-B94F-86C275C13476}" type="presParOf" srcId="{6D5C08F4-592C-4DE6-83B3-B05DF463C816}" destId="{21D5693D-C895-4DAA-88EB-A7F7A1BA5DD9}" srcOrd="1" destOrd="0" presId="urn:microsoft.com/office/officeart/2011/layout/TabList"/>
    <dgm:cxn modelId="{472FF254-D4D8-4DCF-9BB8-ACF49508BD0F}" type="presParOf" srcId="{6D5C08F4-592C-4DE6-83B3-B05DF463C816}" destId="{CA6B1D88-F1A8-4D6B-83F0-EA50E2930882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5189204-A104-47FE-AFCA-511A1CFF705B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7EA61C7-47BB-440A-8F50-C14CC930108E}">
      <dgm:prSet/>
      <dgm:spPr/>
      <dgm:t>
        <a:bodyPr/>
        <a:lstStyle/>
        <a:p>
          <a:r>
            <a:rPr lang="en-US" dirty="0"/>
            <a:t>Finding New Features</a:t>
          </a:r>
          <a:endParaRPr lang="en-IN" dirty="0"/>
        </a:p>
      </dgm:t>
    </dgm:pt>
    <dgm:pt modelId="{B43CC099-FD47-46B9-8D30-53AF8E58EA45}" type="parTrans" cxnId="{A593B64E-A205-40B1-BB92-4BD65D56F4BD}">
      <dgm:prSet/>
      <dgm:spPr/>
      <dgm:t>
        <a:bodyPr/>
        <a:lstStyle/>
        <a:p>
          <a:endParaRPr lang="en-IN"/>
        </a:p>
      </dgm:t>
    </dgm:pt>
    <dgm:pt modelId="{03567D9E-9EBE-4EFD-8E37-D9FE6BE72BE4}" type="sibTrans" cxnId="{A593B64E-A205-40B1-BB92-4BD65D56F4BD}">
      <dgm:prSet/>
      <dgm:spPr/>
      <dgm:t>
        <a:bodyPr/>
        <a:lstStyle/>
        <a:p>
          <a:endParaRPr lang="en-IN"/>
        </a:p>
      </dgm:t>
    </dgm:pt>
    <dgm:pt modelId="{8363C9D8-EE13-4722-8AAB-A4E413C470DC}">
      <dgm:prSet/>
      <dgm:spPr/>
      <dgm:t>
        <a:bodyPr/>
        <a:lstStyle/>
        <a:p>
          <a:r>
            <a:rPr lang="en-US" dirty="0"/>
            <a:t>Data Processing</a:t>
          </a:r>
          <a:endParaRPr lang="en-IN" dirty="0"/>
        </a:p>
      </dgm:t>
    </dgm:pt>
    <dgm:pt modelId="{B09D4B98-1D9E-4366-B00D-D27754B165FB}" type="parTrans" cxnId="{20270C42-CD47-4C77-9257-69D94FE20F65}">
      <dgm:prSet/>
      <dgm:spPr/>
      <dgm:t>
        <a:bodyPr/>
        <a:lstStyle/>
        <a:p>
          <a:endParaRPr lang="en-IN"/>
        </a:p>
      </dgm:t>
    </dgm:pt>
    <dgm:pt modelId="{CD360622-9FBA-4087-8465-081CBC238018}" type="sibTrans" cxnId="{20270C42-CD47-4C77-9257-69D94FE20F65}">
      <dgm:prSet/>
      <dgm:spPr/>
      <dgm:t>
        <a:bodyPr/>
        <a:lstStyle/>
        <a:p>
          <a:endParaRPr lang="en-IN"/>
        </a:p>
      </dgm:t>
    </dgm:pt>
    <dgm:pt modelId="{82CCDE9A-D6E1-4331-9CAB-5EB8CD4A3003}">
      <dgm:prSet/>
      <dgm:spPr/>
      <dgm:t>
        <a:bodyPr/>
        <a:lstStyle/>
        <a:p>
          <a:r>
            <a:rPr lang="en-US" dirty="0"/>
            <a:t>Deviation in Accuracy</a:t>
          </a:r>
          <a:endParaRPr lang="en-IN" dirty="0"/>
        </a:p>
      </dgm:t>
    </dgm:pt>
    <dgm:pt modelId="{1CF7F980-3748-48CE-A3B1-4C40C4D4FC4E}" type="parTrans" cxnId="{57359642-BE85-4EBB-B72D-1B997701B85B}">
      <dgm:prSet/>
      <dgm:spPr/>
      <dgm:t>
        <a:bodyPr/>
        <a:lstStyle/>
        <a:p>
          <a:endParaRPr lang="en-IN"/>
        </a:p>
      </dgm:t>
    </dgm:pt>
    <dgm:pt modelId="{3CB04324-1F4D-4CD8-A20D-6B8F0F9CB54F}" type="sibTrans" cxnId="{57359642-BE85-4EBB-B72D-1B997701B85B}">
      <dgm:prSet/>
      <dgm:spPr/>
      <dgm:t>
        <a:bodyPr/>
        <a:lstStyle/>
        <a:p>
          <a:endParaRPr lang="en-IN"/>
        </a:p>
      </dgm:t>
    </dgm:pt>
    <dgm:pt modelId="{65CF8168-2887-43F3-84AE-65FC279833CD}">
      <dgm:prSet/>
      <dgm:spPr/>
      <dgm:t>
        <a:bodyPr/>
        <a:lstStyle/>
        <a:p>
          <a:r>
            <a:rPr lang="en-US" dirty="0"/>
            <a:t>Hardware Limitations</a:t>
          </a:r>
          <a:endParaRPr lang="en-IN" dirty="0"/>
        </a:p>
      </dgm:t>
    </dgm:pt>
    <dgm:pt modelId="{19E9689E-1EC4-4CD8-9F1E-931AE46456BD}" type="parTrans" cxnId="{B306A754-29A2-4E63-B87E-D7B3EC41BD23}">
      <dgm:prSet/>
      <dgm:spPr/>
      <dgm:t>
        <a:bodyPr/>
        <a:lstStyle/>
        <a:p>
          <a:endParaRPr lang="en-IN"/>
        </a:p>
      </dgm:t>
    </dgm:pt>
    <dgm:pt modelId="{21264069-5D80-46B4-B216-CBA9B24FACB1}" type="sibTrans" cxnId="{B306A754-29A2-4E63-B87E-D7B3EC41BD23}">
      <dgm:prSet/>
      <dgm:spPr/>
      <dgm:t>
        <a:bodyPr/>
        <a:lstStyle/>
        <a:p>
          <a:endParaRPr lang="en-IN"/>
        </a:p>
      </dgm:t>
    </dgm:pt>
    <dgm:pt modelId="{7BC0A293-B096-43D1-A128-83927B92FB6C}">
      <dgm:prSet/>
      <dgm:spPr/>
      <dgm:t>
        <a:bodyPr/>
        <a:lstStyle/>
        <a:p>
          <a:r>
            <a:rPr lang="en-US" dirty="0"/>
            <a:t>Challenges Faced</a:t>
          </a:r>
          <a:endParaRPr lang="en-IN" dirty="0"/>
        </a:p>
      </dgm:t>
    </dgm:pt>
    <dgm:pt modelId="{9E02B4BC-1F11-4F2A-9898-A3AC68990944}" type="parTrans" cxnId="{DFF98392-92F2-4687-A63F-B1DD063B34B5}">
      <dgm:prSet/>
      <dgm:spPr/>
      <dgm:t>
        <a:bodyPr/>
        <a:lstStyle/>
        <a:p>
          <a:endParaRPr lang="en-IN"/>
        </a:p>
      </dgm:t>
    </dgm:pt>
    <dgm:pt modelId="{A43DD5D2-0087-4099-A76D-D9B0C2B2E896}" type="sibTrans" cxnId="{DFF98392-92F2-4687-A63F-B1DD063B34B5}">
      <dgm:prSet/>
      <dgm:spPr/>
      <dgm:t>
        <a:bodyPr/>
        <a:lstStyle/>
        <a:p>
          <a:endParaRPr lang="en-IN"/>
        </a:p>
      </dgm:t>
    </dgm:pt>
    <dgm:pt modelId="{B5D23CEC-7CDD-4F74-BC68-03F40A3935F2}" type="pres">
      <dgm:prSet presAssocID="{E5189204-A104-47FE-AFCA-511A1CFF705B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5672150-EB40-4EDD-914F-85561CE825DB}" type="pres">
      <dgm:prSet presAssocID="{E5189204-A104-47FE-AFCA-511A1CFF705B}" presName="matrix" presStyleCnt="0"/>
      <dgm:spPr/>
    </dgm:pt>
    <dgm:pt modelId="{BC2C5A49-8C30-4E4F-B5EE-3119ADCDD016}" type="pres">
      <dgm:prSet presAssocID="{E5189204-A104-47FE-AFCA-511A1CFF705B}" presName="tile1" presStyleLbl="node1" presStyleIdx="0" presStyleCnt="4"/>
      <dgm:spPr/>
    </dgm:pt>
    <dgm:pt modelId="{0CDF7496-2B33-473D-9B0A-66AAE8DA1719}" type="pres">
      <dgm:prSet presAssocID="{E5189204-A104-47FE-AFCA-511A1CFF705B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7A51209-6D34-411A-9272-4CFAE877CAA3}" type="pres">
      <dgm:prSet presAssocID="{E5189204-A104-47FE-AFCA-511A1CFF705B}" presName="tile2" presStyleLbl="node1" presStyleIdx="1" presStyleCnt="4"/>
      <dgm:spPr/>
    </dgm:pt>
    <dgm:pt modelId="{8FE1FFFE-7D3A-49AC-A882-A4E8BFF52AC1}" type="pres">
      <dgm:prSet presAssocID="{E5189204-A104-47FE-AFCA-511A1CFF705B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0C7B685-A0D1-48F2-AD7F-2301090EC84C}" type="pres">
      <dgm:prSet presAssocID="{E5189204-A104-47FE-AFCA-511A1CFF705B}" presName="tile3" presStyleLbl="node1" presStyleIdx="2" presStyleCnt="4"/>
      <dgm:spPr/>
    </dgm:pt>
    <dgm:pt modelId="{FA9C5683-E0F2-4FFE-ACD0-BAC9AEC73EA0}" type="pres">
      <dgm:prSet presAssocID="{E5189204-A104-47FE-AFCA-511A1CFF705B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CF232DC-C73B-4BE4-87B8-A9423D222F5B}" type="pres">
      <dgm:prSet presAssocID="{E5189204-A104-47FE-AFCA-511A1CFF705B}" presName="tile4" presStyleLbl="node1" presStyleIdx="3" presStyleCnt="4"/>
      <dgm:spPr/>
    </dgm:pt>
    <dgm:pt modelId="{9E76A02F-52B3-4448-B2CF-719DA2645312}" type="pres">
      <dgm:prSet presAssocID="{E5189204-A104-47FE-AFCA-511A1CFF705B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4225DAAA-7D94-4C34-B84E-D9F4105B3F16}" type="pres">
      <dgm:prSet presAssocID="{E5189204-A104-47FE-AFCA-511A1CFF705B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3B94A83C-4D3B-4EEA-8599-C8E4A9AFF1EA}" type="presOf" srcId="{8363C9D8-EE13-4722-8AAB-A4E413C470DC}" destId="{17A51209-6D34-411A-9272-4CFAE877CAA3}" srcOrd="0" destOrd="0" presId="urn:microsoft.com/office/officeart/2005/8/layout/matrix1"/>
    <dgm:cxn modelId="{20270C42-CD47-4C77-9257-69D94FE20F65}" srcId="{7BC0A293-B096-43D1-A128-83927B92FB6C}" destId="{8363C9D8-EE13-4722-8AAB-A4E413C470DC}" srcOrd="1" destOrd="0" parTransId="{B09D4B98-1D9E-4366-B00D-D27754B165FB}" sibTransId="{CD360622-9FBA-4087-8465-081CBC238018}"/>
    <dgm:cxn modelId="{57359642-BE85-4EBB-B72D-1B997701B85B}" srcId="{7BC0A293-B096-43D1-A128-83927B92FB6C}" destId="{82CCDE9A-D6E1-4331-9CAB-5EB8CD4A3003}" srcOrd="2" destOrd="0" parTransId="{1CF7F980-3748-48CE-A3B1-4C40C4D4FC4E}" sibTransId="{3CB04324-1F4D-4CD8-A20D-6B8F0F9CB54F}"/>
    <dgm:cxn modelId="{A593B64E-A205-40B1-BB92-4BD65D56F4BD}" srcId="{7BC0A293-B096-43D1-A128-83927B92FB6C}" destId="{A7EA61C7-47BB-440A-8F50-C14CC930108E}" srcOrd="0" destOrd="0" parTransId="{B43CC099-FD47-46B9-8D30-53AF8E58EA45}" sibTransId="{03567D9E-9EBE-4EFD-8E37-D9FE6BE72BE4}"/>
    <dgm:cxn modelId="{4E757451-536E-4EB2-9E18-095C0A7FE5AA}" type="presOf" srcId="{E5189204-A104-47FE-AFCA-511A1CFF705B}" destId="{B5D23CEC-7CDD-4F74-BC68-03F40A3935F2}" srcOrd="0" destOrd="0" presId="urn:microsoft.com/office/officeart/2005/8/layout/matrix1"/>
    <dgm:cxn modelId="{B306A754-29A2-4E63-B87E-D7B3EC41BD23}" srcId="{7BC0A293-B096-43D1-A128-83927B92FB6C}" destId="{65CF8168-2887-43F3-84AE-65FC279833CD}" srcOrd="3" destOrd="0" parTransId="{19E9689E-1EC4-4CD8-9F1E-931AE46456BD}" sibTransId="{21264069-5D80-46B4-B216-CBA9B24FACB1}"/>
    <dgm:cxn modelId="{D812E557-8C7E-4ED2-8896-C8EA0C38550C}" type="presOf" srcId="{65CF8168-2887-43F3-84AE-65FC279833CD}" destId="{ACF232DC-C73B-4BE4-87B8-A9423D222F5B}" srcOrd="0" destOrd="0" presId="urn:microsoft.com/office/officeart/2005/8/layout/matrix1"/>
    <dgm:cxn modelId="{96D9CE7B-38B2-4FAF-9BBF-7589964B75F6}" type="presOf" srcId="{A7EA61C7-47BB-440A-8F50-C14CC930108E}" destId="{BC2C5A49-8C30-4E4F-B5EE-3119ADCDD016}" srcOrd="0" destOrd="0" presId="urn:microsoft.com/office/officeart/2005/8/layout/matrix1"/>
    <dgm:cxn modelId="{DFF98392-92F2-4687-A63F-B1DD063B34B5}" srcId="{E5189204-A104-47FE-AFCA-511A1CFF705B}" destId="{7BC0A293-B096-43D1-A128-83927B92FB6C}" srcOrd="0" destOrd="0" parTransId="{9E02B4BC-1F11-4F2A-9898-A3AC68990944}" sibTransId="{A43DD5D2-0087-4099-A76D-D9B0C2B2E896}"/>
    <dgm:cxn modelId="{2069D695-4285-4FC8-8BEC-20402D152B6C}" type="presOf" srcId="{82CCDE9A-D6E1-4331-9CAB-5EB8CD4A3003}" destId="{60C7B685-A0D1-48F2-AD7F-2301090EC84C}" srcOrd="0" destOrd="0" presId="urn:microsoft.com/office/officeart/2005/8/layout/matrix1"/>
    <dgm:cxn modelId="{EC26A1A2-0602-43B6-9F4D-C8C73718606D}" type="presOf" srcId="{82CCDE9A-D6E1-4331-9CAB-5EB8CD4A3003}" destId="{FA9C5683-E0F2-4FFE-ACD0-BAC9AEC73EA0}" srcOrd="1" destOrd="0" presId="urn:microsoft.com/office/officeart/2005/8/layout/matrix1"/>
    <dgm:cxn modelId="{7735F9B4-559A-446E-AAAE-D5A4E287F6CF}" type="presOf" srcId="{7BC0A293-B096-43D1-A128-83927B92FB6C}" destId="{4225DAAA-7D94-4C34-B84E-D9F4105B3F16}" srcOrd="0" destOrd="0" presId="urn:microsoft.com/office/officeart/2005/8/layout/matrix1"/>
    <dgm:cxn modelId="{42EA17C0-6776-4059-BB32-29B6755555AF}" type="presOf" srcId="{8363C9D8-EE13-4722-8AAB-A4E413C470DC}" destId="{8FE1FFFE-7D3A-49AC-A882-A4E8BFF52AC1}" srcOrd="1" destOrd="0" presId="urn:microsoft.com/office/officeart/2005/8/layout/matrix1"/>
    <dgm:cxn modelId="{5D2F37EC-F21F-44A4-A0BC-7C5089F23A56}" type="presOf" srcId="{65CF8168-2887-43F3-84AE-65FC279833CD}" destId="{9E76A02F-52B3-4448-B2CF-719DA2645312}" srcOrd="1" destOrd="0" presId="urn:microsoft.com/office/officeart/2005/8/layout/matrix1"/>
    <dgm:cxn modelId="{680FA4F0-3487-4469-8502-978777A2FD82}" type="presOf" srcId="{A7EA61C7-47BB-440A-8F50-C14CC930108E}" destId="{0CDF7496-2B33-473D-9B0A-66AAE8DA1719}" srcOrd="1" destOrd="0" presId="urn:microsoft.com/office/officeart/2005/8/layout/matrix1"/>
    <dgm:cxn modelId="{7BF1F1FF-3666-4B43-92DB-87027C377918}" type="presParOf" srcId="{B5D23CEC-7CDD-4F74-BC68-03F40A3935F2}" destId="{55672150-EB40-4EDD-914F-85561CE825DB}" srcOrd="0" destOrd="0" presId="urn:microsoft.com/office/officeart/2005/8/layout/matrix1"/>
    <dgm:cxn modelId="{FB2EA8DF-3144-4357-965F-D35359704CC9}" type="presParOf" srcId="{55672150-EB40-4EDD-914F-85561CE825DB}" destId="{BC2C5A49-8C30-4E4F-B5EE-3119ADCDD016}" srcOrd="0" destOrd="0" presId="urn:microsoft.com/office/officeart/2005/8/layout/matrix1"/>
    <dgm:cxn modelId="{15274FE7-6D04-44CB-B99E-FE7FC3C1E10A}" type="presParOf" srcId="{55672150-EB40-4EDD-914F-85561CE825DB}" destId="{0CDF7496-2B33-473D-9B0A-66AAE8DA1719}" srcOrd="1" destOrd="0" presId="urn:microsoft.com/office/officeart/2005/8/layout/matrix1"/>
    <dgm:cxn modelId="{34594FF6-0B40-4EE7-8C7D-279A6C21C0C9}" type="presParOf" srcId="{55672150-EB40-4EDD-914F-85561CE825DB}" destId="{17A51209-6D34-411A-9272-4CFAE877CAA3}" srcOrd="2" destOrd="0" presId="urn:microsoft.com/office/officeart/2005/8/layout/matrix1"/>
    <dgm:cxn modelId="{AFEA41AE-34B9-448F-9F36-5C356BB31476}" type="presParOf" srcId="{55672150-EB40-4EDD-914F-85561CE825DB}" destId="{8FE1FFFE-7D3A-49AC-A882-A4E8BFF52AC1}" srcOrd="3" destOrd="0" presId="urn:microsoft.com/office/officeart/2005/8/layout/matrix1"/>
    <dgm:cxn modelId="{B72DC55C-66B9-443E-B36C-69FE1F137245}" type="presParOf" srcId="{55672150-EB40-4EDD-914F-85561CE825DB}" destId="{60C7B685-A0D1-48F2-AD7F-2301090EC84C}" srcOrd="4" destOrd="0" presId="urn:microsoft.com/office/officeart/2005/8/layout/matrix1"/>
    <dgm:cxn modelId="{6599FF85-02B2-46E6-A4C1-334A2ED0F216}" type="presParOf" srcId="{55672150-EB40-4EDD-914F-85561CE825DB}" destId="{FA9C5683-E0F2-4FFE-ACD0-BAC9AEC73EA0}" srcOrd="5" destOrd="0" presId="urn:microsoft.com/office/officeart/2005/8/layout/matrix1"/>
    <dgm:cxn modelId="{14AC9026-A134-49FC-96C1-09CB2D4A6118}" type="presParOf" srcId="{55672150-EB40-4EDD-914F-85561CE825DB}" destId="{ACF232DC-C73B-4BE4-87B8-A9423D222F5B}" srcOrd="6" destOrd="0" presId="urn:microsoft.com/office/officeart/2005/8/layout/matrix1"/>
    <dgm:cxn modelId="{B0E2DBB1-650E-4090-8742-7890CF2A537D}" type="presParOf" srcId="{55672150-EB40-4EDD-914F-85561CE825DB}" destId="{9E76A02F-52B3-4448-B2CF-719DA2645312}" srcOrd="7" destOrd="0" presId="urn:microsoft.com/office/officeart/2005/8/layout/matrix1"/>
    <dgm:cxn modelId="{A341D0BB-464F-4DD8-91EB-C5194D6B0317}" type="presParOf" srcId="{B5D23CEC-7CDD-4F74-BC68-03F40A3935F2}" destId="{4225DAAA-7D94-4C34-B84E-D9F4105B3F16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5189204-A104-47FE-AFCA-511A1CFF705B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7EA61C7-47BB-440A-8F50-C14CC930108E}">
      <dgm:prSet/>
      <dgm:spPr/>
      <dgm:t>
        <a:bodyPr/>
        <a:lstStyle/>
        <a:p>
          <a:r>
            <a:rPr lang="en-US" dirty="0"/>
            <a:t>Bank Websites, Bank Employee</a:t>
          </a:r>
          <a:endParaRPr lang="en-IN" dirty="0"/>
        </a:p>
      </dgm:t>
    </dgm:pt>
    <dgm:pt modelId="{B43CC099-FD47-46B9-8D30-53AF8E58EA45}" type="parTrans" cxnId="{A593B64E-A205-40B1-BB92-4BD65D56F4BD}">
      <dgm:prSet/>
      <dgm:spPr/>
      <dgm:t>
        <a:bodyPr/>
        <a:lstStyle/>
        <a:p>
          <a:endParaRPr lang="en-IN"/>
        </a:p>
      </dgm:t>
    </dgm:pt>
    <dgm:pt modelId="{03567D9E-9EBE-4EFD-8E37-D9FE6BE72BE4}" type="sibTrans" cxnId="{A593B64E-A205-40B1-BB92-4BD65D56F4BD}">
      <dgm:prSet/>
      <dgm:spPr/>
      <dgm:t>
        <a:bodyPr/>
        <a:lstStyle/>
        <a:p>
          <a:endParaRPr lang="en-IN"/>
        </a:p>
      </dgm:t>
    </dgm:pt>
    <dgm:pt modelId="{8363C9D8-EE13-4722-8AAB-A4E413C470DC}">
      <dgm:prSet/>
      <dgm:spPr/>
      <dgm:t>
        <a:bodyPr/>
        <a:lstStyle/>
        <a:p>
          <a:r>
            <a:rPr lang="en-US" dirty="0"/>
            <a:t>Studying Bank Terms</a:t>
          </a:r>
          <a:endParaRPr lang="en-IN" dirty="0"/>
        </a:p>
      </dgm:t>
    </dgm:pt>
    <dgm:pt modelId="{B09D4B98-1D9E-4366-B00D-D27754B165FB}" type="parTrans" cxnId="{20270C42-CD47-4C77-9257-69D94FE20F65}">
      <dgm:prSet/>
      <dgm:spPr/>
      <dgm:t>
        <a:bodyPr/>
        <a:lstStyle/>
        <a:p>
          <a:endParaRPr lang="en-IN"/>
        </a:p>
      </dgm:t>
    </dgm:pt>
    <dgm:pt modelId="{CD360622-9FBA-4087-8465-081CBC238018}" type="sibTrans" cxnId="{20270C42-CD47-4C77-9257-69D94FE20F65}">
      <dgm:prSet/>
      <dgm:spPr/>
      <dgm:t>
        <a:bodyPr/>
        <a:lstStyle/>
        <a:p>
          <a:endParaRPr lang="en-IN"/>
        </a:p>
      </dgm:t>
    </dgm:pt>
    <dgm:pt modelId="{82CCDE9A-D6E1-4331-9CAB-5EB8CD4A3003}">
      <dgm:prSet/>
      <dgm:spPr/>
      <dgm:t>
        <a:bodyPr/>
        <a:lstStyle/>
        <a:p>
          <a:r>
            <a:rPr lang="en-US" dirty="0"/>
            <a:t>Hyperparameter Tuning</a:t>
          </a:r>
          <a:endParaRPr lang="en-IN" dirty="0"/>
        </a:p>
      </dgm:t>
    </dgm:pt>
    <dgm:pt modelId="{1CF7F980-3748-48CE-A3B1-4C40C4D4FC4E}" type="parTrans" cxnId="{57359642-BE85-4EBB-B72D-1B997701B85B}">
      <dgm:prSet/>
      <dgm:spPr/>
      <dgm:t>
        <a:bodyPr/>
        <a:lstStyle/>
        <a:p>
          <a:endParaRPr lang="en-IN"/>
        </a:p>
      </dgm:t>
    </dgm:pt>
    <dgm:pt modelId="{3CB04324-1F4D-4CD8-A20D-6B8F0F9CB54F}" type="sibTrans" cxnId="{57359642-BE85-4EBB-B72D-1B997701B85B}">
      <dgm:prSet/>
      <dgm:spPr/>
      <dgm:t>
        <a:bodyPr/>
        <a:lstStyle/>
        <a:p>
          <a:endParaRPr lang="en-IN"/>
        </a:p>
      </dgm:t>
    </dgm:pt>
    <dgm:pt modelId="{65CF8168-2887-43F3-84AE-65FC279833CD}">
      <dgm:prSet/>
      <dgm:spPr/>
      <dgm:t>
        <a:bodyPr/>
        <a:lstStyle/>
        <a:p>
          <a:r>
            <a:rPr lang="en-US" dirty="0"/>
            <a:t>Checking Accuracy on Analytics Vidhya Portal</a:t>
          </a:r>
          <a:endParaRPr lang="en-IN" dirty="0"/>
        </a:p>
      </dgm:t>
    </dgm:pt>
    <dgm:pt modelId="{19E9689E-1EC4-4CD8-9F1E-931AE46456BD}" type="parTrans" cxnId="{B306A754-29A2-4E63-B87E-D7B3EC41BD23}">
      <dgm:prSet/>
      <dgm:spPr/>
      <dgm:t>
        <a:bodyPr/>
        <a:lstStyle/>
        <a:p>
          <a:endParaRPr lang="en-IN"/>
        </a:p>
      </dgm:t>
    </dgm:pt>
    <dgm:pt modelId="{21264069-5D80-46B4-B216-CBA9B24FACB1}" type="sibTrans" cxnId="{B306A754-29A2-4E63-B87E-D7B3EC41BD23}">
      <dgm:prSet/>
      <dgm:spPr/>
      <dgm:t>
        <a:bodyPr/>
        <a:lstStyle/>
        <a:p>
          <a:endParaRPr lang="en-IN"/>
        </a:p>
      </dgm:t>
    </dgm:pt>
    <dgm:pt modelId="{7BC0A293-B096-43D1-A128-83927B92FB6C}">
      <dgm:prSet/>
      <dgm:spPr/>
      <dgm:t>
        <a:bodyPr/>
        <a:lstStyle/>
        <a:p>
          <a:r>
            <a:rPr lang="en-US" dirty="0"/>
            <a:t>Overcoming Challenge</a:t>
          </a:r>
          <a:endParaRPr lang="en-IN" dirty="0"/>
        </a:p>
      </dgm:t>
    </dgm:pt>
    <dgm:pt modelId="{9E02B4BC-1F11-4F2A-9898-A3AC68990944}" type="parTrans" cxnId="{DFF98392-92F2-4687-A63F-B1DD063B34B5}">
      <dgm:prSet/>
      <dgm:spPr/>
      <dgm:t>
        <a:bodyPr/>
        <a:lstStyle/>
        <a:p>
          <a:endParaRPr lang="en-IN"/>
        </a:p>
      </dgm:t>
    </dgm:pt>
    <dgm:pt modelId="{A43DD5D2-0087-4099-A76D-D9B0C2B2E896}" type="sibTrans" cxnId="{DFF98392-92F2-4687-A63F-B1DD063B34B5}">
      <dgm:prSet/>
      <dgm:spPr/>
      <dgm:t>
        <a:bodyPr/>
        <a:lstStyle/>
        <a:p>
          <a:endParaRPr lang="en-IN"/>
        </a:p>
      </dgm:t>
    </dgm:pt>
    <dgm:pt modelId="{B5D23CEC-7CDD-4F74-BC68-03F40A3935F2}" type="pres">
      <dgm:prSet presAssocID="{E5189204-A104-47FE-AFCA-511A1CFF705B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5672150-EB40-4EDD-914F-85561CE825DB}" type="pres">
      <dgm:prSet presAssocID="{E5189204-A104-47FE-AFCA-511A1CFF705B}" presName="matrix" presStyleCnt="0"/>
      <dgm:spPr/>
    </dgm:pt>
    <dgm:pt modelId="{BC2C5A49-8C30-4E4F-B5EE-3119ADCDD016}" type="pres">
      <dgm:prSet presAssocID="{E5189204-A104-47FE-AFCA-511A1CFF705B}" presName="tile1" presStyleLbl="node1" presStyleIdx="0" presStyleCnt="4"/>
      <dgm:spPr/>
    </dgm:pt>
    <dgm:pt modelId="{0CDF7496-2B33-473D-9B0A-66AAE8DA1719}" type="pres">
      <dgm:prSet presAssocID="{E5189204-A104-47FE-AFCA-511A1CFF705B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7A51209-6D34-411A-9272-4CFAE877CAA3}" type="pres">
      <dgm:prSet presAssocID="{E5189204-A104-47FE-AFCA-511A1CFF705B}" presName="tile2" presStyleLbl="node1" presStyleIdx="1" presStyleCnt="4"/>
      <dgm:spPr/>
    </dgm:pt>
    <dgm:pt modelId="{8FE1FFFE-7D3A-49AC-A882-A4E8BFF52AC1}" type="pres">
      <dgm:prSet presAssocID="{E5189204-A104-47FE-AFCA-511A1CFF705B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0C7B685-A0D1-48F2-AD7F-2301090EC84C}" type="pres">
      <dgm:prSet presAssocID="{E5189204-A104-47FE-AFCA-511A1CFF705B}" presName="tile3" presStyleLbl="node1" presStyleIdx="2" presStyleCnt="4"/>
      <dgm:spPr/>
    </dgm:pt>
    <dgm:pt modelId="{FA9C5683-E0F2-4FFE-ACD0-BAC9AEC73EA0}" type="pres">
      <dgm:prSet presAssocID="{E5189204-A104-47FE-AFCA-511A1CFF705B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CF232DC-C73B-4BE4-87B8-A9423D222F5B}" type="pres">
      <dgm:prSet presAssocID="{E5189204-A104-47FE-AFCA-511A1CFF705B}" presName="tile4" presStyleLbl="node1" presStyleIdx="3" presStyleCnt="4"/>
      <dgm:spPr/>
    </dgm:pt>
    <dgm:pt modelId="{9E76A02F-52B3-4448-B2CF-719DA2645312}" type="pres">
      <dgm:prSet presAssocID="{E5189204-A104-47FE-AFCA-511A1CFF705B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4225DAAA-7D94-4C34-B84E-D9F4105B3F16}" type="pres">
      <dgm:prSet presAssocID="{E5189204-A104-47FE-AFCA-511A1CFF705B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3B94A83C-4D3B-4EEA-8599-C8E4A9AFF1EA}" type="presOf" srcId="{8363C9D8-EE13-4722-8AAB-A4E413C470DC}" destId="{17A51209-6D34-411A-9272-4CFAE877CAA3}" srcOrd="0" destOrd="0" presId="urn:microsoft.com/office/officeart/2005/8/layout/matrix1"/>
    <dgm:cxn modelId="{20270C42-CD47-4C77-9257-69D94FE20F65}" srcId="{7BC0A293-B096-43D1-A128-83927B92FB6C}" destId="{8363C9D8-EE13-4722-8AAB-A4E413C470DC}" srcOrd="1" destOrd="0" parTransId="{B09D4B98-1D9E-4366-B00D-D27754B165FB}" sibTransId="{CD360622-9FBA-4087-8465-081CBC238018}"/>
    <dgm:cxn modelId="{57359642-BE85-4EBB-B72D-1B997701B85B}" srcId="{7BC0A293-B096-43D1-A128-83927B92FB6C}" destId="{82CCDE9A-D6E1-4331-9CAB-5EB8CD4A3003}" srcOrd="2" destOrd="0" parTransId="{1CF7F980-3748-48CE-A3B1-4C40C4D4FC4E}" sibTransId="{3CB04324-1F4D-4CD8-A20D-6B8F0F9CB54F}"/>
    <dgm:cxn modelId="{A593B64E-A205-40B1-BB92-4BD65D56F4BD}" srcId="{7BC0A293-B096-43D1-A128-83927B92FB6C}" destId="{A7EA61C7-47BB-440A-8F50-C14CC930108E}" srcOrd="0" destOrd="0" parTransId="{B43CC099-FD47-46B9-8D30-53AF8E58EA45}" sibTransId="{03567D9E-9EBE-4EFD-8E37-D9FE6BE72BE4}"/>
    <dgm:cxn modelId="{4E757451-536E-4EB2-9E18-095C0A7FE5AA}" type="presOf" srcId="{E5189204-A104-47FE-AFCA-511A1CFF705B}" destId="{B5D23CEC-7CDD-4F74-BC68-03F40A3935F2}" srcOrd="0" destOrd="0" presId="urn:microsoft.com/office/officeart/2005/8/layout/matrix1"/>
    <dgm:cxn modelId="{B306A754-29A2-4E63-B87E-D7B3EC41BD23}" srcId="{7BC0A293-B096-43D1-A128-83927B92FB6C}" destId="{65CF8168-2887-43F3-84AE-65FC279833CD}" srcOrd="3" destOrd="0" parTransId="{19E9689E-1EC4-4CD8-9F1E-931AE46456BD}" sibTransId="{21264069-5D80-46B4-B216-CBA9B24FACB1}"/>
    <dgm:cxn modelId="{D812E557-8C7E-4ED2-8896-C8EA0C38550C}" type="presOf" srcId="{65CF8168-2887-43F3-84AE-65FC279833CD}" destId="{ACF232DC-C73B-4BE4-87B8-A9423D222F5B}" srcOrd="0" destOrd="0" presId="urn:microsoft.com/office/officeart/2005/8/layout/matrix1"/>
    <dgm:cxn modelId="{96D9CE7B-38B2-4FAF-9BBF-7589964B75F6}" type="presOf" srcId="{A7EA61C7-47BB-440A-8F50-C14CC930108E}" destId="{BC2C5A49-8C30-4E4F-B5EE-3119ADCDD016}" srcOrd="0" destOrd="0" presId="urn:microsoft.com/office/officeart/2005/8/layout/matrix1"/>
    <dgm:cxn modelId="{DFF98392-92F2-4687-A63F-B1DD063B34B5}" srcId="{E5189204-A104-47FE-AFCA-511A1CFF705B}" destId="{7BC0A293-B096-43D1-A128-83927B92FB6C}" srcOrd="0" destOrd="0" parTransId="{9E02B4BC-1F11-4F2A-9898-A3AC68990944}" sibTransId="{A43DD5D2-0087-4099-A76D-D9B0C2B2E896}"/>
    <dgm:cxn modelId="{2069D695-4285-4FC8-8BEC-20402D152B6C}" type="presOf" srcId="{82CCDE9A-D6E1-4331-9CAB-5EB8CD4A3003}" destId="{60C7B685-A0D1-48F2-AD7F-2301090EC84C}" srcOrd="0" destOrd="0" presId="urn:microsoft.com/office/officeart/2005/8/layout/matrix1"/>
    <dgm:cxn modelId="{EC26A1A2-0602-43B6-9F4D-C8C73718606D}" type="presOf" srcId="{82CCDE9A-D6E1-4331-9CAB-5EB8CD4A3003}" destId="{FA9C5683-E0F2-4FFE-ACD0-BAC9AEC73EA0}" srcOrd="1" destOrd="0" presId="urn:microsoft.com/office/officeart/2005/8/layout/matrix1"/>
    <dgm:cxn modelId="{7735F9B4-559A-446E-AAAE-D5A4E287F6CF}" type="presOf" srcId="{7BC0A293-B096-43D1-A128-83927B92FB6C}" destId="{4225DAAA-7D94-4C34-B84E-D9F4105B3F16}" srcOrd="0" destOrd="0" presId="urn:microsoft.com/office/officeart/2005/8/layout/matrix1"/>
    <dgm:cxn modelId="{42EA17C0-6776-4059-BB32-29B6755555AF}" type="presOf" srcId="{8363C9D8-EE13-4722-8AAB-A4E413C470DC}" destId="{8FE1FFFE-7D3A-49AC-A882-A4E8BFF52AC1}" srcOrd="1" destOrd="0" presId="urn:microsoft.com/office/officeart/2005/8/layout/matrix1"/>
    <dgm:cxn modelId="{5D2F37EC-F21F-44A4-A0BC-7C5089F23A56}" type="presOf" srcId="{65CF8168-2887-43F3-84AE-65FC279833CD}" destId="{9E76A02F-52B3-4448-B2CF-719DA2645312}" srcOrd="1" destOrd="0" presId="urn:microsoft.com/office/officeart/2005/8/layout/matrix1"/>
    <dgm:cxn modelId="{680FA4F0-3487-4469-8502-978777A2FD82}" type="presOf" srcId="{A7EA61C7-47BB-440A-8F50-C14CC930108E}" destId="{0CDF7496-2B33-473D-9B0A-66AAE8DA1719}" srcOrd="1" destOrd="0" presId="urn:microsoft.com/office/officeart/2005/8/layout/matrix1"/>
    <dgm:cxn modelId="{7BF1F1FF-3666-4B43-92DB-87027C377918}" type="presParOf" srcId="{B5D23CEC-7CDD-4F74-BC68-03F40A3935F2}" destId="{55672150-EB40-4EDD-914F-85561CE825DB}" srcOrd="0" destOrd="0" presId="urn:microsoft.com/office/officeart/2005/8/layout/matrix1"/>
    <dgm:cxn modelId="{FB2EA8DF-3144-4357-965F-D35359704CC9}" type="presParOf" srcId="{55672150-EB40-4EDD-914F-85561CE825DB}" destId="{BC2C5A49-8C30-4E4F-B5EE-3119ADCDD016}" srcOrd="0" destOrd="0" presId="urn:microsoft.com/office/officeart/2005/8/layout/matrix1"/>
    <dgm:cxn modelId="{15274FE7-6D04-44CB-B99E-FE7FC3C1E10A}" type="presParOf" srcId="{55672150-EB40-4EDD-914F-85561CE825DB}" destId="{0CDF7496-2B33-473D-9B0A-66AAE8DA1719}" srcOrd="1" destOrd="0" presId="urn:microsoft.com/office/officeart/2005/8/layout/matrix1"/>
    <dgm:cxn modelId="{34594FF6-0B40-4EE7-8C7D-279A6C21C0C9}" type="presParOf" srcId="{55672150-EB40-4EDD-914F-85561CE825DB}" destId="{17A51209-6D34-411A-9272-4CFAE877CAA3}" srcOrd="2" destOrd="0" presId="urn:microsoft.com/office/officeart/2005/8/layout/matrix1"/>
    <dgm:cxn modelId="{AFEA41AE-34B9-448F-9F36-5C356BB31476}" type="presParOf" srcId="{55672150-EB40-4EDD-914F-85561CE825DB}" destId="{8FE1FFFE-7D3A-49AC-A882-A4E8BFF52AC1}" srcOrd="3" destOrd="0" presId="urn:microsoft.com/office/officeart/2005/8/layout/matrix1"/>
    <dgm:cxn modelId="{B72DC55C-66B9-443E-B36C-69FE1F137245}" type="presParOf" srcId="{55672150-EB40-4EDD-914F-85561CE825DB}" destId="{60C7B685-A0D1-48F2-AD7F-2301090EC84C}" srcOrd="4" destOrd="0" presId="urn:microsoft.com/office/officeart/2005/8/layout/matrix1"/>
    <dgm:cxn modelId="{6599FF85-02B2-46E6-A4C1-334A2ED0F216}" type="presParOf" srcId="{55672150-EB40-4EDD-914F-85561CE825DB}" destId="{FA9C5683-E0F2-4FFE-ACD0-BAC9AEC73EA0}" srcOrd="5" destOrd="0" presId="urn:microsoft.com/office/officeart/2005/8/layout/matrix1"/>
    <dgm:cxn modelId="{14AC9026-A134-49FC-96C1-09CB2D4A6118}" type="presParOf" srcId="{55672150-EB40-4EDD-914F-85561CE825DB}" destId="{ACF232DC-C73B-4BE4-87B8-A9423D222F5B}" srcOrd="6" destOrd="0" presId="urn:microsoft.com/office/officeart/2005/8/layout/matrix1"/>
    <dgm:cxn modelId="{B0E2DBB1-650E-4090-8742-7890CF2A537D}" type="presParOf" srcId="{55672150-EB40-4EDD-914F-85561CE825DB}" destId="{9E76A02F-52B3-4448-B2CF-719DA2645312}" srcOrd="7" destOrd="0" presId="urn:microsoft.com/office/officeart/2005/8/layout/matrix1"/>
    <dgm:cxn modelId="{A341D0BB-464F-4DD8-91EB-C5194D6B0317}" type="presParOf" srcId="{B5D23CEC-7CDD-4F74-BC68-03F40A3935F2}" destId="{4225DAAA-7D94-4C34-B84E-D9F4105B3F16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11F326-EADB-4664-A31A-62B77ECD1C89}">
      <dsp:nvSpPr>
        <dsp:cNvPr id="0" name=""/>
        <dsp:cNvSpPr/>
      </dsp:nvSpPr>
      <dsp:spPr>
        <a:xfrm>
          <a:off x="2495892" y="463903"/>
          <a:ext cx="5859829" cy="5859829"/>
        </a:xfrm>
        <a:prstGeom prst="pie">
          <a:avLst>
            <a:gd name="adj1" fmla="val 16200000"/>
            <a:gd name="adj2" fmla="val 19285716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Understanding Dataset</a:t>
          </a:r>
          <a:endParaRPr lang="en-IN" sz="1600" kern="1200" dirty="0"/>
        </a:p>
      </dsp:txBody>
      <dsp:txXfrm>
        <a:off x="5574395" y="1008030"/>
        <a:ext cx="1395197" cy="1116158"/>
      </dsp:txXfrm>
    </dsp:sp>
    <dsp:sp modelId="{DA6FDA2A-DA36-4F32-8037-2D7DC59305E1}">
      <dsp:nvSpPr>
        <dsp:cNvPr id="0" name=""/>
        <dsp:cNvSpPr/>
      </dsp:nvSpPr>
      <dsp:spPr>
        <a:xfrm>
          <a:off x="2274022" y="-11"/>
          <a:ext cx="6454251" cy="6976010"/>
        </a:xfrm>
        <a:prstGeom prst="pie">
          <a:avLst>
            <a:gd name="adj1" fmla="val 19285716"/>
            <a:gd name="adj2" fmla="val 771428"/>
          </a:avLst>
        </a:prstGeom>
        <a:gradFill rotWithShape="0">
          <a:gsLst>
            <a:gs pos="0">
              <a:schemeClr val="accent3">
                <a:hueOff val="451767"/>
                <a:satOff val="16667"/>
                <a:lumOff val="-245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451767"/>
                <a:satOff val="16667"/>
                <a:lumOff val="-245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451767"/>
                <a:satOff val="16667"/>
                <a:lumOff val="-245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Visualization</a:t>
          </a:r>
          <a:endParaRPr lang="en-IN" sz="1600" kern="1200" dirty="0"/>
        </a:p>
      </dsp:txBody>
      <dsp:txXfrm>
        <a:off x="6657534" y="2528792"/>
        <a:ext cx="1767235" cy="1162668"/>
      </dsp:txXfrm>
    </dsp:sp>
    <dsp:sp modelId="{9B1D81A9-C6F9-41FF-96CC-B593B343A1DE}">
      <dsp:nvSpPr>
        <dsp:cNvPr id="0" name=""/>
        <dsp:cNvSpPr/>
      </dsp:nvSpPr>
      <dsp:spPr>
        <a:xfrm>
          <a:off x="2544026" y="676670"/>
          <a:ext cx="5859829" cy="5859829"/>
        </a:xfrm>
        <a:prstGeom prst="pie">
          <a:avLst>
            <a:gd name="adj1" fmla="val 771428"/>
            <a:gd name="adj2" fmla="val 3857143"/>
          </a:avLst>
        </a:prstGeom>
        <a:gradFill rotWithShape="0">
          <a:gsLst>
            <a:gs pos="0">
              <a:schemeClr val="accent3">
                <a:hueOff val="903533"/>
                <a:satOff val="33333"/>
                <a:lumOff val="-49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903533"/>
                <a:satOff val="33333"/>
                <a:lumOff val="-49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903533"/>
                <a:satOff val="33333"/>
                <a:lumOff val="-49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Processing</a:t>
          </a:r>
          <a:endParaRPr lang="en-IN" sz="1600" kern="1200" dirty="0"/>
        </a:p>
      </dsp:txBody>
      <dsp:txXfrm>
        <a:off x="6306874" y="4147224"/>
        <a:ext cx="1395197" cy="1081278"/>
      </dsp:txXfrm>
    </dsp:sp>
    <dsp:sp modelId="{9AB9CBAB-91D9-4B71-B4BF-149BC23FACDC}">
      <dsp:nvSpPr>
        <dsp:cNvPr id="0" name=""/>
        <dsp:cNvSpPr/>
      </dsp:nvSpPr>
      <dsp:spPr>
        <a:xfrm>
          <a:off x="2435201" y="728990"/>
          <a:ext cx="5859829" cy="5859829"/>
        </a:xfrm>
        <a:prstGeom prst="pie">
          <a:avLst>
            <a:gd name="adj1" fmla="val 3857226"/>
            <a:gd name="adj2" fmla="val 6942858"/>
          </a:avLst>
        </a:prstGeom>
        <a:gradFill rotWithShape="0">
          <a:gsLst>
            <a:gs pos="0">
              <a:schemeClr val="accent3">
                <a:hueOff val="1355300"/>
                <a:satOff val="50000"/>
                <a:lumOff val="-7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355300"/>
                <a:satOff val="50000"/>
                <a:lumOff val="-7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355300"/>
                <a:satOff val="50000"/>
                <a:lumOff val="-7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Modelling</a:t>
          </a:r>
          <a:endParaRPr lang="en-IN" sz="1600" kern="1200" dirty="0"/>
        </a:p>
      </dsp:txBody>
      <dsp:txXfrm>
        <a:off x="4684957" y="5333142"/>
        <a:ext cx="1360317" cy="976638"/>
      </dsp:txXfrm>
    </dsp:sp>
    <dsp:sp modelId="{1831CFD7-CDC3-4D56-B21D-07F67F80BE8F}">
      <dsp:nvSpPr>
        <dsp:cNvPr id="0" name=""/>
        <dsp:cNvSpPr/>
      </dsp:nvSpPr>
      <dsp:spPr>
        <a:xfrm>
          <a:off x="2326375" y="676670"/>
          <a:ext cx="5859829" cy="5859829"/>
        </a:xfrm>
        <a:prstGeom prst="pie">
          <a:avLst>
            <a:gd name="adj1" fmla="val 6942858"/>
            <a:gd name="adj2" fmla="val 10028574"/>
          </a:avLst>
        </a:prstGeom>
        <a:gradFill rotWithShape="0">
          <a:gsLst>
            <a:gs pos="0">
              <a:schemeClr val="accent3">
                <a:hueOff val="1807066"/>
                <a:satOff val="66667"/>
                <a:lumOff val="-9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807066"/>
                <a:satOff val="66667"/>
                <a:lumOff val="-9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807066"/>
                <a:satOff val="66667"/>
                <a:lumOff val="-9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Feature Engineering</a:t>
          </a:r>
          <a:endParaRPr lang="en-IN" sz="1600" kern="1200" dirty="0"/>
        </a:p>
      </dsp:txBody>
      <dsp:txXfrm>
        <a:off x="3028160" y="4147224"/>
        <a:ext cx="1395197" cy="1081278"/>
      </dsp:txXfrm>
    </dsp:sp>
    <dsp:sp modelId="{C9769315-3DDA-4644-813D-2A8A44541C89}">
      <dsp:nvSpPr>
        <dsp:cNvPr id="0" name=""/>
        <dsp:cNvSpPr/>
      </dsp:nvSpPr>
      <dsp:spPr>
        <a:xfrm>
          <a:off x="2299169" y="558079"/>
          <a:ext cx="5859829" cy="5859829"/>
        </a:xfrm>
        <a:prstGeom prst="pie">
          <a:avLst>
            <a:gd name="adj1" fmla="val 10028574"/>
            <a:gd name="adj2" fmla="val 13114284"/>
          </a:avLst>
        </a:prstGeom>
        <a:gradFill rotWithShape="0">
          <a:gsLst>
            <a:gs pos="0">
              <a:schemeClr val="accent3">
                <a:hueOff val="2258833"/>
                <a:satOff val="83333"/>
                <a:lumOff val="-1225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258833"/>
                <a:satOff val="83333"/>
                <a:lumOff val="-1225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258833"/>
                <a:satOff val="83333"/>
                <a:lumOff val="-1225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Re-Build Model</a:t>
          </a:r>
          <a:endParaRPr lang="en-IN" sz="1600" kern="1200" dirty="0"/>
        </a:p>
      </dsp:txBody>
      <dsp:txXfrm>
        <a:off x="2574721" y="2682267"/>
        <a:ext cx="1604477" cy="976638"/>
      </dsp:txXfrm>
    </dsp:sp>
    <dsp:sp modelId="{D1832F1D-BB26-4C3F-AA76-2C2ED1F1FBB8}">
      <dsp:nvSpPr>
        <dsp:cNvPr id="0" name=""/>
        <dsp:cNvSpPr/>
      </dsp:nvSpPr>
      <dsp:spPr>
        <a:xfrm>
          <a:off x="2374510" y="463903"/>
          <a:ext cx="5859829" cy="5859829"/>
        </a:xfrm>
        <a:prstGeom prst="pie">
          <a:avLst>
            <a:gd name="adj1" fmla="val 13114284"/>
            <a:gd name="adj2" fmla="val 16200000"/>
          </a:avLst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Predictions</a:t>
          </a:r>
          <a:endParaRPr lang="en-IN" sz="1600" kern="1200" dirty="0"/>
        </a:p>
      </dsp:txBody>
      <dsp:txXfrm>
        <a:off x="3760638" y="1008030"/>
        <a:ext cx="1395197" cy="1116158"/>
      </dsp:txXfrm>
    </dsp:sp>
    <dsp:sp modelId="{DC1F06F1-0867-4B31-8A5E-56C2D9043D54}">
      <dsp:nvSpPr>
        <dsp:cNvPr id="0" name=""/>
        <dsp:cNvSpPr/>
      </dsp:nvSpPr>
      <dsp:spPr>
        <a:xfrm>
          <a:off x="2132848" y="101151"/>
          <a:ext cx="6585332" cy="6585332"/>
        </a:xfrm>
        <a:prstGeom prst="circularArrow">
          <a:avLst>
            <a:gd name="adj1" fmla="val 5085"/>
            <a:gd name="adj2" fmla="val 327528"/>
            <a:gd name="adj3" fmla="val 18957827"/>
            <a:gd name="adj4" fmla="val 16200343"/>
            <a:gd name="adj5" fmla="val 5932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6B1DAD-B795-4EC7-A484-0EBA83AB8C3E}">
      <dsp:nvSpPr>
        <dsp:cNvPr id="0" name=""/>
        <dsp:cNvSpPr/>
      </dsp:nvSpPr>
      <dsp:spPr>
        <a:xfrm>
          <a:off x="2206837" y="192316"/>
          <a:ext cx="6585332" cy="6585332"/>
        </a:xfrm>
        <a:prstGeom prst="circularArrow">
          <a:avLst>
            <a:gd name="adj1" fmla="val 5085"/>
            <a:gd name="adj2" fmla="val 327528"/>
            <a:gd name="adj3" fmla="val 443744"/>
            <a:gd name="adj4" fmla="val 19285776"/>
            <a:gd name="adj5" fmla="val 5932"/>
          </a:avLst>
        </a:prstGeom>
        <a:solidFill>
          <a:schemeClr val="accent3">
            <a:hueOff val="451767"/>
            <a:satOff val="16667"/>
            <a:lumOff val="-2451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8A7E4-F98C-42DD-8E7A-C823732F51CA}">
      <dsp:nvSpPr>
        <dsp:cNvPr id="0" name=""/>
        <dsp:cNvSpPr/>
      </dsp:nvSpPr>
      <dsp:spPr>
        <a:xfrm>
          <a:off x="2181360" y="314061"/>
          <a:ext cx="6585332" cy="6585332"/>
        </a:xfrm>
        <a:prstGeom prst="circularArrow">
          <a:avLst>
            <a:gd name="adj1" fmla="val 5085"/>
            <a:gd name="adj2" fmla="val 327528"/>
            <a:gd name="adj3" fmla="val 3529100"/>
            <a:gd name="adj4" fmla="val 770764"/>
            <a:gd name="adj5" fmla="val 5932"/>
          </a:avLst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81A810-FBDC-4EDF-9721-BA54680F57C3}">
      <dsp:nvSpPr>
        <dsp:cNvPr id="0" name=""/>
        <dsp:cNvSpPr/>
      </dsp:nvSpPr>
      <dsp:spPr>
        <a:xfrm>
          <a:off x="2072449" y="366086"/>
          <a:ext cx="6585332" cy="6585332"/>
        </a:xfrm>
        <a:prstGeom prst="circularArrow">
          <a:avLst>
            <a:gd name="adj1" fmla="val 5085"/>
            <a:gd name="adj2" fmla="val 327528"/>
            <a:gd name="adj3" fmla="val 6615046"/>
            <a:gd name="adj4" fmla="val 3857426"/>
            <a:gd name="adj5" fmla="val 5932"/>
          </a:avLst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158FD23-D662-43A5-B17A-58D7B161A222}">
      <dsp:nvSpPr>
        <dsp:cNvPr id="0" name=""/>
        <dsp:cNvSpPr/>
      </dsp:nvSpPr>
      <dsp:spPr>
        <a:xfrm>
          <a:off x="1963539" y="314061"/>
          <a:ext cx="6585332" cy="6585332"/>
        </a:xfrm>
        <a:prstGeom prst="circularArrow">
          <a:avLst>
            <a:gd name="adj1" fmla="val 5085"/>
            <a:gd name="adj2" fmla="val 327528"/>
            <a:gd name="adj3" fmla="val 9701707"/>
            <a:gd name="adj4" fmla="val 6943371"/>
            <a:gd name="adj5" fmla="val 5932"/>
          </a:avLst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5BB1AA-2114-4AB8-B7CE-32A6DE64D663}">
      <dsp:nvSpPr>
        <dsp:cNvPr id="0" name=""/>
        <dsp:cNvSpPr/>
      </dsp:nvSpPr>
      <dsp:spPr>
        <a:xfrm>
          <a:off x="1887307" y="-4"/>
          <a:ext cx="6683190" cy="6976830"/>
        </a:xfrm>
        <a:prstGeom prst="circularArrow">
          <a:avLst>
            <a:gd name="adj1" fmla="val 5085"/>
            <a:gd name="adj2" fmla="val 327528"/>
            <a:gd name="adj3" fmla="val 12786695"/>
            <a:gd name="adj4" fmla="val 10028727"/>
            <a:gd name="adj5" fmla="val 5932"/>
          </a:avLst>
        </a:prstGeom>
        <a:solidFill>
          <a:schemeClr val="accent3">
            <a:hueOff val="2258833"/>
            <a:satOff val="83333"/>
            <a:lumOff val="-12255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604A105-F9D8-42DC-A712-E656E018EF58}">
      <dsp:nvSpPr>
        <dsp:cNvPr id="0" name=""/>
        <dsp:cNvSpPr/>
      </dsp:nvSpPr>
      <dsp:spPr>
        <a:xfrm>
          <a:off x="2012050" y="101151"/>
          <a:ext cx="6585332" cy="6585332"/>
        </a:xfrm>
        <a:prstGeom prst="circularArrow">
          <a:avLst>
            <a:gd name="adj1" fmla="val 5085"/>
            <a:gd name="adj2" fmla="val 327528"/>
            <a:gd name="adj3" fmla="val 15872129"/>
            <a:gd name="adj4" fmla="val 13114645"/>
            <a:gd name="adj5" fmla="val 5932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AFCE7F-E6C7-4AD3-8091-4CF1C35100C7}">
      <dsp:nvSpPr>
        <dsp:cNvPr id="0" name=""/>
        <dsp:cNvSpPr/>
      </dsp:nvSpPr>
      <dsp:spPr>
        <a:xfrm>
          <a:off x="-6074413" y="-929419"/>
          <a:ext cx="7231042" cy="7231042"/>
        </a:xfrm>
        <a:prstGeom prst="blockArc">
          <a:avLst>
            <a:gd name="adj1" fmla="val 18900000"/>
            <a:gd name="adj2" fmla="val 2700000"/>
            <a:gd name="adj3" fmla="val 299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97D597-BB2C-4152-BC6A-8BE28021ABF0}">
      <dsp:nvSpPr>
        <dsp:cNvPr id="0" name=""/>
        <dsp:cNvSpPr/>
      </dsp:nvSpPr>
      <dsp:spPr>
        <a:xfrm>
          <a:off x="505424" y="335655"/>
          <a:ext cx="11450953" cy="67174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19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Salary: Applicants with </a:t>
          </a:r>
          <a:r>
            <a:rPr lang="en-US" sz="2000" b="1" kern="1200" dirty="0"/>
            <a:t>higher income</a:t>
          </a:r>
          <a:r>
            <a:rPr lang="en-US" sz="2000" kern="1200" dirty="0"/>
            <a:t> should </a:t>
          </a:r>
          <a:r>
            <a:rPr lang="en-US" sz="2000" b="1" kern="1200" dirty="0"/>
            <a:t>have higher chances</a:t>
          </a:r>
          <a:r>
            <a:rPr lang="en-US" sz="2000" kern="1200" dirty="0"/>
            <a:t> of loan approval</a:t>
          </a:r>
          <a:endParaRPr lang="en-IN" sz="2000" kern="1200" dirty="0"/>
        </a:p>
      </dsp:txBody>
      <dsp:txXfrm>
        <a:off x="505424" y="335655"/>
        <a:ext cx="11450953" cy="671740"/>
      </dsp:txXfrm>
    </dsp:sp>
    <dsp:sp modelId="{F8F808BB-CD02-49AA-94E8-DFBC13FB02C3}">
      <dsp:nvSpPr>
        <dsp:cNvPr id="0" name=""/>
        <dsp:cNvSpPr/>
      </dsp:nvSpPr>
      <dsp:spPr>
        <a:xfrm>
          <a:off x="85586" y="251687"/>
          <a:ext cx="839675" cy="839675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E0C112A-8053-49A0-BE81-3F7F9F3369E0}">
      <dsp:nvSpPr>
        <dsp:cNvPr id="0" name=""/>
        <dsp:cNvSpPr/>
      </dsp:nvSpPr>
      <dsp:spPr>
        <a:xfrm>
          <a:off x="986773" y="1342943"/>
          <a:ext cx="10969604" cy="67174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19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Credit history: Applicants who have </a:t>
          </a:r>
          <a:r>
            <a:rPr lang="en-US" sz="2000" b="1" kern="1200" dirty="0"/>
            <a:t>followed Credit guidelines</a:t>
          </a:r>
          <a:r>
            <a:rPr lang="en-US" sz="2000" kern="1200" dirty="0"/>
            <a:t> should </a:t>
          </a:r>
          <a:r>
            <a:rPr lang="en-US" sz="2000" b="1" kern="1200" dirty="0"/>
            <a:t>have better chances</a:t>
          </a:r>
          <a:endParaRPr lang="en-IN" sz="2000" kern="1200" dirty="0"/>
        </a:p>
      </dsp:txBody>
      <dsp:txXfrm>
        <a:off x="986773" y="1342943"/>
        <a:ext cx="10969604" cy="671740"/>
      </dsp:txXfrm>
    </dsp:sp>
    <dsp:sp modelId="{3CED7156-1B90-40EC-BF24-2641721B8B8A}">
      <dsp:nvSpPr>
        <dsp:cNvPr id="0" name=""/>
        <dsp:cNvSpPr/>
      </dsp:nvSpPr>
      <dsp:spPr>
        <a:xfrm>
          <a:off x="566935" y="1258976"/>
          <a:ext cx="839675" cy="839675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C1D7173-FA60-4C34-9D09-AE8A77DA850D}">
      <dsp:nvSpPr>
        <dsp:cNvPr id="0" name=""/>
        <dsp:cNvSpPr/>
      </dsp:nvSpPr>
      <dsp:spPr>
        <a:xfrm>
          <a:off x="1134509" y="2350231"/>
          <a:ext cx="10821868" cy="67174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19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Loan Amount: </a:t>
          </a:r>
          <a:r>
            <a:rPr lang="en-US" sz="2000" b="1" kern="1200"/>
            <a:t>Lower Loan Amounts</a:t>
          </a:r>
          <a:r>
            <a:rPr lang="en-US" sz="2000" kern="1200"/>
            <a:t> should </a:t>
          </a:r>
          <a:r>
            <a:rPr lang="en-US" sz="2000" b="1" kern="1200"/>
            <a:t>have better chances</a:t>
          </a:r>
          <a:r>
            <a:rPr lang="en-US" sz="2000" kern="1200"/>
            <a:t> of approval</a:t>
          </a:r>
          <a:endParaRPr lang="en-IN" sz="2000" kern="1200"/>
        </a:p>
      </dsp:txBody>
      <dsp:txXfrm>
        <a:off x="1134509" y="2350231"/>
        <a:ext cx="10821868" cy="671740"/>
      </dsp:txXfrm>
    </dsp:sp>
    <dsp:sp modelId="{2CCB2347-8053-49E7-ADE3-4997EB197368}">
      <dsp:nvSpPr>
        <dsp:cNvPr id="0" name=""/>
        <dsp:cNvSpPr/>
      </dsp:nvSpPr>
      <dsp:spPr>
        <a:xfrm>
          <a:off x="714671" y="2266264"/>
          <a:ext cx="839675" cy="839675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7F95394-0B21-47F9-AC66-05058F8240A9}">
      <dsp:nvSpPr>
        <dsp:cNvPr id="0" name=""/>
        <dsp:cNvSpPr/>
      </dsp:nvSpPr>
      <dsp:spPr>
        <a:xfrm>
          <a:off x="986773" y="3357520"/>
          <a:ext cx="10969604" cy="67174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19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Loan Amount Terms: </a:t>
          </a:r>
          <a:r>
            <a:rPr lang="en-US" sz="2000" b="1" kern="1200"/>
            <a:t>Shorter tenures</a:t>
          </a:r>
          <a:r>
            <a:rPr lang="en-US" sz="2000" kern="1200"/>
            <a:t> should </a:t>
          </a:r>
          <a:r>
            <a:rPr lang="en-US" sz="2000" b="1" kern="1200"/>
            <a:t>have better chances</a:t>
          </a:r>
          <a:r>
            <a:rPr lang="en-US" sz="2000" kern="1200"/>
            <a:t> of approval</a:t>
          </a:r>
          <a:endParaRPr lang="en-IN" sz="2000" kern="1200"/>
        </a:p>
      </dsp:txBody>
      <dsp:txXfrm>
        <a:off x="986773" y="3357520"/>
        <a:ext cx="10969604" cy="671740"/>
      </dsp:txXfrm>
    </dsp:sp>
    <dsp:sp modelId="{194F9089-5565-4271-949B-33FEB079D7F8}">
      <dsp:nvSpPr>
        <dsp:cNvPr id="0" name=""/>
        <dsp:cNvSpPr/>
      </dsp:nvSpPr>
      <dsp:spPr>
        <a:xfrm>
          <a:off x="566935" y="3273552"/>
          <a:ext cx="839675" cy="839675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8F050B4-07E5-4C1C-95B5-B685A0552935}">
      <dsp:nvSpPr>
        <dsp:cNvPr id="0" name=""/>
        <dsp:cNvSpPr/>
      </dsp:nvSpPr>
      <dsp:spPr>
        <a:xfrm>
          <a:off x="505424" y="4364808"/>
          <a:ext cx="11450953" cy="67174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19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EMI: </a:t>
          </a:r>
          <a:r>
            <a:rPr lang="en-US" sz="2000" b="1" kern="1200" dirty="0"/>
            <a:t>Lower the expected monthly installment</a:t>
          </a:r>
          <a:r>
            <a:rPr lang="en-US" sz="2000" kern="1200" dirty="0"/>
            <a:t> for the applicant, compared to income, the </a:t>
          </a:r>
          <a:r>
            <a:rPr lang="en-US" sz="2000" b="1" kern="1200" dirty="0"/>
            <a:t>better</a:t>
          </a:r>
          <a:r>
            <a:rPr lang="en-US" sz="2000" kern="1200" dirty="0"/>
            <a:t> the approval chances</a:t>
          </a:r>
          <a:endParaRPr lang="en-IN" sz="2000" kern="1200" dirty="0"/>
        </a:p>
      </dsp:txBody>
      <dsp:txXfrm>
        <a:off x="505424" y="4364808"/>
        <a:ext cx="11450953" cy="671740"/>
      </dsp:txXfrm>
    </dsp:sp>
    <dsp:sp modelId="{ED803375-2F72-4F55-98E3-3922704E523C}">
      <dsp:nvSpPr>
        <dsp:cNvPr id="0" name=""/>
        <dsp:cNvSpPr/>
      </dsp:nvSpPr>
      <dsp:spPr>
        <a:xfrm>
          <a:off x="85586" y="4280840"/>
          <a:ext cx="839675" cy="839675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A562CB-5C1D-4DF3-BC0E-9582DE5C2536}">
      <dsp:nvSpPr>
        <dsp:cNvPr id="0" name=""/>
        <dsp:cNvSpPr/>
      </dsp:nvSpPr>
      <dsp:spPr>
        <a:xfrm>
          <a:off x="0" y="0"/>
          <a:ext cx="1219200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3ECE6A0-577C-4E55-ADF3-AA5738200861}">
      <dsp:nvSpPr>
        <dsp:cNvPr id="0" name=""/>
        <dsp:cNvSpPr/>
      </dsp:nvSpPr>
      <dsp:spPr>
        <a:xfrm>
          <a:off x="0" y="0"/>
          <a:ext cx="2438400" cy="1308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1.1 Independent Variable [Categorical Type] :</a:t>
          </a:r>
          <a:endParaRPr lang="en-IN" sz="2200" kern="1200" dirty="0"/>
        </a:p>
      </dsp:txBody>
      <dsp:txXfrm>
        <a:off x="0" y="0"/>
        <a:ext cx="2438400" cy="1308919"/>
      </dsp:txXfrm>
    </dsp:sp>
    <dsp:sp modelId="{D65D7472-83DF-473F-8FF7-DBB854A637DD}">
      <dsp:nvSpPr>
        <dsp:cNvPr id="0" name=""/>
        <dsp:cNvSpPr/>
      </dsp:nvSpPr>
      <dsp:spPr>
        <a:xfrm>
          <a:off x="2621280" y="30422"/>
          <a:ext cx="9570720" cy="608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Gender &amp; Self_Employed Status doesn't make significant difference in getting Loan.</a:t>
          </a:r>
          <a:endParaRPr lang="en-IN" sz="1600" kern="1200" dirty="0"/>
        </a:p>
      </dsp:txBody>
      <dsp:txXfrm>
        <a:off x="2621280" y="30422"/>
        <a:ext cx="9570720" cy="608443"/>
      </dsp:txXfrm>
    </dsp:sp>
    <dsp:sp modelId="{7E077301-457A-43F2-A50E-12FFF4419531}">
      <dsp:nvSpPr>
        <dsp:cNvPr id="0" name=""/>
        <dsp:cNvSpPr/>
      </dsp:nvSpPr>
      <dsp:spPr>
        <a:xfrm>
          <a:off x="2438399" y="638865"/>
          <a:ext cx="9753600" cy="0"/>
        </a:xfrm>
        <a:prstGeom prst="line">
          <a:avLst/>
        </a:prstGeom>
        <a:noFill/>
        <a:ln w="63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14E84D6A-52A2-41F8-BB3C-1F4DE811A65C}">
      <dsp:nvSpPr>
        <dsp:cNvPr id="0" name=""/>
        <dsp:cNvSpPr/>
      </dsp:nvSpPr>
      <dsp:spPr>
        <a:xfrm>
          <a:off x="2621280" y="669287"/>
          <a:ext cx="9570720" cy="608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If you are Married then more chances of getting Loan.</a:t>
          </a:r>
          <a:endParaRPr lang="en-IN" sz="1600" kern="1200" dirty="0"/>
        </a:p>
      </dsp:txBody>
      <dsp:txXfrm>
        <a:off x="2621280" y="669287"/>
        <a:ext cx="9570720" cy="608443"/>
      </dsp:txXfrm>
    </dsp:sp>
    <dsp:sp modelId="{ED170754-9A6E-4F88-BBC1-B25D95F5E69D}">
      <dsp:nvSpPr>
        <dsp:cNvPr id="0" name=""/>
        <dsp:cNvSpPr/>
      </dsp:nvSpPr>
      <dsp:spPr>
        <a:xfrm>
          <a:off x="2438399" y="1277730"/>
          <a:ext cx="9753600" cy="0"/>
        </a:xfrm>
        <a:prstGeom prst="line">
          <a:avLst/>
        </a:prstGeom>
        <a:noFill/>
        <a:ln w="63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3CEC4668-5459-40CD-A13A-6A9E3990532D}">
      <dsp:nvSpPr>
        <dsp:cNvPr id="0" name=""/>
        <dsp:cNvSpPr/>
      </dsp:nvSpPr>
      <dsp:spPr>
        <a:xfrm>
          <a:off x="0" y="1308919"/>
          <a:ext cx="1219200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BDC3A87-EB08-42E8-B19D-CAF8565BC02E}">
      <dsp:nvSpPr>
        <dsp:cNvPr id="0" name=""/>
        <dsp:cNvSpPr/>
      </dsp:nvSpPr>
      <dsp:spPr>
        <a:xfrm>
          <a:off x="0" y="1308919"/>
          <a:ext cx="2438400" cy="1308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1.2 Indpendent Variable [Ordinal Type] :</a:t>
          </a:r>
          <a:endParaRPr lang="en-IN" sz="2200" kern="1200"/>
        </a:p>
      </dsp:txBody>
      <dsp:txXfrm>
        <a:off x="0" y="1308919"/>
        <a:ext cx="2438400" cy="1308919"/>
      </dsp:txXfrm>
    </dsp:sp>
    <dsp:sp modelId="{85D505D8-8B27-43EB-9436-EFA67CEA6C50}">
      <dsp:nvSpPr>
        <dsp:cNvPr id="0" name=""/>
        <dsp:cNvSpPr/>
      </dsp:nvSpPr>
      <dsp:spPr>
        <a:xfrm>
          <a:off x="2621280" y="1329371"/>
          <a:ext cx="9570720" cy="409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Parents with 2 Dependents have more chances of approval.</a:t>
          </a:r>
          <a:endParaRPr lang="en-IN" sz="1600" kern="1200" dirty="0"/>
        </a:p>
      </dsp:txBody>
      <dsp:txXfrm>
        <a:off x="2621280" y="1329371"/>
        <a:ext cx="9570720" cy="409037"/>
      </dsp:txXfrm>
    </dsp:sp>
    <dsp:sp modelId="{E09661A9-E8EE-443E-9C25-82EFFD6185AB}">
      <dsp:nvSpPr>
        <dsp:cNvPr id="0" name=""/>
        <dsp:cNvSpPr/>
      </dsp:nvSpPr>
      <dsp:spPr>
        <a:xfrm>
          <a:off x="2438399" y="1738408"/>
          <a:ext cx="9753600" cy="0"/>
        </a:xfrm>
        <a:prstGeom prst="line">
          <a:avLst/>
        </a:prstGeom>
        <a:noFill/>
        <a:ln w="63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22B613BB-3587-4B05-A72F-539F3C65DB91}">
      <dsp:nvSpPr>
        <dsp:cNvPr id="0" name=""/>
        <dsp:cNvSpPr/>
      </dsp:nvSpPr>
      <dsp:spPr>
        <a:xfrm>
          <a:off x="2621280" y="1758860"/>
          <a:ext cx="9570720" cy="409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If you are graduated than more chances of Loan approval.</a:t>
          </a:r>
          <a:endParaRPr lang="en-IN" sz="1600" kern="1200" dirty="0"/>
        </a:p>
      </dsp:txBody>
      <dsp:txXfrm>
        <a:off x="2621280" y="1758860"/>
        <a:ext cx="9570720" cy="409037"/>
      </dsp:txXfrm>
    </dsp:sp>
    <dsp:sp modelId="{E2BD259D-2B6D-44D0-B65F-A070EAF40A29}">
      <dsp:nvSpPr>
        <dsp:cNvPr id="0" name=""/>
        <dsp:cNvSpPr/>
      </dsp:nvSpPr>
      <dsp:spPr>
        <a:xfrm>
          <a:off x="2438399" y="2167897"/>
          <a:ext cx="9753600" cy="0"/>
        </a:xfrm>
        <a:prstGeom prst="line">
          <a:avLst/>
        </a:prstGeom>
        <a:noFill/>
        <a:ln w="63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1CDC032F-7C0D-4DD3-92B1-5AE659F9EF2D}">
      <dsp:nvSpPr>
        <dsp:cNvPr id="0" name=""/>
        <dsp:cNvSpPr/>
      </dsp:nvSpPr>
      <dsp:spPr>
        <a:xfrm>
          <a:off x="2621280" y="2188349"/>
          <a:ext cx="9570720" cy="409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People owning property in Semi-Urban area have greater chances of Loan Approval</a:t>
          </a:r>
          <a:endParaRPr lang="en-IN" sz="1600" kern="1200" dirty="0"/>
        </a:p>
      </dsp:txBody>
      <dsp:txXfrm>
        <a:off x="2621280" y="2188349"/>
        <a:ext cx="9570720" cy="409037"/>
      </dsp:txXfrm>
    </dsp:sp>
    <dsp:sp modelId="{8713C6CB-378F-4263-9848-5C63C418B6E1}">
      <dsp:nvSpPr>
        <dsp:cNvPr id="0" name=""/>
        <dsp:cNvSpPr/>
      </dsp:nvSpPr>
      <dsp:spPr>
        <a:xfrm>
          <a:off x="2438399" y="2597387"/>
          <a:ext cx="9753600" cy="0"/>
        </a:xfrm>
        <a:prstGeom prst="line">
          <a:avLst/>
        </a:prstGeom>
        <a:noFill/>
        <a:ln w="63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AEDEF718-9D66-4CE3-85B8-54FA2C66F5E9}">
      <dsp:nvSpPr>
        <dsp:cNvPr id="0" name=""/>
        <dsp:cNvSpPr/>
      </dsp:nvSpPr>
      <dsp:spPr>
        <a:xfrm>
          <a:off x="0" y="2617839"/>
          <a:ext cx="1219200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6B1C648-E37E-4E6C-8919-6AEC3614E0A1}">
      <dsp:nvSpPr>
        <dsp:cNvPr id="0" name=""/>
        <dsp:cNvSpPr/>
      </dsp:nvSpPr>
      <dsp:spPr>
        <a:xfrm>
          <a:off x="0" y="2617839"/>
          <a:ext cx="2438400" cy="1308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1.3 Indpendent Variable [Numerical Type] :</a:t>
          </a:r>
          <a:endParaRPr lang="en-IN" sz="2200" kern="1200"/>
        </a:p>
      </dsp:txBody>
      <dsp:txXfrm>
        <a:off x="0" y="2617839"/>
        <a:ext cx="2438400" cy="1308919"/>
      </dsp:txXfrm>
    </dsp:sp>
    <dsp:sp modelId="{DF732F71-3652-4635-913A-17C52B100073}">
      <dsp:nvSpPr>
        <dsp:cNvPr id="0" name=""/>
        <dsp:cNvSpPr/>
      </dsp:nvSpPr>
      <dsp:spPr>
        <a:xfrm>
          <a:off x="2621280" y="2638290"/>
          <a:ext cx="9570720" cy="409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Most of data is Right Skewed except Loan_Amount_Term</a:t>
          </a:r>
          <a:endParaRPr lang="en-IN" sz="1600" kern="1200" dirty="0"/>
        </a:p>
      </dsp:txBody>
      <dsp:txXfrm>
        <a:off x="2621280" y="2638290"/>
        <a:ext cx="9570720" cy="409037"/>
      </dsp:txXfrm>
    </dsp:sp>
    <dsp:sp modelId="{25F24C18-3109-4F2B-82A4-7F863640D4E6}">
      <dsp:nvSpPr>
        <dsp:cNvPr id="0" name=""/>
        <dsp:cNvSpPr/>
      </dsp:nvSpPr>
      <dsp:spPr>
        <a:xfrm>
          <a:off x="2438400" y="3047328"/>
          <a:ext cx="9753600" cy="0"/>
        </a:xfrm>
        <a:prstGeom prst="line">
          <a:avLst/>
        </a:prstGeom>
        <a:noFill/>
        <a:ln w="63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8437382C-7DCB-474C-B723-82573D771176}">
      <dsp:nvSpPr>
        <dsp:cNvPr id="0" name=""/>
        <dsp:cNvSpPr/>
      </dsp:nvSpPr>
      <dsp:spPr>
        <a:xfrm>
          <a:off x="2621280" y="3067780"/>
          <a:ext cx="9570720" cy="409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also has some outliers present, thereby needs Data Transformation</a:t>
          </a:r>
          <a:endParaRPr lang="en-IN" sz="1600" kern="1200" dirty="0"/>
        </a:p>
      </dsp:txBody>
      <dsp:txXfrm>
        <a:off x="2621280" y="3067780"/>
        <a:ext cx="9570720" cy="409037"/>
      </dsp:txXfrm>
    </dsp:sp>
    <dsp:sp modelId="{911D6859-CCA7-460B-9DA5-F94252B546A1}">
      <dsp:nvSpPr>
        <dsp:cNvPr id="0" name=""/>
        <dsp:cNvSpPr/>
      </dsp:nvSpPr>
      <dsp:spPr>
        <a:xfrm>
          <a:off x="2438400" y="3476817"/>
          <a:ext cx="9753600" cy="0"/>
        </a:xfrm>
        <a:prstGeom prst="line">
          <a:avLst/>
        </a:prstGeom>
        <a:noFill/>
        <a:ln w="63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E2314167-6EDD-4F85-B522-D24A43893FC2}">
      <dsp:nvSpPr>
        <dsp:cNvPr id="0" name=""/>
        <dsp:cNvSpPr/>
      </dsp:nvSpPr>
      <dsp:spPr>
        <a:xfrm>
          <a:off x="2621280" y="3497269"/>
          <a:ext cx="9570720" cy="409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People having Credit History as per guidelines and Loan_Amount_Term of 1,5, &amp; 10 Years have got Loan approval</a:t>
          </a:r>
          <a:endParaRPr lang="en-IN" sz="1600" kern="1200" dirty="0"/>
        </a:p>
      </dsp:txBody>
      <dsp:txXfrm>
        <a:off x="2621280" y="3497269"/>
        <a:ext cx="9570720" cy="409037"/>
      </dsp:txXfrm>
    </dsp:sp>
    <dsp:sp modelId="{1973026F-86E3-41B5-9944-8E089D2CF766}">
      <dsp:nvSpPr>
        <dsp:cNvPr id="0" name=""/>
        <dsp:cNvSpPr/>
      </dsp:nvSpPr>
      <dsp:spPr>
        <a:xfrm>
          <a:off x="2438400" y="3906306"/>
          <a:ext cx="9753600" cy="0"/>
        </a:xfrm>
        <a:prstGeom prst="line">
          <a:avLst/>
        </a:prstGeom>
        <a:noFill/>
        <a:ln w="63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B5C7A0EB-5445-4116-9122-2D5B4649AD4C}">
      <dsp:nvSpPr>
        <dsp:cNvPr id="0" name=""/>
        <dsp:cNvSpPr/>
      </dsp:nvSpPr>
      <dsp:spPr>
        <a:xfrm>
          <a:off x="0" y="3926758"/>
          <a:ext cx="1219200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BF488A1-2CED-4799-8129-D10DE67223A6}">
      <dsp:nvSpPr>
        <dsp:cNvPr id="0" name=""/>
        <dsp:cNvSpPr/>
      </dsp:nvSpPr>
      <dsp:spPr>
        <a:xfrm>
          <a:off x="0" y="3926758"/>
          <a:ext cx="2438400" cy="1308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1.4 Dependent Variable [Target]</a:t>
          </a:r>
          <a:endParaRPr lang="en-IN" sz="2200" kern="1200"/>
        </a:p>
      </dsp:txBody>
      <dsp:txXfrm>
        <a:off x="0" y="3926758"/>
        <a:ext cx="2438400" cy="1308919"/>
      </dsp:txXfrm>
    </dsp:sp>
    <dsp:sp modelId="{BE811DBD-CB30-4A23-95F7-E5B5A35ADB1A}">
      <dsp:nvSpPr>
        <dsp:cNvPr id="0" name=""/>
        <dsp:cNvSpPr/>
      </dsp:nvSpPr>
      <dsp:spPr>
        <a:xfrm>
          <a:off x="2621280" y="3986196"/>
          <a:ext cx="9570720" cy="11887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Almost 70% have Loan Approved</a:t>
          </a:r>
          <a:endParaRPr lang="en-IN" sz="1600" kern="1200" dirty="0"/>
        </a:p>
      </dsp:txBody>
      <dsp:txXfrm>
        <a:off x="2621280" y="3986196"/>
        <a:ext cx="9570720" cy="1188764"/>
      </dsp:txXfrm>
    </dsp:sp>
    <dsp:sp modelId="{1FF63EE5-610D-4D5C-A5C9-3545F839B328}">
      <dsp:nvSpPr>
        <dsp:cNvPr id="0" name=""/>
        <dsp:cNvSpPr/>
      </dsp:nvSpPr>
      <dsp:spPr>
        <a:xfrm>
          <a:off x="2438399" y="5174961"/>
          <a:ext cx="9753600" cy="0"/>
        </a:xfrm>
        <a:prstGeom prst="line">
          <a:avLst/>
        </a:prstGeom>
        <a:noFill/>
        <a:ln w="63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BC67FD-4436-49F2-9700-13F04A95CFE6}">
      <dsp:nvSpPr>
        <dsp:cNvPr id="0" name=""/>
        <dsp:cNvSpPr/>
      </dsp:nvSpPr>
      <dsp:spPr>
        <a:xfrm>
          <a:off x="0" y="0"/>
          <a:ext cx="12192000" cy="0"/>
        </a:xfrm>
        <a:prstGeom prst="line">
          <a:avLst/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AEDB70B-4411-476F-90C4-0B55D8C762FA}">
      <dsp:nvSpPr>
        <dsp:cNvPr id="0" name=""/>
        <dsp:cNvSpPr/>
      </dsp:nvSpPr>
      <dsp:spPr>
        <a:xfrm>
          <a:off x="0" y="0"/>
          <a:ext cx="2438400" cy="2595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Observations</a:t>
          </a:r>
          <a:endParaRPr lang="en-IN" sz="3200" kern="1200" dirty="0"/>
        </a:p>
      </dsp:txBody>
      <dsp:txXfrm>
        <a:off x="0" y="0"/>
        <a:ext cx="2438400" cy="2595715"/>
      </dsp:txXfrm>
    </dsp:sp>
    <dsp:sp modelId="{EAB155B8-DDFB-4EB6-AD21-5FCFD60CD38A}">
      <dsp:nvSpPr>
        <dsp:cNvPr id="0" name=""/>
        <dsp:cNvSpPr/>
      </dsp:nvSpPr>
      <dsp:spPr>
        <a:xfrm>
          <a:off x="2621280" y="60330"/>
          <a:ext cx="9570720" cy="12066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Gender and Self_Employed have no significant effect on </a:t>
          </a:r>
          <a:r>
            <a:rPr lang="en-US" sz="2200" kern="1200" dirty="0" err="1"/>
            <a:t>Loan_Status</a:t>
          </a:r>
          <a:endParaRPr lang="en-IN" sz="2200" kern="1200" dirty="0"/>
        </a:p>
      </dsp:txBody>
      <dsp:txXfrm>
        <a:off x="2621280" y="60330"/>
        <a:ext cx="9570720" cy="1206602"/>
      </dsp:txXfrm>
    </dsp:sp>
    <dsp:sp modelId="{7D0AE6A1-71CB-4228-8A2C-25C3E06FF838}">
      <dsp:nvSpPr>
        <dsp:cNvPr id="0" name=""/>
        <dsp:cNvSpPr/>
      </dsp:nvSpPr>
      <dsp:spPr>
        <a:xfrm>
          <a:off x="2438399" y="1266932"/>
          <a:ext cx="9753600" cy="0"/>
        </a:xfrm>
        <a:prstGeom prst="line">
          <a:avLst/>
        </a:pr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943D7338-11AB-4491-8D51-A6CF7E538830}">
      <dsp:nvSpPr>
        <dsp:cNvPr id="0" name=""/>
        <dsp:cNvSpPr/>
      </dsp:nvSpPr>
      <dsp:spPr>
        <a:xfrm>
          <a:off x="2621280" y="1327262"/>
          <a:ext cx="9570720" cy="12066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rgbClr val="0033CC"/>
              </a:solidFill>
            </a:rPr>
            <a:t>If an applicant is </a:t>
          </a:r>
          <a:r>
            <a:rPr lang="en-US" sz="2200" b="1" kern="1200" dirty="0">
              <a:solidFill>
                <a:srgbClr val="0033CC"/>
              </a:solidFill>
            </a:rPr>
            <a:t>Graduated</a:t>
          </a:r>
          <a:r>
            <a:rPr lang="en-US" sz="2200" kern="1200" dirty="0">
              <a:solidFill>
                <a:srgbClr val="0033CC"/>
              </a:solidFill>
            </a:rPr>
            <a:t> having property in </a:t>
          </a:r>
          <a:r>
            <a:rPr lang="en-US" sz="2200" b="1" kern="1200" dirty="0">
              <a:solidFill>
                <a:srgbClr val="0033CC"/>
              </a:solidFill>
            </a:rPr>
            <a:t>Semi-Urban</a:t>
          </a:r>
          <a:r>
            <a:rPr lang="en-US" sz="2200" kern="1200" dirty="0">
              <a:solidFill>
                <a:srgbClr val="0033CC"/>
              </a:solidFill>
            </a:rPr>
            <a:t> area and is </a:t>
          </a:r>
          <a:r>
            <a:rPr lang="en-US" sz="2200" b="1" kern="1200" dirty="0">
              <a:solidFill>
                <a:srgbClr val="0033CC"/>
              </a:solidFill>
            </a:rPr>
            <a:t>Married</a:t>
          </a:r>
          <a:r>
            <a:rPr lang="en-US" sz="2200" kern="1200" dirty="0">
              <a:solidFill>
                <a:srgbClr val="0033CC"/>
              </a:solidFill>
            </a:rPr>
            <a:t> with 2 </a:t>
          </a:r>
          <a:r>
            <a:rPr lang="en-US" sz="2200" b="1" kern="1200" dirty="0">
              <a:solidFill>
                <a:srgbClr val="0033CC"/>
              </a:solidFill>
            </a:rPr>
            <a:t>Dependents</a:t>
          </a:r>
          <a:r>
            <a:rPr lang="en-US" sz="2200" kern="1200" dirty="0">
              <a:solidFill>
                <a:srgbClr val="0033CC"/>
              </a:solidFill>
            </a:rPr>
            <a:t> and Credit History as per </a:t>
          </a:r>
          <a:r>
            <a:rPr lang="en-US" sz="2200" b="1" kern="1200" dirty="0">
              <a:solidFill>
                <a:srgbClr val="0033CC"/>
              </a:solidFill>
            </a:rPr>
            <a:t>Guidelines</a:t>
          </a:r>
          <a:r>
            <a:rPr lang="en-US" sz="2200" kern="1200" dirty="0">
              <a:solidFill>
                <a:srgbClr val="0033CC"/>
              </a:solidFill>
            </a:rPr>
            <a:t> with Loan_Amount_Term of </a:t>
          </a:r>
          <a:r>
            <a:rPr lang="en-US" sz="2200" b="1" kern="1200" dirty="0">
              <a:solidFill>
                <a:srgbClr val="0033CC"/>
              </a:solidFill>
            </a:rPr>
            <a:t>1,5,10 Year</a:t>
          </a:r>
          <a:r>
            <a:rPr lang="en-US" sz="2200" kern="1200" dirty="0">
              <a:solidFill>
                <a:srgbClr val="0033CC"/>
              </a:solidFill>
            </a:rPr>
            <a:t> then </a:t>
          </a:r>
          <a:r>
            <a:rPr lang="en-US" sz="2200" b="1" kern="1200" dirty="0">
              <a:solidFill>
                <a:srgbClr val="0033CC"/>
              </a:solidFill>
            </a:rPr>
            <a:t>Loan is Approved</a:t>
          </a:r>
          <a:endParaRPr lang="en-IN" sz="2200" kern="1200" dirty="0">
            <a:solidFill>
              <a:srgbClr val="0033CC"/>
            </a:solidFill>
          </a:endParaRPr>
        </a:p>
      </dsp:txBody>
      <dsp:txXfrm>
        <a:off x="2621280" y="1327262"/>
        <a:ext cx="9570720" cy="1206602"/>
      </dsp:txXfrm>
    </dsp:sp>
    <dsp:sp modelId="{C91E823B-78F6-4D0D-8AC8-78894D02F378}">
      <dsp:nvSpPr>
        <dsp:cNvPr id="0" name=""/>
        <dsp:cNvSpPr/>
      </dsp:nvSpPr>
      <dsp:spPr>
        <a:xfrm>
          <a:off x="2438399" y="2533864"/>
          <a:ext cx="9753600" cy="0"/>
        </a:xfrm>
        <a:prstGeom prst="line">
          <a:avLst/>
        </a:pr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BDEB46AB-25D7-421C-B803-D0846E886DFB}">
      <dsp:nvSpPr>
        <dsp:cNvPr id="0" name=""/>
        <dsp:cNvSpPr/>
      </dsp:nvSpPr>
      <dsp:spPr>
        <a:xfrm>
          <a:off x="0" y="2595715"/>
          <a:ext cx="12192000" cy="0"/>
        </a:xfrm>
        <a:prstGeom prst="line">
          <a:avLst/>
        </a:prstGeom>
        <a:gradFill rotWithShape="0">
          <a:gsLst>
            <a:gs pos="0">
              <a:schemeClr val="accent6">
                <a:shade val="80000"/>
                <a:hueOff val="321280"/>
                <a:satOff val="-12909"/>
                <a:lumOff val="27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80000"/>
                <a:hueOff val="321280"/>
                <a:satOff val="-12909"/>
                <a:lumOff val="27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80000"/>
                <a:hueOff val="321280"/>
                <a:satOff val="-12909"/>
                <a:lumOff val="27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shade val="80000"/>
              <a:hueOff val="321280"/>
              <a:satOff val="-12909"/>
              <a:lumOff val="27628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2834C01-CB35-4DD3-8AF1-D969E268AA95}">
      <dsp:nvSpPr>
        <dsp:cNvPr id="0" name=""/>
        <dsp:cNvSpPr/>
      </dsp:nvSpPr>
      <dsp:spPr>
        <a:xfrm>
          <a:off x="0" y="2595715"/>
          <a:ext cx="2438400" cy="2595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Hypothesis</a:t>
          </a:r>
          <a:endParaRPr lang="en-IN" sz="3200" kern="1200" dirty="0"/>
        </a:p>
      </dsp:txBody>
      <dsp:txXfrm>
        <a:off x="0" y="2595715"/>
        <a:ext cx="2438400" cy="2595715"/>
      </dsp:txXfrm>
    </dsp:sp>
    <dsp:sp modelId="{BA515D32-FACC-465B-B464-D4BFE30E3B72}">
      <dsp:nvSpPr>
        <dsp:cNvPr id="0" name=""/>
        <dsp:cNvSpPr/>
      </dsp:nvSpPr>
      <dsp:spPr>
        <a:xfrm>
          <a:off x="2621280" y="2636273"/>
          <a:ext cx="9570720" cy="811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It is not necessary that higher income means higher loan amount for both Applicant Income and Coapplicant Income</a:t>
          </a:r>
          <a:endParaRPr lang="en-IN" sz="2200" kern="1200" dirty="0"/>
        </a:p>
      </dsp:txBody>
      <dsp:txXfrm>
        <a:off x="2621280" y="2636273"/>
        <a:ext cx="9570720" cy="811161"/>
      </dsp:txXfrm>
    </dsp:sp>
    <dsp:sp modelId="{77805221-6146-45E3-8A96-976169D9A2A5}">
      <dsp:nvSpPr>
        <dsp:cNvPr id="0" name=""/>
        <dsp:cNvSpPr/>
      </dsp:nvSpPr>
      <dsp:spPr>
        <a:xfrm>
          <a:off x="2438399" y="3447434"/>
          <a:ext cx="9753600" cy="0"/>
        </a:xfrm>
        <a:prstGeom prst="line">
          <a:avLst/>
        </a:pr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98C55020-7135-4652-A50A-A478F184C2E2}">
      <dsp:nvSpPr>
        <dsp:cNvPr id="0" name=""/>
        <dsp:cNvSpPr/>
      </dsp:nvSpPr>
      <dsp:spPr>
        <a:xfrm>
          <a:off x="2621280" y="3487992"/>
          <a:ext cx="9570720" cy="811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Gender &amp; Self_Employed is not a criteria for considering Loan Approval</a:t>
          </a:r>
          <a:endParaRPr lang="en-IN" sz="2200" kern="1200" dirty="0"/>
        </a:p>
      </dsp:txBody>
      <dsp:txXfrm>
        <a:off x="2621280" y="3487992"/>
        <a:ext cx="9570720" cy="811161"/>
      </dsp:txXfrm>
    </dsp:sp>
    <dsp:sp modelId="{71BC560B-1666-40D5-B09F-2A1C423A7BAB}">
      <dsp:nvSpPr>
        <dsp:cNvPr id="0" name=""/>
        <dsp:cNvSpPr/>
      </dsp:nvSpPr>
      <dsp:spPr>
        <a:xfrm>
          <a:off x="2438399" y="4299153"/>
          <a:ext cx="9753600" cy="0"/>
        </a:xfrm>
        <a:prstGeom prst="line">
          <a:avLst/>
        </a:pr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BB656FFF-A3DF-4A4A-9FE7-2661E8A0B982}">
      <dsp:nvSpPr>
        <dsp:cNvPr id="0" name=""/>
        <dsp:cNvSpPr/>
      </dsp:nvSpPr>
      <dsp:spPr>
        <a:xfrm>
          <a:off x="2621280" y="4339711"/>
          <a:ext cx="9570720" cy="811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Higher Loan Amount Lesser the chance of getting Loan Approved</a:t>
          </a:r>
          <a:endParaRPr lang="en-IN" sz="2200" kern="1200" dirty="0"/>
        </a:p>
      </dsp:txBody>
      <dsp:txXfrm>
        <a:off x="2621280" y="4339711"/>
        <a:ext cx="9570720" cy="811161"/>
      </dsp:txXfrm>
    </dsp:sp>
    <dsp:sp modelId="{8C3914D1-96D2-4271-95BB-53AD4927564D}">
      <dsp:nvSpPr>
        <dsp:cNvPr id="0" name=""/>
        <dsp:cNvSpPr/>
      </dsp:nvSpPr>
      <dsp:spPr>
        <a:xfrm>
          <a:off x="2438399" y="5150872"/>
          <a:ext cx="9753600" cy="0"/>
        </a:xfrm>
        <a:prstGeom prst="line">
          <a:avLst/>
        </a:pr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D36D3A-F25F-482D-82FB-9C038D47080D}">
      <dsp:nvSpPr>
        <dsp:cNvPr id="0" name=""/>
        <dsp:cNvSpPr/>
      </dsp:nvSpPr>
      <dsp:spPr>
        <a:xfrm>
          <a:off x="0" y="62956"/>
          <a:ext cx="3048000" cy="415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53340" rIns="149352" bIns="53340" numCol="1" spcCol="1270" anchor="ctr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Total Income</a:t>
          </a:r>
          <a:endParaRPr lang="en-IN" sz="2100" kern="1200" dirty="0"/>
        </a:p>
      </dsp:txBody>
      <dsp:txXfrm>
        <a:off x="0" y="62956"/>
        <a:ext cx="3048000" cy="415800"/>
      </dsp:txXfrm>
    </dsp:sp>
    <dsp:sp modelId="{D6FCF2F5-0559-4125-8E9D-147C16E55B5D}">
      <dsp:nvSpPr>
        <dsp:cNvPr id="0" name=""/>
        <dsp:cNvSpPr/>
      </dsp:nvSpPr>
      <dsp:spPr>
        <a:xfrm>
          <a:off x="3047999" y="43465"/>
          <a:ext cx="609600" cy="454781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79A197-D681-42DE-AC07-D2C52BC49D53}">
      <dsp:nvSpPr>
        <dsp:cNvPr id="0" name=""/>
        <dsp:cNvSpPr/>
      </dsp:nvSpPr>
      <dsp:spPr>
        <a:xfrm>
          <a:off x="3901439" y="43465"/>
          <a:ext cx="8290560" cy="4547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0" kern="1200" dirty="0"/>
            <a:t>Applicant Income + Coapplicant Income</a:t>
          </a:r>
          <a:endParaRPr lang="en-IN" sz="2100" b="0" kern="1200" dirty="0"/>
        </a:p>
      </dsp:txBody>
      <dsp:txXfrm>
        <a:off x="3901439" y="43465"/>
        <a:ext cx="8290560" cy="454781"/>
      </dsp:txXfrm>
    </dsp:sp>
    <dsp:sp modelId="{C76D21AB-D555-4C16-A9D4-16CE4ABDB999}">
      <dsp:nvSpPr>
        <dsp:cNvPr id="0" name=""/>
        <dsp:cNvSpPr/>
      </dsp:nvSpPr>
      <dsp:spPr>
        <a:xfrm>
          <a:off x="0" y="1385144"/>
          <a:ext cx="3045023" cy="701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53340" rIns="149352" bIns="53340" numCol="1" spcCol="1270" anchor="ctr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EMI = </a:t>
          </a:r>
          <a:r>
            <a:rPr lang="en-US" sz="2100" b="1" kern="1200" dirty="0" err="1"/>
            <a:t>LoanAmount</a:t>
          </a:r>
          <a:r>
            <a:rPr lang="en-US" sz="2100" b="1" kern="1200" dirty="0"/>
            <a:t> / </a:t>
          </a:r>
          <a:r>
            <a:rPr lang="en-US" sz="2100" b="1" kern="1200" dirty="0" err="1"/>
            <a:t>Loan_Amount_Term</a:t>
          </a:r>
          <a:endParaRPr lang="en-IN" sz="2100" kern="1200" dirty="0"/>
        </a:p>
      </dsp:txBody>
      <dsp:txXfrm>
        <a:off x="0" y="1385144"/>
        <a:ext cx="3045023" cy="701662"/>
      </dsp:txXfrm>
    </dsp:sp>
    <dsp:sp modelId="{52B175AA-652B-4A0E-B536-BEF186A3E15C}">
      <dsp:nvSpPr>
        <dsp:cNvPr id="0" name=""/>
        <dsp:cNvSpPr/>
      </dsp:nvSpPr>
      <dsp:spPr>
        <a:xfrm>
          <a:off x="3045023" y="573846"/>
          <a:ext cx="609004" cy="2324257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BA017B-165A-41D0-B919-87D19D37F333}">
      <dsp:nvSpPr>
        <dsp:cNvPr id="0" name=""/>
        <dsp:cNvSpPr/>
      </dsp:nvSpPr>
      <dsp:spPr>
        <a:xfrm>
          <a:off x="3897629" y="573846"/>
          <a:ext cx="8282463" cy="23242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But EMI also has interest rate and we consider 10% for monthly (10/100)/12 = 0.0083</a:t>
          </a:r>
          <a:endParaRPr lang="en-IN" sz="2100" kern="1200" dirty="0"/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EMI = </a:t>
          </a:r>
          <a14:m xmlns:a14="http://schemas.microsoft.com/office/drawing/2010/main">
            <m:oMath xmlns:m="http://schemas.openxmlformats.org/officeDocument/2006/math">
              <m:f>
                <m:fPr>
                  <m:ctrlPr>
                    <a:rPr lang="en-US" sz="2100" i="1" kern="1200" smtClean="0">
                      <a:latin typeface="Cambria Math" panose="02040503050406030204" pitchFamily="18" charset="0"/>
                    </a:rPr>
                  </m:ctrlPr>
                </m:fPr>
                <m:num>
                  <m:r>
                    <a:rPr lang="en-US" sz="2100" b="0" i="1" kern="1200" smtClean="0">
                      <a:latin typeface="Cambria Math" panose="02040503050406030204" pitchFamily="18" charset="0"/>
                    </a:rPr>
                    <m:t>𝑃</m:t>
                  </m:r>
                  <m:r>
                    <a:rPr lang="en-US" sz="21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×</m:t>
                  </m:r>
                  <m:r>
                    <a:rPr lang="en-US" sz="21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𝑟</m:t>
                  </m:r>
                  <m:r>
                    <a:rPr lang="en-US" sz="21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×</m:t>
                  </m:r>
                  <m:sSup>
                    <m:sSupPr>
                      <m:ctrlPr>
                        <a:rPr lang="en-US" sz="21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sSupPr>
                    <m:e>
                      <m:d>
                        <m:dPr>
                          <m:ctrlPr>
                            <a:rPr lang="en-US" sz="2100" b="0" i="1" kern="12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b="0" i="1" kern="12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100" b="0" i="1" kern="12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e>
                    <m:sup>
                      <m:r>
                        <a:rPr lang="en-US" sz="21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sup>
                  </m:sSup>
                </m:num>
                <m:den>
                  <m:sSup>
                    <m:sSupPr>
                      <m:ctrlPr>
                        <a:rPr lang="en-US" sz="2100" i="1" kern="1200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d>
                        <m:dPr>
                          <m:ctrlPr>
                            <a:rPr lang="en-US" sz="2100" i="1" kern="120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b="0" i="1" kern="1200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100" b="0" i="1" kern="120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e>
                    <m:sup>
                      <m:r>
                        <a:rPr lang="en-US" sz="2100" b="0" i="1" kern="120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100" b="0" i="1" kern="1200" smtClean="0">
                          <a:latin typeface="Cambria Math" panose="02040503050406030204" pitchFamily="18" charset="0"/>
                        </a:rPr>
                        <m:t>−1</m:t>
                      </m:r>
                    </m:sup>
                  </m:sSup>
                </m:den>
              </m:f>
            </m:oMath>
          </a14:m>
          <a:endParaRPr lang="en-IN" sz="2100" kern="1200" dirty="0"/>
        </a:p>
        <a:p>
          <a:pPr marL="685800" lvl="3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P = Principal Loan Amount</a:t>
          </a:r>
          <a:endParaRPr lang="en-IN" sz="2100" kern="1200" dirty="0"/>
        </a:p>
        <a:p>
          <a:pPr marL="685800" lvl="3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r = Rate of Interest</a:t>
          </a:r>
          <a:endParaRPr lang="en-IN" sz="2100" kern="1200" dirty="0"/>
        </a:p>
        <a:p>
          <a:pPr marL="685800" lvl="3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n = Tenure of repayment or </a:t>
          </a:r>
          <a:r>
            <a:rPr lang="en-US" sz="2100" kern="1200" dirty="0" err="1"/>
            <a:t>Loan_Amount_Term</a:t>
          </a:r>
          <a:endParaRPr lang="en-IN" sz="2100" kern="1200" dirty="0"/>
        </a:p>
      </dsp:txBody>
      <dsp:txXfrm>
        <a:off x="3897629" y="573846"/>
        <a:ext cx="8282463" cy="2324257"/>
      </dsp:txXfrm>
    </dsp:sp>
    <dsp:sp modelId="{4BB7CCF6-829D-4426-AF0B-DE820BC576E5}">
      <dsp:nvSpPr>
        <dsp:cNvPr id="0" name=""/>
        <dsp:cNvSpPr/>
      </dsp:nvSpPr>
      <dsp:spPr>
        <a:xfrm>
          <a:off x="0" y="2973704"/>
          <a:ext cx="3045023" cy="701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53340" rIns="149352" bIns="53340" numCol="1" spcCol="1270" anchor="ctr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Credit_History wise Total Income</a:t>
          </a:r>
          <a:endParaRPr lang="en-IN" sz="2100" kern="1200"/>
        </a:p>
      </dsp:txBody>
      <dsp:txXfrm>
        <a:off x="0" y="2973704"/>
        <a:ext cx="3045023" cy="701662"/>
      </dsp:txXfrm>
    </dsp:sp>
    <dsp:sp modelId="{D7A0AE9F-08C3-42B2-B2D7-24115B6D4A5A}">
      <dsp:nvSpPr>
        <dsp:cNvPr id="0" name=""/>
        <dsp:cNvSpPr/>
      </dsp:nvSpPr>
      <dsp:spPr>
        <a:xfrm>
          <a:off x="3045023" y="2973704"/>
          <a:ext cx="609004" cy="701662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EC8B62-2CA8-4E9A-946E-0964651E750F}">
      <dsp:nvSpPr>
        <dsp:cNvPr id="0" name=""/>
        <dsp:cNvSpPr/>
      </dsp:nvSpPr>
      <dsp:spPr>
        <a:xfrm>
          <a:off x="3897629" y="2973704"/>
          <a:ext cx="8282463" cy="7016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Group Credit_History with sum of Total Income</a:t>
          </a:r>
          <a:endParaRPr lang="en-IN" sz="2100" kern="1200"/>
        </a:p>
      </dsp:txBody>
      <dsp:txXfrm>
        <a:off x="3897629" y="2973704"/>
        <a:ext cx="8282463" cy="701662"/>
      </dsp:txXfrm>
    </dsp:sp>
    <dsp:sp modelId="{59B01A16-E657-4B73-83EB-E4F1C6F39C7B}">
      <dsp:nvSpPr>
        <dsp:cNvPr id="0" name=""/>
        <dsp:cNvSpPr/>
      </dsp:nvSpPr>
      <dsp:spPr>
        <a:xfrm>
          <a:off x="0" y="3750966"/>
          <a:ext cx="3048000" cy="701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53340" rIns="149352" bIns="53340" numCol="1" spcCol="1270" anchor="ctr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Dependents wise LoanAmount</a:t>
          </a:r>
          <a:endParaRPr lang="en-IN" sz="2100" kern="1200"/>
        </a:p>
      </dsp:txBody>
      <dsp:txXfrm>
        <a:off x="0" y="3750966"/>
        <a:ext cx="3048000" cy="701662"/>
      </dsp:txXfrm>
    </dsp:sp>
    <dsp:sp modelId="{465B45E6-38E3-4525-B99C-F494FEEE701B}">
      <dsp:nvSpPr>
        <dsp:cNvPr id="0" name=""/>
        <dsp:cNvSpPr/>
      </dsp:nvSpPr>
      <dsp:spPr>
        <a:xfrm>
          <a:off x="3047999" y="3750966"/>
          <a:ext cx="609600" cy="701662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AC3735-667F-46E1-89FB-0AC7E5B1CCC7}">
      <dsp:nvSpPr>
        <dsp:cNvPr id="0" name=""/>
        <dsp:cNvSpPr/>
      </dsp:nvSpPr>
      <dsp:spPr>
        <a:xfrm>
          <a:off x="3901439" y="3750966"/>
          <a:ext cx="8290560" cy="7016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Group Dependents with sum of LoanAmount</a:t>
          </a:r>
          <a:endParaRPr lang="en-IN" sz="2100" kern="1200"/>
        </a:p>
      </dsp:txBody>
      <dsp:txXfrm>
        <a:off x="3901439" y="3750966"/>
        <a:ext cx="8290560" cy="701662"/>
      </dsp:txXfrm>
    </dsp:sp>
    <dsp:sp modelId="{BFADF89B-419C-44C9-BF99-01170B59D71B}">
      <dsp:nvSpPr>
        <dsp:cNvPr id="0" name=""/>
        <dsp:cNvSpPr/>
      </dsp:nvSpPr>
      <dsp:spPr>
        <a:xfrm>
          <a:off x="0" y="4547719"/>
          <a:ext cx="3048000" cy="415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53340" rIns="149352" bIns="53340" numCol="1" spcCol="1270" anchor="ctr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Debt to Income Ratio</a:t>
          </a:r>
          <a:endParaRPr lang="en-IN" sz="2100" kern="1200"/>
        </a:p>
      </dsp:txBody>
      <dsp:txXfrm>
        <a:off x="0" y="4547719"/>
        <a:ext cx="3048000" cy="415800"/>
      </dsp:txXfrm>
    </dsp:sp>
    <dsp:sp modelId="{CA2C2504-F52E-47A5-B262-A29699B81F27}">
      <dsp:nvSpPr>
        <dsp:cNvPr id="0" name=""/>
        <dsp:cNvSpPr/>
      </dsp:nvSpPr>
      <dsp:spPr>
        <a:xfrm>
          <a:off x="3047999" y="4528229"/>
          <a:ext cx="609600" cy="454781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08B918-4B98-42FD-915F-FE4D7E56ED90}">
      <dsp:nvSpPr>
        <dsp:cNvPr id="0" name=""/>
        <dsp:cNvSpPr/>
      </dsp:nvSpPr>
      <dsp:spPr>
        <a:xfrm>
          <a:off x="3901439" y="4528229"/>
          <a:ext cx="8290560" cy="4547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Ratio of LoanAmount to TotalIncome</a:t>
          </a:r>
          <a:endParaRPr lang="en-IN" sz="2100" kern="1200"/>
        </a:p>
      </dsp:txBody>
      <dsp:txXfrm>
        <a:off x="3901439" y="4528229"/>
        <a:ext cx="8290560" cy="454781"/>
      </dsp:txXfrm>
    </dsp:sp>
    <dsp:sp modelId="{68F87019-D8AC-4001-B910-86562900155F}">
      <dsp:nvSpPr>
        <dsp:cNvPr id="0" name=""/>
        <dsp:cNvSpPr/>
      </dsp:nvSpPr>
      <dsp:spPr>
        <a:xfrm>
          <a:off x="0" y="5058610"/>
          <a:ext cx="3048000" cy="701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53340" rIns="149352" bIns="53340" numCol="1" spcCol="1270" anchor="ctr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EMI to Loan_Amount_Term</a:t>
          </a:r>
          <a:endParaRPr lang="en-IN" sz="2100" kern="1200"/>
        </a:p>
      </dsp:txBody>
      <dsp:txXfrm>
        <a:off x="0" y="5058610"/>
        <a:ext cx="3048000" cy="701662"/>
      </dsp:txXfrm>
    </dsp:sp>
    <dsp:sp modelId="{0456224B-3D5E-4313-A070-C7E4889A7EC1}">
      <dsp:nvSpPr>
        <dsp:cNvPr id="0" name=""/>
        <dsp:cNvSpPr/>
      </dsp:nvSpPr>
      <dsp:spPr>
        <a:xfrm>
          <a:off x="3047999" y="5058610"/>
          <a:ext cx="609600" cy="701662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75981B-46ED-442D-B052-029D85C51FFD}">
      <dsp:nvSpPr>
        <dsp:cNvPr id="0" name=""/>
        <dsp:cNvSpPr/>
      </dsp:nvSpPr>
      <dsp:spPr>
        <a:xfrm>
          <a:off x="3901439" y="5058610"/>
          <a:ext cx="8290560" cy="7016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Ratio of EMI to Loan_Amount_Term</a:t>
          </a:r>
          <a:endParaRPr lang="en-IN" sz="2100" kern="1200"/>
        </a:p>
      </dsp:txBody>
      <dsp:txXfrm>
        <a:off x="3901439" y="5058610"/>
        <a:ext cx="8290560" cy="701662"/>
      </dsp:txXfrm>
    </dsp:sp>
    <dsp:sp modelId="{2183770D-6BA5-4C08-A57A-4D2C8938927E}">
      <dsp:nvSpPr>
        <dsp:cNvPr id="0" name=""/>
        <dsp:cNvSpPr/>
      </dsp:nvSpPr>
      <dsp:spPr>
        <a:xfrm>
          <a:off x="0" y="5835872"/>
          <a:ext cx="3045023" cy="701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53340" rIns="149352" bIns="53340" numCol="1" spcCol="1270" anchor="ctr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Property Grouping for Income Ratio</a:t>
          </a:r>
          <a:endParaRPr lang="en-IN" sz="2100" kern="1200"/>
        </a:p>
      </dsp:txBody>
      <dsp:txXfrm>
        <a:off x="0" y="5835872"/>
        <a:ext cx="3045023" cy="701662"/>
      </dsp:txXfrm>
    </dsp:sp>
    <dsp:sp modelId="{E064ED0D-E877-43E1-B3B9-877FDB206A0D}">
      <dsp:nvSpPr>
        <dsp:cNvPr id="0" name=""/>
        <dsp:cNvSpPr/>
      </dsp:nvSpPr>
      <dsp:spPr>
        <a:xfrm>
          <a:off x="3045023" y="5835872"/>
          <a:ext cx="609004" cy="701662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CABF8B-F0A0-45B5-8780-801D678E33C9}">
      <dsp:nvSpPr>
        <dsp:cNvPr id="0" name=""/>
        <dsp:cNvSpPr/>
      </dsp:nvSpPr>
      <dsp:spPr>
        <a:xfrm>
          <a:off x="3897629" y="5835872"/>
          <a:ext cx="8282463" cy="7016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Group Property with Mean of Income Ratio</a:t>
          </a:r>
          <a:endParaRPr lang="en-IN" sz="2100" kern="1200" dirty="0"/>
        </a:p>
      </dsp:txBody>
      <dsp:txXfrm>
        <a:off x="3897629" y="5835872"/>
        <a:ext cx="8282463" cy="70166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6B1D88-F1A8-4D6B-83F0-EA50E2930882}">
      <dsp:nvSpPr>
        <dsp:cNvPr id="0" name=""/>
        <dsp:cNvSpPr/>
      </dsp:nvSpPr>
      <dsp:spPr>
        <a:xfrm>
          <a:off x="0" y="4905066"/>
          <a:ext cx="121920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D7B297-D502-4DAD-8980-7C830C7BF95E}">
      <dsp:nvSpPr>
        <dsp:cNvPr id="0" name=""/>
        <dsp:cNvSpPr/>
      </dsp:nvSpPr>
      <dsp:spPr>
        <a:xfrm>
          <a:off x="0" y="2381350"/>
          <a:ext cx="121920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D58A9C-2A0C-473F-84B2-9570051BFA5E}">
      <dsp:nvSpPr>
        <dsp:cNvPr id="0" name=""/>
        <dsp:cNvSpPr/>
      </dsp:nvSpPr>
      <dsp:spPr>
        <a:xfrm>
          <a:off x="3169919" y="438865"/>
          <a:ext cx="9022080" cy="1942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Target Variable</a:t>
          </a:r>
          <a:endParaRPr lang="en-IN" sz="40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Loan Status</a:t>
          </a:r>
          <a:endParaRPr lang="en-IN" sz="3100" kern="1200" dirty="0"/>
        </a:p>
      </dsp:txBody>
      <dsp:txXfrm>
        <a:off x="3169919" y="438865"/>
        <a:ext cx="9022080" cy="1942485"/>
      </dsp:txXfrm>
    </dsp:sp>
    <dsp:sp modelId="{2BC9E19E-7990-4D40-9F73-FA62356C4A48}">
      <dsp:nvSpPr>
        <dsp:cNvPr id="0" name=""/>
        <dsp:cNvSpPr/>
      </dsp:nvSpPr>
      <dsp:spPr>
        <a:xfrm>
          <a:off x="0" y="438865"/>
          <a:ext cx="3169920" cy="1942485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 dirty="0"/>
            <a:t>Label Encoding</a:t>
          </a:r>
          <a:endParaRPr lang="en-IN" sz="5800" kern="1200" dirty="0"/>
        </a:p>
      </dsp:txBody>
      <dsp:txXfrm>
        <a:off x="94841" y="533706"/>
        <a:ext cx="2980238" cy="1847644"/>
      </dsp:txXfrm>
    </dsp:sp>
    <dsp:sp modelId="{F11867D2-AC96-4C39-B3DC-E2BF828FFEB3}">
      <dsp:nvSpPr>
        <dsp:cNvPr id="0" name=""/>
        <dsp:cNvSpPr/>
      </dsp:nvSpPr>
      <dsp:spPr>
        <a:xfrm>
          <a:off x="3169919" y="2478474"/>
          <a:ext cx="9022080" cy="2910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Non-Ordinal and Independent Variables</a:t>
          </a:r>
          <a:endParaRPr lang="en-IN" sz="40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Gender</a:t>
          </a:r>
          <a:endParaRPr lang="en-IN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Married</a:t>
          </a:r>
          <a:endParaRPr lang="en-IN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Education</a:t>
          </a:r>
          <a:endParaRPr lang="en-IN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Self-employed</a:t>
          </a:r>
          <a:endParaRPr lang="en-IN" sz="3100" kern="1200" dirty="0"/>
        </a:p>
      </dsp:txBody>
      <dsp:txXfrm>
        <a:off x="3169919" y="2478474"/>
        <a:ext cx="9022080" cy="2910697"/>
      </dsp:txXfrm>
    </dsp:sp>
    <dsp:sp modelId="{21D5693D-C895-4DAA-88EB-A7F7A1BA5DD9}">
      <dsp:nvSpPr>
        <dsp:cNvPr id="0" name=""/>
        <dsp:cNvSpPr/>
      </dsp:nvSpPr>
      <dsp:spPr>
        <a:xfrm>
          <a:off x="0" y="2962581"/>
          <a:ext cx="3169920" cy="1942485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 dirty="0"/>
            <a:t>One-Hot Encoding</a:t>
          </a:r>
          <a:endParaRPr lang="en-IN" sz="5800" kern="1200" dirty="0"/>
        </a:p>
      </dsp:txBody>
      <dsp:txXfrm>
        <a:off x="94841" y="3057422"/>
        <a:ext cx="2980238" cy="184764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2C5A49-8C30-4E4F-B5EE-3119ADCDD016}">
      <dsp:nvSpPr>
        <dsp:cNvPr id="0" name=""/>
        <dsp:cNvSpPr/>
      </dsp:nvSpPr>
      <dsp:spPr>
        <a:xfrm rot="16200000">
          <a:off x="1547891" y="-1547891"/>
          <a:ext cx="2888277" cy="5984061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Finding New Features</a:t>
          </a:r>
          <a:endParaRPr lang="en-IN" sz="3600" kern="1200" dirty="0"/>
        </a:p>
      </dsp:txBody>
      <dsp:txXfrm rot="5400000">
        <a:off x="0" y="0"/>
        <a:ext cx="5984061" cy="2166208"/>
      </dsp:txXfrm>
    </dsp:sp>
    <dsp:sp modelId="{17A51209-6D34-411A-9272-4CFAE877CAA3}">
      <dsp:nvSpPr>
        <dsp:cNvPr id="0" name=""/>
        <dsp:cNvSpPr/>
      </dsp:nvSpPr>
      <dsp:spPr>
        <a:xfrm>
          <a:off x="5984061" y="0"/>
          <a:ext cx="5984061" cy="2888277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Data Processing</a:t>
          </a:r>
          <a:endParaRPr lang="en-IN" sz="3600" kern="1200" dirty="0"/>
        </a:p>
      </dsp:txBody>
      <dsp:txXfrm>
        <a:off x="5984061" y="0"/>
        <a:ext cx="5984061" cy="2166208"/>
      </dsp:txXfrm>
    </dsp:sp>
    <dsp:sp modelId="{60C7B685-A0D1-48F2-AD7F-2301090EC84C}">
      <dsp:nvSpPr>
        <dsp:cNvPr id="0" name=""/>
        <dsp:cNvSpPr/>
      </dsp:nvSpPr>
      <dsp:spPr>
        <a:xfrm rot="10800000">
          <a:off x="0" y="2888277"/>
          <a:ext cx="5984061" cy="2888277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Deviation in Accuracy</a:t>
          </a:r>
          <a:endParaRPr lang="en-IN" sz="3600" kern="1200" dirty="0"/>
        </a:p>
      </dsp:txBody>
      <dsp:txXfrm rot="10800000">
        <a:off x="0" y="3610346"/>
        <a:ext cx="5984061" cy="2166208"/>
      </dsp:txXfrm>
    </dsp:sp>
    <dsp:sp modelId="{ACF232DC-C73B-4BE4-87B8-A9423D222F5B}">
      <dsp:nvSpPr>
        <dsp:cNvPr id="0" name=""/>
        <dsp:cNvSpPr/>
      </dsp:nvSpPr>
      <dsp:spPr>
        <a:xfrm rot="5400000">
          <a:off x="7531952" y="1340385"/>
          <a:ext cx="2888277" cy="5984061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Hardware Limitations</a:t>
          </a:r>
          <a:endParaRPr lang="en-IN" sz="3600" kern="1200" dirty="0"/>
        </a:p>
      </dsp:txBody>
      <dsp:txXfrm rot="-5400000">
        <a:off x="5984061" y="3610346"/>
        <a:ext cx="5984061" cy="2166208"/>
      </dsp:txXfrm>
    </dsp:sp>
    <dsp:sp modelId="{4225DAAA-7D94-4C34-B84E-D9F4105B3F16}">
      <dsp:nvSpPr>
        <dsp:cNvPr id="0" name=""/>
        <dsp:cNvSpPr/>
      </dsp:nvSpPr>
      <dsp:spPr>
        <a:xfrm>
          <a:off x="4188842" y="2166208"/>
          <a:ext cx="3590436" cy="1444138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Challenges Faced</a:t>
          </a:r>
          <a:endParaRPr lang="en-IN" sz="3600" kern="1200" dirty="0"/>
        </a:p>
      </dsp:txBody>
      <dsp:txXfrm>
        <a:off x="4259339" y="2236705"/>
        <a:ext cx="3449442" cy="130314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2C5A49-8C30-4E4F-B5EE-3119ADCDD016}">
      <dsp:nvSpPr>
        <dsp:cNvPr id="0" name=""/>
        <dsp:cNvSpPr/>
      </dsp:nvSpPr>
      <dsp:spPr>
        <a:xfrm rot="16200000">
          <a:off x="1547891" y="-1547891"/>
          <a:ext cx="2888277" cy="5984061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Bank Websites, Bank Employee</a:t>
          </a:r>
          <a:endParaRPr lang="en-IN" sz="3600" kern="1200" dirty="0"/>
        </a:p>
      </dsp:txBody>
      <dsp:txXfrm rot="5400000">
        <a:off x="0" y="0"/>
        <a:ext cx="5984061" cy="2166208"/>
      </dsp:txXfrm>
    </dsp:sp>
    <dsp:sp modelId="{17A51209-6D34-411A-9272-4CFAE877CAA3}">
      <dsp:nvSpPr>
        <dsp:cNvPr id="0" name=""/>
        <dsp:cNvSpPr/>
      </dsp:nvSpPr>
      <dsp:spPr>
        <a:xfrm>
          <a:off x="5984061" y="0"/>
          <a:ext cx="5984061" cy="2888277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Studying Bank Terms</a:t>
          </a:r>
          <a:endParaRPr lang="en-IN" sz="3600" kern="1200" dirty="0"/>
        </a:p>
      </dsp:txBody>
      <dsp:txXfrm>
        <a:off x="5984061" y="0"/>
        <a:ext cx="5984061" cy="2166208"/>
      </dsp:txXfrm>
    </dsp:sp>
    <dsp:sp modelId="{60C7B685-A0D1-48F2-AD7F-2301090EC84C}">
      <dsp:nvSpPr>
        <dsp:cNvPr id="0" name=""/>
        <dsp:cNvSpPr/>
      </dsp:nvSpPr>
      <dsp:spPr>
        <a:xfrm rot="10800000">
          <a:off x="0" y="2888277"/>
          <a:ext cx="5984061" cy="2888277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Hyperparameter Tuning</a:t>
          </a:r>
          <a:endParaRPr lang="en-IN" sz="3600" kern="1200" dirty="0"/>
        </a:p>
      </dsp:txBody>
      <dsp:txXfrm rot="10800000">
        <a:off x="0" y="3610346"/>
        <a:ext cx="5984061" cy="2166208"/>
      </dsp:txXfrm>
    </dsp:sp>
    <dsp:sp modelId="{ACF232DC-C73B-4BE4-87B8-A9423D222F5B}">
      <dsp:nvSpPr>
        <dsp:cNvPr id="0" name=""/>
        <dsp:cNvSpPr/>
      </dsp:nvSpPr>
      <dsp:spPr>
        <a:xfrm rot="5400000">
          <a:off x="7531952" y="1340385"/>
          <a:ext cx="2888277" cy="5984061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Checking Accuracy on Analytics Vidhya Portal</a:t>
          </a:r>
          <a:endParaRPr lang="en-IN" sz="3600" kern="1200" dirty="0"/>
        </a:p>
      </dsp:txBody>
      <dsp:txXfrm rot="-5400000">
        <a:off x="5984061" y="3610346"/>
        <a:ext cx="5984061" cy="2166208"/>
      </dsp:txXfrm>
    </dsp:sp>
    <dsp:sp modelId="{4225DAAA-7D94-4C34-B84E-D9F4105B3F16}">
      <dsp:nvSpPr>
        <dsp:cNvPr id="0" name=""/>
        <dsp:cNvSpPr/>
      </dsp:nvSpPr>
      <dsp:spPr>
        <a:xfrm>
          <a:off x="4188842" y="2166208"/>
          <a:ext cx="3590436" cy="1444138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Overcoming Challenge</a:t>
          </a:r>
          <a:endParaRPr lang="en-IN" sz="3600" kern="1200" dirty="0"/>
        </a:p>
      </dsp:txBody>
      <dsp:txXfrm>
        <a:off x="4259339" y="2236705"/>
        <a:ext cx="3449442" cy="130314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EC808D-DF29-492A-9876-FECE1293EA8B}">
      <dsp:nvSpPr>
        <dsp:cNvPr id="0" name=""/>
        <dsp:cNvSpPr/>
      </dsp:nvSpPr>
      <dsp:spPr>
        <a:xfrm>
          <a:off x="0" y="0"/>
          <a:ext cx="10131942" cy="15123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Work on Comments given by Mentor</a:t>
          </a:r>
          <a:endParaRPr lang="en-IN" sz="4200" kern="1200" dirty="0"/>
        </a:p>
      </dsp:txBody>
      <dsp:txXfrm>
        <a:off x="44296" y="44296"/>
        <a:ext cx="8499985" cy="1423769"/>
      </dsp:txXfrm>
    </dsp:sp>
    <dsp:sp modelId="{AFD6596E-ED79-4C26-A854-053207E66D92}">
      <dsp:nvSpPr>
        <dsp:cNvPr id="0" name=""/>
        <dsp:cNvSpPr/>
      </dsp:nvSpPr>
      <dsp:spPr>
        <a:xfrm>
          <a:off x="893994" y="1764421"/>
          <a:ext cx="10131942" cy="15123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Try Improving Model Accuracy</a:t>
          </a:r>
          <a:endParaRPr lang="en-IN" sz="4200" kern="1200" dirty="0"/>
        </a:p>
      </dsp:txBody>
      <dsp:txXfrm>
        <a:off x="938290" y="1808717"/>
        <a:ext cx="8166320" cy="1423769"/>
      </dsp:txXfrm>
    </dsp:sp>
    <dsp:sp modelId="{0BF8FC72-0FF6-4302-9608-902B7B834AC5}">
      <dsp:nvSpPr>
        <dsp:cNvPr id="0" name=""/>
        <dsp:cNvSpPr/>
      </dsp:nvSpPr>
      <dsp:spPr>
        <a:xfrm>
          <a:off x="1787989" y="3528843"/>
          <a:ext cx="10131942" cy="15123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Model Deployment</a:t>
          </a:r>
          <a:endParaRPr lang="en-IN" sz="4200" kern="1200" dirty="0"/>
        </a:p>
      </dsp:txBody>
      <dsp:txXfrm>
        <a:off x="1832285" y="3573139"/>
        <a:ext cx="8166320" cy="1423769"/>
      </dsp:txXfrm>
    </dsp:sp>
    <dsp:sp modelId="{0557CC1A-1BCE-4A63-9663-38882D3AFDF1}">
      <dsp:nvSpPr>
        <dsp:cNvPr id="0" name=""/>
        <dsp:cNvSpPr/>
      </dsp:nvSpPr>
      <dsp:spPr>
        <a:xfrm>
          <a:off x="9148907" y="1146874"/>
          <a:ext cx="983034" cy="983034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600" kern="1200"/>
        </a:p>
      </dsp:txBody>
      <dsp:txXfrm>
        <a:off x="9370090" y="1146874"/>
        <a:ext cx="540668" cy="739733"/>
      </dsp:txXfrm>
    </dsp:sp>
    <dsp:sp modelId="{74A58540-5413-4911-9EFD-2B4D6E94D513}">
      <dsp:nvSpPr>
        <dsp:cNvPr id="0" name=""/>
        <dsp:cNvSpPr/>
      </dsp:nvSpPr>
      <dsp:spPr>
        <a:xfrm>
          <a:off x="10042902" y="2901213"/>
          <a:ext cx="983034" cy="983034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600" kern="1200"/>
        </a:p>
      </dsp:txBody>
      <dsp:txXfrm>
        <a:off x="10264085" y="2901213"/>
        <a:ext cx="540668" cy="7397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090D1-8FBF-45FA-9DB0-26F0F0EAFA7B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5AEAAA-8069-4262-A237-7A9D643857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074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5AEAAA-8069-4262-A237-7A9D6438572D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1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41278-4946-4E5D-9B60-448C5D73F9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3E7B8F-AC5E-4E6E-A299-7786AC223D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4EC84-5168-4CE5-B8AA-8638D0656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C991-9A5D-4A40-9BE0-342B170B6BBF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E532C-3D97-494C-9296-F1295354D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DDD93-C50C-47CD-AD56-A3D22BD30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F2EEF-D113-43BC-BA56-E94B56D150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4954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E6571-2048-4314-AC49-BC1FF4F38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B05E88-6B83-4057-B9F5-1C5460E5D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90CE8-4987-4CCC-83A4-BA0205D8C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C991-9A5D-4A40-9BE0-342B170B6BBF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40239-9DED-48FB-A52E-B392DCA89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1D2D8-2B27-4160-A383-1FE1F1AF5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F2EEF-D113-43BC-BA56-E94B56D150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170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F281D0-06C7-4E43-B6BE-3FD1C762D6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EE9AE8-F60C-4769-A801-21E8B13C65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67E4A-CD1A-4A83-B78B-F19296AF6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C991-9A5D-4A40-9BE0-342B170B6BBF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EBF27-5DAC-400C-8FE4-884DC0C9B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57A91-E6E3-468D-93FE-6849C104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F2EEF-D113-43BC-BA56-E94B56D150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257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68D3A-F536-45CF-9ABB-343818B48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84060-3A59-41BD-ABA4-F321ECDEE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A3974-A92F-43DA-B7D0-58076F19A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C991-9A5D-4A40-9BE0-342B170B6BBF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328BC-9B46-44EB-BF60-59CBCAA8E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EDEC3-695C-44E3-AAB9-B641F6209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F2EEF-D113-43BC-BA56-E94B56D150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5981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9B05-2984-49ED-80B1-C0D538691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20E4E-E035-46BF-9513-070B64472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0034F-2F85-45F6-B42C-2AECDB91B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C991-9A5D-4A40-9BE0-342B170B6BBF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9823F-3032-4786-8394-304313CB5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54A70-BE64-4B3A-ADF4-0CD34C013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F2EEF-D113-43BC-BA56-E94B56D150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37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3DE1A-BCEE-4DD7-91E3-42C68C9D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5069-45C8-40A3-950A-4CCA10D0AE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8F6556-EEE2-4153-8F48-104540FE7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3405E-4CAB-4CA8-8A4F-2AB86D2C8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C991-9A5D-4A40-9BE0-342B170B6BBF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CF510-87DF-4C52-8137-53714C90E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52C02-2C77-4E8D-AFAB-34CCEA459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F2EEF-D113-43BC-BA56-E94B56D150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7287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0F70E-4958-4CED-B07A-3C42E7670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EEFC1-3401-4C59-A5DD-55409F28A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A7D354-9FEF-40D4-B612-9DDC5E2FB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0C777D-D6F2-4AD1-93CB-32E20A55E6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8E9CAA-B160-43AE-97E4-E5B60987EA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219A3D-449E-461A-8DBD-399819143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C991-9A5D-4A40-9BE0-342B170B6BBF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525699-F11F-458B-9AD9-AEAF0BA9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FB93EF-462B-4EC6-A8BF-3B0BC5136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F2EEF-D113-43BC-BA56-E94B56D150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140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FFE2D-343A-4400-BF12-B66402FF7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7B43D1-9793-439D-B171-4A040089C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C991-9A5D-4A40-9BE0-342B170B6BBF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B9D7DB-6387-4740-997E-ABA3B39BC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FF8642-9539-43C0-B5B2-BCCD88E3B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F2EEF-D113-43BC-BA56-E94B56D150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793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393D81-CED8-4391-AF41-1C9D5E560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C991-9A5D-4A40-9BE0-342B170B6BBF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BA2606-3F23-4515-B484-BE7F78081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CAF875-25A6-4F66-8957-D28AE53CF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F2EEF-D113-43BC-BA56-E94B56D150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463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F1BF6-2B87-448F-98B2-BC3669E52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F05C0-10A6-4856-A7C5-3DD661507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75033-604F-4AD1-9035-987876F8C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525F26-C532-4293-8318-AF96A9125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C991-9A5D-4A40-9BE0-342B170B6BBF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B2D787-B487-48C9-9C7A-3044E080A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357075-A638-49DA-BE9F-F5F6FE698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F2EEF-D113-43BC-BA56-E94B56D150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568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93A09-62AF-43D2-823E-65477699A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0AACFB-7D0D-4488-A0D7-A064567A4C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493610-6854-47FE-BCEB-47A8FCDE3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721D0C-A0AC-461B-91BC-98E110475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C991-9A5D-4A40-9BE0-342B170B6BBF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24BA0F-FBB6-4097-A620-A691A434C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BE3B9-6F69-4EA1-BE38-9F8F283A0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F2EEF-D113-43BC-BA56-E94B56D150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000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A665BA-066C-4B5C-A5CC-07054B797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6135E2-5930-42DB-A1A3-69A27D050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AFDA0-8CCC-492B-9FDD-4BBD8BFEA7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3C991-9A5D-4A40-9BE0-342B170B6BBF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67B8C-BB1C-4F40-A862-481063AE41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C4053-F0ED-49D6-9766-EDBD832F65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F2EEF-D113-43BC-BA56-E94B56D150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307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hyperlink" Target="https://www.bajajfinserv.in/home-loan-emi-calculator" TargetMode="Externa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12" Type="http://schemas.openxmlformats.org/officeDocument/2006/relationships/hyperlink" Target="https://www.hdfc.com/housing-loans/home-loan-interest-rates" TargetMode="Externa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openxmlformats.org/officeDocument/2006/relationships/image" Target="../media/image2.jpeg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7.xml"/><Relationship Id="rId7" Type="http://schemas.microsoft.com/office/2007/relationships/diagramDrawing" Target="../diagrams/drawing6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Relationship Id="rId9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Layout" Target="../diagrams/layout9.xml"/><Relationship Id="rId7" Type="http://schemas.openxmlformats.org/officeDocument/2006/relationships/image" Target="../media/image1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37B5B-175D-4774-BF19-F85788C752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/>
              <a:t>LOAN PREDICTION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91F166-0315-442B-A6E9-2E9B352C35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GROUP-1</a:t>
            </a:r>
          </a:p>
          <a:p>
            <a:r>
              <a:rPr lang="en-US" dirty="0"/>
              <a:t>Mentor Name: Mr. </a:t>
            </a:r>
            <a:r>
              <a:rPr lang="en-US" dirty="0" err="1"/>
              <a:t>Parth</a:t>
            </a:r>
            <a:endParaRPr lang="en-US" dirty="0"/>
          </a:p>
          <a:p>
            <a:r>
              <a:rPr lang="en-US" dirty="0"/>
              <a:t>Date: 21-05-2021</a:t>
            </a:r>
            <a:endParaRPr lang="en-IN" dirty="0"/>
          </a:p>
        </p:txBody>
      </p:sp>
      <p:pic>
        <p:nvPicPr>
          <p:cNvPr id="4" name="Google Shape;449;p15">
            <a:extLst>
              <a:ext uri="{FF2B5EF4-FFF2-40B4-BE49-F238E27FC236}">
                <a16:creationId xmlns:a16="http://schemas.microsoft.com/office/drawing/2014/main" id="{CF428603-E3DD-44BD-91E5-9764FD9A1C6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63290" y="5470963"/>
            <a:ext cx="2065420" cy="78235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B091AA9-4830-455B-A1B1-5FC09CECB1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823637"/>
              </p:ext>
            </p:extLst>
          </p:nvPr>
        </p:nvGraphicFramePr>
        <p:xfrm>
          <a:off x="10443636" y="5401230"/>
          <a:ext cx="1748364" cy="14192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48364">
                  <a:extLst>
                    <a:ext uri="{9D8B030D-6E8A-4147-A177-3AD203B41FA5}">
                      <a16:colId xmlns:a16="http://schemas.microsoft.com/office/drawing/2014/main" val="2942696132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>
                          <a:effectLst/>
                        </a:rPr>
                        <a:t>Perumal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65970387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>
                          <a:effectLst/>
                        </a:rPr>
                        <a:t>Amit Kulkarni</a:t>
                      </a:r>
                      <a:endParaRPr lang="en-IN" sz="1800" b="0" i="0" u="none" strike="noStrike">
                        <a:solidFill>
                          <a:srgbClr val="202124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10733501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>
                          <a:effectLst/>
                        </a:rPr>
                        <a:t>Sanjay A</a:t>
                      </a:r>
                      <a:endParaRPr lang="en-IN" sz="1800" b="0" i="0" u="none" strike="noStrike">
                        <a:solidFill>
                          <a:srgbClr val="22222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7381703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>
                          <a:effectLst/>
                        </a:rPr>
                        <a:t>Shashank Indorkar</a:t>
                      </a:r>
                      <a:endParaRPr lang="en-IN" sz="1800" b="0" i="0" u="none" strike="noStrike">
                        <a:solidFill>
                          <a:srgbClr val="22222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54803262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 dirty="0">
                          <a:effectLst/>
                        </a:rPr>
                        <a:t>VIJAYA KUMAR B</a:t>
                      </a:r>
                      <a:endParaRPr lang="en-IN" sz="1800" b="0" i="0" u="none" strike="noStrike" dirty="0">
                        <a:solidFill>
                          <a:srgbClr val="22222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62230008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E10F541-BCD1-4893-AC73-484483E4A687}"/>
              </a:ext>
            </a:extLst>
          </p:cNvPr>
          <p:cNvSpPr txBox="1"/>
          <p:nvPr/>
        </p:nvSpPr>
        <p:spPr>
          <a:xfrm>
            <a:off x="10310900" y="5073134"/>
            <a:ext cx="174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Group Members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050310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449;p15">
            <a:extLst>
              <a:ext uri="{FF2B5EF4-FFF2-40B4-BE49-F238E27FC236}">
                <a16:creationId xmlns:a16="http://schemas.microsoft.com/office/drawing/2014/main" id="{7BCE6C70-B7F5-4297-B1E1-A16733C4226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68915" y="159445"/>
            <a:ext cx="1187051" cy="411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3634203-C543-4016-B394-7BC431E073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84" t="10802" r="8792" b="2778"/>
          <a:stretch/>
        </p:blipFill>
        <p:spPr>
          <a:xfrm>
            <a:off x="136034" y="53647"/>
            <a:ext cx="9578237" cy="60058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96F839B-BA6E-4CF6-90F1-971D45C7909D}"/>
              </a:ext>
            </a:extLst>
          </p:cNvPr>
          <p:cNvSpPr txBox="1"/>
          <p:nvPr/>
        </p:nvSpPr>
        <p:spPr>
          <a:xfrm>
            <a:off x="9858031" y="1150805"/>
            <a:ext cx="23339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Univariate Analysis on Ordinal Data</a:t>
            </a:r>
            <a:endParaRPr lang="en-IN" sz="3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B2F634-E8EF-4DCB-8F10-CD91B28E3488}"/>
              </a:ext>
            </a:extLst>
          </p:cNvPr>
          <p:cNvSpPr txBox="1"/>
          <p:nvPr/>
        </p:nvSpPr>
        <p:spPr>
          <a:xfrm>
            <a:off x="279793" y="5952677"/>
            <a:ext cx="2911966" cy="8309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1200" dirty="0"/>
              <a:t>57% are Parents have no Dependents (Newly Married or No Child).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200" dirty="0"/>
              <a:t>However Bank has preferred to give Loan to Couple having 2 Dependents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37C5D4-2079-4732-8189-B4C1975D551A}"/>
              </a:ext>
            </a:extLst>
          </p:cNvPr>
          <p:cNvSpPr txBox="1"/>
          <p:nvPr/>
        </p:nvSpPr>
        <p:spPr>
          <a:xfrm>
            <a:off x="3541049" y="6044328"/>
            <a:ext cx="2911966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78% are Graduate.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Those who are Graduate have greater chances of Loan Approval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B661E7-78AD-4713-B34B-5242FA9F9529}"/>
              </a:ext>
            </a:extLst>
          </p:cNvPr>
          <p:cNvSpPr txBox="1"/>
          <p:nvPr/>
        </p:nvSpPr>
        <p:spPr>
          <a:xfrm>
            <a:off x="6802305" y="5973357"/>
            <a:ext cx="2911966" cy="8309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37% are having Property in Semi-Urban area.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 Those having property in Semi-Urban area have greater chances of Loan Approval</a:t>
            </a:r>
          </a:p>
        </p:txBody>
      </p:sp>
    </p:spTree>
    <p:extLst>
      <p:ext uri="{BB962C8B-B14F-4D97-AF65-F5344CB8AC3E}">
        <p14:creationId xmlns:p14="http://schemas.microsoft.com/office/powerpoint/2010/main" val="3449044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449;p15">
            <a:extLst>
              <a:ext uri="{FF2B5EF4-FFF2-40B4-BE49-F238E27FC236}">
                <a16:creationId xmlns:a16="http://schemas.microsoft.com/office/drawing/2014/main" id="{7BCE6C70-B7F5-4297-B1E1-A16733C4226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68915" y="159445"/>
            <a:ext cx="1187051" cy="411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D21197E-AF68-46AC-9FA9-2B217E1930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1" t="11585" r="9353" b="42221"/>
          <a:stretch/>
        </p:blipFill>
        <p:spPr>
          <a:xfrm>
            <a:off x="0" y="0"/>
            <a:ext cx="9353550" cy="60649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C7BCBC0-9A94-4157-9296-C93C981B4C22}"/>
              </a:ext>
            </a:extLst>
          </p:cNvPr>
          <p:cNvSpPr txBox="1"/>
          <p:nvPr/>
        </p:nvSpPr>
        <p:spPr>
          <a:xfrm>
            <a:off x="9692931" y="970353"/>
            <a:ext cx="249906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Univariate Analysis on Numerical Data</a:t>
            </a:r>
            <a:endParaRPr lang="en-IN" sz="3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602281-9BF1-4998-BB10-820E2C958D4B}"/>
              </a:ext>
            </a:extLst>
          </p:cNvPr>
          <p:cNvSpPr txBox="1"/>
          <p:nvPr/>
        </p:nvSpPr>
        <p:spPr>
          <a:xfrm>
            <a:off x="259019" y="6085901"/>
            <a:ext cx="102123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Most of the data seems to be right skewed as data congestion towards left side.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7F2603-4F70-46A9-9CC3-B25142DF0C88}"/>
              </a:ext>
            </a:extLst>
          </p:cNvPr>
          <p:cNvSpPr txBox="1"/>
          <p:nvPr/>
        </p:nvSpPr>
        <p:spPr>
          <a:xfrm>
            <a:off x="244271" y="6424287"/>
            <a:ext cx="9094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Also from the data we can conclude that if mean&gt;median (Right Skew) else vice versa.</a:t>
            </a:r>
          </a:p>
        </p:txBody>
      </p:sp>
    </p:spTree>
    <p:extLst>
      <p:ext uri="{BB962C8B-B14F-4D97-AF65-F5344CB8AC3E}">
        <p14:creationId xmlns:p14="http://schemas.microsoft.com/office/powerpoint/2010/main" val="2982872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449;p15">
            <a:extLst>
              <a:ext uri="{FF2B5EF4-FFF2-40B4-BE49-F238E27FC236}">
                <a16:creationId xmlns:a16="http://schemas.microsoft.com/office/drawing/2014/main" id="{7BCE6C70-B7F5-4297-B1E1-A16733C4226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68915" y="1594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C7BCBC0-9A94-4157-9296-C93C981B4C22}"/>
              </a:ext>
            </a:extLst>
          </p:cNvPr>
          <p:cNvSpPr txBox="1"/>
          <p:nvPr/>
        </p:nvSpPr>
        <p:spPr>
          <a:xfrm>
            <a:off x="2744986" y="365124"/>
            <a:ext cx="67020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Univariate Analysis on Numerical Data</a:t>
            </a:r>
            <a:endParaRPr lang="en-IN" sz="32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C03E81-C530-48AA-8F30-EB10FEC2ED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5" t="58739" r="9315" b="8637"/>
          <a:stretch/>
        </p:blipFill>
        <p:spPr>
          <a:xfrm>
            <a:off x="136034" y="1137427"/>
            <a:ext cx="11919932" cy="48278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75E3C2-7DE9-4D98-89CF-B5A5CD0C01F3}"/>
              </a:ext>
            </a:extLst>
          </p:cNvPr>
          <p:cNvSpPr txBox="1"/>
          <p:nvPr/>
        </p:nvSpPr>
        <p:spPr>
          <a:xfrm>
            <a:off x="279792" y="5965301"/>
            <a:ext cx="5486826" cy="5847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84% have Credit History as per guidelines, and mostly those whose Credit History meets guidelines have got Loan Approval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64E208-9665-4F79-9D26-7A54D13ACB1D}"/>
              </a:ext>
            </a:extLst>
          </p:cNvPr>
          <p:cNvSpPr txBox="1"/>
          <p:nvPr/>
        </p:nvSpPr>
        <p:spPr>
          <a:xfrm>
            <a:off x="6425382" y="5965301"/>
            <a:ext cx="5630583" cy="8309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1600" dirty="0"/>
              <a:t>85% have 360 Months (30 Years) of </a:t>
            </a:r>
            <a:r>
              <a:rPr lang="en-US" sz="1600" dirty="0" err="1"/>
              <a:t>Loan_Amount_Term</a:t>
            </a:r>
            <a:r>
              <a:rPr lang="en-US" sz="1600" dirty="0"/>
              <a:t>, however people having </a:t>
            </a:r>
            <a:r>
              <a:rPr lang="en-US" sz="1600" dirty="0" err="1"/>
              <a:t>Loan_Amount_Term</a:t>
            </a:r>
            <a:r>
              <a:rPr lang="en-US" sz="1600" dirty="0"/>
              <a:t> of 1,5, &amp; 10 Year have maximum chances of Loan Approval</a:t>
            </a:r>
          </a:p>
        </p:txBody>
      </p:sp>
    </p:spTree>
    <p:extLst>
      <p:ext uri="{BB962C8B-B14F-4D97-AF65-F5344CB8AC3E}">
        <p14:creationId xmlns:p14="http://schemas.microsoft.com/office/powerpoint/2010/main" val="1488544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63DFD98-89DD-4A62-BD99-53045111E7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9033911"/>
              </p:ext>
            </p:extLst>
          </p:nvPr>
        </p:nvGraphicFramePr>
        <p:xfrm>
          <a:off x="0" y="1622322"/>
          <a:ext cx="12192000" cy="52356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203E45DB-FB0E-4F91-A4CC-3505E5E7CE2A}"/>
              </a:ext>
            </a:extLst>
          </p:cNvPr>
          <p:cNvSpPr txBox="1">
            <a:spLocks/>
          </p:cNvSpPr>
          <p:nvPr/>
        </p:nvSpPr>
        <p:spPr>
          <a:xfrm>
            <a:off x="159774" y="394623"/>
            <a:ext cx="10515600" cy="1021223"/>
          </a:xfrm>
          <a:prstGeom prst="roundRect">
            <a:avLst/>
          </a:prstGeom>
          <a:blipFill>
            <a:blip r:embed="rId7"/>
            <a:tile tx="0" ty="0" sx="100000" sy="100000" flip="none" algn="tl"/>
          </a:blipFill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/>
              <a:t>Inferences from Data Visualization</a:t>
            </a:r>
            <a:endParaRPr lang="en-IN" sz="6000" b="1" dirty="0"/>
          </a:p>
        </p:txBody>
      </p:sp>
    </p:spTree>
    <p:extLst>
      <p:ext uri="{BB962C8B-B14F-4D97-AF65-F5344CB8AC3E}">
        <p14:creationId xmlns:p14="http://schemas.microsoft.com/office/powerpoint/2010/main" val="2183629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0852287-1298-4F43-90A6-D51CA9A061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9555025"/>
              </p:ext>
            </p:extLst>
          </p:nvPr>
        </p:nvGraphicFramePr>
        <p:xfrm>
          <a:off x="0" y="1666568"/>
          <a:ext cx="12192000" cy="5191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0AEC6013-B966-4B31-AD60-EC0289253BA6}"/>
              </a:ext>
            </a:extLst>
          </p:cNvPr>
          <p:cNvSpPr txBox="1">
            <a:spLocks/>
          </p:cNvSpPr>
          <p:nvPr/>
        </p:nvSpPr>
        <p:spPr>
          <a:xfrm>
            <a:off x="159774" y="453616"/>
            <a:ext cx="10515600" cy="1021223"/>
          </a:xfrm>
          <a:prstGeom prst="roundRect">
            <a:avLst/>
          </a:prstGeom>
          <a:blipFill>
            <a:blip r:embed="rId7"/>
            <a:tile tx="0" ty="0" sx="100000" sy="100000" flip="none" algn="tl"/>
          </a:blipFill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/>
              <a:t>Hypothesis Post Data Analysis</a:t>
            </a:r>
            <a:endParaRPr lang="en-IN" sz="6000" b="1" dirty="0"/>
          </a:p>
        </p:txBody>
      </p:sp>
    </p:spTree>
    <p:extLst>
      <p:ext uri="{BB962C8B-B14F-4D97-AF65-F5344CB8AC3E}">
        <p14:creationId xmlns:p14="http://schemas.microsoft.com/office/powerpoint/2010/main" val="2696122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1459714-FF56-41F8-984C-5CCCE58A1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44238"/>
            <a:ext cx="10515600" cy="1325563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Data Processing</a:t>
            </a:r>
            <a:endParaRPr lang="en-IN" sz="6000" b="1" dirty="0"/>
          </a:p>
        </p:txBody>
      </p:sp>
    </p:spTree>
    <p:extLst>
      <p:ext uri="{BB962C8B-B14F-4D97-AF65-F5344CB8AC3E}">
        <p14:creationId xmlns:p14="http://schemas.microsoft.com/office/powerpoint/2010/main" val="4142647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D1CE9-4341-4207-BBFE-D26E1EE2E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774" y="1678141"/>
            <a:ext cx="11869993" cy="3498543"/>
          </a:xfrm>
        </p:spPr>
        <p:txBody>
          <a:bodyPr>
            <a:normAutofit/>
          </a:bodyPr>
          <a:lstStyle/>
          <a:p>
            <a:r>
              <a:rPr lang="en-US" sz="2400" dirty="0"/>
              <a:t>Mode Imputation on Gender and Married Column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Conditional Imputation on Dependents | Credit History | Self Employed | Loan Amount Term | Loan Amount</a:t>
            </a:r>
          </a:p>
          <a:p>
            <a:r>
              <a:rPr lang="en-US" sz="2400" dirty="0"/>
              <a:t>Mapping Property Area</a:t>
            </a:r>
            <a:endParaRPr lang="en-I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0B303D8-F894-4AB0-B05A-040F230E89AE}"/>
              </a:ext>
            </a:extLst>
          </p:cNvPr>
          <p:cNvSpPr txBox="1">
            <a:spLocks/>
          </p:cNvSpPr>
          <p:nvPr/>
        </p:nvSpPr>
        <p:spPr>
          <a:xfrm>
            <a:off x="159774" y="453616"/>
            <a:ext cx="10515600" cy="1021223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/>
              <a:t>Treating Null Values</a:t>
            </a:r>
            <a:endParaRPr lang="en-IN" sz="60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0F9B32-18AB-446A-BF79-F881362534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71" y="5379986"/>
            <a:ext cx="7211431" cy="8859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F2FCD6C-E8F5-4503-A297-2766FB2483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71" y="2213997"/>
            <a:ext cx="6468378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28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D1CE9-4341-4207-BBFE-D26E1EE2E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774" y="1678143"/>
            <a:ext cx="11869993" cy="519368"/>
          </a:xfrm>
        </p:spPr>
        <p:txBody>
          <a:bodyPr>
            <a:normAutofit/>
          </a:bodyPr>
          <a:lstStyle/>
          <a:p>
            <a:r>
              <a:rPr lang="en-US" sz="2400" dirty="0"/>
              <a:t>Conditional Imputation on Dependents | Credit History | Self Employed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0B303D8-F894-4AB0-B05A-040F230E89AE}"/>
              </a:ext>
            </a:extLst>
          </p:cNvPr>
          <p:cNvSpPr txBox="1">
            <a:spLocks/>
          </p:cNvSpPr>
          <p:nvPr/>
        </p:nvSpPr>
        <p:spPr>
          <a:xfrm>
            <a:off x="159774" y="453616"/>
            <a:ext cx="10515600" cy="1021223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/>
              <a:t>Treating Null Values</a:t>
            </a:r>
            <a:endParaRPr lang="en-IN" sz="6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4188ED-0761-44C4-BD57-C88842050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60" y="2197511"/>
            <a:ext cx="8983329" cy="44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983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D1CE9-4341-4207-BBFE-D26E1EE2E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774" y="1678143"/>
            <a:ext cx="11869993" cy="519368"/>
          </a:xfrm>
        </p:spPr>
        <p:txBody>
          <a:bodyPr>
            <a:normAutofit/>
          </a:bodyPr>
          <a:lstStyle/>
          <a:p>
            <a:r>
              <a:rPr lang="en-US" sz="2400" dirty="0"/>
              <a:t>Conditional Imputation on Loan Amount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0B303D8-F894-4AB0-B05A-040F230E89AE}"/>
              </a:ext>
            </a:extLst>
          </p:cNvPr>
          <p:cNvSpPr txBox="1">
            <a:spLocks/>
          </p:cNvSpPr>
          <p:nvPr/>
        </p:nvSpPr>
        <p:spPr>
          <a:xfrm>
            <a:off x="159774" y="453616"/>
            <a:ext cx="10515600" cy="1021223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/>
              <a:t>Treating Null Values</a:t>
            </a:r>
            <a:endParaRPr lang="en-IN" sz="6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2ED2A9-A4CF-42BA-AE94-6492F3B924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74" y="2197511"/>
            <a:ext cx="11812649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733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D1CE9-4341-4207-BBFE-D26E1EE2E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774" y="1678143"/>
            <a:ext cx="11869993" cy="519368"/>
          </a:xfrm>
        </p:spPr>
        <p:txBody>
          <a:bodyPr>
            <a:normAutofit/>
          </a:bodyPr>
          <a:lstStyle/>
          <a:p>
            <a:r>
              <a:rPr lang="en-US" sz="2400" dirty="0"/>
              <a:t>Conditional Imputation on Loan Amount Term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0B303D8-F894-4AB0-B05A-040F230E89AE}"/>
              </a:ext>
            </a:extLst>
          </p:cNvPr>
          <p:cNvSpPr txBox="1">
            <a:spLocks/>
          </p:cNvSpPr>
          <p:nvPr/>
        </p:nvSpPr>
        <p:spPr>
          <a:xfrm>
            <a:off x="159774" y="453616"/>
            <a:ext cx="10515600" cy="1021223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/>
              <a:t>Treating Null Values</a:t>
            </a:r>
            <a:endParaRPr lang="en-IN" sz="6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5A86DD-A65E-40BE-8744-41E0768B6D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77" y="2197511"/>
            <a:ext cx="11898385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94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0747D-1795-4700-9932-A43001CCC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7359"/>
            <a:ext cx="4515465" cy="769402"/>
          </a:xfr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txBody>
          <a:bodyPr/>
          <a:lstStyle/>
          <a:p>
            <a:r>
              <a:rPr lang="en-US" b="1" dirty="0"/>
              <a:t>Business Problem: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538C9-8C0D-4CB0-B39F-C0A19DD6E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936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predict the impact of the incident raised by the customer.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91564D8-BF8B-46B5-8F43-D8D1214B3C8B}"/>
              </a:ext>
            </a:extLst>
          </p:cNvPr>
          <p:cNvSpPr txBox="1">
            <a:spLocks/>
          </p:cNvSpPr>
          <p:nvPr/>
        </p:nvSpPr>
        <p:spPr>
          <a:xfrm>
            <a:off x="838200" y="3044299"/>
            <a:ext cx="2760406" cy="76940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 b="1"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Objective:</a:t>
            </a: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48A6FC2-0E12-47E9-BC23-698DED9BEAEE}"/>
              </a:ext>
            </a:extLst>
          </p:cNvPr>
          <p:cNvSpPr txBox="1">
            <a:spLocks/>
          </p:cNvSpPr>
          <p:nvPr/>
        </p:nvSpPr>
        <p:spPr>
          <a:xfrm>
            <a:off x="838200" y="4091781"/>
            <a:ext cx="10515600" cy="1075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115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To automate the loan eligibility process (real time) based on customer detail provided while filling online application form.</a:t>
            </a:r>
            <a:endParaRPr lang="en-IN" dirty="0"/>
          </a:p>
        </p:txBody>
      </p:sp>
      <p:pic>
        <p:nvPicPr>
          <p:cNvPr id="6" name="Google Shape;449;p15">
            <a:extLst>
              <a:ext uri="{FF2B5EF4-FFF2-40B4-BE49-F238E27FC236}">
                <a16:creationId xmlns:a16="http://schemas.microsoft.com/office/drawing/2014/main" id="{25A78A2D-4C4E-4472-91AA-C1DE066EDCD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68915" y="1594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7643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0B303D8-F894-4AB0-B05A-040F230E89AE}"/>
              </a:ext>
            </a:extLst>
          </p:cNvPr>
          <p:cNvSpPr txBox="1">
            <a:spLocks/>
          </p:cNvSpPr>
          <p:nvPr/>
        </p:nvSpPr>
        <p:spPr>
          <a:xfrm>
            <a:off x="159774" y="453616"/>
            <a:ext cx="10515600" cy="1021223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/>
              <a:t>Treating Null Values</a:t>
            </a:r>
            <a:endParaRPr lang="en-IN" sz="60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369D83-250B-448D-B9F2-9FD244DF26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733"/>
          <a:stretch/>
        </p:blipFill>
        <p:spPr>
          <a:xfrm>
            <a:off x="159774" y="1732246"/>
            <a:ext cx="4526591" cy="33935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76610F-914E-4EA4-872F-6AE3AAE9FC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47"/>
          <a:stretch/>
        </p:blipFill>
        <p:spPr>
          <a:xfrm>
            <a:off x="5734393" y="2192030"/>
            <a:ext cx="5009686" cy="29337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974DE68-2D44-4EA5-BA60-5B708C454907}"/>
              </a:ext>
            </a:extLst>
          </p:cNvPr>
          <p:cNvSpPr txBox="1"/>
          <p:nvPr/>
        </p:nvSpPr>
        <p:spPr>
          <a:xfrm>
            <a:off x="811161" y="5314336"/>
            <a:ext cx="9230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Train</a:t>
            </a:r>
            <a:endParaRPr lang="en-IN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4B160B-8F6B-4634-A8C3-DC29687A441E}"/>
              </a:ext>
            </a:extLst>
          </p:cNvPr>
          <p:cNvSpPr txBox="1"/>
          <p:nvPr/>
        </p:nvSpPr>
        <p:spPr>
          <a:xfrm>
            <a:off x="6626942" y="5314336"/>
            <a:ext cx="7763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Test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567239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9968F16-B183-44A7-BF1B-5F8FA8CAEE0B}"/>
              </a:ext>
            </a:extLst>
          </p:cNvPr>
          <p:cNvSpPr txBox="1">
            <a:spLocks/>
          </p:cNvSpPr>
          <p:nvPr/>
        </p:nvSpPr>
        <p:spPr>
          <a:xfrm>
            <a:off x="159774" y="453616"/>
            <a:ext cx="10515600" cy="1021223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/>
              <a:t>Treating Outliers</a:t>
            </a:r>
            <a:endParaRPr lang="en-IN" sz="6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EBBD26-E34B-4A55-9B17-A3B57C4757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73" y="1771418"/>
            <a:ext cx="10208445" cy="476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011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9968F16-B183-44A7-BF1B-5F8FA8CAEE0B}"/>
              </a:ext>
            </a:extLst>
          </p:cNvPr>
          <p:cNvSpPr txBox="1">
            <a:spLocks/>
          </p:cNvSpPr>
          <p:nvPr/>
        </p:nvSpPr>
        <p:spPr>
          <a:xfrm>
            <a:off x="159773" y="438867"/>
            <a:ext cx="5400368" cy="1021223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/>
              <a:t>Treating Outliers</a:t>
            </a:r>
            <a:endParaRPr lang="en-IN" sz="6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4E73CB-00B5-46F9-9607-37C796D6D4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0" r="7964" b="3277"/>
          <a:stretch/>
        </p:blipFill>
        <p:spPr>
          <a:xfrm>
            <a:off x="159773" y="1687358"/>
            <a:ext cx="11063749" cy="513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6826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449;p15">
            <a:extLst>
              <a:ext uri="{FF2B5EF4-FFF2-40B4-BE49-F238E27FC236}">
                <a16:creationId xmlns:a16="http://schemas.microsoft.com/office/drawing/2014/main" id="{1F2B2841-61FE-4A3B-A894-310F07CD398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68915" y="1594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366ECAF-51EA-437B-8D7B-F9CE32B79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44238"/>
            <a:ext cx="10515600" cy="1325563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Feature Engineering</a:t>
            </a:r>
            <a:endParaRPr lang="en-IN" sz="6000" b="1" dirty="0"/>
          </a:p>
        </p:txBody>
      </p:sp>
    </p:spTree>
    <p:extLst>
      <p:ext uri="{BB962C8B-B14F-4D97-AF65-F5344CB8AC3E}">
        <p14:creationId xmlns:p14="http://schemas.microsoft.com/office/powerpoint/2010/main" val="32632259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3722494C-C8A1-47E4-A477-E929F8D0500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543876079"/>
                  </p:ext>
                </p:extLst>
              </p:nvPr>
            </p:nvGraphicFramePr>
            <p:xfrm>
              <a:off x="0" y="0"/>
              <a:ext cx="12192000" cy="658100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3722494C-C8A1-47E4-A477-E929F8D0500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543876079"/>
                  </p:ext>
                </p:extLst>
              </p:nvPr>
            </p:nvGraphicFramePr>
            <p:xfrm>
              <a:off x="0" y="0"/>
              <a:ext cx="12192000" cy="658100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D9C6A2C6-0A2E-4794-B232-7E54D03B0271}"/>
              </a:ext>
            </a:extLst>
          </p:cNvPr>
          <p:cNvSpPr txBox="1">
            <a:spLocks/>
          </p:cNvSpPr>
          <p:nvPr/>
        </p:nvSpPr>
        <p:spPr>
          <a:xfrm>
            <a:off x="7747820" y="1088507"/>
            <a:ext cx="4090219" cy="1285984"/>
          </a:xfrm>
          <a:prstGeom prst="roundRect">
            <a:avLst/>
          </a:prstGeom>
          <a:blipFill>
            <a:blip r:embed="rId11"/>
            <a:tile tx="0" ty="0" sx="100000" sy="100000" flip="none" algn="tl"/>
          </a:blipFill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/>
              <a:t>New Possible Features Generated</a:t>
            </a:r>
            <a:endParaRPr lang="en-IN" sz="4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A9C824-AE76-40E1-88A5-ACA9CE8FE76B}"/>
              </a:ext>
            </a:extLst>
          </p:cNvPr>
          <p:cNvSpPr txBox="1"/>
          <p:nvPr/>
        </p:nvSpPr>
        <p:spPr>
          <a:xfrm>
            <a:off x="315852" y="6581001"/>
            <a:ext cx="11876147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50" dirty="0"/>
              <a:t>Source for Interest Rate : </a:t>
            </a:r>
            <a:r>
              <a:rPr lang="en-IN" sz="1250" dirty="0">
                <a:hlinkClick r:id="rId12"/>
              </a:rPr>
              <a:t>https://www.hdfc.com/housing-loans/home-loan-interest-rates</a:t>
            </a:r>
            <a:r>
              <a:rPr lang="en-IN" sz="1250" dirty="0"/>
              <a:t>    	Source for EMI Formula : </a:t>
            </a:r>
            <a:r>
              <a:rPr lang="en-IN" sz="1250" dirty="0">
                <a:hlinkClick r:id="rId13"/>
              </a:rPr>
              <a:t>https://www.bajajfinserv.in/home-loan-emi-calculator</a:t>
            </a:r>
            <a:endParaRPr lang="en-IN" sz="1250" dirty="0"/>
          </a:p>
        </p:txBody>
      </p:sp>
    </p:spTree>
    <p:extLst>
      <p:ext uri="{BB962C8B-B14F-4D97-AF65-F5344CB8AC3E}">
        <p14:creationId xmlns:p14="http://schemas.microsoft.com/office/powerpoint/2010/main" val="20586889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9968F16-B183-44A7-BF1B-5F8FA8CAEE0B}"/>
              </a:ext>
            </a:extLst>
          </p:cNvPr>
          <p:cNvSpPr txBox="1">
            <a:spLocks/>
          </p:cNvSpPr>
          <p:nvPr/>
        </p:nvSpPr>
        <p:spPr>
          <a:xfrm>
            <a:off x="159772" y="201362"/>
            <a:ext cx="7848602" cy="1021223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/>
              <a:t>Category to Numerical Encoding</a:t>
            </a:r>
            <a:endParaRPr lang="en-IN" sz="6000" b="1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58D1BF2-0E02-482A-8CCE-DB6E7FDBCD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6657547"/>
              </p:ext>
            </p:extLst>
          </p:nvPr>
        </p:nvGraphicFramePr>
        <p:xfrm>
          <a:off x="0" y="1029962"/>
          <a:ext cx="12192000" cy="5828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E47FFA28-2491-4B46-AF2A-28FDCEC256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030" y="2324405"/>
            <a:ext cx="5744376" cy="13317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724692-3AFF-462E-A952-FAEB7839FE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030" y="4748589"/>
            <a:ext cx="5639970" cy="190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1315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741B1-CD95-492D-9BA6-049A71394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033" y="1604399"/>
            <a:ext cx="11780663" cy="1256788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After Finding Features Train set has 25 Columns and Test has 24 respectively.</a:t>
            </a:r>
          </a:p>
          <a:p>
            <a:pPr algn="just"/>
            <a:r>
              <a:rPr lang="en-US" sz="2400" dirty="0"/>
              <a:t>But After finding the ranks of Best Features we select Top 15 Features for building Classification Model.</a:t>
            </a:r>
            <a:endParaRPr lang="en-IN" sz="2400" dirty="0"/>
          </a:p>
        </p:txBody>
      </p:sp>
      <p:pic>
        <p:nvPicPr>
          <p:cNvPr id="4" name="Google Shape;449;p15">
            <a:extLst>
              <a:ext uri="{FF2B5EF4-FFF2-40B4-BE49-F238E27FC236}">
                <a16:creationId xmlns:a16="http://schemas.microsoft.com/office/drawing/2014/main" id="{2DAC2754-D9F4-497B-82F1-AAD6F672983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68915" y="1594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C9FA57B-AA0C-46FB-ABB5-FB1877CFC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034" y="159446"/>
            <a:ext cx="6515489" cy="1020426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>
            <a:normAutofit/>
          </a:bodyPr>
          <a:lstStyle/>
          <a:p>
            <a:r>
              <a:rPr lang="en-US" sz="6000" b="1" dirty="0"/>
              <a:t>Feature Engineering</a:t>
            </a:r>
            <a:endParaRPr lang="en-IN" sz="6000" b="1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32C4FF4-87AE-4A1F-A797-236FA3B98A08}"/>
              </a:ext>
            </a:extLst>
          </p:cNvPr>
          <p:cNvSpPr txBox="1">
            <a:spLocks/>
          </p:cNvSpPr>
          <p:nvPr/>
        </p:nvSpPr>
        <p:spPr>
          <a:xfrm>
            <a:off x="136034" y="2874356"/>
            <a:ext cx="6515489" cy="1020426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/>
              <a:t>Unbalanced Classes</a:t>
            </a:r>
            <a:endParaRPr lang="en-IN" sz="6000" b="1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D626B99-4B89-4B5C-953E-676D6A865409}"/>
              </a:ext>
            </a:extLst>
          </p:cNvPr>
          <p:cNvSpPr txBox="1">
            <a:spLocks/>
          </p:cNvSpPr>
          <p:nvPr/>
        </p:nvSpPr>
        <p:spPr>
          <a:xfrm>
            <a:off x="136034" y="4037027"/>
            <a:ext cx="12055966" cy="914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/>
              <a:t>We use SMOTE analysis and do Oversampling to give model equal chances to classify data.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6ACA043-5275-4A2A-ADD3-ED86FF6441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33" y="4951816"/>
            <a:ext cx="9688277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3969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585373E-0D80-4D93-9CF0-BE04C3310F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8" r="55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C9FA57B-AA0C-46FB-ABB5-FB1877CFC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4961438"/>
            <a:ext cx="5959966" cy="1020426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>
            <a:normAutofit/>
          </a:bodyPr>
          <a:lstStyle/>
          <a:p>
            <a:r>
              <a:rPr lang="en-US" b="1" dirty="0"/>
              <a:t>Selecting Top 15 Features</a:t>
            </a:r>
            <a:endParaRPr lang="en-IN" b="1" dirty="0"/>
          </a:p>
        </p:txBody>
      </p:sp>
      <p:pic>
        <p:nvPicPr>
          <p:cNvPr id="4" name="Google Shape;449;p15">
            <a:extLst>
              <a:ext uri="{FF2B5EF4-FFF2-40B4-BE49-F238E27FC236}">
                <a16:creationId xmlns:a16="http://schemas.microsoft.com/office/drawing/2014/main" id="{2DAC2754-D9F4-497B-82F1-AAD6F672983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68915" y="1594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Left Brace 11">
            <a:extLst>
              <a:ext uri="{FF2B5EF4-FFF2-40B4-BE49-F238E27FC236}">
                <a16:creationId xmlns:a16="http://schemas.microsoft.com/office/drawing/2014/main" id="{99B5AAF9-1559-4B3C-AAAC-805E1A58345D}"/>
              </a:ext>
            </a:extLst>
          </p:cNvPr>
          <p:cNvSpPr/>
          <p:nvPr/>
        </p:nvSpPr>
        <p:spPr>
          <a:xfrm>
            <a:off x="265471" y="365124"/>
            <a:ext cx="796412" cy="3657600"/>
          </a:xfrm>
          <a:prstGeom prst="leftBrac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EA7BD4-93C0-4DF4-BAFB-D9717D4031F0}"/>
              </a:ext>
            </a:extLst>
          </p:cNvPr>
          <p:cNvCxnSpPr>
            <a:cxnSpLocks/>
          </p:cNvCxnSpPr>
          <p:nvPr/>
        </p:nvCxnSpPr>
        <p:spPr>
          <a:xfrm>
            <a:off x="0" y="4111212"/>
            <a:ext cx="2418735" cy="0"/>
          </a:xfrm>
          <a:prstGeom prst="line">
            <a:avLst/>
          </a:prstGeom>
          <a:ln w="28575"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2340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F03D562-1F1B-41A5-9845-3ED0D4D2C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44238"/>
            <a:ext cx="10515600" cy="1325563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Model Summary</a:t>
            </a:r>
            <a:endParaRPr lang="en-IN" sz="6000" b="1" dirty="0"/>
          </a:p>
        </p:txBody>
      </p:sp>
    </p:spTree>
    <p:extLst>
      <p:ext uri="{BB962C8B-B14F-4D97-AF65-F5344CB8AC3E}">
        <p14:creationId xmlns:p14="http://schemas.microsoft.com/office/powerpoint/2010/main" val="24842087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B5F403B-3492-4B20-ADF6-8F66D9D05C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9284421"/>
              </p:ext>
            </p:extLst>
          </p:nvPr>
        </p:nvGraphicFramePr>
        <p:xfrm>
          <a:off x="1" y="0"/>
          <a:ext cx="12191999" cy="68580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983">
                  <a:extLst>
                    <a:ext uri="{9D8B030D-6E8A-4147-A177-3AD203B41FA5}">
                      <a16:colId xmlns:a16="http://schemas.microsoft.com/office/drawing/2014/main" val="4244705928"/>
                    </a:ext>
                  </a:extLst>
                </a:gridCol>
                <a:gridCol w="2974602">
                  <a:extLst>
                    <a:ext uri="{9D8B030D-6E8A-4147-A177-3AD203B41FA5}">
                      <a16:colId xmlns:a16="http://schemas.microsoft.com/office/drawing/2014/main" val="2716185346"/>
                    </a:ext>
                  </a:extLst>
                </a:gridCol>
                <a:gridCol w="1227117">
                  <a:extLst>
                    <a:ext uri="{9D8B030D-6E8A-4147-A177-3AD203B41FA5}">
                      <a16:colId xmlns:a16="http://schemas.microsoft.com/office/drawing/2014/main" val="284806675"/>
                    </a:ext>
                  </a:extLst>
                </a:gridCol>
                <a:gridCol w="743708">
                  <a:extLst>
                    <a:ext uri="{9D8B030D-6E8A-4147-A177-3AD203B41FA5}">
                      <a16:colId xmlns:a16="http://schemas.microsoft.com/office/drawing/2014/main" val="3890357726"/>
                    </a:ext>
                  </a:extLst>
                </a:gridCol>
                <a:gridCol w="1338674">
                  <a:extLst>
                    <a:ext uri="{9D8B030D-6E8A-4147-A177-3AD203B41FA5}">
                      <a16:colId xmlns:a16="http://schemas.microsoft.com/office/drawing/2014/main" val="460231979"/>
                    </a:ext>
                  </a:extLst>
                </a:gridCol>
                <a:gridCol w="855264">
                  <a:extLst>
                    <a:ext uri="{9D8B030D-6E8A-4147-A177-3AD203B41FA5}">
                      <a16:colId xmlns:a16="http://schemas.microsoft.com/office/drawing/2014/main" val="3799521844"/>
                    </a:ext>
                  </a:extLst>
                </a:gridCol>
                <a:gridCol w="1189931">
                  <a:extLst>
                    <a:ext uri="{9D8B030D-6E8A-4147-A177-3AD203B41FA5}">
                      <a16:colId xmlns:a16="http://schemas.microsoft.com/office/drawing/2014/main" val="3023279584"/>
                    </a:ext>
                  </a:extLst>
                </a:gridCol>
                <a:gridCol w="594966">
                  <a:extLst>
                    <a:ext uri="{9D8B030D-6E8A-4147-A177-3AD203B41FA5}">
                      <a16:colId xmlns:a16="http://schemas.microsoft.com/office/drawing/2014/main" val="2754935668"/>
                    </a:ext>
                  </a:extLst>
                </a:gridCol>
                <a:gridCol w="594966">
                  <a:extLst>
                    <a:ext uri="{9D8B030D-6E8A-4147-A177-3AD203B41FA5}">
                      <a16:colId xmlns:a16="http://schemas.microsoft.com/office/drawing/2014/main" val="3975099137"/>
                    </a:ext>
                  </a:extLst>
                </a:gridCol>
                <a:gridCol w="521447">
                  <a:extLst>
                    <a:ext uri="{9D8B030D-6E8A-4147-A177-3AD203B41FA5}">
                      <a16:colId xmlns:a16="http://schemas.microsoft.com/office/drawing/2014/main" val="1026533122"/>
                    </a:ext>
                  </a:extLst>
                </a:gridCol>
                <a:gridCol w="521447">
                  <a:extLst>
                    <a:ext uri="{9D8B030D-6E8A-4147-A177-3AD203B41FA5}">
                      <a16:colId xmlns:a16="http://schemas.microsoft.com/office/drawing/2014/main" val="1186034651"/>
                    </a:ext>
                  </a:extLst>
                </a:gridCol>
                <a:gridCol w="521447">
                  <a:extLst>
                    <a:ext uri="{9D8B030D-6E8A-4147-A177-3AD203B41FA5}">
                      <a16:colId xmlns:a16="http://schemas.microsoft.com/office/drawing/2014/main" val="11896761"/>
                    </a:ext>
                  </a:extLst>
                </a:gridCol>
                <a:gridCol w="521447">
                  <a:extLst>
                    <a:ext uri="{9D8B030D-6E8A-4147-A177-3AD203B41FA5}">
                      <a16:colId xmlns:a16="http://schemas.microsoft.com/office/drawing/2014/main" val="3342406364"/>
                    </a:ext>
                  </a:extLst>
                </a:gridCol>
              </a:tblGrid>
              <a:tr h="399788">
                <a:tc rowSpan="3">
                  <a:txBody>
                    <a:bodyPr/>
                    <a:lstStyle/>
                    <a:p>
                      <a:r>
                        <a:rPr lang="en-US" dirty="0"/>
                        <a:t>Sr. No.</a:t>
                      </a:r>
                      <a:endParaRPr lang="en-IN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Classification Models</a:t>
                      </a:r>
                      <a:endParaRPr lang="en-IN" sz="36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  <a:endParaRPr lang="en-IN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ROC-AUC Score</a:t>
                      </a:r>
                      <a:endParaRPr lang="en-IN" dirty="0"/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Classification Report</a:t>
                      </a:r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Classification Report</a:t>
                      </a:r>
                      <a:endParaRPr lang="en-IN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397485"/>
                  </a:ext>
                </a:extLst>
              </a:tr>
              <a:tr h="766261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Stratified K-Fold</a:t>
                      </a:r>
                      <a:endParaRPr lang="en-IN" sz="2000" b="1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Train</a:t>
                      </a:r>
                      <a:endParaRPr lang="en-IN" sz="2000" b="1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Validation</a:t>
                      </a:r>
                      <a:endParaRPr lang="en-IN" sz="2000" b="1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IN" sz="2000" b="1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  <a:endParaRPr lang="en-I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Precision</a:t>
                      </a:r>
                      <a:endParaRPr lang="en-IN" sz="2000" b="1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Recall</a:t>
                      </a:r>
                      <a:endParaRPr lang="en-IN" sz="2000" b="1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F-1 Score</a:t>
                      </a:r>
                      <a:endParaRPr lang="en-IN" sz="2000" b="1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15709"/>
                  </a:ext>
                </a:extLst>
              </a:tr>
              <a:tr h="43310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N</a:t>
                      </a:r>
                      <a:endParaRPr lang="en-IN" sz="200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Y</a:t>
                      </a:r>
                      <a:endParaRPr lang="en-IN" sz="200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N</a:t>
                      </a:r>
                      <a:endParaRPr lang="en-IN" sz="200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Y</a:t>
                      </a:r>
                      <a:endParaRPr lang="en-IN" sz="200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N</a:t>
                      </a:r>
                      <a:endParaRPr lang="en-IN" sz="200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Y</a:t>
                      </a:r>
                      <a:endParaRPr lang="en-IN" sz="200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770633"/>
                  </a:ext>
                </a:extLst>
              </a:tr>
              <a:tr h="36937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Logistic Regression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5272639"/>
                  </a:ext>
                </a:extLst>
              </a:tr>
              <a:tr h="36937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Decision Tree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51162011"/>
                  </a:ext>
                </a:extLst>
              </a:tr>
              <a:tr h="36937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CatBoost Classifier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8976938"/>
                  </a:ext>
                </a:extLst>
              </a:tr>
              <a:tr h="270097">
                <a:tc gridSpan="13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Modeled with Top 15 Features (Feature Engineering)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02625521"/>
                  </a:ext>
                </a:extLst>
              </a:tr>
              <a:tr h="27009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Logistic Regression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22239651"/>
                  </a:ext>
                </a:extLst>
              </a:tr>
              <a:tr h="27009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CatBoost Classifier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2697882"/>
                  </a:ext>
                </a:extLst>
              </a:tr>
              <a:tr h="27009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Decision Tree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373022"/>
                  </a:ext>
                </a:extLst>
              </a:tr>
              <a:tr h="27009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Bagging Classifier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4511946"/>
                  </a:ext>
                </a:extLst>
              </a:tr>
              <a:tr h="36937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Random Forest Classifier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46627082"/>
                  </a:ext>
                </a:extLst>
              </a:tr>
              <a:tr h="27009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AdaBoost Classifier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80629885"/>
                  </a:ext>
                </a:extLst>
              </a:tr>
              <a:tr h="27009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SVM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8298944"/>
                  </a:ext>
                </a:extLst>
              </a:tr>
              <a:tr h="27009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Stacking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21459245"/>
                  </a:ext>
                </a:extLst>
              </a:tr>
              <a:tr h="27009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Extra Tree Classifier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73125677"/>
                  </a:ext>
                </a:extLst>
              </a:tr>
              <a:tr h="27009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Gradient Boost Classifier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36164946"/>
                  </a:ext>
                </a:extLst>
              </a:tr>
              <a:tr h="27009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Naive Bayes Classifier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49766007"/>
                  </a:ext>
                </a:extLst>
              </a:tr>
              <a:tr h="27009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KNN Classifier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15045083"/>
                  </a:ext>
                </a:extLst>
              </a:tr>
              <a:tr h="27009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XG Boost Classifier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0.77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0.80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0.82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0.87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0.82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0.81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0.83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0.80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0.81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0.83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869521"/>
                  </a:ext>
                </a:extLst>
              </a:tr>
              <a:tr h="27009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Neural Network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 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37206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9104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2EC9F-5A38-469E-836B-B6E9CDAFD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511" y="2266950"/>
            <a:ext cx="4234405" cy="180975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PROJECT FLOW</a:t>
            </a:r>
            <a:endParaRPr lang="en-IN" sz="5400" b="1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389BBBA-2B18-4CF6-9131-B7D0606CC2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0782791"/>
              </p:ext>
            </p:extLst>
          </p:nvPr>
        </p:nvGraphicFramePr>
        <p:xfrm>
          <a:off x="3052916" y="1"/>
          <a:ext cx="11002296" cy="6975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Google Shape;449;p15">
            <a:extLst>
              <a:ext uri="{FF2B5EF4-FFF2-40B4-BE49-F238E27FC236}">
                <a16:creationId xmlns:a16="http://schemas.microsoft.com/office/drawing/2014/main" id="{34519E27-EE6A-4366-AF8E-D5A4EA6177EB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868915" y="1594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88486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8216A46-4802-46FB-98A6-082A4C922C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5423452"/>
              </p:ext>
            </p:extLst>
          </p:nvPr>
        </p:nvGraphicFramePr>
        <p:xfrm>
          <a:off x="87844" y="914400"/>
          <a:ext cx="11968122" cy="57765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Google Shape;449;p15">
            <a:extLst>
              <a:ext uri="{FF2B5EF4-FFF2-40B4-BE49-F238E27FC236}">
                <a16:creationId xmlns:a16="http://schemas.microsoft.com/office/drawing/2014/main" id="{B6F2DE1D-EB3A-4ACE-8F03-63025A5E6827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868915" y="1594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85972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449;p15">
            <a:extLst>
              <a:ext uri="{FF2B5EF4-FFF2-40B4-BE49-F238E27FC236}">
                <a16:creationId xmlns:a16="http://schemas.microsoft.com/office/drawing/2014/main" id="{3BA07313-A0F5-4DF8-8281-9294A4F7A67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68915" y="159445"/>
            <a:ext cx="1187051" cy="41135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377BE461-BF42-4812-8C37-300351502D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6010108"/>
              </p:ext>
            </p:extLst>
          </p:nvPr>
        </p:nvGraphicFramePr>
        <p:xfrm>
          <a:off x="87844" y="914400"/>
          <a:ext cx="11968122" cy="57765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951395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4471D00-343C-4DEE-B29C-C5118FCB988B}"/>
              </a:ext>
            </a:extLst>
          </p:cNvPr>
          <p:cNvGrpSpPr/>
          <p:nvPr/>
        </p:nvGrpSpPr>
        <p:grpSpPr>
          <a:xfrm>
            <a:off x="-1" y="0"/>
            <a:ext cx="12300155" cy="6857999"/>
            <a:chOff x="-1" y="0"/>
            <a:chExt cx="12300155" cy="685799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E4CDA32-43F5-4C81-83EA-73F5CAC8AE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2403986"/>
              <a:ext cx="12300155" cy="4454013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6CF6699-9F3B-471F-BC5A-E6F270DB8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602" y="0"/>
              <a:ext cx="12046398" cy="58403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764813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AA969EDB-EFF3-4F29-A965-60A842AD10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2419154"/>
              </p:ext>
            </p:extLst>
          </p:nvPr>
        </p:nvGraphicFramePr>
        <p:xfrm>
          <a:off x="136034" y="1657350"/>
          <a:ext cx="11919932" cy="504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Google Shape;449;p15">
            <a:extLst>
              <a:ext uri="{FF2B5EF4-FFF2-40B4-BE49-F238E27FC236}">
                <a16:creationId xmlns:a16="http://schemas.microsoft.com/office/drawing/2014/main" id="{E31A7EF6-CB09-465A-90E0-B69DDAC8D968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868915" y="1594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E6A6FB8-F677-4FC6-943F-6D01FEFC216A}"/>
              </a:ext>
            </a:extLst>
          </p:cNvPr>
          <p:cNvSpPr txBox="1">
            <a:spLocks/>
          </p:cNvSpPr>
          <p:nvPr/>
        </p:nvSpPr>
        <p:spPr>
          <a:xfrm>
            <a:off x="136034" y="159446"/>
            <a:ext cx="5050934" cy="1326454"/>
          </a:xfrm>
          <a:prstGeom prst="roundRect">
            <a:avLst/>
          </a:prstGeom>
          <a:blipFill>
            <a:blip r:embed="rId8"/>
            <a:tile tx="0" ty="0" sx="100000" sy="100000" flip="none" algn="tl"/>
          </a:blipFill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b="1" dirty="0"/>
              <a:t>Next Phase</a:t>
            </a:r>
            <a:endParaRPr lang="en-IN" sz="7200" b="1" dirty="0"/>
          </a:p>
        </p:txBody>
      </p:sp>
    </p:spTree>
    <p:extLst>
      <p:ext uri="{BB962C8B-B14F-4D97-AF65-F5344CB8AC3E}">
        <p14:creationId xmlns:p14="http://schemas.microsoft.com/office/powerpoint/2010/main" val="2731661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C9F3A5D-BD87-467C-AC7B-D69FE262B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196339"/>
            <a:ext cx="7537656" cy="1041912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>
            <a:normAutofit/>
          </a:bodyPr>
          <a:lstStyle/>
          <a:p>
            <a:r>
              <a:rPr lang="en-US" sz="6000" b="1" dirty="0"/>
              <a:t>Understanding Data-Set</a:t>
            </a:r>
            <a:endParaRPr lang="en-IN" sz="60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8E3B0CA-15E3-4861-9584-FD9BDD531A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75459"/>
            <a:ext cx="5528228" cy="44745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BE879A9-A2AE-4983-8CF7-71A980A83E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481874"/>
            <a:ext cx="5311757" cy="451564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FFC9745-DAD1-4C29-91FB-B40691BC373C}"/>
              </a:ext>
            </a:extLst>
          </p:cNvPr>
          <p:cNvSpPr/>
          <p:nvPr/>
        </p:nvSpPr>
        <p:spPr>
          <a:xfrm>
            <a:off x="324464" y="4365522"/>
            <a:ext cx="11105535" cy="2212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2E16A5-1020-4567-8136-CCFC11F97022}"/>
              </a:ext>
            </a:extLst>
          </p:cNvPr>
          <p:cNvSpPr/>
          <p:nvPr/>
        </p:nvSpPr>
        <p:spPr>
          <a:xfrm>
            <a:off x="323512" y="5346630"/>
            <a:ext cx="5045732" cy="2212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8864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9C11EC-7DC4-4258-9391-B92FCF33A5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8485"/>
          <a:stretch/>
        </p:blipFill>
        <p:spPr>
          <a:xfrm>
            <a:off x="88691" y="1347787"/>
            <a:ext cx="5714450" cy="3563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9574F1-0886-4524-BA23-B99CEAA3C5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13"/>
          <a:stretch/>
        </p:blipFill>
        <p:spPr>
          <a:xfrm>
            <a:off x="5825626" y="1362535"/>
            <a:ext cx="6159709" cy="338644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EBB6BB8-B65F-4201-BBD0-16233420B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196339"/>
            <a:ext cx="7537656" cy="1041912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>
            <a:normAutofit/>
          </a:bodyPr>
          <a:lstStyle/>
          <a:p>
            <a:r>
              <a:rPr lang="en-US" sz="6000" b="1" dirty="0"/>
              <a:t>Understanding Data-Set</a:t>
            </a:r>
            <a:endParaRPr lang="en-IN" sz="60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4F545F-1BD6-4840-816B-A27A614FDBA8}"/>
              </a:ext>
            </a:extLst>
          </p:cNvPr>
          <p:cNvSpPr/>
          <p:nvPr/>
        </p:nvSpPr>
        <p:spPr>
          <a:xfrm>
            <a:off x="190500" y="1961535"/>
            <a:ext cx="11105535" cy="10419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4790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EBB6BB8-B65F-4201-BBD0-16233420B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74" y="453616"/>
            <a:ext cx="10515600" cy="1021223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>
            <a:normAutofit/>
          </a:bodyPr>
          <a:lstStyle/>
          <a:p>
            <a:r>
              <a:rPr lang="en-US" sz="6000" b="1" dirty="0"/>
              <a:t>Inferences from given Data-Set</a:t>
            </a:r>
            <a:endParaRPr lang="en-IN" sz="6000" b="1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91E3F2-CBDC-493F-A75C-3B44A9324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422" y="1633895"/>
            <a:ext cx="11919155" cy="503237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There are </a:t>
            </a:r>
            <a:r>
              <a:rPr lang="en-US" b="1" dirty="0"/>
              <a:t>614 records in the Train Dataset &amp; 367 records in the Test Dataset.</a:t>
            </a:r>
            <a:endParaRPr lang="en-US" dirty="0"/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There are </a:t>
            </a:r>
            <a:r>
              <a:rPr lang="en-US" b="1" dirty="0"/>
              <a:t>no duplicated data </a:t>
            </a:r>
            <a:r>
              <a:rPr lang="en-US" dirty="0"/>
              <a:t>in Train set.</a:t>
            </a:r>
          </a:p>
          <a:p>
            <a:pPr marL="0" indent="0">
              <a:buNone/>
            </a:pPr>
            <a:r>
              <a:rPr lang="en-US" b="1" dirty="0"/>
              <a:t>1. Training Dataset has:</a:t>
            </a:r>
          </a:p>
          <a:p>
            <a:pPr lvl="1" algn="just"/>
            <a:r>
              <a:rPr lang="en-US" dirty="0"/>
              <a:t>Loan_ID | Gender | Married | Dependents | Education | Self_Employed | </a:t>
            </a:r>
            <a:r>
              <a:rPr lang="en-US" dirty="0" err="1"/>
              <a:t>Property_Area</a:t>
            </a:r>
            <a:r>
              <a:rPr lang="en-US" dirty="0"/>
              <a:t> | Loan_status as </a:t>
            </a:r>
            <a:r>
              <a:rPr lang="en-US" b="1" dirty="0"/>
              <a:t>Object types.</a:t>
            </a:r>
            <a:r>
              <a:rPr lang="en-US" dirty="0"/>
              <a:t> </a:t>
            </a:r>
          </a:p>
          <a:p>
            <a:pPr lvl="1" algn="just"/>
            <a:r>
              <a:rPr lang="en-US" dirty="0"/>
              <a:t>ApplicantIncome field is of </a:t>
            </a:r>
            <a:r>
              <a:rPr lang="en-US" b="1" dirty="0"/>
              <a:t>Integer type.</a:t>
            </a:r>
            <a:endParaRPr lang="en-US" dirty="0"/>
          </a:p>
          <a:p>
            <a:pPr lvl="1" algn="just"/>
            <a:r>
              <a:rPr lang="en-US" dirty="0"/>
              <a:t>The other 3 fields namely CoapplicantIncome | Loan_Amount_Term | Credit_History are </a:t>
            </a:r>
            <a:r>
              <a:rPr lang="en-US" b="1" dirty="0"/>
              <a:t>Floating point type.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2. Testing Dataset has:</a:t>
            </a:r>
          </a:p>
          <a:p>
            <a:pPr lvl="1"/>
            <a:r>
              <a:rPr lang="en-US" dirty="0"/>
              <a:t>CoapplicantIncome is of </a:t>
            </a:r>
            <a:r>
              <a:rPr lang="en-US" b="1" dirty="0"/>
              <a:t>Integer Type not Floating</a:t>
            </a:r>
            <a:endParaRPr lang="en-US" dirty="0"/>
          </a:p>
          <a:p>
            <a:pPr lvl="1"/>
            <a:r>
              <a:rPr lang="en-US" dirty="0"/>
              <a:t>There is no column as </a:t>
            </a:r>
            <a:r>
              <a:rPr lang="en-US" b="1" i="1" dirty="0"/>
              <a:t>Loan_status, </a:t>
            </a:r>
            <a:r>
              <a:rPr lang="en-US" dirty="0"/>
              <a:t>that’s what we have to </a:t>
            </a:r>
            <a:r>
              <a:rPr lang="en-US" b="1" i="1" dirty="0"/>
              <a:t>predict by creating a model.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3086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EBB6BB8-B65F-4201-BBD0-16233420B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74" y="453616"/>
            <a:ext cx="10515600" cy="1021223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>
            <a:normAutofit/>
          </a:bodyPr>
          <a:lstStyle/>
          <a:p>
            <a:r>
              <a:rPr lang="en-US" sz="6000" b="1" dirty="0"/>
              <a:t>Inferences from given Data-Set</a:t>
            </a:r>
            <a:endParaRPr lang="en-IN" sz="6000" b="1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91E3F2-CBDC-493F-A75C-3B44A9324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422" y="1633895"/>
            <a:ext cx="11919155" cy="503237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b="1" dirty="0"/>
              <a:t>3. Null Values in Train Data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50 | Credit_History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32 | Self_Employed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22 | LoanAmount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15 | Dependents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14 | Loan_Amount_Term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13 | Gender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03 | Married </a:t>
            </a:r>
          </a:p>
          <a:p>
            <a:pPr marL="0" indent="0">
              <a:buNone/>
            </a:pPr>
            <a:r>
              <a:rPr lang="en-IN" b="1" dirty="0"/>
              <a:t>4. Null Values in Test Data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29 | Credit_History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23 | Self_Employed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11 | Gender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10 | Dependents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06 | Loan_Amount_Term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05 | LoanAmount </a:t>
            </a:r>
          </a:p>
          <a:p>
            <a:endParaRPr lang="en-IN" dirty="0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903103E5-1B40-4B97-885E-7F009B20C921}"/>
              </a:ext>
            </a:extLst>
          </p:cNvPr>
          <p:cNvSpPr/>
          <p:nvPr/>
        </p:nvSpPr>
        <p:spPr>
          <a:xfrm>
            <a:off x="3554361" y="1755058"/>
            <a:ext cx="1076633" cy="4649326"/>
          </a:xfrm>
          <a:prstGeom prst="rightBrace">
            <a:avLst/>
          </a:prstGeom>
          <a:solidFill>
            <a:srgbClr val="FFC000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2CB2F7-C5A1-42B3-AC3E-662C8C16E2F7}"/>
              </a:ext>
            </a:extLst>
          </p:cNvPr>
          <p:cNvSpPr txBox="1"/>
          <p:nvPr/>
        </p:nvSpPr>
        <p:spPr>
          <a:xfrm>
            <a:off x="4793226" y="3895055"/>
            <a:ext cx="4250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Null values would be Treated post Analysis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752106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9CBB038-E121-415F-A02C-A7AD8C7FA2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8172074"/>
              </p:ext>
            </p:extLst>
          </p:nvPr>
        </p:nvGraphicFramePr>
        <p:xfrm>
          <a:off x="159774" y="1485796"/>
          <a:ext cx="12032226" cy="53722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9E6BE2F8-79C5-4273-BEDE-CC35D044F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74" y="261887"/>
            <a:ext cx="7612626" cy="1021223"/>
          </a:xfrm>
          <a:prstGeom prst="roundRect">
            <a:avLst/>
          </a:prstGeom>
          <a:blipFill>
            <a:blip r:embed="rId7"/>
            <a:tile tx="0" ty="0" sx="100000" sy="100000" flip="none" algn="tl"/>
          </a:blipFill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>
            <a:normAutofit/>
          </a:bodyPr>
          <a:lstStyle/>
          <a:p>
            <a:r>
              <a:rPr lang="en-US" sz="6000" b="1" dirty="0"/>
              <a:t>Hypothesis Generation :</a:t>
            </a:r>
            <a:endParaRPr lang="en-IN" sz="6000" b="1" dirty="0"/>
          </a:p>
        </p:txBody>
      </p:sp>
    </p:spTree>
    <p:extLst>
      <p:ext uri="{BB962C8B-B14F-4D97-AF65-F5344CB8AC3E}">
        <p14:creationId xmlns:p14="http://schemas.microsoft.com/office/powerpoint/2010/main" val="3296201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50B56-72C4-4B8F-921C-D7AC23D87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434" y="111349"/>
            <a:ext cx="1663991" cy="85819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/>
              <a:t>EDA</a:t>
            </a:r>
            <a:endParaRPr lang="en-IN" dirty="0"/>
          </a:p>
        </p:txBody>
      </p:sp>
      <p:pic>
        <p:nvPicPr>
          <p:cNvPr id="4" name="Google Shape;449;p15">
            <a:extLst>
              <a:ext uri="{FF2B5EF4-FFF2-40B4-BE49-F238E27FC236}">
                <a16:creationId xmlns:a16="http://schemas.microsoft.com/office/drawing/2014/main" id="{7BCE6C70-B7F5-4297-B1E1-A16733C4226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68915" y="159445"/>
            <a:ext cx="1187051" cy="411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D556370-587E-4DD9-AC73-3B925F3941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62" t="9416" r="8750" b="1891"/>
          <a:stretch/>
        </p:blipFill>
        <p:spPr>
          <a:xfrm>
            <a:off x="27480" y="1055491"/>
            <a:ext cx="12164520" cy="522265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8F25D92-EAB5-4483-B088-220BABB6781E}"/>
              </a:ext>
            </a:extLst>
          </p:cNvPr>
          <p:cNvSpPr txBox="1"/>
          <p:nvPr/>
        </p:nvSpPr>
        <p:spPr>
          <a:xfrm>
            <a:off x="2474774" y="278416"/>
            <a:ext cx="68430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Univariate Analysis on Categorical Data</a:t>
            </a:r>
            <a:endParaRPr lang="en-IN" sz="32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38D946-E5DF-484F-9CFD-BE9D2200469F}"/>
              </a:ext>
            </a:extLst>
          </p:cNvPr>
          <p:cNvSpPr txBox="1"/>
          <p:nvPr/>
        </p:nvSpPr>
        <p:spPr>
          <a:xfrm>
            <a:off x="288434" y="6278142"/>
            <a:ext cx="3737876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1200" dirty="0"/>
              <a:t>80% are Male Applicants, however both Male and Female have got equal proportion of Loan Approval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21F7AB-CB51-4C99-939A-FDCA2F1472F5}"/>
              </a:ext>
            </a:extLst>
          </p:cNvPr>
          <p:cNvSpPr txBox="1"/>
          <p:nvPr/>
        </p:nvSpPr>
        <p:spPr>
          <a:xfrm>
            <a:off x="8565611" y="6278142"/>
            <a:ext cx="3490355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defRPr sz="1200"/>
            </a:lvl1pPr>
          </a:lstStyle>
          <a:p>
            <a:r>
              <a:rPr lang="en-US" dirty="0"/>
              <a:t>85% are </a:t>
            </a:r>
            <a:r>
              <a:rPr lang="en-US" dirty="0" err="1"/>
              <a:t>Self_Employed</a:t>
            </a:r>
            <a:r>
              <a:rPr lang="en-US" dirty="0"/>
              <a:t>, however equal proportion of Loan Approval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6342488-AA41-45F4-B887-585699A4068B}"/>
              </a:ext>
            </a:extLst>
          </p:cNvPr>
          <p:cNvSpPr txBox="1"/>
          <p:nvPr/>
        </p:nvSpPr>
        <p:spPr>
          <a:xfrm>
            <a:off x="4427022" y="6278142"/>
            <a:ext cx="3737876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defRPr sz="1200"/>
            </a:lvl1pPr>
          </a:lstStyle>
          <a:p>
            <a:r>
              <a:rPr lang="en-US" dirty="0"/>
              <a:t>65% are Married and those who are Married have more chances to get Loan Approved</a:t>
            </a:r>
          </a:p>
        </p:txBody>
      </p:sp>
    </p:spTree>
    <p:extLst>
      <p:ext uri="{BB962C8B-B14F-4D97-AF65-F5344CB8AC3E}">
        <p14:creationId xmlns:p14="http://schemas.microsoft.com/office/powerpoint/2010/main" val="1646122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1223</TotalTime>
  <Words>1449</Words>
  <Application>Microsoft Office PowerPoint</Application>
  <PresentationFormat>Widescreen</PresentationFormat>
  <Paragraphs>410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Times New Roman</vt:lpstr>
      <vt:lpstr>Office Theme</vt:lpstr>
      <vt:lpstr>LOAN PREDICTION</vt:lpstr>
      <vt:lpstr>Business Problem:</vt:lpstr>
      <vt:lpstr>PROJECT FLOW</vt:lpstr>
      <vt:lpstr>Understanding Data-Set</vt:lpstr>
      <vt:lpstr>Understanding Data-Set</vt:lpstr>
      <vt:lpstr>Inferences from given Data-Set</vt:lpstr>
      <vt:lpstr>Inferences from given Data-Set</vt:lpstr>
      <vt:lpstr>Hypothesis Generation :</vt:lpstr>
      <vt:lpstr>EDA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Processing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Feature Engineering</vt:lpstr>
      <vt:lpstr>PowerPoint Presentation</vt:lpstr>
      <vt:lpstr>PowerPoint Presentation</vt:lpstr>
      <vt:lpstr>Feature Engineering</vt:lpstr>
      <vt:lpstr>Selecting Top 15 Features</vt:lpstr>
      <vt:lpstr>Model Summary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PREDICTION</dc:title>
  <dc:creator>Amit Kulkarni</dc:creator>
  <cp:lastModifiedBy>Amit Kulkarni</cp:lastModifiedBy>
  <cp:revision>37</cp:revision>
  <dcterms:created xsi:type="dcterms:W3CDTF">2021-05-20T17:23:01Z</dcterms:created>
  <dcterms:modified xsi:type="dcterms:W3CDTF">2021-05-21T14:05:26Z</dcterms:modified>
</cp:coreProperties>
</file>