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7" r:id="rId2"/>
    <p:sldId id="259" r:id="rId3"/>
    <p:sldId id="258" r:id="rId4"/>
    <p:sldId id="274" r:id="rId5"/>
    <p:sldId id="266" r:id="rId6"/>
    <p:sldId id="267" r:id="rId7"/>
    <p:sldId id="276" r:id="rId8"/>
    <p:sldId id="277" r:id="rId9"/>
    <p:sldId id="278" r:id="rId10"/>
    <p:sldId id="279" r:id="rId11"/>
    <p:sldId id="280" r:id="rId12"/>
    <p:sldId id="281" r:id="rId13"/>
    <p:sldId id="268" r:id="rId14"/>
    <p:sldId id="270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EA1C8B-83A0-411A-BBA8-B9DDE2E95880}" type="doc">
      <dgm:prSet loTypeId="urn:microsoft.com/office/officeart/2005/8/layout/cycle8" loCatId="cycle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687C57D3-4064-4ADA-8056-B21CA33D3E7D}">
      <dgm:prSet phldrT="[Text]" custT="1"/>
      <dgm:spPr/>
      <dgm:t>
        <a:bodyPr/>
        <a:lstStyle/>
        <a:p>
          <a:r>
            <a:rPr lang="en-US" sz="1600" dirty="0"/>
            <a:t>Preparing Dataset</a:t>
          </a:r>
          <a:endParaRPr lang="en-IN" sz="1600" dirty="0"/>
        </a:p>
      </dgm:t>
    </dgm:pt>
    <dgm:pt modelId="{4DEAEA6A-67B4-4349-91C7-9AF6ED805FD6}" type="parTrans" cxnId="{4D846B40-DEA4-44AF-93E1-BDFA9ABC2604}">
      <dgm:prSet/>
      <dgm:spPr/>
      <dgm:t>
        <a:bodyPr/>
        <a:lstStyle/>
        <a:p>
          <a:endParaRPr lang="en-IN" sz="2000"/>
        </a:p>
      </dgm:t>
    </dgm:pt>
    <dgm:pt modelId="{E35D4027-93AE-41A7-8683-51DB4DD21229}" type="sibTrans" cxnId="{4D846B40-DEA4-44AF-93E1-BDFA9ABC2604}">
      <dgm:prSet/>
      <dgm:spPr/>
      <dgm:t>
        <a:bodyPr/>
        <a:lstStyle/>
        <a:p>
          <a:endParaRPr lang="en-IN" sz="2000"/>
        </a:p>
      </dgm:t>
    </dgm:pt>
    <dgm:pt modelId="{F1D6C9AF-0DAF-4C93-BB9A-20BFBDBD75FB}">
      <dgm:prSet phldrT="[Text]" custT="1"/>
      <dgm:spPr/>
      <dgm:t>
        <a:bodyPr/>
        <a:lstStyle/>
        <a:p>
          <a:pPr algn="l"/>
          <a:r>
            <a:rPr lang="en-US" sz="1600" dirty="0"/>
            <a:t>Text Preprocessing</a:t>
          </a:r>
          <a:endParaRPr lang="en-IN" sz="1600" dirty="0"/>
        </a:p>
      </dgm:t>
    </dgm:pt>
    <dgm:pt modelId="{2806CC2F-F43A-49F9-A295-82232FDB6D16}" type="sibTrans" cxnId="{9EC860DC-54ED-4AA6-9836-EBE5A8ED7E58}">
      <dgm:prSet/>
      <dgm:spPr/>
      <dgm:t>
        <a:bodyPr/>
        <a:lstStyle/>
        <a:p>
          <a:endParaRPr lang="en-IN" sz="2000"/>
        </a:p>
      </dgm:t>
    </dgm:pt>
    <dgm:pt modelId="{8BF40CEF-FB2E-401B-8AB2-F8651EA68602}" type="parTrans" cxnId="{9EC860DC-54ED-4AA6-9836-EBE5A8ED7E58}">
      <dgm:prSet/>
      <dgm:spPr/>
      <dgm:t>
        <a:bodyPr/>
        <a:lstStyle/>
        <a:p>
          <a:endParaRPr lang="en-IN" sz="2000"/>
        </a:p>
      </dgm:t>
    </dgm:pt>
    <dgm:pt modelId="{7E17053B-4744-4CA7-B03D-EA72E7AA7D10}">
      <dgm:prSet phldrT="[Text]" custT="1"/>
      <dgm:spPr/>
      <dgm:t>
        <a:bodyPr/>
        <a:lstStyle/>
        <a:p>
          <a:r>
            <a:rPr lang="en-US" sz="1600" dirty="0"/>
            <a:t>LDA Topic Building</a:t>
          </a:r>
          <a:endParaRPr lang="en-IN" sz="1600" dirty="0"/>
        </a:p>
      </dgm:t>
    </dgm:pt>
    <dgm:pt modelId="{819F39E2-8D9F-45A0-A910-C1B4569540A6}" type="sibTrans" cxnId="{DA477D79-47C7-4F59-842C-328B02BABF4A}">
      <dgm:prSet/>
      <dgm:spPr/>
      <dgm:t>
        <a:bodyPr/>
        <a:lstStyle/>
        <a:p>
          <a:endParaRPr lang="en-IN" sz="2000"/>
        </a:p>
      </dgm:t>
    </dgm:pt>
    <dgm:pt modelId="{14E10A4C-9A94-454A-8CD5-77F0E2A6C2F5}" type="parTrans" cxnId="{DA477D79-47C7-4F59-842C-328B02BABF4A}">
      <dgm:prSet/>
      <dgm:spPr/>
      <dgm:t>
        <a:bodyPr/>
        <a:lstStyle/>
        <a:p>
          <a:endParaRPr lang="en-IN" sz="2000"/>
        </a:p>
      </dgm:t>
    </dgm:pt>
    <dgm:pt modelId="{E6EC6783-04F0-4C0F-9380-A13DA7168715}">
      <dgm:prSet phldrT="[Text]" custT="1"/>
      <dgm:spPr/>
      <dgm:t>
        <a:bodyPr/>
        <a:lstStyle/>
        <a:p>
          <a:r>
            <a:rPr lang="en-US" sz="1600" dirty="0"/>
            <a:t>LDA Visualization</a:t>
          </a:r>
          <a:endParaRPr lang="en-IN" sz="1600" dirty="0"/>
        </a:p>
      </dgm:t>
    </dgm:pt>
    <dgm:pt modelId="{0E9E274E-62B8-4A87-B5D5-417CF9DBB4A7}" type="sibTrans" cxnId="{85A6410C-6418-4A34-B4DD-B432AD451105}">
      <dgm:prSet/>
      <dgm:spPr/>
      <dgm:t>
        <a:bodyPr/>
        <a:lstStyle/>
        <a:p>
          <a:endParaRPr lang="en-IN" sz="2000"/>
        </a:p>
      </dgm:t>
    </dgm:pt>
    <dgm:pt modelId="{1D09CE86-D3A7-4E0F-A678-FD7C81BA976B}" type="parTrans" cxnId="{85A6410C-6418-4A34-B4DD-B432AD451105}">
      <dgm:prSet/>
      <dgm:spPr/>
      <dgm:t>
        <a:bodyPr/>
        <a:lstStyle/>
        <a:p>
          <a:endParaRPr lang="en-IN" sz="2000"/>
        </a:p>
      </dgm:t>
    </dgm:pt>
    <dgm:pt modelId="{5C55891F-EFBE-49EC-BBB6-22B1B718F98B}">
      <dgm:prSet phldrT="[Text]" custT="1"/>
      <dgm:spPr/>
      <dgm:t>
        <a:bodyPr/>
        <a:lstStyle/>
        <a:p>
          <a:r>
            <a:rPr lang="en-US" sz="1600" dirty="0"/>
            <a:t>Predictions</a:t>
          </a:r>
          <a:endParaRPr lang="en-IN" sz="1600" dirty="0"/>
        </a:p>
      </dgm:t>
    </dgm:pt>
    <dgm:pt modelId="{62BC25E9-154E-4C1D-ACD9-481BC8649440}" type="sibTrans" cxnId="{529B9206-D057-4BF8-BD9C-188D518C1E86}">
      <dgm:prSet/>
      <dgm:spPr/>
      <dgm:t>
        <a:bodyPr/>
        <a:lstStyle/>
        <a:p>
          <a:endParaRPr lang="en-IN" sz="2000"/>
        </a:p>
      </dgm:t>
    </dgm:pt>
    <dgm:pt modelId="{E909AD6B-4B73-4033-BEBE-373457626F28}" type="parTrans" cxnId="{529B9206-D057-4BF8-BD9C-188D518C1E86}">
      <dgm:prSet/>
      <dgm:spPr/>
      <dgm:t>
        <a:bodyPr/>
        <a:lstStyle/>
        <a:p>
          <a:endParaRPr lang="en-IN" sz="2000"/>
        </a:p>
      </dgm:t>
    </dgm:pt>
    <dgm:pt modelId="{04280362-0D9C-4945-B5C3-1F5C646CE28F}">
      <dgm:prSet phldrT="[Text]" custT="1"/>
      <dgm:spPr/>
      <dgm:t>
        <a:bodyPr/>
        <a:lstStyle/>
        <a:p>
          <a:r>
            <a:rPr lang="en-US" sz="1600" dirty="0"/>
            <a:t>Clustering</a:t>
          </a:r>
          <a:endParaRPr lang="en-IN" sz="1600" dirty="0"/>
        </a:p>
      </dgm:t>
    </dgm:pt>
    <dgm:pt modelId="{512E61BA-7A8A-4ABD-9043-C22880B30121}" type="parTrans" cxnId="{4DC39706-A9B0-47B4-AD01-000C8CFFA087}">
      <dgm:prSet/>
      <dgm:spPr/>
      <dgm:t>
        <a:bodyPr/>
        <a:lstStyle/>
        <a:p>
          <a:endParaRPr lang="en-IN"/>
        </a:p>
      </dgm:t>
    </dgm:pt>
    <dgm:pt modelId="{7C1E1A28-A0D1-432C-81BF-28BD665B7733}" type="sibTrans" cxnId="{4DC39706-A9B0-47B4-AD01-000C8CFFA087}">
      <dgm:prSet/>
      <dgm:spPr/>
      <dgm:t>
        <a:bodyPr/>
        <a:lstStyle/>
        <a:p>
          <a:endParaRPr lang="en-IN"/>
        </a:p>
      </dgm:t>
    </dgm:pt>
    <dgm:pt modelId="{CD1D5F51-8DBE-4ADE-952E-F0AB27E25535}" type="pres">
      <dgm:prSet presAssocID="{81EA1C8B-83A0-411A-BBA8-B9DDE2E95880}" presName="compositeShape" presStyleCnt="0">
        <dgm:presLayoutVars>
          <dgm:chMax val="7"/>
          <dgm:dir/>
          <dgm:resizeHandles val="exact"/>
        </dgm:presLayoutVars>
      </dgm:prSet>
      <dgm:spPr/>
    </dgm:pt>
    <dgm:pt modelId="{F411F326-EADB-4664-A31A-62B77ECD1C89}" type="pres">
      <dgm:prSet presAssocID="{81EA1C8B-83A0-411A-BBA8-B9DDE2E95880}" presName="wedge1" presStyleLbl="node1" presStyleIdx="0" presStyleCnt="6"/>
      <dgm:spPr/>
    </dgm:pt>
    <dgm:pt modelId="{9104FA40-F232-479C-9567-7787EE0E27A3}" type="pres">
      <dgm:prSet presAssocID="{81EA1C8B-83A0-411A-BBA8-B9DDE2E95880}" presName="dummy1a" presStyleCnt="0"/>
      <dgm:spPr/>
    </dgm:pt>
    <dgm:pt modelId="{DE3428F1-393D-4A92-BDAD-6B2946134BAD}" type="pres">
      <dgm:prSet presAssocID="{81EA1C8B-83A0-411A-BBA8-B9DDE2E95880}" presName="dummy1b" presStyleCnt="0"/>
      <dgm:spPr/>
    </dgm:pt>
    <dgm:pt modelId="{4C27B158-83C0-48CC-9D80-B63BC15AEE82}" type="pres">
      <dgm:prSet presAssocID="{81EA1C8B-83A0-411A-BBA8-B9DDE2E95880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A6FDA2A-DA36-4F32-8037-2D7DC59305E1}" type="pres">
      <dgm:prSet presAssocID="{81EA1C8B-83A0-411A-BBA8-B9DDE2E95880}" presName="wedge2" presStyleLbl="node1" presStyleIdx="1" presStyleCnt="6" custScaleX="110144" custScaleY="119048"/>
      <dgm:spPr/>
    </dgm:pt>
    <dgm:pt modelId="{6788C4A1-5C62-40DA-9557-C7432E52F69F}" type="pres">
      <dgm:prSet presAssocID="{81EA1C8B-83A0-411A-BBA8-B9DDE2E95880}" presName="dummy2a" presStyleCnt="0"/>
      <dgm:spPr/>
    </dgm:pt>
    <dgm:pt modelId="{CD119D66-E941-4A70-A631-47D7E2FCC63B}" type="pres">
      <dgm:prSet presAssocID="{81EA1C8B-83A0-411A-BBA8-B9DDE2E95880}" presName="dummy2b" presStyleCnt="0"/>
      <dgm:spPr/>
    </dgm:pt>
    <dgm:pt modelId="{6D8F3E7A-EB1F-49BF-B926-18C9C9661772}" type="pres">
      <dgm:prSet presAssocID="{81EA1C8B-83A0-411A-BBA8-B9DDE2E95880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B1D81A9-C6F9-41FF-96CC-B593B343A1DE}" type="pres">
      <dgm:prSet presAssocID="{81EA1C8B-83A0-411A-BBA8-B9DDE2E95880}" presName="wedge3" presStyleLbl="node1" presStyleIdx="2" presStyleCnt="6"/>
      <dgm:spPr/>
    </dgm:pt>
    <dgm:pt modelId="{84AE359C-4DBE-467E-A869-3E312462B45F}" type="pres">
      <dgm:prSet presAssocID="{81EA1C8B-83A0-411A-BBA8-B9DDE2E95880}" presName="dummy3a" presStyleCnt="0"/>
      <dgm:spPr/>
    </dgm:pt>
    <dgm:pt modelId="{BD85F859-C38C-46BC-ACD6-A9276042D06D}" type="pres">
      <dgm:prSet presAssocID="{81EA1C8B-83A0-411A-BBA8-B9DDE2E95880}" presName="dummy3b" presStyleCnt="0"/>
      <dgm:spPr/>
    </dgm:pt>
    <dgm:pt modelId="{824DC31B-F075-412F-80B3-6BB50FCE31EB}" type="pres">
      <dgm:prSet presAssocID="{81EA1C8B-83A0-411A-BBA8-B9DDE2E95880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AB9CBAB-91D9-4B71-B4BF-149BC23FACDC}" type="pres">
      <dgm:prSet presAssocID="{81EA1C8B-83A0-411A-BBA8-B9DDE2E95880}" presName="wedge4" presStyleLbl="node1" presStyleIdx="3" presStyleCnt="6"/>
      <dgm:spPr/>
    </dgm:pt>
    <dgm:pt modelId="{71D4556F-B653-4E70-9BE8-A63143AE933A}" type="pres">
      <dgm:prSet presAssocID="{81EA1C8B-83A0-411A-BBA8-B9DDE2E95880}" presName="dummy4a" presStyleCnt="0"/>
      <dgm:spPr/>
    </dgm:pt>
    <dgm:pt modelId="{8E7DFB58-BFC2-4DAF-BA28-5586E6B6E2EB}" type="pres">
      <dgm:prSet presAssocID="{81EA1C8B-83A0-411A-BBA8-B9DDE2E95880}" presName="dummy4b" presStyleCnt="0"/>
      <dgm:spPr/>
    </dgm:pt>
    <dgm:pt modelId="{5329BCBC-CBC1-4D61-A0F5-0533FA2D2DD2}" type="pres">
      <dgm:prSet presAssocID="{81EA1C8B-83A0-411A-BBA8-B9DDE2E95880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831CFD7-CDC3-4D56-B21D-07F67F80BE8F}" type="pres">
      <dgm:prSet presAssocID="{81EA1C8B-83A0-411A-BBA8-B9DDE2E95880}" presName="wedge5" presStyleLbl="node1" presStyleIdx="4" presStyleCnt="6"/>
      <dgm:spPr/>
    </dgm:pt>
    <dgm:pt modelId="{D023A06C-5CDF-478E-9687-AE5A2A2FAD5B}" type="pres">
      <dgm:prSet presAssocID="{81EA1C8B-83A0-411A-BBA8-B9DDE2E95880}" presName="dummy5a" presStyleCnt="0"/>
      <dgm:spPr/>
    </dgm:pt>
    <dgm:pt modelId="{84CD0C1D-DA40-4F7E-9A67-EF0F720CDB8C}" type="pres">
      <dgm:prSet presAssocID="{81EA1C8B-83A0-411A-BBA8-B9DDE2E95880}" presName="dummy5b" presStyleCnt="0"/>
      <dgm:spPr/>
    </dgm:pt>
    <dgm:pt modelId="{A710833B-3E39-42C9-A4C0-1CBA7548E79A}" type="pres">
      <dgm:prSet presAssocID="{81EA1C8B-83A0-411A-BBA8-B9DDE2E95880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692579F-DE50-46E4-A7AB-8BCB993ABC5D}" type="pres">
      <dgm:prSet presAssocID="{81EA1C8B-83A0-411A-BBA8-B9DDE2E95880}" presName="wedge6" presStyleLbl="node1" presStyleIdx="5" presStyleCnt="6"/>
      <dgm:spPr/>
    </dgm:pt>
    <dgm:pt modelId="{128B810A-163D-485F-9211-41DE47896E6A}" type="pres">
      <dgm:prSet presAssocID="{81EA1C8B-83A0-411A-BBA8-B9DDE2E95880}" presName="dummy6a" presStyleCnt="0"/>
      <dgm:spPr/>
    </dgm:pt>
    <dgm:pt modelId="{6DA566D7-1FA7-4905-9452-D2FDD2836D93}" type="pres">
      <dgm:prSet presAssocID="{81EA1C8B-83A0-411A-BBA8-B9DDE2E95880}" presName="dummy6b" presStyleCnt="0"/>
      <dgm:spPr/>
    </dgm:pt>
    <dgm:pt modelId="{F1EE182C-6DFE-42BF-9127-7DA50996EF66}" type="pres">
      <dgm:prSet presAssocID="{81EA1C8B-83A0-411A-BBA8-B9DDE2E95880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DC1F06F1-0867-4B31-8A5E-56C2D9043D54}" type="pres">
      <dgm:prSet presAssocID="{E35D4027-93AE-41A7-8683-51DB4DD21229}" presName="arrowWedge1" presStyleLbl="fgSibTrans2D1" presStyleIdx="0" presStyleCnt="6"/>
      <dgm:spPr/>
    </dgm:pt>
    <dgm:pt modelId="{036B1DAD-B795-4EC7-A484-0EBA83AB8C3E}" type="pres">
      <dgm:prSet presAssocID="{2806CC2F-F43A-49F9-A295-82232FDB6D16}" presName="arrowWedge2" presStyleLbl="fgSibTrans2D1" presStyleIdx="1" presStyleCnt="6"/>
      <dgm:spPr/>
    </dgm:pt>
    <dgm:pt modelId="{0F18A7E4-F98C-42DD-8E7A-C823732F51CA}" type="pres">
      <dgm:prSet presAssocID="{819F39E2-8D9F-45A0-A910-C1B4569540A6}" presName="arrowWedge3" presStyleLbl="fgSibTrans2D1" presStyleIdx="2" presStyleCnt="6"/>
      <dgm:spPr/>
    </dgm:pt>
    <dgm:pt modelId="{3D81A810-FBDC-4EDF-9721-BA54680F57C3}" type="pres">
      <dgm:prSet presAssocID="{0E9E274E-62B8-4A87-B5D5-417CF9DBB4A7}" presName="arrowWedge4" presStyleLbl="fgSibTrans2D1" presStyleIdx="3" presStyleCnt="6"/>
      <dgm:spPr/>
    </dgm:pt>
    <dgm:pt modelId="{2708F422-8646-4EAC-A88F-740539091041}" type="pres">
      <dgm:prSet presAssocID="{7C1E1A28-A0D1-432C-81BF-28BD665B7733}" presName="arrowWedge5" presStyleLbl="fgSibTrans2D1" presStyleIdx="4" presStyleCnt="6"/>
      <dgm:spPr/>
    </dgm:pt>
    <dgm:pt modelId="{E2720B14-99B3-4954-A6FC-A86D910C364C}" type="pres">
      <dgm:prSet presAssocID="{62BC25E9-154E-4C1D-ACD9-481BC8649440}" presName="arrowWedge6" presStyleLbl="fgSibTrans2D1" presStyleIdx="5" presStyleCnt="6"/>
      <dgm:spPr/>
    </dgm:pt>
  </dgm:ptLst>
  <dgm:cxnLst>
    <dgm:cxn modelId="{529B9206-D057-4BF8-BD9C-188D518C1E86}" srcId="{81EA1C8B-83A0-411A-BBA8-B9DDE2E95880}" destId="{5C55891F-EFBE-49EC-BBB6-22B1B718F98B}" srcOrd="5" destOrd="0" parTransId="{E909AD6B-4B73-4033-BEBE-373457626F28}" sibTransId="{62BC25E9-154E-4C1D-ACD9-481BC8649440}"/>
    <dgm:cxn modelId="{4DC39706-A9B0-47B4-AD01-000C8CFFA087}" srcId="{81EA1C8B-83A0-411A-BBA8-B9DDE2E95880}" destId="{04280362-0D9C-4945-B5C3-1F5C646CE28F}" srcOrd="4" destOrd="0" parTransId="{512E61BA-7A8A-4ABD-9043-C22880B30121}" sibTransId="{7C1E1A28-A0D1-432C-81BF-28BD665B7733}"/>
    <dgm:cxn modelId="{85A6410C-6418-4A34-B4DD-B432AD451105}" srcId="{81EA1C8B-83A0-411A-BBA8-B9DDE2E95880}" destId="{E6EC6783-04F0-4C0F-9380-A13DA7168715}" srcOrd="3" destOrd="0" parTransId="{1D09CE86-D3A7-4E0F-A678-FD7C81BA976B}" sibTransId="{0E9E274E-62B8-4A87-B5D5-417CF9DBB4A7}"/>
    <dgm:cxn modelId="{ACADDC0C-AF5F-4E3F-B8D6-43272BA5200D}" type="presOf" srcId="{7E17053B-4744-4CA7-B03D-EA72E7AA7D10}" destId="{9B1D81A9-C6F9-41FF-96CC-B593B343A1DE}" srcOrd="0" destOrd="0" presId="urn:microsoft.com/office/officeart/2005/8/layout/cycle8"/>
    <dgm:cxn modelId="{D7998F27-DE74-4A4D-8AE1-FF3BA05D1448}" type="presOf" srcId="{5C55891F-EFBE-49EC-BBB6-22B1B718F98B}" destId="{F1EE182C-6DFE-42BF-9127-7DA50996EF66}" srcOrd="1" destOrd="0" presId="urn:microsoft.com/office/officeart/2005/8/layout/cycle8"/>
    <dgm:cxn modelId="{9062FA3B-FA06-4481-AB49-C4B87665CD98}" type="presOf" srcId="{04280362-0D9C-4945-B5C3-1F5C646CE28F}" destId="{1831CFD7-CDC3-4D56-B21D-07F67F80BE8F}" srcOrd="0" destOrd="0" presId="urn:microsoft.com/office/officeart/2005/8/layout/cycle8"/>
    <dgm:cxn modelId="{4D846B40-DEA4-44AF-93E1-BDFA9ABC2604}" srcId="{81EA1C8B-83A0-411A-BBA8-B9DDE2E95880}" destId="{687C57D3-4064-4ADA-8056-B21CA33D3E7D}" srcOrd="0" destOrd="0" parTransId="{4DEAEA6A-67B4-4349-91C7-9AF6ED805FD6}" sibTransId="{E35D4027-93AE-41A7-8683-51DB4DD21229}"/>
    <dgm:cxn modelId="{EAFF1A5D-BD29-434B-9B18-B0DF0BB6A1FB}" type="presOf" srcId="{E6EC6783-04F0-4C0F-9380-A13DA7168715}" destId="{9AB9CBAB-91D9-4B71-B4BF-149BC23FACDC}" srcOrd="0" destOrd="0" presId="urn:microsoft.com/office/officeart/2005/8/layout/cycle8"/>
    <dgm:cxn modelId="{52E2F46E-DDAF-4F85-B7E8-4721095276F4}" type="presOf" srcId="{687C57D3-4064-4ADA-8056-B21CA33D3E7D}" destId="{F411F326-EADB-4664-A31A-62B77ECD1C89}" srcOrd="0" destOrd="0" presId="urn:microsoft.com/office/officeart/2005/8/layout/cycle8"/>
    <dgm:cxn modelId="{DA477D79-47C7-4F59-842C-328B02BABF4A}" srcId="{81EA1C8B-83A0-411A-BBA8-B9DDE2E95880}" destId="{7E17053B-4744-4CA7-B03D-EA72E7AA7D10}" srcOrd="2" destOrd="0" parTransId="{14E10A4C-9A94-454A-8CD5-77F0E2A6C2F5}" sibTransId="{819F39E2-8D9F-45A0-A910-C1B4569540A6}"/>
    <dgm:cxn modelId="{4456B286-B2DC-4175-A229-5C5CC51CB936}" type="presOf" srcId="{7E17053B-4744-4CA7-B03D-EA72E7AA7D10}" destId="{824DC31B-F075-412F-80B3-6BB50FCE31EB}" srcOrd="1" destOrd="0" presId="urn:microsoft.com/office/officeart/2005/8/layout/cycle8"/>
    <dgm:cxn modelId="{D4C10888-0B33-484D-BC25-D608E9A1E775}" type="presOf" srcId="{F1D6C9AF-0DAF-4C93-BB9A-20BFBDBD75FB}" destId="{DA6FDA2A-DA36-4F32-8037-2D7DC59305E1}" srcOrd="0" destOrd="0" presId="urn:microsoft.com/office/officeart/2005/8/layout/cycle8"/>
    <dgm:cxn modelId="{BB3528A5-9371-4D7A-9F83-668F85311067}" type="presOf" srcId="{687C57D3-4064-4ADA-8056-B21CA33D3E7D}" destId="{4C27B158-83C0-48CC-9D80-B63BC15AEE82}" srcOrd="1" destOrd="0" presId="urn:microsoft.com/office/officeart/2005/8/layout/cycle8"/>
    <dgm:cxn modelId="{66972CB4-0185-46D7-9A83-AF64860575A4}" type="presOf" srcId="{5C55891F-EFBE-49EC-BBB6-22B1B718F98B}" destId="{7692579F-DE50-46E4-A7AB-8BCB993ABC5D}" srcOrd="0" destOrd="0" presId="urn:microsoft.com/office/officeart/2005/8/layout/cycle8"/>
    <dgm:cxn modelId="{F0C79BB8-D12B-460D-9A16-0703B821E0DD}" type="presOf" srcId="{F1D6C9AF-0DAF-4C93-BB9A-20BFBDBD75FB}" destId="{6D8F3E7A-EB1F-49BF-B926-18C9C9661772}" srcOrd="1" destOrd="0" presId="urn:microsoft.com/office/officeart/2005/8/layout/cycle8"/>
    <dgm:cxn modelId="{91E1F7D4-D145-4BB3-BC8B-CCA21F5DE789}" type="presOf" srcId="{81EA1C8B-83A0-411A-BBA8-B9DDE2E95880}" destId="{CD1D5F51-8DBE-4ADE-952E-F0AB27E25535}" srcOrd="0" destOrd="0" presId="urn:microsoft.com/office/officeart/2005/8/layout/cycle8"/>
    <dgm:cxn modelId="{9EC860DC-54ED-4AA6-9836-EBE5A8ED7E58}" srcId="{81EA1C8B-83A0-411A-BBA8-B9DDE2E95880}" destId="{F1D6C9AF-0DAF-4C93-BB9A-20BFBDBD75FB}" srcOrd="1" destOrd="0" parTransId="{8BF40CEF-FB2E-401B-8AB2-F8651EA68602}" sibTransId="{2806CC2F-F43A-49F9-A295-82232FDB6D16}"/>
    <dgm:cxn modelId="{926E1FDD-CB12-4A1E-9DCE-E44E98473526}" type="presOf" srcId="{04280362-0D9C-4945-B5C3-1F5C646CE28F}" destId="{A710833B-3E39-42C9-A4C0-1CBA7548E79A}" srcOrd="1" destOrd="0" presId="urn:microsoft.com/office/officeart/2005/8/layout/cycle8"/>
    <dgm:cxn modelId="{E6918CEA-E2EC-49AE-8944-D0D2BE1AC05A}" type="presOf" srcId="{E6EC6783-04F0-4C0F-9380-A13DA7168715}" destId="{5329BCBC-CBC1-4D61-A0F5-0533FA2D2DD2}" srcOrd="1" destOrd="0" presId="urn:microsoft.com/office/officeart/2005/8/layout/cycle8"/>
    <dgm:cxn modelId="{36034F2B-7F40-4BA8-9CAB-6E86759D3179}" type="presParOf" srcId="{CD1D5F51-8DBE-4ADE-952E-F0AB27E25535}" destId="{F411F326-EADB-4664-A31A-62B77ECD1C89}" srcOrd="0" destOrd="0" presId="urn:microsoft.com/office/officeart/2005/8/layout/cycle8"/>
    <dgm:cxn modelId="{6756B23F-FB4E-4E39-8BA9-20267A49F031}" type="presParOf" srcId="{CD1D5F51-8DBE-4ADE-952E-F0AB27E25535}" destId="{9104FA40-F232-479C-9567-7787EE0E27A3}" srcOrd="1" destOrd="0" presId="urn:microsoft.com/office/officeart/2005/8/layout/cycle8"/>
    <dgm:cxn modelId="{D6482FC6-091F-4F8F-BB5E-2A0C404684D3}" type="presParOf" srcId="{CD1D5F51-8DBE-4ADE-952E-F0AB27E25535}" destId="{DE3428F1-393D-4A92-BDAD-6B2946134BAD}" srcOrd="2" destOrd="0" presId="urn:microsoft.com/office/officeart/2005/8/layout/cycle8"/>
    <dgm:cxn modelId="{215B4BE4-8BF9-425B-851E-3BEAB8AC7C74}" type="presParOf" srcId="{CD1D5F51-8DBE-4ADE-952E-F0AB27E25535}" destId="{4C27B158-83C0-48CC-9D80-B63BC15AEE82}" srcOrd="3" destOrd="0" presId="urn:microsoft.com/office/officeart/2005/8/layout/cycle8"/>
    <dgm:cxn modelId="{2F87426F-FEF3-4D43-A387-24B6B395A37E}" type="presParOf" srcId="{CD1D5F51-8DBE-4ADE-952E-F0AB27E25535}" destId="{DA6FDA2A-DA36-4F32-8037-2D7DC59305E1}" srcOrd="4" destOrd="0" presId="urn:microsoft.com/office/officeart/2005/8/layout/cycle8"/>
    <dgm:cxn modelId="{8412698C-DC6E-47A5-A62D-CA587E91C5F9}" type="presParOf" srcId="{CD1D5F51-8DBE-4ADE-952E-F0AB27E25535}" destId="{6788C4A1-5C62-40DA-9557-C7432E52F69F}" srcOrd="5" destOrd="0" presId="urn:microsoft.com/office/officeart/2005/8/layout/cycle8"/>
    <dgm:cxn modelId="{95BB9C54-97E8-458D-87B8-1227101063A3}" type="presParOf" srcId="{CD1D5F51-8DBE-4ADE-952E-F0AB27E25535}" destId="{CD119D66-E941-4A70-A631-47D7E2FCC63B}" srcOrd="6" destOrd="0" presId="urn:microsoft.com/office/officeart/2005/8/layout/cycle8"/>
    <dgm:cxn modelId="{C4F00614-78FE-4AAC-85EB-82530531E021}" type="presParOf" srcId="{CD1D5F51-8DBE-4ADE-952E-F0AB27E25535}" destId="{6D8F3E7A-EB1F-49BF-B926-18C9C9661772}" srcOrd="7" destOrd="0" presId="urn:microsoft.com/office/officeart/2005/8/layout/cycle8"/>
    <dgm:cxn modelId="{A876DDDB-D848-4C57-8FCD-541B52417833}" type="presParOf" srcId="{CD1D5F51-8DBE-4ADE-952E-F0AB27E25535}" destId="{9B1D81A9-C6F9-41FF-96CC-B593B343A1DE}" srcOrd="8" destOrd="0" presId="urn:microsoft.com/office/officeart/2005/8/layout/cycle8"/>
    <dgm:cxn modelId="{26256F03-5154-4F11-961B-EE6589F65C55}" type="presParOf" srcId="{CD1D5F51-8DBE-4ADE-952E-F0AB27E25535}" destId="{84AE359C-4DBE-467E-A869-3E312462B45F}" srcOrd="9" destOrd="0" presId="urn:microsoft.com/office/officeart/2005/8/layout/cycle8"/>
    <dgm:cxn modelId="{7B2FD369-1C91-4F63-8237-991B058E4C87}" type="presParOf" srcId="{CD1D5F51-8DBE-4ADE-952E-F0AB27E25535}" destId="{BD85F859-C38C-46BC-ACD6-A9276042D06D}" srcOrd="10" destOrd="0" presId="urn:microsoft.com/office/officeart/2005/8/layout/cycle8"/>
    <dgm:cxn modelId="{A2EB8436-5D4E-4685-96C5-F021FA591207}" type="presParOf" srcId="{CD1D5F51-8DBE-4ADE-952E-F0AB27E25535}" destId="{824DC31B-F075-412F-80B3-6BB50FCE31EB}" srcOrd="11" destOrd="0" presId="urn:microsoft.com/office/officeart/2005/8/layout/cycle8"/>
    <dgm:cxn modelId="{9711BF30-3B7E-45AD-AA98-ED6B2B8A566A}" type="presParOf" srcId="{CD1D5F51-8DBE-4ADE-952E-F0AB27E25535}" destId="{9AB9CBAB-91D9-4B71-B4BF-149BC23FACDC}" srcOrd="12" destOrd="0" presId="urn:microsoft.com/office/officeart/2005/8/layout/cycle8"/>
    <dgm:cxn modelId="{1536E7D1-0B28-48E1-AE0E-27B22DDC0E1C}" type="presParOf" srcId="{CD1D5F51-8DBE-4ADE-952E-F0AB27E25535}" destId="{71D4556F-B653-4E70-9BE8-A63143AE933A}" srcOrd="13" destOrd="0" presId="urn:microsoft.com/office/officeart/2005/8/layout/cycle8"/>
    <dgm:cxn modelId="{215A99DB-35E8-47D5-980E-DA81C71E9CB2}" type="presParOf" srcId="{CD1D5F51-8DBE-4ADE-952E-F0AB27E25535}" destId="{8E7DFB58-BFC2-4DAF-BA28-5586E6B6E2EB}" srcOrd="14" destOrd="0" presId="urn:microsoft.com/office/officeart/2005/8/layout/cycle8"/>
    <dgm:cxn modelId="{868F774E-3582-47BA-A5A2-1F50F9B788D4}" type="presParOf" srcId="{CD1D5F51-8DBE-4ADE-952E-F0AB27E25535}" destId="{5329BCBC-CBC1-4D61-A0F5-0533FA2D2DD2}" srcOrd="15" destOrd="0" presId="urn:microsoft.com/office/officeart/2005/8/layout/cycle8"/>
    <dgm:cxn modelId="{A1F0DB8F-AB3C-4717-A8B4-221560B3BEDF}" type="presParOf" srcId="{CD1D5F51-8DBE-4ADE-952E-F0AB27E25535}" destId="{1831CFD7-CDC3-4D56-B21D-07F67F80BE8F}" srcOrd="16" destOrd="0" presId="urn:microsoft.com/office/officeart/2005/8/layout/cycle8"/>
    <dgm:cxn modelId="{B37CC60A-9C22-40C1-8C2A-A7E41A2F08A9}" type="presParOf" srcId="{CD1D5F51-8DBE-4ADE-952E-F0AB27E25535}" destId="{D023A06C-5CDF-478E-9687-AE5A2A2FAD5B}" srcOrd="17" destOrd="0" presId="urn:microsoft.com/office/officeart/2005/8/layout/cycle8"/>
    <dgm:cxn modelId="{2CB8BE61-A56A-4354-8454-61A05E144ADF}" type="presParOf" srcId="{CD1D5F51-8DBE-4ADE-952E-F0AB27E25535}" destId="{84CD0C1D-DA40-4F7E-9A67-EF0F720CDB8C}" srcOrd="18" destOrd="0" presId="urn:microsoft.com/office/officeart/2005/8/layout/cycle8"/>
    <dgm:cxn modelId="{FFF4362F-4E9B-4B69-870B-2A0FB149F73A}" type="presParOf" srcId="{CD1D5F51-8DBE-4ADE-952E-F0AB27E25535}" destId="{A710833B-3E39-42C9-A4C0-1CBA7548E79A}" srcOrd="19" destOrd="0" presId="urn:microsoft.com/office/officeart/2005/8/layout/cycle8"/>
    <dgm:cxn modelId="{9C98B843-1118-44FD-A3C4-06CA7D6BAB1B}" type="presParOf" srcId="{CD1D5F51-8DBE-4ADE-952E-F0AB27E25535}" destId="{7692579F-DE50-46E4-A7AB-8BCB993ABC5D}" srcOrd="20" destOrd="0" presId="urn:microsoft.com/office/officeart/2005/8/layout/cycle8"/>
    <dgm:cxn modelId="{2169A9E8-47A0-41C0-ADD7-D47529C5B1AE}" type="presParOf" srcId="{CD1D5F51-8DBE-4ADE-952E-F0AB27E25535}" destId="{128B810A-163D-485F-9211-41DE47896E6A}" srcOrd="21" destOrd="0" presId="urn:microsoft.com/office/officeart/2005/8/layout/cycle8"/>
    <dgm:cxn modelId="{50719D86-3962-4C96-8F56-ECBB34AED2F3}" type="presParOf" srcId="{CD1D5F51-8DBE-4ADE-952E-F0AB27E25535}" destId="{6DA566D7-1FA7-4905-9452-D2FDD2836D93}" srcOrd="22" destOrd="0" presId="urn:microsoft.com/office/officeart/2005/8/layout/cycle8"/>
    <dgm:cxn modelId="{CFC023E0-3455-475F-97DD-AFC6748AAC88}" type="presParOf" srcId="{CD1D5F51-8DBE-4ADE-952E-F0AB27E25535}" destId="{F1EE182C-6DFE-42BF-9127-7DA50996EF66}" srcOrd="23" destOrd="0" presId="urn:microsoft.com/office/officeart/2005/8/layout/cycle8"/>
    <dgm:cxn modelId="{B15974DF-F26D-4A1F-9170-F465990230BE}" type="presParOf" srcId="{CD1D5F51-8DBE-4ADE-952E-F0AB27E25535}" destId="{DC1F06F1-0867-4B31-8A5E-56C2D9043D54}" srcOrd="24" destOrd="0" presId="urn:microsoft.com/office/officeart/2005/8/layout/cycle8"/>
    <dgm:cxn modelId="{C12181C3-936B-4BC7-8B81-39B711EEBBE3}" type="presParOf" srcId="{CD1D5F51-8DBE-4ADE-952E-F0AB27E25535}" destId="{036B1DAD-B795-4EC7-A484-0EBA83AB8C3E}" srcOrd="25" destOrd="0" presId="urn:microsoft.com/office/officeart/2005/8/layout/cycle8"/>
    <dgm:cxn modelId="{04D0286F-A750-4311-AC38-10BBB20336C1}" type="presParOf" srcId="{CD1D5F51-8DBE-4ADE-952E-F0AB27E25535}" destId="{0F18A7E4-F98C-42DD-8E7A-C823732F51CA}" srcOrd="26" destOrd="0" presId="urn:microsoft.com/office/officeart/2005/8/layout/cycle8"/>
    <dgm:cxn modelId="{35DA2F7B-8E0B-4987-A710-17E1DBBFFBF4}" type="presParOf" srcId="{CD1D5F51-8DBE-4ADE-952E-F0AB27E25535}" destId="{3D81A810-FBDC-4EDF-9721-BA54680F57C3}" srcOrd="27" destOrd="0" presId="urn:microsoft.com/office/officeart/2005/8/layout/cycle8"/>
    <dgm:cxn modelId="{E241319B-4D1D-4BAF-B12B-48546AFD39F3}" type="presParOf" srcId="{CD1D5F51-8DBE-4ADE-952E-F0AB27E25535}" destId="{2708F422-8646-4EAC-A88F-740539091041}" srcOrd="28" destOrd="0" presId="urn:microsoft.com/office/officeart/2005/8/layout/cycle8"/>
    <dgm:cxn modelId="{0B9E990D-97E6-49C1-8C7B-93FC56233FB0}" type="presParOf" srcId="{CD1D5F51-8DBE-4ADE-952E-F0AB27E25535}" destId="{E2720B14-99B3-4954-A6FC-A86D910C364C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1F326-EADB-4664-A31A-62B77ECD1C89}">
      <dsp:nvSpPr>
        <dsp:cNvPr id="0" name=""/>
        <dsp:cNvSpPr/>
      </dsp:nvSpPr>
      <dsp:spPr>
        <a:xfrm>
          <a:off x="2501473" y="437394"/>
          <a:ext cx="5859829" cy="5859829"/>
        </a:xfrm>
        <a:prstGeom prst="pie">
          <a:avLst>
            <a:gd name="adj1" fmla="val 16200000"/>
            <a:gd name="adj2" fmla="val 19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Preparing Dataset</a:t>
          </a:r>
          <a:endParaRPr lang="en-IN" sz="1600" kern="1200" dirty="0"/>
        </a:p>
      </dsp:txBody>
      <dsp:txXfrm>
        <a:off x="5570907" y="1185917"/>
        <a:ext cx="1534717" cy="1185917"/>
      </dsp:txXfrm>
    </dsp:sp>
    <dsp:sp modelId="{DA6FDA2A-DA36-4F32-8037-2D7DC59305E1}">
      <dsp:nvSpPr>
        <dsp:cNvPr id="0" name=""/>
        <dsp:cNvSpPr/>
      </dsp:nvSpPr>
      <dsp:spPr>
        <a:xfrm>
          <a:off x="2274022" y="-11"/>
          <a:ext cx="6454251" cy="6976010"/>
        </a:xfrm>
        <a:prstGeom prst="pie">
          <a:avLst>
            <a:gd name="adj1" fmla="val 19800000"/>
            <a:gd name="adj2" fmla="val 1800000"/>
          </a:avLst>
        </a:prstGeom>
        <a:solidFill>
          <a:schemeClr val="accent3">
            <a:hueOff val="-75349"/>
            <a:satOff val="-4641"/>
            <a:lumOff val="-1255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  <a:sp3d extrusionH="28000" prstMaterial="matte"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 Preprocessing</a:t>
          </a:r>
          <a:endParaRPr lang="en-IN" sz="1600" kern="1200" dirty="0"/>
        </a:p>
      </dsp:txBody>
      <dsp:txXfrm>
        <a:off x="6653692" y="2823612"/>
        <a:ext cx="1767235" cy="1370287"/>
      </dsp:txXfrm>
    </dsp:sp>
    <dsp:sp modelId="{9B1D81A9-C6F9-41FF-96CC-B593B343A1DE}">
      <dsp:nvSpPr>
        <dsp:cNvPr id="0" name=""/>
        <dsp:cNvSpPr/>
      </dsp:nvSpPr>
      <dsp:spPr>
        <a:xfrm>
          <a:off x="2501473" y="678763"/>
          <a:ext cx="5859829" cy="5859829"/>
        </a:xfrm>
        <a:prstGeom prst="pie">
          <a:avLst>
            <a:gd name="adj1" fmla="val 1800000"/>
            <a:gd name="adj2" fmla="val 5400000"/>
          </a:avLst>
        </a:prstGeom>
        <a:solidFill>
          <a:schemeClr val="accent3">
            <a:hueOff val="-150698"/>
            <a:satOff val="-9283"/>
            <a:lumOff val="-251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LDA Topic Building</a:t>
          </a:r>
          <a:endParaRPr lang="en-IN" sz="1600" kern="1200" dirty="0"/>
        </a:p>
      </dsp:txBody>
      <dsp:txXfrm>
        <a:off x="5570907" y="4639032"/>
        <a:ext cx="1534717" cy="1185917"/>
      </dsp:txXfrm>
    </dsp:sp>
    <dsp:sp modelId="{9AB9CBAB-91D9-4B71-B4BF-149BC23FACDC}">
      <dsp:nvSpPr>
        <dsp:cNvPr id="0" name=""/>
        <dsp:cNvSpPr/>
      </dsp:nvSpPr>
      <dsp:spPr>
        <a:xfrm>
          <a:off x="2361953" y="678763"/>
          <a:ext cx="5859829" cy="5859829"/>
        </a:xfrm>
        <a:prstGeom prst="pie">
          <a:avLst>
            <a:gd name="adj1" fmla="val 5400000"/>
            <a:gd name="adj2" fmla="val 9000000"/>
          </a:avLst>
        </a:prstGeom>
        <a:solidFill>
          <a:schemeClr val="accent3">
            <a:hueOff val="-226048"/>
            <a:satOff val="-13924"/>
            <a:lumOff val="-376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LDA Visualization</a:t>
          </a:r>
          <a:endParaRPr lang="en-IN" sz="1600" kern="1200" dirty="0"/>
        </a:p>
      </dsp:txBody>
      <dsp:txXfrm>
        <a:off x="3617631" y="4639032"/>
        <a:ext cx="1534717" cy="1185917"/>
      </dsp:txXfrm>
    </dsp:sp>
    <dsp:sp modelId="{1831CFD7-CDC3-4D56-B21D-07F67F80BE8F}">
      <dsp:nvSpPr>
        <dsp:cNvPr id="0" name=""/>
        <dsp:cNvSpPr/>
      </dsp:nvSpPr>
      <dsp:spPr>
        <a:xfrm>
          <a:off x="2292193" y="558079"/>
          <a:ext cx="5859829" cy="5859829"/>
        </a:xfrm>
        <a:prstGeom prst="pie">
          <a:avLst>
            <a:gd name="adj1" fmla="val 9000000"/>
            <a:gd name="adj2" fmla="val 12600000"/>
          </a:avLst>
        </a:prstGeom>
        <a:solidFill>
          <a:schemeClr val="accent3">
            <a:hueOff val="-301397"/>
            <a:satOff val="-18566"/>
            <a:lumOff val="-501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Clustering</a:t>
          </a:r>
          <a:endParaRPr lang="en-IN" sz="1600" kern="1200" dirty="0"/>
        </a:p>
      </dsp:txBody>
      <dsp:txXfrm>
        <a:off x="2571233" y="2929914"/>
        <a:ext cx="1604477" cy="1151038"/>
      </dsp:txXfrm>
    </dsp:sp>
    <dsp:sp modelId="{7692579F-DE50-46E4-A7AB-8BCB993ABC5D}">
      <dsp:nvSpPr>
        <dsp:cNvPr id="0" name=""/>
        <dsp:cNvSpPr/>
      </dsp:nvSpPr>
      <dsp:spPr>
        <a:xfrm>
          <a:off x="2361953" y="437394"/>
          <a:ext cx="5859829" cy="5859829"/>
        </a:xfrm>
        <a:prstGeom prst="pie">
          <a:avLst>
            <a:gd name="adj1" fmla="val 12600000"/>
            <a:gd name="adj2" fmla="val 16200000"/>
          </a:avLst>
        </a:prstGeom>
        <a:solidFill>
          <a:schemeClr val="accent3">
            <a:hueOff val="-376746"/>
            <a:satOff val="-23207"/>
            <a:lumOff val="-627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Predictions</a:t>
          </a:r>
          <a:endParaRPr lang="en-IN" sz="1600" kern="1200" dirty="0"/>
        </a:p>
      </dsp:txBody>
      <dsp:txXfrm>
        <a:off x="3617631" y="1185917"/>
        <a:ext cx="1534717" cy="1185917"/>
      </dsp:txXfrm>
    </dsp:sp>
    <dsp:sp modelId="{DC1F06F1-0867-4B31-8A5E-56C2D9043D54}">
      <dsp:nvSpPr>
        <dsp:cNvPr id="0" name=""/>
        <dsp:cNvSpPr/>
      </dsp:nvSpPr>
      <dsp:spPr>
        <a:xfrm>
          <a:off x="2138507" y="74643"/>
          <a:ext cx="6585332" cy="6585332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6B1DAD-B795-4EC7-A484-0EBA83AB8C3E}">
      <dsp:nvSpPr>
        <dsp:cNvPr id="0" name=""/>
        <dsp:cNvSpPr/>
      </dsp:nvSpPr>
      <dsp:spPr>
        <a:xfrm>
          <a:off x="2206441" y="191899"/>
          <a:ext cx="6585332" cy="6585332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3">
            <a:hueOff val="-75349"/>
            <a:satOff val="-4641"/>
            <a:lumOff val="-1255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A7E4-F98C-42DD-8E7A-C823732F51CA}">
      <dsp:nvSpPr>
        <dsp:cNvPr id="0" name=""/>
        <dsp:cNvSpPr/>
      </dsp:nvSpPr>
      <dsp:spPr>
        <a:xfrm>
          <a:off x="2138507" y="316012"/>
          <a:ext cx="6585332" cy="6585332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3">
            <a:hueOff val="-150698"/>
            <a:satOff val="-9283"/>
            <a:lumOff val="-251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81A810-FBDC-4EDF-9721-BA54680F57C3}">
      <dsp:nvSpPr>
        <dsp:cNvPr id="0" name=""/>
        <dsp:cNvSpPr/>
      </dsp:nvSpPr>
      <dsp:spPr>
        <a:xfrm>
          <a:off x="1999415" y="316012"/>
          <a:ext cx="6585332" cy="6585332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3">
            <a:hueOff val="-226048"/>
            <a:satOff val="-13924"/>
            <a:lumOff val="-376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08F422-8646-4EAC-A88F-740539091041}">
      <dsp:nvSpPr>
        <dsp:cNvPr id="0" name=""/>
        <dsp:cNvSpPr/>
      </dsp:nvSpPr>
      <dsp:spPr>
        <a:xfrm>
          <a:off x="1929656" y="195327"/>
          <a:ext cx="6585332" cy="6585332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3">
            <a:hueOff val="-301397"/>
            <a:satOff val="-18566"/>
            <a:lumOff val="-501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720B14-99B3-4954-A6FC-A86D910C364C}">
      <dsp:nvSpPr>
        <dsp:cNvPr id="0" name=""/>
        <dsp:cNvSpPr/>
      </dsp:nvSpPr>
      <dsp:spPr>
        <a:xfrm>
          <a:off x="1999415" y="74643"/>
          <a:ext cx="6585332" cy="6585332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3">
            <a:hueOff val="-376746"/>
            <a:satOff val="-23207"/>
            <a:lumOff val="-627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27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90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92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68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00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39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722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9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6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1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8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13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2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20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18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D8CA-41CE-403B-BF67-53B097BCA17E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1204A0E-0E22-47B5-87C8-534594DF4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31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7B5B-175D-4774-BF19-F85788C75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450" y="-76723"/>
            <a:ext cx="9772281" cy="1386195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u="sng" dirty="0"/>
              <a:t>TEXT CLASSIFICATION</a:t>
            </a:r>
            <a:endParaRPr lang="en-IN" sz="66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1F166-0315-442B-A6E9-2E9B352C3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8419" y="1443469"/>
            <a:ext cx="4950543" cy="128290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Mentor Name: Mr. Varun</a:t>
            </a:r>
          </a:p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Date: 26-06-2021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99F35-C86F-42DC-AAFC-AE9EA3148316}"/>
              </a:ext>
            </a:extLst>
          </p:cNvPr>
          <p:cNvSpPr txBox="1"/>
          <p:nvPr/>
        </p:nvSpPr>
        <p:spPr>
          <a:xfrm>
            <a:off x="0" y="5883590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Prepared By: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FE0F3-461C-4B1A-A8CB-EA2869651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8" y="3705225"/>
            <a:ext cx="5610225" cy="3152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DE552A-1A03-4FC9-B4F4-84F0039E7FEC}"/>
              </a:ext>
            </a:extLst>
          </p:cNvPr>
          <p:cNvSpPr txBox="1"/>
          <p:nvPr/>
        </p:nvSpPr>
        <p:spPr>
          <a:xfrm>
            <a:off x="0" y="634525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Amit Kulkarni</a:t>
            </a:r>
            <a:endParaRPr lang="en-IN" sz="2400" b="1" dirty="0"/>
          </a:p>
        </p:txBody>
      </p:sp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CF428603-E3DD-44BD-91E5-9764FD9A1C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8350" y="2922872"/>
            <a:ext cx="2065420" cy="782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31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103A95-3A51-4C6B-9402-EE4255801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71" y="1588246"/>
            <a:ext cx="8686727" cy="4458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Google Shape;449;p15">
            <a:extLst>
              <a:ext uri="{FF2B5EF4-FFF2-40B4-BE49-F238E27FC236}">
                <a16:creationId xmlns:a16="http://schemas.microsoft.com/office/drawing/2014/main" id="{3C630E3B-7ECA-4F3D-8300-972D0237BE8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68915" y="131483"/>
            <a:ext cx="1187051" cy="439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1E5968-4309-41A8-9579-9E75E6A90C60}"/>
              </a:ext>
            </a:extLst>
          </p:cNvPr>
          <p:cNvSpPr txBox="1"/>
          <p:nvPr/>
        </p:nvSpPr>
        <p:spPr>
          <a:xfrm>
            <a:off x="322729" y="306372"/>
            <a:ext cx="8839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effectLst/>
                <a:latin typeface="Technic" panose="00000400000000000000" pitchFamily="2" charset="2"/>
              </a:rPr>
              <a:t>Topic Distribution by Dominant Topics &amp; Topic Weightage</a:t>
            </a:r>
            <a:endParaRPr lang="en-US" sz="3200" b="1" dirty="0">
              <a:solidFill>
                <a:srgbClr val="000000"/>
              </a:solidFill>
              <a:effectLst/>
              <a:latin typeface="Technic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330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3AB9B7-5DFF-4EEF-B8E7-FBE46953F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48" y="1099630"/>
            <a:ext cx="7005700" cy="544887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43E8D8-0E84-4B36-B4FC-20C61BB8CAE2}"/>
              </a:ext>
            </a:extLst>
          </p:cNvPr>
          <p:cNvSpPr txBox="1"/>
          <p:nvPr/>
        </p:nvSpPr>
        <p:spPr>
          <a:xfrm>
            <a:off x="1939159" y="370749"/>
            <a:ext cx="80561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Plotting the Topic Clusters (t-SNE) using Bokeh</a:t>
            </a:r>
            <a:endParaRPr lang="en-US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Google Shape;449;p15">
            <a:extLst>
              <a:ext uri="{FF2B5EF4-FFF2-40B4-BE49-F238E27FC236}">
                <a16:creationId xmlns:a16="http://schemas.microsoft.com/office/drawing/2014/main" id="{5BA8FFB7-DCCF-4212-9C9E-587B3D27749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68915" y="89647"/>
            <a:ext cx="1187051" cy="481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53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79DED1-70A0-4E66-90BD-FF6CDB9D7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45" y="1489227"/>
            <a:ext cx="7271801" cy="4927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D67468-9F04-42BB-A0F3-A22095D540EA}"/>
              </a:ext>
            </a:extLst>
          </p:cNvPr>
          <p:cNvSpPr txBox="1"/>
          <p:nvPr/>
        </p:nvSpPr>
        <p:spPr>
          <a:xfrm>
            <a:off x="543859" y="305404"/>
            <a:ext cx="8757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008000"/>
                </a:solidFill>
                <a:effectLst/>
                <a:latin typeface="Century" panose="02040604050505020304" pitchFamily="18" charset="0"/>
              </a:rPr>
              <a:t>Log Likelyhoods from Grid Search Output</a:t>
            </a:r>
            <a:endParaRPr lang="en-US" sz="3200" b="0" dirty="0">
              <a:solidFill>
                <a:srgbClr val="000000"/>
              </a:solidFill>
              <a:effectLst/>
              <a:latin typeface="Century" panose="02040604050505020304" pitchFamily="18" charset="0"/>
            </a:endParaRPr>
          </a:p>
        </p:txBody>
      </p:sp>
      <p:pic>
        <p:nvPicPr>
          <p:cNvPr id="8" name="Google Shape;449;p15">
            <a:extLst>
              <a:ext uri="{FF2B5EF4-FFF2-40B4-BE49-F238E27FC236}">
                <a16:creationId xmlns:a16="http://schemas.microsoft.com/office/drawing/2014/main" id="{85DCC221-5A88-4E04-8D98-E46F348327D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9503" y="177374"/>
            <a:ext cx="1187051" cy="480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858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8803-6068-46ED-98DB-D2F7509F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76" y="173318"/>
            <a:ext cx="8596668" cy="1320800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8000"/>
                </a:solidFill>
                <a:effectLst/>
                <a:latin typeface="Technic" panose="00000400000000000000" pitchFamily="2" charset="2"/>
              </a:rPr>
              <a:t>Build the bigram and trigram models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FD13C3-C4F2-4790-8E17-1575B4A28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" y="1125913"/>
            <a:ext cx="6831106" cy="291658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23796-D040-4747-980D-31B53C2F7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83" y="3945078"/>
            <a:ext cx="6610923" cy="2972058"/>
          </a:xfrm>
          <a:prstGeom prst="rect">
            <a:avLst/>
          </a:prstGeom>
        </p:spPr>
      </p:pic>
      <p:pic>
        <p:nvPicPr>
          <p:cNvPr id="10" name="Google Shape;449;p15">
            <a:extLst>
              <a:ext uri="{FF2B5EF4-FFF2-40B4-BE49-F238E27FC236}">
                <a16:creationId xmlns:a16="http://schemas.microsoft.com/office/drawing/2014/main" id="{32BAA7DE-48F6-403C-BC90-438CBF3DD18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68915" y="173318"/>
            <a:ext cx="1187051" cy="484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84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CAEA53-C242-4504-8203-BD3D729BE0DC}"/>
              </a:ext>
            </a:extLst>
          </p:cNvPr>
          <p:cNvSpPr txBox="1"/>
          <p:nvPr/>
        </p:nvSpPr>
        <p:spPr>
          <a:xfrm>
            <a:off x="561787" y="247638"/>
            <a:ext cx="9126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212121"/>
                </a:solidFill>
                <a:effectLst/>
                <a:latin typeface="Technic" panose="00000400000000000000" pitchFamily="2" charset="2"/>
              </a:rPr>
              <a:t>Predict Topics (1 - Politics, 2- Sports)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93DD7D-FDD2-4AAC-B1FB-3C3CF776B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27" y="1559859"/>
            <a:ext cx="11441946" cy="2639023"/>
          </a:xfrm>
          <a:prstGeom prst="rect">
            <a:avLst/>
          </a:prstGeom>
        </p:spPr>
      </p:pic>
      <p:pic>
        <p:nvPicPr>
          <p:cNvPr id="10" name="Google Shape;449;p15">
            <a:extLst>
              <a:ext uri="{FF2B5EF4-FFF2-40B4-BE49-F238E27FC236}">
                <a16:creationId xmlns:a16="http://schemas.microsoft.com/office/drawing/2014/main" id="{590E6A5C-5413-45CA-82B1-2CCF48B925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9365" y="113553"/>
            <a:ext cx="1226601" cy="457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47E5EB-5208-46C4-A2EE-83A55779E0DC}"/>
              </a:ext>
            </a:extLst>
          </p:cNvPr>
          <p:cNvSpPr txBox="1"/>
          <p:nvPr/>
        </p:nvSpPr>
        <p:spPr>
          <a:xfrm>
            <a:off x="186545" y="5298141"/>
            <a:ext cx="9501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70% Probability of the 2</a:t>
            </a:r>
            <a:r>
              <a:rPr lang="en-US" sz="2400" b="1" baseline="30000" dirty="0">
                <a:solidFill>
                  <a:srgbClr val="00B050"/>
                </a:solidFill>
              </a:rPr>
              <a:t>nd</a:t>
            </a:r>
            <a:r>
              <a:rPr lang="en-US" sz="2400" b="1" dirty="0">
                <a:solidFill>
                  <a:srgbClr val="00B050"/>
                </a:solidFill>
              </a:rPr>
              <a:t> element represents Test Sentence belongs to Sports Category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A495A-DDDC-47EC-AC2B-51F8E9DDCBE2}"/>
              </a:ext>
            </a:extLst>
          </p:cNvPr>
          <p:cNvSpPr txBox="1"/>
          <p:nvPr/>
        </p:nvSpPr>
        <p:spPr>
          <a:xfrm>
            <a:off x="189186" y="4495440"/>
            <a:ext cx="23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Element – Politics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E51F9-D283-4721-BEB4-B6F24969A6B4}"/>
              </a:ext>
            </a:extLst>
          </p:cNvPr>
          <p:cNvSpPr txBox="1"/>
          <p:nvPr/>
        </p:nvSpPr>
        <p:spPr>
          <a:xfrm>
            <a:off x="3045582" y="449544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Element - Sports</a:t>
            </a:r>
            <a:endParaRPr lang="en-IN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2D05A7-3B7E-4B1D-8230-E89E221B8E24}"/>
              </a:ext>
            </a:extLst>
          </p:cNvPr>
          <p:cNvCxnSpPr>
            <a:endCxn id="3" idx="0"/>
          </p:cNvCxnSpPr>
          <p:nvPr/>
        </p:nvCxnSpPr>
        <p:spPr>
          <a:xfrm flipH="1">
            <a:off x="1388585" y="3972910"/>
            <a:ext cx="960477" cy="522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559B79-4000-4292-B3AC-EF8E4832238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587984" y="3972910"/>
            <a:ext cx="1635966" cy="522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9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CA11E-143D-4AF7-913E-546BE51D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b="1" dirty="0"/>
          </a:p>
          <a:p>
            <a:pPr marL="0" indent="0" algn="ctr">
              <a:buNone/>
            </a:pPr>
            <a:r>
              <a:rPr lang="en-US" sz="7200" b="1" dirty="0">
                <a:latin typeface="Adobe Garamond Pro Bold" panose="02020702060506020403" pitchFamily="18" charset="0"/>
              </a:rPr>
              <a:t>END</a:t>
            </a:r>
          </a:p>
        </p:txBody>
      </p:sp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16EDE2B3-A24C-4BB1-8A9D-35D8AF203F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29365" y="113553"/>
            <a:ext cx="1226601" cy="457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51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747D-1795-4700-9932-A43001CC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359"/>
            <a:ext cx="4515465" cy="769402"/>
          </a:xfr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Business Problem: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38C9-8C0D-4CB0-B39F-C0A19DD6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93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2400" b="1" dirty="0">
                <a:latin typeface="Technic" panose="00000400000000000000" pitchFamily="2" charset="2"/>
                <a:cs typeface="Times New Roman" panose="02020603050405020304" pitchFamily="18" charset="0"/>
              </a:rPr>
              <a:t>To classify text and identify </a:t>
            </a:r>
            <a:r>
              <a:rPr lang="en-IN" sz="24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category</a:t>
            </a:r>
            <a:r>
              <a:rPr lang="en-IN" sz="2400" b="1" dirty="0">
                <a:latin typeface="Technic" panose="00000400000000000000" pitchFamily="2" charset="2"/>
                <a:cs typeface="Times New Roman" panose="02020603050405020304" pitchFamily="18" charset="0"/>
              </a:rPr>
              <a:t> from the given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8A6FC2-0E12-47E9-BC23-698DED9BEAEE}"/>
              </a:ext>
            </a:extLst>
          </p:cNvPr>
          <p:cNvSpPr txBox="1">
            <a:spLocks/>
          </p:cNvSpPr>
          <p:nvPr/>
        </p:nvSpPr>
        <p:spPr>
          <a:xfrm>
            <a:off x="838200" y="4125879"/>
            <a:ext cx="10515600" cy="107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Technic" panose="00000400000000000000" pitchFamily="2" charset="2"/>
              </a:rPr>
              <a:t>.</a:t>
            </a:r>
            <a:endParaRPr lang="en-IN" dirty="0">
              <a:latin typeface="Technic" panose="00000400000000000000" pitchFamily="2" charset="2"/>
            </a:endParaRPr>
          </a:p>
        </p:txBody>
      </p:sp>
      <p:pic>
        <p:nvPicPr>
          <p:cNvPr id="6" name="Google Shape;449;p15">
            <a:extLst>
              <a:ext uri="{FF2B5EF4-FFF2-40B4-BE49-F238E27FC236}">
                <a16:creationId xmlns:a16="http://schemas.microsoft.com/office/drawing/2014/main" id="{25A78A2D-4C4E-4472-91AA-C1DE066EDC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0037B-3207-483E-A3D3-6AF418EB0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" y="2297079"/>
            <a:ext cx="3077883" cy="185656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C12C53-D1FC-489F-9A05-8701F097CFCE}"/>
              </a:ext>
            </a:extLst>
          </p:cNvPr>
          <p:cNvSpPr txBox="1">
            <a:spLocks/>
          </p:cNvSpPr>
          <p:nvPr/>
        </p:nvSpPr>
        <p:spPr>
          <a:xfrm>
            <a:off x="838200" y="4437470"/>
            <a:ext cx="2760406" cy="729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Objective: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15630-F3AA-4D61-998A-8BE456BA39E0}"/>
              </a:ext>
            </a:extLst>
          </p:cNvPr>
          <p:cNvSpPr txBox="1"/>
          <p:nvPr/>
        </p:nvSpPr>
        <p:spPr>
          <a:xfrm>
            <a:off x="1037664" y="5387140"/>
            <a:ext cx="101166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echnic" panose="00000400000000000000" pitchFamily="2" charset="2"/>
              </a:rPr>
              <a:t>To automate the text classification process (real time) based on user input to identify the category a content belongs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7764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8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EC9F-5A38-469E-836B-B6E9CDAF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11" y="2266950"/>
            <a:ext cx="4234405" cy="18097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PROJECT FLOW</a:t>
            </a:r>
            <a:endParaRPr lang="en-IN" sz="54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89BBBA-2B18-4CF6-9131-B7D0606CC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36492"/>
              </p:ext>
            </p:extLst>
          </p:nvPr>
        </p:nvGraphicFramePr>
        <p:xfrm>
          <a:off x="3052916" y="1"/>
          <a:ext cx="11002296" cy="697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34519E27-EE6A-4366-AF8E-D5A4EA6177E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84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11F326-EADB-4664-A31A-62B77ECD1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1F06F1-0867-4B31-8A5E-56C2D9043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6FDA2A-DA36-4F32-8037-2D7DC5930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6B1DAD-B795-4EC7-A484-0EBA83AB8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1D81A9-C6F9-41FF-96CC-B593B343A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18A7E4-F98C-42DD-8E7A-C823732F5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B9CBAB-91D9-4B71-B4BF-149BC23FAC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81A810-FBDC-4EDF-9721-BA54680F5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31CFD7-CDC3-4D56-B21D-07F67F80B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08F422-8646-4EAC-A88F-7405390910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92579F-DE50-46E4-A7AB-8BCB993ABC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720B14-99B3-4954-A6FC-A86D910C3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9A5B-EECF-4004-A5C9-CE781BD1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26600" cy="1148365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echnic" panose="00000400000000000000" pitchFamily="2" charset="2"/>
              </a:rPr>
              <a:t>Category Chosen</a:t>
            </a:r>
            <a:endParaRPr lang="en-IN" sz="4800" b="1" u="sng" dirty="0">
              <a:latin typeface="Technic" panose="00000400000000000000" pitchFamily="2" charset="2"/>
            </a:endParaRPr>
          </a:p>
        </p:txBody>
      </p:sp>
      <p:pic>
        <p:nvPicPr>
          <p:cNvPr id="6" name="Google Shape;449;p15">
            <a:extLst>
              <a:ext uri="{FF2B5EF4-FFF2-40B4-BE49-F238E27FC236}">
                <a16:creationId xmlns:a16="http://schemas.microsoft.com/office/drawing/2014/main" id="{6E328496-D943-4C04-A61D-D1646789D6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CCCDE3-CA65-4823-A637-2189DA1BD7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9000" r="20874" b="19560"/>
          <a:stretch/>
        </p:blipFill>
        <p:spPr>
          <a:xfrm>
            <a:off x="346840" y="2169204"/>
            <a:ext cx="3810116" cy="4040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558B23-225A-44F7-AF92-326A64414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42" y="2815858"/>
            <a:ext cx="3913996" cy="3394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0420EC-6E65-4D18-95EE-60546D7A32D4}"/>
              </a:ext>
            </a:extLst>
          </p:cNvPr>
          <p:cNvSpPr txBox="1"/>
          <p:nvPr/>
        </p:nvSpPr>
        <p:spPr>
          <a:xfrm>
            <a:off x="1891863" y="1584429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Politics</a:t>
            </a:r>
            <a:endParaRPr lang="en-IN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A082E-0687-48FC-8A59-37AA9412DBF2}"/>
              </a:ext>
            </a:extLst>
          </p:cNvPr>
          <p:cNvSpPr txBox="1"/>
          <p:nvPr/>
        </p:nvSpPr>
        <p:spPr>
          <a:xfrm>
            <a:off x="6379780" y="1548959"/>
            <a:ext cx="138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Sports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14992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15D0-DE23-4352-B036-F2A5F9F0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94" y="60590"/>
            <a:ext cx="10515600" cy="1325563"/>
          </a:xfrm>
        </p:spPr>
        <p:txBody>
          <a:bodyPr/>
          <a:lstStyle/>
          <a:p>
            <a:r>
              <a:rPr lang="en-US" sz="4000" b="1" i="1" dirty="0">
                <a:solidFill>
                  <a:srgbClr val="333333"/>
                </a:solidFill>
                <a:effectLst/>
                <a:latin typeface="poppins"/>
              </a:rPr>
              <a:t>Importing the necessary libraries:</a:t>
            </a:r>
            <a:br>
              <a:rPr lang="en-US" b="1" i="0" dirty="0">
                <a:solidFill>
                  <a:srgbClr val="333333"/>
                </a:solidFill>
                <a:effectLst/>
                <a:latin typeface="poppins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559A87-B119-4ECE-9174-1A489DF00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60866"/>
            <a:ext cx="4616035" cy="246813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43DCC5-E71D-4B91-9B34-29506059D844}"/>
              </a:ext>
            </a:extLst>
          </p:cNvPr>
          <p:cNvSpPr txBox="1"/>
          <p:nvPr/>
        </p:nvSpPr>
        <p:spPr>
          <a:xfrm>
            <a:off x="980141" y="356902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1" dirty="0">
                <a:solidFill>
                  <a:srgbClr val="333333"/>
                </a:solidFill>
                <a:effectLst/>
                <a:latin typeface="poppins"/>
              </a:rPr>
              <a:t>Pre-processing</a:t>
            </a:r>
            <a:r>
              <a:rPr lang="en-US" b="1" i="1" dirty="0">
                <a:solidFill>
                  <a:srgbClr val="333333"/>
                </a:solidFill>
                <a:effectLst/>
              </a:rPr>
              <a:t> </a:t>
            </a:r>
            <a:r>
              <a:rPr lang="en-US" sz="4000" b="1" i="1" dirty="0">
                <a:solidFill>
                  <a:srgbClr val="333333"/>
                </a:solidFill>
                <a:effectLst/>
                <a:latin typeface="poppins"/>
              </a:rPr>
              <a:t>the text:</a:t>
            </a:r>
            <a:endParaRPr lang="en-US" sz="4000" b="1" i="0" dirty="0">
              <a:solidFill>
                <a:srgbClr val="333333"/>
              </a:solidFill>
              <a:effectLst/>
              <a:latin typeface="poppi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4AA501-916A-4A1A-AD35-B148FACB1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24" y="4213728"/>
            <a:ext cx="11571973" cy="2408129"/>
          </a:xfrm>
          <a:prstGeom prst="rect">
            <a:avLst/>
          </a:prstGeom>
        </p:spPr>
      </p:pic>
      <p:pic>
        <p:nvPicPr>
          <p:cNvPr id="12" name="Google Shape;449;p15">
            <a:extLst>
              <a:ext uri="{FF2B5EF4-FFF2-40B4-BE49-F238E27FC236}">
                <a16:creationId xmlns:a16="http://schemas.microsoft.com/office/drawing/2014/main" id="{A6A2FD54-05AB-4491-89F8-0BBC195C5D0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63624" y="135539"/>
            <a:ext cx="1280389" cy="503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17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3C49-269F-4677-97A8-A8B17D3F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333333"/>
                </a:solidFill>
                <a:effectLst/>
                <a:latin typeface="poppins"/>
              </a:rPr>
              <a:t>Analyzing the Topics:</a:t>
            </a:r>
            <a:br>
              <a:rPr lang="en-US" b="1" i="0" dirty="0">
                <a:solidFill>
                  <a:srgbClr val="333333"/>
                </a:solidFill>
                <a:effectLst/>
                <a:latin typeface="poppins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7B4EF-B17A-4D05-A279-D616BD6D7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2245"/>
            <a:ext cx="5793734" cy="4478967"/>
          </a:xfrm>
          <a:prstGeom prst="rect">
            <a:avLst/>
          </a:prstGeom>
        </p:spPr>
      </p:pic>
      <p:pic>
        <p:nvPicPr>
          <p:cNvPr id="8" name="Google Shape;449;p15">
            <a:extLst>
              <a:ext uri="{FF2B5EF4-FFF2-40B4-BE49-F238E27FC236}">
                <a16:creationId xmlns:a16="http://schemas.microsoft.com/office/drawing/2014/main" id="{D936F297-5CBC-430B-A4C1-4753D704E1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68915" y="125507"/>
            <a:ext cx="1187051" cy="445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84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0F10-B274-4268-961D-B2B0CF1A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89"/>
            <a:ext cx="10515600" cy="1027952"/>
          </a:xfrm>
        </p:spPr>
        <p:txBody>
          <a:bodyPr/>
          <a:lstStyle/>
          <a:p>
            <a:pPr algn="ctr"/>
            <a:r>
              <a:rPr lang="en-US" b="1" u="sng" dirty="0">
                <a:latin typeface="Technic" panose="00000400000000000000" pitchFamily="2" charset="2"/>
              </a:rPr>
              <a:t>DATA VISULISATION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BF9C6-E6D0-46B2-8269-2068703A5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4" y="932000"/>
            <a:ext cx="5360894" cy="28036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140A94-F512-437D-A8C3-730920A14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79" y="3429000"/>
            <a:ext cx="6675717" cy="3346824"/>
          </a:xfrm>
          <a:prstGeom prst="rect">
            <a:avLst/>
          </a:prstGeom>
        </p:spPr>
      </p:pic>
      <p:pic>
        <p:nvPicPr>
          <p:cNvPr id="12" name="Google Shape;449;p15">
            <a:extLst>
              <a:ext uri="{FF2B5EF4-FFF2-40B4-BE49-F238E27FC236}">
                <a16:creationId xmlns:a16="http://schemas.microsoft.com/office/drawing/2014/main" id="{9EA37992-13A4-4351-AB16-125E6E1A62D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77945" y="156406"/>
            <a:ext cx="1187051" cy="489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43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A15C11-9807-47C6-BEE4-3144E49AE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" y="615712"/>
            <a:ext cx="5189422" cy="4431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300D3-2B53-494F-A2EE-77EDE1D8D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07" y="3051870"/>
            <a:ext cx="6843059" cy="3636870"/>
          </a:xfrm>
          <a:prstGeom prst="rect">
            <a:avLst/>
          </a:prstGeom>
        </p:spPr>
      </p:pic>
      <p:pic>
        <p:nvPicPr>
          <p:cNvPr id="7" name="Google Shape;449;p15">
            <a:extLst>
              <a:ext uri="{FF2B5EF4-FFF2-40B4-BE49-F238E27FC236}">
                <a16:creationId xmlns:a16="http://schemas.microsoft.com/office/drawing/2014/main" id="{F949F059-BE63-4746-AD81-9499DAEA36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68915" y="119529"/>
            <a:ext cx="1187051" cy="4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DF0F71-990C-4EDB-B21F-FFE595B1DDE3}"/>
              </a:ext>
            </a:extLst>
          </p:cNvPr>
          <p:cNvSpPr txBox="1"/>
          <p:nvPr/>
        </p:nvSpPr>
        <p:spPr>
          <a:xfrm>
            <a:off x="112128" y="61684"/>
            <a:ext cx="6424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Word cloud of Top N words in each topic</a:t>
            </a:r>
            <a:endParaRPr lang="en-US" sz="2000" b="1" u="sng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5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B5D29E-D913-4C59-A57D-4616A102A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66" y="1146670"/>
            <a:ext cx="8122023" cy="5387080"/>
          </a:xfrm>
        </p:spPr>
      </p:pic>
      <p:pic>
        <p:nvPicPr>
          <p:cNvPr id="8" name="Google Shape;449;p15">
            <a:extLst>
              <a:ext uri="{FF2B5EF4-FFF2-40B4-BE49-F238E27FC236}">
                <a16:creationId xmlns:a16="http://schemas.microsoft.com/office/drawing/2014/main" id="{9ABF4BCF-F0C6-47F0-BB8C-072F5CC4F0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0751" y="89648"/>
            <a:ext cx="1187051" cy="4692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374E20-639C-4D8C-8D4E-5A4D3FCD4242}"/>
              </a:ext>
            </a:extLst>
          </p:cNvPr>
          <p:cNvSpPr txBox="1"/>
          <p:nvPr/>
        </p:nvSpPr>
        <p:spPr>
          <a:xfrm>
            <a:off x="1166648" y="324250"/>
            <a:ext cx="8234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sng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Sentence Coloring of N Sentences</a:t>
            </a:r>
            <a:endParaRPr lang="en-US" sz="3200" b="1" i="1" u="sng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538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165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Adobe Garamond Pro Bold</vt:lpstr>
      <vt:lpstr>Adobe Gothic Std B</vt:lpstr>
      <vt:lpstr>Arial</vt:lpstr>
      <vt:lpstr>Century</vt:lpstr>
      <vt:lpstr>Courier New</vt:lpstr>
      <vt:lpstr>poppins</vt:lpstr>
      <vt:lpstr>Technic</vt:lpstr>
      <vt:lpstr>Trebuchet MS</vt:lpstr>
      <vt:lpstr>Wingdings 3</vt:lpstr>
      <vt:lpstr>Facet</vt:lpstr>
      <vt:lpstr>TEXT CLASSIFICATION</vt:lpstr>
      <vt:lpstr>Business Problem:</vt:lpstr>
      <vt:lpstr>PROJECT FLOW</vt:lpstr>
      <vt:lpstr>Category Chosen</vt:lpstr>
      <vt:lpstr>Importing the necessary libraries: </vt:lpstr>
      <vt:lpstr>Analyzing the Topics: </vt:lpstr>
      <vt:lpstr>DATA VISULISATION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Build the bigram and trigram models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dc:creator>Amit Kulkarni</dc:creator>
  <cp:lastModifiedBy>Amit Kulkarni</cp:lastModifiedBy>
  <cp:revision>29</cp:revision>
  <dcterms:created xsi:type="dcterms:W3CDTF">2021-07-06T13:17:06Z</dcterms:created>
  <dcterms:modified xsi:type="dcterms:W3CDTF">2021-08-10T16:50:14Z</dcterms:modified>
</cp:coreProperties>
</file>