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9A5F2-8E60-48DF-A6A1-CE4EC0725764}" v="4" dt="2025-01-14T00:39:37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kumar" userId="e2f7627e95cec311" providerId="LiveId" clId="{2AB9A5F2-8E60-48DF-A6A1-CE4EC0725764}"/>
    <pc:docChg chg="addSld modSld">
      <pc:chgData name="anil kumar" userId="e2f7627e95cec311" providerId="LiveId" clId="{2AB9A5F2-8E60-48DF-A6A1-CE4EC0725764}" dt="2025-01-14T00:39:37.023" v="4" actId="1076"/>
      <pc:docMkLst>
        <pc:docMk/>
      </pc:docMkLst>
      <pc:sldChg chg="addSp modSp new">
        <pc:chgData name="anil kumar" userId="e2f7627e95cec311" providerId="LiveId" clId="{2AB9A5F2-8E60-48DF-A6A1-CE4EC0725764}" dt="2025-01-14T00:39:37.023" v="4" actId="1076"/>
        <pc:sldMkLst>
          <pc:docMk/>
          <pc:sldMk cId="3820317474" sldId="256"/>
        </pc:sldMkLst>
        <pc:picChg chg="add mod">
          <ac:chgData name="anil kumar" userId="e2f7627e95cec311" providerId="LiveId" clId="{2AB9A5F2-8E60-48DF-A6A1-CE4EC0725764}" dt="2025-01-14T00:39:37.023" v="4" actId="1076"/>
          <ac:picMkLst>
            <pc:docMk/>
            <pc:sldMk cId="3820317474" sldId="256"/>
            <ac:picMk id="4" creationId="{8FEC7A55-239E-63F9-4044-E56B187C6E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4905-29A1-045F-1A34-B8B8EB31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2CA5B-71D6-940F-3A45-52F22B4FD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053A3-9561-DA9E-D054-67D98EB9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1221-9890-4398-A20B-9114E93D609E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52BA-03B3-04EA-68D8-28B1EB70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DF58-E7BB-C989-2D99-3E9B40E4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1087-AA6A-464C-831A-3FB5B16A7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18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9F33-F111-5FF8-3572-81F76CC6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7BBA0-C8D2-79A6-A653-678DC678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AC1D-CE06-3319-CC06-5E3D2386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1221-9890-4398-A20B-9114E93D609E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6A5C-0723-0209-DC7F-80BA67C1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3E2A-5682-E7C3-5075-72C313F4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1087-AA6A-464C-831A-3FB5B16A7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24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BDA32-8E15-9CBF-0277-7B459B7ED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C30A0-0D3E-73C5-75CA-0F1B70E55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6AA7-38BB-9164-5FD8-1F8292CB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1221-9890-4398-A20B-9114E93D609E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828A8-72AA-7155-0594-7320F2A6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08780-798A-5E8E-0020-EE4C88E1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1087-AA6A-464C-831A-3FB5B16A7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13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5EB5-DA7F-62DD-CCEC-4EE389C3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69B5-482D-0ABD-0BF0-42212FAD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A6766-6B63-1E20-A35F-CADDEEB4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1221-9890-4398-A20B-9114E93D609E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9C8DB-10F8-145D-251D-B3810D99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A49B-62AC-2AB4-6D6A-63453534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1087-AA6A-464C-831A-3FB5B16A7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26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09CA-65D0-4C37-013B-E94C0D9C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A7885-7742-B7D8-A7C2-0E690C37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9FA0-7EFE-F8A6-DE23-215AC465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1221-9890-4398-A20B-9114E93D609E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2001C-AB25-E2AF-D6C6-E3DA55AF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818CA-25E5-26C3-B1B7-C0BE8D60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1087-AA6A-464C-831A-3FB5B16A7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3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2A52-1D65-4092-5CFE-07DEFB53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08F4-D970-E399-A035-52B747544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B5DA0-410C-134B-206C-86FC967F0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E99CB-87B9-A336-2721-0A05DFA8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1221-9890-4398-A20B-9114E93D609E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DC031-5752-4250-424B-E9C7DA72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5F001-0D12-6338-6BF8-F7B51486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1087-AA6A-464C-831A-3FB5B16A7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6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2E27-763E-2155-33A9-E2425657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116C1-D209-55EC-A0F6-9BEA8E22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9FAE3-29CE-8CB4-677D-3BE899D59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E167D-4B00-C056-C75A-005F06004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F98E5-0041-EA44-44D1-E198052D5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67CD2-B547-0B54-4D97-C2F88F3F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1221-9890-4398-A20B-9114E93D609E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50AE1-E59C-7408-9CC7-FAAF12A4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1F326-9EC4-0A31-7C5E-4E823E4B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1087-AA6A-464C-831A-3FB5B16A7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55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50BF-CB93-2B35-F818-12297AB6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0F753-EA07-7DFA-3E14-05DCD648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1221-9890-4398-A20B-9114E93D609E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3725E-CD4F-166E-2C8E-10C85461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27B37-FC9C-49AE-4A24-3C3C0845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1087-AA6A-464C-831A-3FB5B16A7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51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078D0-B410-E94B-FC9D-894AFDAA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1221-9890-4398-A20B-9114E93D609E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4887B-CE4B-C22C-7919-140F3390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A25C9-F6C4-53D3-3A35-564FCCA1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1087-AA6A-464C-831A-3FB5B16A7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4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CA68-6C9A-0E0D-9FB6-E140FB04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1782-ACEB-73EC-C718-06CFDCC6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4FCD4-44DA-A34F-DD92-45FB359C3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878FA-713A-44AA-4E7B-BA0D8364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1221-9890-4398-A20B-9114E93D609E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49AEC-1BA3-26EE-8292-700B7FF7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C2BAB-FA39-2ECD-74FF-3C089130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1087-AA6A-464C-831A-3FB5B16A7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131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32F5-D2FC-DAA7-847D-6FDA8DF0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5ED10-75D5-937E-4F65-5A0C01CE5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D1B0A-9188-D413-1A23-FB3FD0F90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7AAF8-AC68-2861-E686-4F46B2E6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1221-9890-4398-A20B-9114E93D609E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1103A-0F19-4EF8-9864-F3A1927E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56B3-02CD-22EF-555A-8A359F3E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1087-AA6A-464C-831A-3FB5B16A7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28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8A53E-1A96-EB27-2955-9EDD24E1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C519-AF42-7DC6-5274-534CD74E3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B27C1-2936-0FB6-BD36-D2B0F61E8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11221-9890-4398-A20B-9114E93D609E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D232-82A9-98D9-C0BA-AC3D40D30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EA23-A2DA-3450-E31A-DF5B22697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B1087-AA6A-464C-831A-3FB5B16A75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57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0FBC-2141-997C-12F8-C3D8285AC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F2307-9E6C-7506-8E09-A961EEB9C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 descr="Cartoon of a person in a cave">
            <a:extLst>
              <a:ext uri="{FF2B5EF4-FFF2-40B4-BE49-F238E27FC236}">
                <a16:creationId xmlns:a16="http://schemas.microsoft.com/office/drawing/2014/main" id="{8FEC7A55-239E-63F9-4044-E56B187C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52" y="1322202"/>
            <a:ext cx="5143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31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Kumar</dc:creator>
  <cp:lastModifiedBy>Amit Kumar</cp:lastModifiedBy>
  <cp:revision>1</cp:revision>
  <dcterms:created xsi:type="dcterms:W3CDTF">2025-01-14T00:39:25Z</dcterms:created>
  <dcterms:modified xsi:type="dcterms:W3CDTF">2025-01-14T00:39:44Z</dcterms:modified>
</cp:coreProperties>
</file>