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75" d="100"/>
          <a:sy n="75" d="100"/>
        </p:scale>
        <p:origin x="31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3FBF-72BD-4D5B-90D0-F2E34CCC9BC5}" type="datetimeFigureOut">
              <a:rPr lang="he-IL" smtClean="0"/>
              <a:t>ג'/סיון/תש"ף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5D34-415F-48AB-9F28-E82DF1C30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753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3FBF-72BD-4D5B-90D0-F2E34CCC9BC5}" type="datetimeFigureOut">
              <a:rPr lang="he-IL" smtClean="0"/>
              <a:t>ג'/סיון/תש"ף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5D34-415F-48AB-9F28-E82DF1C30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72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3FBF-72BD-4D5B-90D0-F2E34CCC9BC5}" type="datetimeFigureOut">
              <a:rPr lang="he-IL" smtClean="0"/>
              <a:t>ג'/סיון/תש"ף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5D34-415F-48AB-9F28-E82DF1C30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515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3FBF-72BD-4D5B-90D0-F2E34CCC9BC5}" type="datetimeFigureOut">
              <a:rPr lang="he-IL" smtClean="0"/>
              <a:t>ג'/סיון/תש"ף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5D34-415F-48AB-9F28-E82DF1C30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439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3FBF-72BD-4D5B-90D0-F2E34CCC9BC5}" type="datetimeFigureOut">
              <a:rPr lang="he-IL" smtClean="0"/>
              <a:t>ג'/סיון/תש"ף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5D34-415F-48AB-9F28-E82DF1C30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281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3FBF-72BD-4D5B-90D0-F2E34CCC9BC5}" type="datetimeFigureOut">
              <a:rPr lang="he-IL" smtClean="0"/>
              <a:t>ג'/סיון/תש"ף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5D34-415F-48AB-9F28-E82DF1C30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859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3FBF-72BD-4D5B-90D0-F2E34CCC9BC5}" type="datetimeFigureOut">
              <a:rPr lang="he-IL" smtClean="0"/>
              <a:t>ג'/סיון/תש"ף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5D34-415F-48AB-9F28-E82DF1C30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547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3FBF-72BD-4D5B-90D0-F2E34CCC9BC5}" type="datetimeFigureOut">
              <a:rPr lang="he-IL" smtClean="0"/>
              <a:t>ג'/סיון/תש"ף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5D34-415F-48AB-9F28-E82DF1C30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76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3FBF-72BD-4D5B-90D0-F2E34CCC9BC5}" type="datetimeFigureOut">
              <a:rPr lang="he-IL" smtClean="0"/>
              <a:t>ג'/סיון/תש"ף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5D34-415F-48AB-9F28-E82DF1C30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721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3FBF-72BD-4D5B-90D0-F2E34CCC9BC5}" type="datetimeFigureOut">
              <a:rPr lang="he-IL" smtClean="0"/>
              <a:t>ג'/סיון/תש"ף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5D34-415F-48AB-9F28-E82DF1C30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029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3FBF-72BD-4D5B-90D0-F2E34CCC9BC5}" type="datetimeFigureOut">
              <a:rPr lang="he-IL" smtClean="0"/>
              <a:t>ג'/סיון/תש"ף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5D34-415F-48AB-9F28-E82DF1C30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201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3FBF-72BD-4D5B-90D0-F2E34CCC9BC5}" type="datetimeFigureOut">
              <a:rPr lang="he-IL" smtClean="0"/>
              <a:t>ג'/סיון/תש"ף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5D34-415F-48AB-9F28-E82DF1C30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540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1DDF909-C830-448B-8522-140D6F1E547B}"/>
              </a:ext>
            </a:extLst>
          </p:cNvPr>
          <p:cNvSpPr txBox="1"/>
          <p:nvPr/>
        </p:nvSpPr>
        <p:spPr>
          <a:xfrm>
            <a:off x="2727434" y="583324"/>
            <a:ext cx="140313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Soldier.hpp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7264748-8A2D-418F-9AFE-7544A48BC44A}"/>
              </a:ext>
            </a:extLst>
          </p:cNvPr>
          <p:cNvSpPr txBox="1"/>
          <p:nvPr/>
        </p:nvSpPr>
        <p:spPr>
          <a:xfrm>
            <a:off x="228601" y="1857279"/>
            <a:ext cx="166588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FootSoldier.hpp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BC5F4AB-31DD-48CF-97F2-75E7F6C00E3C}"/>
              </a:ext>
            </a:extLst>
          </p:cNvPr>
          <p:cNvSpPr txBox="1"/>
          <p:nvPr/>
        </p:nvSpPr>
        <p:spPr>
          <a:xfrm>
            <a:off x="3090042" y="2758230"/>
            <a:ext cx="158181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Sniper.hpp	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2255A6B-3947-4854-8FBD-D395118A6336}"/>
              </a:ext>
            </a:extLst>
          </p:cNvPr>
          <p:cNvSpPr txBox="1"/>
          <p:nvPr/>
        </p:nvSpPr>
        <p:spPr>
          <a:xfrm>
            <a:off x="4068816" y="3778807"/>
            <a:ext cx="2789183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ParamedicCommander.hpp</a:t>
            </a:r>
          </a:p>
          <a:p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DABEA62-608C-46C6-AFD4-83519F413A64}"/>
              </a:ext>
            </a:extLst>
          </p:cNvPr>
          <p:cNvSpPr txBox="1"/>
          <p:nvPr/>
        </p:nvSpPr>
        <p:spPr>
          <a:xfrm>
            <a:off x="4998983" y="2172590"/>
            <a:ext cx="157523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Paramedic.hpp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2C6C937-4E6D-48FA-A8F7-774514F10D26}"/>
              </a:ext>
            </a:extLst>
          </p:cNvPr>
          <p:cNvSpPr txBox="1"/>
          <p:nvPr/>
        </p:nvSpPr>
        <p:spPr>
          <a:xfrm>
            <a:off x="1" y="2986407"/>
            <a:ext cx="2192064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FootCommander.hpp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8D78A64-C495-4166-9568-AD3ECB5C005F}"/>
              </a:ext>
            </a:extLst>
          </p:cNvPr>
          <p:cNvSpPr txBox="1"/>
          <p:nvPr/>
        </p:nvSpPr>
        <p:spPr>
          <a:xfrm>
            <a:off x="1209999" y="3894098"/>
            <a:ext cx="245942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SniperCommander.hpp</a:t>
            </a:r>
            <a:endParaRPr lang="he-IL" dirty="0"/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C222A0BB-F767-4748-B675-C3D4D9597739}"/>
              </a:ext>
            </a:extLst>
          </p:cNvPr>
          <p:cNvCxnSpPr/>
          <p:nvPr/>
        </p:nvCxnSpPr>
        <p:spPr>
          <a:xfrm flipH="1">
            <a:off x="1568670" y="952656"/>
            <a:ext cx="1158764" cy="904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4B4F7CDB-53DA-4B5F-A58C-DEB592C52573}"/>
              </a:ext>
            </a:extLst>
          </p:cNvPr>
          <p:cNvCxnSpPr>
            <a:cxnSpLocks/>
          </p:cNvCxnSpPr>
          <p:nvPr/>
        </p:nvCxnSpPr>
        <p:spPr>
          <a:xfrm flipH="1">
            <a:off x="1411011" y="932003"/>
            <a:ext cx="1581812" cy="199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B10B2A5C-021B-4B27-A74D-915F68B8B275}"/>
              </a:ext>
            </a:extLst>
          </p:cNvPr>
          <p:cNvCxnSpPr>
            <a:cxnSpLocks/>
          </p:cNvCxnSpPr>
          <p:nvPr/>
        </p:nvCxnSpPr>
        <p:spPr>
          <a:xfrm>
            <a:off x="3820511" y="984188"/>
            <a:ext cx="2083675" cy="272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D3C65E4A-DF37-4CC2-8A8E-62D2B6DA71A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068816" y="906461"/>
            <a:ext cx="1717786" cy="126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74B7CA90-52A0-41FE-8E0F-C37ACE8BB079}"/>
              </a:ext>
            </a:extLst>
          </p:cNvPr>
          <p:cNvCxnSpPr>
            <a:cxnSpLocks/>
          </p:cNvCxnSpPr>
          <p:nvPr/>
        </p:nvCxnSpPr>
        <p:spPr>
          <a:xfrm flipH="1">
            <a:off x="2489639" y="963167"/>
            <a:ext cx="984029" cy="288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36681D3A-ADC3-408F-B41B-08110BB3C4CD}"/>
              </a:ext>
            </a:extLst>
          </p:cNvPr>
          <p:cNvCxnSpPr>
            <a:cxnSpLocks/>
          </p:cNvCxnSpPr>
          <p:nvPr/>
        </p:nvCxnSpPr>
        <p:spPr>
          <a:xfrm flipH="1">
            <a:off x="3543294" y="988836"/>
            <a:ext cx="162911" cy="168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6E51B96E-B57C-4E6F-A20E-B8BA792C2568}"/>
              </a:ext>
            </a:extLst>
          </p:cNvPr>
          <p:cNvSpPr txBox="1"/>
          <p:nvPr/>
        </p:nvSpPr>
        <p:spPr>
          <a:xfrm>
            <a:off x="709445" y="5752068"/>
            <a:ext cx="140313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Board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662017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23</Words>
  <Application>Microsoft Office PowerPoint</Application>
  <PresentationFormat>מסך רחב</PresentationFormat>
  <Paragraphs>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עמית אלבז</dc:creator>
  <cp:lastModifiedBy>עמית אלבז</cp:lastModifiedBy>
  <cp:revision>2</cp:revision>
  <dcterms:created xsi:type="dcterms:W3CDTF">2020-05-24T20:12:36Z</dcterms:created>
  <dcterms:modified xsi:type="dcterms:W3CDTF">2020-05-26T08:46:23Z</dcterms:modified>
</cp:coreProperties>
</file>