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La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621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537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763ed9ae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763ed9ae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227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38106f37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38106f37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672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575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60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800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032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763ed9ae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763ed9ae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515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a07e16f2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a07e16f2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289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763ed9ae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763ed9ae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388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Requirement Analysis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05274" y="3274775"/>
            <a:ext cx="56052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 </a:t>
            </a:r>
            <a:endParaRPr sz="2400" dirty="0">
              <a:solidFill>
                <a:srgbClr val="1155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1155CC"/>
                </a:solidFill>
              </a:rPr>
              <a:t>	</a:t>
            </a:r>
            <a:endParaRPr sz="2400" dirty="0">
              <a:solidFill>
                <a:srgbClr val="1155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1155CC"/>
                </a:solidFill>
              </a:rPr>
              <a:t>         CodePros</a:t>
            </a:r>
            <a:endParaRPr sz="2400" dirty="0">
              <a:solidFill>
                <a:srgbClr val="1155CC"/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652825"/>
            <a:ext cx="1056150" cy="10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0" y="1032375"/>
            <a:ext cx="476250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185925" y="656875"/>
            <a:ext cx="5465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Thank You and Questions.</a:t>
            </a:r>
            <a:endParaRPr sz="3000" b="1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       -Team CodePros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6725" y="3804950"/>
            <a:ext cx="1227000" cy="12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/>
        </p:nvSpPr>
        <p:spPr>
          <a:xfrm>
            <a:off x="314875" y="411800"/>
            <a:ext cx="69762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155CC"/>
                </a:solidFill>
              </a:rPr>
              <a:t>Overview</a:t>
            </a:r>
            <a:endParaRPr sz="2400" b="1">
              <a:solidFill>
                <a:srgbClr val="1155CC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329525" y="1160700"/>
            <a:ext cx="3457800" cy="3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</a:rPr>
              <a:t>Methods Employed in requirement gathering.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</a:rPr>
              <a:t>Time management 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</a:rPr>
              <a:t>Requirement specifications.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</a:rPr>
              <a:t>Use Case Diagram.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</a:rPr>
              <a:t>Activity Diagram. 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875" y="1787100"/>
            <a:ext cx="3171825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1300" y="0"/>
            <a:ext cx="1056150" cy="10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 idx="4294967295"/>
          </p:nvPr>
        </p:nvSpPr>
        <p:spPr>
          <a:xfrm>
            <a:off x="535775" y="530475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6D9EEB"/>
                </a:solidFill>
              </a:rPr>
              <a:t>Methods used in requirement Analysis</a:t>
            </a:r>
            <a:endParaRPr sz="2400">
              <a:solidFill>
                <a:srgbClr val="6D9EEB"/>
              </a:solidFill>
            </a:endParaRPr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3802200" cy="31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Georgia"/>
              <a:buChar char="●"/>
            </a:pPr>
            <a:r>
              <a:rPr lang="en" sz="1800" b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Initial Brainstorming on user requirement.</a:t>
            </a:r>
            <a:endParaRPr sz="1800" b="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Georgia"/>
              <a:buChar char="●"/>
            </a:pPr>
            <a:r>
              <a:rPr lang="en" sz="1800" b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Back and Forth Meetings with customer.</a:t>
            </a:r>
            <a:endParaRPr sz="1800" b="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Georgia"/>
              <a:buChar char="●"/>
            </a:pPr>
            <a:r>
              <a:rPr lang="en" sz="1800" b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Categorizing requirement into functional and non-functional user requirement.</a:t>
            </a:r>
            <a:endParaRPr sz="1800" b="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Georgia"/>
              <a:buChar char="●"/>
            </a:pPr>
            <a:r>
              <a:rPr lang="en" sz="1800" b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Harmonisation of user requirements.</a:t>
            </a:r>
            <a:endParaRPr sz="1800" b="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1300" y="0"/>
            <a:ext cx="1056150" cy="10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2975" y="2122150"/>
            <a:ext cx="24384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/>
        </p:nvSpPr>
        <p:spPr>
          <a:xfrm>
            <a:off x="896225" y="763000"/>
            <a:ext cx="69762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Impact"/>
                <a:ea typeface="Impact"/>
                <a:cs typeface="Impact"/>
                <a:sym typeface="Impact"/>
              </a:rPr>
              <a:t>Time Management</a:t>
            </a:r>
            <a:endParaRPr sz="2400">
              <a:solidFill>
                <a:srgbClr val="6D9EEB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959225" y="1418275"/>
            <a:ext cx="66951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to Steeper Learning Curve, Each Team member is putting in 12 to 16 hrs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weekly basis. Approximately 60hrs - 80hrs amongst the five team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members.</a:t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510" y="1144099"/>
            <a:ext cx="1994424" cy="149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1300" y="0"/>
            <a:ext cx="1056150" cy="10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4350" y="2639925"/>
            <a:ext cx="3109525" cy="197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959225" y="2850575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employ Pareto principle in categorizing task 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96900" y="326975"/>
            <a:ext cx="69762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D9EEB"/>
                </a:solidFill>
              </a:rPr>
              <a:t>Requirement Specification</a:t>
            </a:r>
            <a:endParaRPr sz="2400" b="1">
              <a:solidFill>
                <a:srgbClr val="6D9EEB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205900" y="1126350"/>
            <a:ext cx="69762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 dirty="0">
                <a:latin typeface="Impact" panose="020B0806030902050204" pitchFamily="34" charset="0"/>
                <a:sym typeface="Impact"/>
              </a:rPr>
              <a:t>Track income and expenses: </a:t>
            </a:r>
            <a:endParaRPr sz="1800" dirty="0">
              <a:latin typeface="Impact" panose="020B0806030902050204" pitchFamily="34" charset="0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 dirty="0"/>
              <a:t>As a user, I can monitor my monthly income and expenses.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Impact" panose="020B0806030902050204" pitchFamily="34" charset="0"/>
                <a:sym typeface="Impact"/>
              </a:rPr>
              <a:t>Home page: </a:t>
            </a:r>
            <a:endParaRPr sz="1800" dirty="0">
              <a:latin typeface="Impact" panose="020B0806030902050204" pitchFamily="34" charset="0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As a user, I can see my previous entries for expenses and income.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As a user, I can see the total sum of my expenses as well as income.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As a user, I can make (quick) entries with a (shortcut) button. </a:t>
            </a:r>
            <a:endParaRPr sz="1800" dirty="0"/>
          </a:p>
        </p:txBody>
      </p:sp>
      <p:sp>
        <p:nvSpPr>
          <p:cNvPr id="107" name="Google Shape;107;p17"/>
          <p:cNvSpPr txBox="1"/>
          <p:nvPr/>
        </p:nvSpPr>
        <p:spPr>
          <a:xfrm>
            <a:off x="8441550" y="993125"/>
            <a:ext cx="69762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3100" y="1671275"/>
            <a:ext cx="211455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7850" y="0"/>
            <a:ext cx="1227000" cy="12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/>
        </p:nvSpPr>
        <p:spPr>
          <a:xfrm>
            <a:off x="835675" y="678225"/>
            <a:ext cx="69762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D9EEB"/>
                </a:solidFill>
              </a:rPr>
              <a:t>Requirement Specification contd.</a:t>
            </a:r>
            <a:endParaRPr sz="2400" b="1">
              <a:solidFill>
                <a:srgbClr val="6D9EEB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430875" y="1334700"/>
            <a:ext cx="6976200" cy="26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Impact" panose="020B0806030902050204" pitchFamily="34" charset="0"/>
                <a:sym typeface="Impact"/>
              </a:rPr>
              <a:t>Data collection: </a:t>
            </a:r>
            <a:endParaRPr sz="1800" dirty="0">
              <a:latin typeface="Impact" panose="020B0806030902050204" pitchFamily="34" charset="0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As a user, I can enter the amount as an expense or as an income in the entry form.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As a user, I can select the date when making a new transaction.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 dirty="0">
                <a:latin typeface="Impact" panose="020B0806030902050204" pitchFamily="34" charset="0"/>
                <a:sym typeface="Impact"/>
              </a:rPr>
              <a:t>Categories:</a:t>
            </a:r>
            <a:endParaRPr sz="1800" dirty="0">
              <a:latin typeface="Impact" panose="020B0806030902050204" pitchFamily="34" charset="0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 dirty="0"/>
              <a:t>As a user, I can sub-categorize my expenses or income transactions.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 dirty="0"/>
              <a:t>Default categories: Bills, Groceries, Household </a:t>
            </a:r>
            <a:r>
              <a:rPr lang="en" sz="1800" dirty="0" smtClean="0"/>
              <a:t>items.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 dirty="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 dirty="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 dirty="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0025" y="2014175"/>
            <a:ext cx="211455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875" y="107700"/>
            <a:ext cx="1227000" cy="12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/>
        </p:nvSpPr>
        <p:spPr>
          <a:xfrm>
            <a:off x="717450" y="478100"/>
            <a:ext cx="77091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D9EEB"/>
                </a:solidFill>
              </a:rPr>
              <a:t>Requirement Specification contd.</a:t>
            </a:r>
            <a:endParaRPr/>
          </a:p>
        </p:txBody>
      </p:sp>
      <p:sp useBgFill="1">
        <p:nvSpPr>
          <p:cNvPr id="123" name="Google Shape;123;p19"/>
          <p:cNvSpPr txBox="1"/>
          <p:nvPr/>
        </p:nvSpPr>
        <p:spPr>
          <a:xfrm>
            <a:off x="717450" y="1648400"/>
            <a:ext cx="7138800" cy="83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 dirty="0">
                <a:highlight>
                  <a:schemeClr val="lt1"/>
                </a:highlight>
                <a:latin typeface="Impact"/>
                <a:ea typeface="Impact"/>
                <a:cs typeface="Impact"/>
                <a:sym typeface="Impact"/>
              </a:rPr>
              <a:t>Currency: </a:t>
            </a:r>
            <a:endParaRPr sz="1800" dirty="0">
              <a:highlight>
                <a:schemeClr val="lt1"/>
              </a:highlight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222222"/>
                </a:solidFill>
                <a:highlight>
                  <a:schemeClr val="lt1"/>
                </a:highlight>
              </a:rPr>
              <a:t>As a user, I can select the currency for my transactions from the settings menu.</a:t>
            </a:r>
            <a:endParaRPr sz="1800" dirty="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800" dirty="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800" dirty="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222222"/>
                </a:solidFill>
                <a:highlight>
                  <a:schemeClr val="lt1"/>
                </a:highlight>
                <a:latin typeface="Impact"/>
                <a:ea typeface="Impact"/>
                <a:cs typeface="Impact"/>
                <a:sym typeface="Impact"/>
              </a:rPr>
              <a:t>Security: </a:t>
            </a:r>
            <a:endParaRPr sz="1800" dirty="0">
              <a:solidFill>
                <a:srgbClr val="222222"/>
              </a:solidFill>
              <a:highlight>
                <a:schemeClr val="lt1"/>
              </a:highlight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222222"/>
                </a:solidFill>
                <a:highlight>
                  <a:schemeClr val="lt1"/>
                </a:highlight>
              </a:rPr>
              <a:t>As a user, I can set password or skip.</a:t>
            </a:r>
            <a:endParaRPr sz="1800" dirty="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800" dirty="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800" dirty="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8625" y="2393225"/>
            <a:ext cx="211455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6250" y="0"/>
            <a:ext cx="1227000" cy="12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295100" y="323225"/>
            <a:ext cx="70266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Activity Diagram</a:t>
            </a:r>
            <a:endParaRPr sz="2400">
              <a:solidFill>
                <a:srgbClr val="0000FF"/>
              </a:solidFill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700" y="941525"/>
            <a:ext cx="5697529" cy="389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6250" y="0"/>
            <a:ext cx="1227000" cy="12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925" y="562125"/>
            <a:ext cx="6310475" cy="45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182700" y="210800"/>
            <a:ext cx="73413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Activity Diagram</a:t>
            </a:r>
            <a:endParaRPr sz="24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On-screen Show (16:9)</PresentationFormat>
  <Paragraphs>52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Impact</vt:lpstr>
      <vt:lpstr>Raleway</vt:lpstr>
      <vt:lpstr>Georgia</vt:lpstr>
      <vt:lpstr>Lato</vt:lpstr>
      <vt:lpstr>Swiss</vt:lpstr>
      <vt:lpstr>Requirement Analysis</vt:lpstr>
      <vt:lpstr>PowerPoint Presentation</vt:lpstr>
      <vt:lpstr>Methods used in requirement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Analysis</dc:title>
  <cp:lastModifiedBy>okafor kenneth</cp:lastModifiedBy>
  <cp:revision>1</cp:revision>
  <dcterms:modified xsi:type="dcterms:W3CDTF">2019-05-13T11:12:22Z</dcterms:modified>
</cp:coreProperties>
</file>