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84" r:id="rId4"/>
    <p:sldId id="283" r:id="rId5"/>
    <p:sldId id="285" r:id="rId6"/>
    <p:sldId id="260" r:id="rId7"/>
    <p:sldId id="261" r:id="rId8"/>
    <p:sldId id="265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C5F"/>
    <a:srgbClr val="FFAF25"/>
    <a:srgbClr val="C85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2145" autoAdjust="0"/>
  </p:normalViewPr>
  <p:slideViewPr>
    <p:cSldViewPr snapToGrid="0" showGuides="1">
      <p:cViewPr varScale="1">
        <p:scale>
          <a:sx n="79" d="100"/>
          <a:sy n="79" d="100"/>
        </p:scale>
        <p:origin x="710" y="8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5BCCB-CFE3-4C19-919C-0F53BF3D0121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E5184-5A98-4EF1-B039-2E0316C22D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8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80969-15F1-4BE5-9A19-25B3FA889CE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37838-DCB6-4FF0-A7DA-0F4A6A088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8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the goals are clear and the vision is aligned with the objectives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maker regarding what features the product will have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challenges faced by the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Establishing an environment where the team can be effective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2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62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0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6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79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BCD167-7AAC-467C-8B30-D24989F52F7C}" type="datetime1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EFC1C6-BBC3-402C-9E94-AB07C99168D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17066" y="441837"/>
            <a:ext cx="8128000" cy="535531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3200" b="1" cap="none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417066" y="965043"/>
            <a:ext cx="9873234" cy="397032"/>
          </a:xfrm>
        </p:spPr>
        <p:txBody>
          <a:bodyPr>
            <a:sp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F6BB15C-D17D-4218-9E3E-E94FB5D355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0" y="272801"/>
            <a:ext cx="1219696" cy="12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79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BCD167-7AAC-467C-8B30-D24989F52F7C}" type="datetime1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EFC1C6-BBC3-402C-9E94-AB07C99168D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17066" y="614884"/>
            <a:ext cx="8128000" cy="535531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3200" b="1" cap="none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8402D5-C824-454B-B247-1544EBAF39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0" y="272801"/>
            <a:ext cx="1219696" cy="12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387A-34C5-4923-8367-AE33BFA919B7}" type="datetime1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" y="459931"/>
            <a:ext cx="12191999" cy="6398069"/>
          </a:xfrm>
          <a:custGeom>
            <a:avLst/>
            <a:gdLst>
              <a:gd name="connsiteX0" fmla="*/ 12191999 w 12191999"/>
              <a:gd name="connsiteY0" fmla="*/ 3092658 h 6398069"/>
              <a:gd name="connsiteX1" fmla="*/ 12191999 w 12191999"/>
              <a:gd name="connsiteY1" fmla="*/ 3816508 h 6398069"/>
              <a:gd name="connsiteX2" fmla="*/ 9610437 w 12191999"/>
              <a:gd name="connsiteY2" fmla="*/ 6398069 h 6398069"/>
              <a:gd name="connsiteX3" fmla="*/ 8773270 w 12191999"/>
              <a:gd name="connsiteY3" fmla="*/ 6398069 h 6398069"/>
              <a:gd name="connsiteX4" fmla="*/ 11992975 w 12191999"/>
              <a:gd name="connsiteY4" fmla="*/ 3178365 h 6398069"/>
              <a:gd name="connsiteX5" fmla="*/ 12145736 w 12191999"/>
              <a:gd name="connsiteY5" fmla="*/ 3097092 h 6398069"/>
              <a:gd name="connsiteX6" fmla="*/ 4530854 w 12191999"/>
              <a:gd name="connsiteY6" fmla="*/ 3091673 h 6398069"/>
              <a:gd name="connsiteX7" fmla="*/ 4740147 w 12191999"/>
              <a:gd name="connsiteY7" fmla="*/ 3178364 h 6398069"/>
              <a:gd name="connsiteX8" fmla="*/ 4740147 w 12191999"/>
              <a:gd name="connsiteY8" fmla="*/ 3596947 h 6398069"/>
              <a:gd name="connsiteX9" fmla="*/ 1939024 w 12191999"/>
              <a:gd name="connsiteY9" fmla="*/ 6398069 h 6398069"/>
              <a:gd name="connsiteX10" fmla="*/ 1101858 w 12191999"/>
              <a:gd name="connsiteY10" fmla="*/ 6398069 h 6398069"/>
              <a:gd name="connsiteX11" fmla="*/ 4321563 w 12191999"/>
              <a:gd name="connsiteY11" fmla="*/ 3178364 h 6398069"/>
              <a:gd name="connsiteX12" fmla="*/ 4530854 w 12191999"/>
              <a:gd name="connsiteY12" fmla="*/ 3091673 h 6398069"/>
              <a:gd name="connsiteX13" fmla="*/ 11040216 w 12191999"/>
              <a:gd name="connsiteY13" fmla="*/ 3091671 h 6398069"/>
              <a:gd name="connsiteX14" fmla="*/ 11249507 w 12191999"/>
              <a:gd name="connsiteY14" fmla="*/ 3178365 h 6398069"/>
              <a:gd name="connsiteX15" fmla="*/ 11249508 w 12191999"/>
              <a:gd name="connsiteY15" fmla="*/ 3596947 h 6398069"/>
              <a:gd name="connsiteX16" fmla="*/ 8448386 w 12191999"/>
              <a:gd name="connsiteY16" fmla="*/ 6398069 h 6398069"/>
              <a:gd name="connsiteX17" fmla="*/ 7611219 w 12191999"/>
              <a:gd name="connsiteY17" fmla="*/ 6398069 h 6398069"/>
              <a:gd name="connsiteX18" fmla="*/ 10830924 w 12191999"/>
              <a:gd name="connsiteY18" fmla="*/ 3178365 h 6398069"/>
              <a:gd name="connsiteX19" fmla="*/ 11040216 w 12191999"/>
              <a:gd name="connsiteY19" fmla="*/ 3091671 h 6398069"/>
              <a:gd name="connsiteX20" fmla="*/ 7784837 w 12191999"/>
              <a:gd name="connsiteY20" fmla="*/ 3091671 h 6398069"/>
              <a:gd name="connsiteX21" fmla="*/ 7994129 w 12191999"/>
              <a:gd name="connsiteY21" fmla="*/ 3178364 h 6398069"/>
              <a:gd name="connsiteX22" fmla="*/ 7994129 w 12191999"/>
              <a:gd name="connsiteY22" fmla="*/ 3596946 h 6398069"/>
              <a:gd name="connsiteX23" fmla="*/ 5193007 w 12191999"/>
              <a:gd name="connsiteY23" fmla="*/ 6398069 h 6398069"/>
              <a:gd name="connsiteX24" fmla="*/ 4355840 w 12191999"/>
              <a:gd name="connsiteY24" fmla="*/ 6398069 h 6398069"/>
              <a:gd name="connsiteX25" fmla="*/ 7575545 w 12191999"/>
              <a:gd name="connsiteY25" fmla="*/ 3178364 h 6398069"/>
              <a:gd name="connsiteX26" fmla="*/ 7784837 w 12191999"/>
              <a:gd name="connsiteY26" fmla="*/ 3091671 h 6398069"/>
              <a:gd name="connsiteX27" fmla="*/ 3387854 w 12191999"/>
              <a:gd name="connsiteY27" fmla="*/ 3091671 h 6398069"/>
              <a:gd name="connsiteX28" fmla="*/ 3597145 w 12191999"/>
              <a:gd name="connsiteY28" fmla="*/ 3178364 h 6398069"/>
              <a:gd name="connsiteX29" fmla="*/ 3597146 w 12191999"/>
              <a:gd name="connsiteY29" fmla="*/ 3596945 h 6398069"/>
              <a:gd name="connsiteX30" fmla="*/ 796022 w 12191999"/>
              <a:gd name="connsiteY30" fmla="*/ 6398069 h 6398069"/>
              <a:gd name="connsiteX31" fmla="*/ 0 w 12191999"/>
              <a:gd name="connsiteY31" fmla="*/ 6398069 h 6398069"/>
              <a:gd name="connsiteX32" fmla="*/ 0 w 12191999"/>
              <a:gd name="connsiteY32" fmla="*/ 6356926 h 6398069"/>
              <a:gd name="connsiteX33" fmla="*/ 3178563 w 12191999"/>
              <a:gd name="connsiteY33" fmla="*/ 3178364 h 6398069"/>
              <a:gd name="connsiteX34" fmla="*/ 3387854 w 12191999"/>
              <a:gd name="connsiteY34" fmla="*/ 3091671 h 6398069"/>
              <a:gd name="connsiteX35" fmla="*/ 8611730 w 12191999"/>
              <a:gd name="connsiteY35" fmla="*/ 1181100 h 6398069"/>
              <a:gd name="connsiteX36" fmla="*/ 8821021 w 12191999"/>
              <a:gd name="connsiteY36" fmla="*/ 1267792 h 6398069"/>
              <a:gd name="connsiteX37" fmla="*/ 8821021 w 12191999"/>
              <a:gd name="connsiteY37" fmla="*/ 1686374 h 6398069"/>
              <a:gd name="connsiteX38" fmla="*/ 4217018 w 12191999"/>
              <a:gd name="connsiteY38" fmla="*/ 6290379 h 6398069"/>
              <a:gd name="connsiteX39" fmla="*/ 3798436 w 12191999"/>
              <a:gd name="connsiteY39" fmla="*/ 6290379 h 6398069"/>
              <a:gd name="connsiteX40" fmla="*/ 3798436 w 12191999"/>
              <a:gd name="connsiteY40" fmla="*/ 5871796 h 6398069"/>
              <a:gd name="connsiteX41" fmla="*/ 8402438 w 12191999"/>
              <a:gd name="connsiteY41" fmla="*/ 1267792 h 6398069"/>
              <a:gd name="connsiteX42" fmla="*/ 8611730 w 12191999"/>
              <a:gd name="connsiteY42" fmla="*/ 1181100 h 6398069"/>
              <a:gd name="connsiteX43" fmla="*/ 7549887 w 12191999"/>
              <a:gd name="connsiteY43" fmla="*/ 1181099 h 6398069"/>
              <a:gd name="connsiteX44" fmla="*/ 7759179 w 12191999"/>
              <a:gd name="connsiteY44" fmla="*/ 1267790 h 6398069"/>
              <a:gd name="connsiteX45" fmla="*/ 7759179 w 12191999"/>
              <a:gd name="connsiteY45" fmla="*/ 1686374 h 6398069"/>
              <a:gd name="connsiteX46" fmla="*/ 3155176 w 12191999"/>
              <a:gd name="connsiteY46" fmla="*/ 6290378 h 6398069"/>
              <a:gd name="connsiteX47" fmla="*/ 2736593 w 12191999"/>
              <a:gd name="connsiteY47" fmla="*/ 6290378 h 6398069"/>
              <a:gd name="connsiteX48" fmla="*/ 2736593 w 12191999"/>
              <a:gd name="connsiteY48" fmla="*/ 5871795 h 6398069"/>
              <a:gd name="connsiteX49" fmla="*/ 7340595 w 12191999"/>
              <a:gd name="connsiteY49" fmla="*/ 1267791 h 6398069"/>
              <a:gd name="connsiteX50" fmla="*/ 7549887 w 12191999"/>
              <a:gd name="connsiteY50" fmla="*/ 1181099 h 6398069"/>
              <a:gd name="connsiteX51" fmla="*/ 4232402 w 12191999"/>
              <a:gd name="connsiteY51" fmla="*/ 1181099 h 6398069"/>
              <a:gd name="connsiteX52" fmla="*/ 4441695 w 12191999"/>
              <a:gd name="connsiteY52" fmla="*/ 1267791 h 6398069"/>
              <a:gd name="connsiteX53" fmla="*/ 4441695 w 12191999"/>
              <a:gd name="connsiteY53" fmla="*/ 1686374 h 6398069"/>
              <a:gd name="connsiteX54" fmla="*/ 0 w 12191999"/>
              <a:gd name="connsiteY54" fmla="*/ 6128068 h 6398069"/>
              <a:gd name="connsiteX55" fmla="*/ 0 w 12191999"/>
              <a:gd name="connsiteY55" fmla="*/ 5290902 h 6398069"/>
              <a:gd name="connsiteX56" fmla="*/ 4023113 w 12191999"/>
              <a:gd name="connsiteY56" fmla="*/ 1267791 h 6398069"/>
              <a:gd name="connsiteX57" fmla="*/ 4232402 w 12191999"/>
              <a:gd name="connsiteY57" fmla="*/ 1181099 h 6398069"/>
              <a:gd name="connsiteX58" fmla="*/ 2543307 w 12191999"/>
              <a:gd name="connsiteY58" fmla="*/ 800100 h 6398069"/>
              <a:gd name="connsiteX59" fmla="*/ 2752598 w 12191999"/>
              <a:gd name="connsiteY59" fmla="*/ 886791 h 6398069"/>
              <a:gd name="connsiteX60" fmla="*/ 2752598 w 12191999"/>
              <a:gd name="connsiteY60" fmla="*/ 1305374 h 6398069"/>
              <a:gd name="connsiteX61" fmla="*/ 2 w 12191999"/>
              <a:gd name="connsiteY61" fmla="*/ 4057969 h 6398069"/>
              <a:gd name="connsiteX62" fmla="*/ 2 w 12191999"/>
              <a:gd name="connsiteY62" fmla="*/ 3220802 h 6398069"/>
              <a:gd name="connsiteX63" fmla="*/ 2334015 w 12191999"/>
              <a:gd name="connsiteY63" fmla="*/ 886790 h 6398069"/>
              <a:gd name="connsiteX64" fmla="*/ 2543307 w 12191999"/>
              <a:gd name="connsiteY64" fmla="*/ 800100 h 6398069"/>
              <a:gd name="connsiteX65" fmla="*/ 11140422 w 12191999"/>
              <a:gd name="connsiteY65" fmla="*/ 800099 h 6398069"/>
              <a:gd name="connsiteX66" fmla="*/ 11349713 w 12191999"/>
              <a:gd name="connsiteY66" fmla="*/ 886791 h 6398069"/>
              <a:gd name="connsiteX67" fmla="*/ 11349713 w 12191999"/>
              <a:gd name="connsiteY67" fmla="*/ 1305374 h 6398069"/>
              <a:gd name="connsiteX68" fmla="*/ 6745708 w 12191999"/>
              <a:gd name="connsiteY68" fmla="*/ 5909379 h 6398069"/>
              <a:gd name="connsiteX69" fmla="*/ 6327125 w 12191999"/>
              <a:gd name="connsiteY69" fmla="*/ 5909379 h 6398069"/>
              <a:gd name="connsiteX70" fmla="*/ 6327124 w 12191999"/>
              <a:gd name="connsiteY70" fmla="*/ 5490795 h 6398069"/>
              <a:gd name="connsiteX71" fmla="*/ 10931130 w 12191999"/>
              <a:gd name="connsiteY71" fmla="*/ 886791 h 6398069"/>
              <a:gd name="connsiteX72" fmla="*/ 11140422 w 12191999"/>
              <a:gd name="connsiteY72" fmla="*/ 800099 h 6398069"/>
              <a:gd name="connsiteX73" fmla="*/ 12191999 w 12191999"/>
              <a:gd name="connsiteY73" fmla="*/ 686374 h 6398069"/>
              <a:gd name="connsiteX74" fmla="*/ 12191999 w 12191999"/>
              <a:gd name="connsiteY74" fmla="*/ 1523542 h 6398069"/>
              <a:gd name="connsiteX75" fmla="*/ 8606262 w 12191999"/>
              <a:gd name="connsiteY75" fmla="*/ 5109279 h 6398069"/>
              <a:gd name="connsiteX76" fmla="*/ 8187679 w 12191999"/>
              <a:gd name="connsiteY76" fmla="*/ 5109279 h 6398069"/>
              <a:gd name="connsiteX77" fmla="*/ 8187679 w 12191999"/>
              <a:gd name="connsiteY77" fmla="*/ 4690696 h 6398069"/>
              <a:gd name="connsiteX78" fmla="*/ 3686306 w 12191999"/>
              <a:gd name="connsiteY78" fmla="*/ 685799 h 6398069"/>
              <a:gd name="connsiteX79" fmla="*/ 3895597 w 12191999"/>
              <a:gd name="connsiteY79" fmla="*/ 772491 h 6398069"/>
              <a:gd name="connsiteX80" fmla="*/ 3895597 w 12191999"/>
              <a:gd name="connsiteY80" fmla="*/ 1191074 h 6398069"/>
              <a:gd name="connsiteX81" fmla="*/ 2 w 12191999"/>
              <a:gd name="connsiteY81" fmla="*/ 5086668 h 6398069"/>
              <a:gd name="connsiteX82" fmla="*/ 2 w 12191999"/>
              <a:gd name="connsiteY82" fmla="*/ 4249502 h 6398069"/>
              <a:gd name="connsiteX83" fmla="*/ 3477015 w 12191999"/>
              <a:gd name="connsiteY83" fmla="*/ 772491 h 6398069"/>
              <a:gd name="connsiteX84" fmla="*/ 3686306 w 12191999"/>
              <a:gd name="connsiteY84" fmla="*/ 685799 h 6398069"/>
              <a:gd name="connsiteX85" fmla="*/ 2302006 w 12191999"/>
              <a:gd name="connsiteY85" fmla="*/ 1 h 6398069"/>
              <a:gd name="connsiteX86" fmla="*/ 2511298 w 12191999"/>
              <a:gd name="connsiteY86" fmla="*/ 86692 h 6398069"/>
              <a:gd name="connsiteX87" fmla="*/ 2511298 w 12191999"/>
              <a:gd name="connsiteY87" fmla="*/ 505275 h 6398069"/>
              <a:gd name="connsiteX88" fmla="*/ 1 w 12191999"/>
              <a:gd name="connsiteY88" fmla="*/ 3016571 h 6398069"/>
              <a:gd name="connsiteX89" fmla="*/ 1 w 12191999"/>
              <a:gd name="connsiteY89" fmla="*/ 2179406 h 6398069"/>
              <a:gd name="connsiteX90" fmla="*/ 2092714 w 12191999"/>
              <a:gd name="connsiteY90" fmla="*/ 86691 h 6398069"/>
              <a:gd name="connsiteX91" fmla="*/ 2302006 w 12191999"/>
              <a:gd name="connsiteY91" fmla="*/ 1 h 6398069"/>
              <a:gd name="connsiteX92" fmla="*/ 1238770 w 12191999"/>
              <a:gd name="connsiteY92" fmla="*/ 0 h 6398069"/>
              <a:gd name="connsiteX93" fmla="*/ 1448062 w 12191999"/>
              <a:gd name="connsiteY93" fmla="*/ 86691 h 6398069"/>
              <a:gd name="connsiteX94" fmla="*/ 1448062 w 12191999"/>
              <a:gd name="connsiteY94" fmla="*/ 505274 h 6398069"/>
              <a:gd name="connsiteX95" fmla="*/ 2 w 12191999"/>
              <a:gd name="connsiteY95" fmla="*/ 1953335 h 6398069"/>
              <a:gd name="connsiteX96" fmla="*/ 2 w 12191999"/>
              <a:gd name="connsiteY96" fmla="*/ 1116168 h 6398069"/>
              <a:gd name="connsiteX97" fmla="*/ 1029479 w 12191999"/>
              <a:gd name="connsiteY97" fmla="*/ 86691 h 6398069"/>
              <a:gd name="connsiteX98" fmla="*/ 1238770 w 12191999"/>
              <a:gd name="connsiteY98" fmla="*/ 0 h 639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2191999" h="6398069">
                <a:moveTo>
                  <a:pt x="12191999" y="3092658"/>
                </a:moveTo>
                <a:lnTo>
                  <a:pt x="12191999" y="3816508"/>
                </a:lnTo>
                <a:lnTo>
                  <a:pt x="9610437" y="6398069"/>
                </a:lnTo>
                <a:lnTo>
                  <a:pt x="8773270" y="6398069"/>
                </a:lnTo>
                <a:lnTo>
                  <a:pt x="11992975" y="3178365"/>
                </a:lnTo>
                <a:cubicBezTo>
                  <a:pt x="12036321" y="3135020"/>
                  <a:pt x="12089766" y="3107929"/>
                  <a:pt x="12145736" y="3097092"/>
                </a:cubicBezTo>
                <a:close/>
                <a:moveTo>
                  <a:pt x="4530854" y="3091673"/>
                </a:moveTo>
                <a:cubicBezTo>
                  <a:pt x="4606603" y="3091673"/>
                  <a:pt x="4682351" y="3120570"/>
                  <a:pt x="4740147" y="3178364"/>
                </a:cubicBezTo>
                <a:cubicBezTo>
                  <a:pt x="4855734" y="3293952"/>
                  <a:pt x="4855734" y="3481358"/>
                  <a:pt x="4740147" y="3596947"/>
                </a:cubicBezTo>
                <a:lnTo>
                  <a:pt x="1939024" y="6398069"/>
                </a:lnTo>
                <a:lnTo>
                  <a:pt x="1101858" y="6398069"/>
                </a:lnTo>
                <a:lnTo>
                  <a:pt x="4321563" y="3178364"/>
                </a:lnTo>
                <a:cubicBezTo>
                  <a:pt x="4379358" y="3120570"/>
                  <a:pt x="4455106" y="3091672"/>
                  <a:pt x="4530854" y="3091673"/>
                </a:cubicBezTo>
                <a:close/>
                <a:moveTo>
                  <a:pt x="11040216" y="3091671"/>
                </a:moveTo>
                <a:cubicBezTo>
                  <a:pt x="11115964" y="3091671"/>
                  <a:pt x="11191713" y="3120569"/>
                  <a:pt x="11249507" y="3178365"/>
                </a:cubicBezTo>
                <a:cubicBezTo>
                  <a:pt x="11365097" y="3293952"/>
                  <a:pt x="11365097" y="3481358"/>
                  <a:pt x="11249508" y="3596947"/>
                </a:cubicBezTo>
                <a:lnTo>
                  <a:pt x="8448386" y="6398069"/>
                </a:lnTo>
                <a:lnTo>
                  <a:pt x="7611219" y="6398069"/>
                </a:lnTo>
                <a:lnTo>
                  <a:pt x="10830924" y="3178365"/>
                </a:lnTo>
                <a:cubicBezTo>
                  <a:pt x="10888719" y="3120569"/>
                  <a:pt x="10964467" y="3091672"/>
                  <a:pt x="11040216" y="3091671"/>
                </a:cubicBezTo>
                <a:close/>
                <a:moveTo>
                  <a:pt x="7784837" y="3091671"/>
                </a:moveTo>
                <a:cubicBezTo>
                  <a:pt x="7860586" y="3091671"/>
                  <a:pt x="7936335" y="3120569"/>
                  <a:pt x="7994129" y="3178364"/>
                </a:cubicBezTo>
                <a:cubicBezTo>
                  <a:pt x="8109717" y="3293952"/>
                  <a:pt x="8109718" y="3481357"/>
                  <a:pt x="7994129" y="3596946"/>
                </a:cubicBezTo>
                <a:lnTo>
                  <a:pt x="5193007" y="6398069"/>
                </a:lnTo>
                <a:lnTo>
                  <a:pt x="4355840" y="6398069"/>
                </a:lnTo>
                <a:lnTo>
                  <a:pt x="7575545" y="3178364"/>
                </a:lnTo>
                <a:cubicBezTo>
                  <a:pt x="7633340" y="3120569"/>
                  <a:pt x="7709089" y="3091671"/>
                  <a:pt x="7784837" y="3091671"/>
                </a:cubicBezTo>
                <a:close/>
                <a:moveTo>
                  <a:pt x="3387854" y="3091671"/>
                </a:moveTo>
                <a:cubicBezTo>
                  <a:pt x="3463603" y="3091671"/>
                  <a:pt x="3539351" y="3120569"/>
                  <a:pt x="3597145" y="3178364"/>
                </a:cubicBezTo>
                <a:cubicBezTo>
                  <a:pt x="3712734" y="3293951"/>
                  <a:pt x="3712734" y="3481356"/>
                  <a:pt x="3597146" y="3596945"/>
                </a:cubicBezTo>
                <a:lnTo>
                  <a:pt x="796022" y="6398069"/>
                </a:lnTo>
                <a:lnTo>
                  <a:pt x="0" y="6398069"/>
                </a:lnTo>
                <a:lnTo>
                  <a:pt x="0" y="6356926"/>
                </a:lnTo>
                <a:lnTo>
                  <a:pt x="3178563" y="3178364"/>
                </a:lnTo>
                <a:cubicBezTo>
                  <a:pt x="3236356" y="3120569"/>
                  <a:pt x="3312105" y="3091671"/>
                  <a:pt x="3387854" y="3091671"/>
                </a:cubicBezTo>
                <a:close/>
                <a:moveTo>
                  <a:pt x="8611730" y="1181100"/>
                </a:moveTo>
                <a:cubicBezTo>
                  <a:pt x="8687478" y="1181100"/>
                  <a:pt x="8763227" y="1209998"/>
                  <a:pt x="8821021" y="1267792"/>
                </a:cubicBezTo>
                <a:cubicBezTo>
                  <a:pt x="8936610" y="1383381"/>
                  <a:pt x="8936610" y="1570786"/>
                  <a:pt x="8821021" y="1686374"/>
                </a:cubicBezTo>
                <a:lnTo>
                  <a:pt x="4217018" y="6290379"/>
                </a:lnTo>
                <a:cubicBezTo>
                  <a:pt x="4101429" y="6405968"/>
                  <a:pt x="3914024" y="6405968"/>
                  <a:pt x="3798436" y="6290379"/>
                </a:cubicBezTo>
                <a:cubicBezTo>
                  <a:pt x="3682847" y="6174790"/>
                  <a:pt x="3682846" y="5987385"/>
                  <a:pt x="3798436" y="5871796"/>
                </a:cubicBezTo>
                <a:lnTo>
                  <a:pt x="8402438" y="1267792"/>
                </a:lnTo>
                <a:cubicBezTo>
                  <a:pt x="8460232" y="1209998"/>
                  <a:pt x="8535981" y="1181100"/>
                  <a:pt x="8611730" y="1181100"/>
                </a:cubicBezTo>
                <a:close/>
                <a:moveTo>
                  <a:pt x="7549887" y="1181099"/>
                </a:moveTo>
                <a:cubicBezTo>
                  <a:pt x="7625636" y="1181099"/>
                  <a:pt x="7701384" y="1209997"/>
                  <a:pt x="7759179" y="1267790"/>
                </a:cubicBezTo>
                <a:cubicBezTo>
                  <a:pt x="7874767" y="1383380"/>
                  <a:pt x="7874767" y="1570786"/>
                  <a:pt x="7759179" y="1686374"/>
                </a:cubicBezTo>
                <a:lnTo>
                  <a:pt x="3155176" y="6290378"/>
                </a:lnTo>
                <a:cubicBezTo>
                  <a:pt x="3039587" y="6405967"/>
                  <a:pt x="2852181" y="6405967"/>
                  <a:pt x="2736593" y="6290378"/>
                </a:cubicBezTo>
                <a:cubicBezTo>
                  <a:pt x="2621004" y="6174790"/>
                  <a:pt x="2621004" y="5987384"/>
                  <a:pt x="2736593" y="5871795"/>
                </a:cubicBezTo>
                <a:lnTo>
                  <a:pt x="7340595" y="1267791"/>
                </a:lnTo>
                <a:cubicBezTo>
                  <a:pt x="7398390" y="1209996"/>
                  <a:pt x="7474138" y="1181099"/>
                  <a:pt x="7549887" y="1181099"/>
                </a:cubicBezTo>
                <a:close/>
                <a:moveTo>
                  <a:pt x="4232402" y="1181099"/>
                </a:moveTo>
                <a:cubicBezTo>
                  <a:pt x="4308152" y="1181099"/>
                  <a:pt x="4383901" y="1209996"/>
                  <a:pt x="4441695" y="1267791"/>
                </a:cubicBezTo>
                <a:cubicBezTo>
                  <a:pt x="4557283" y="1383379"/>
                  <a:pt x="4557283" y="1570785"/>
                  <a:pt x="4441695" y="1686374"/>
                </a:cubicBezTo>
                <a:lnTo>
                  <a:pt x="0" y="6128068"/>
                </a:lnTo>
                <a:lnTo>
                  <a:pt x="0" y="5290902"/>
                </a:lnTo>
                <a:lnTo>
                  <a:pt x="4023113" y="1267791"/>
                </a:lnTo>
                <a:cubicBezTo>
                  <a:pt x="4080908" y="1209997"/>
                  <a:pt x="4156655" y="1181099"/>
                  <a:pt x="4232402" y="1181099"/>
                </a:cubicBezTo>
                <a:close/>
                <a:moveTo>
                  <a:pt x="2543307" y="800100"/>
                </a:moveTo>
                <a:cubicBezTo>
                  <a:pt x="2619056" y="800099"/>
                  <a:pt x="2694804" y="828996"/>
                  <a:pt x="2752598" y="886791"/>
                </a:cubicBezTo>
                <a:cubicBezTo>
                  <a:pt x="2868187" y="1002379"/>
                  <a:pt x="2868187" y="1189785"/>
                  <a:pt x="2752598" y="1305374"/>
                </a:cubicBezTo>
                <a:lnTo>
                  <a:pt x="2" y="4057969"/>
                </a:lnTo>
                <a:lnTo>
                  <a:pt x="2" y="3220802"/>
                </a:lnTo>
                <a:lnTo>
                  <a:pt x="2334015" y="886790"/>
                </a:lnTo>
                <a:cubicBezTo>
                  <a:pt x="2391809" y="828996"/>
                  <a:pt x="2467558" y="800099"/>
                  <a:pt x="2543307" y="800100"/>
                </a:cubicBezTo>
                <a:close/>
                <a:moveTo>
                  <a:pt x="11140422" y="800099"/>
                </a:moveTo>
                <a:cubicBezTo>
                  <a:pt x="11216171" y="800099"/>
                  <a:pt x="11291919" y="828996"/>
                  <a:pt x="11349713" y="886791"/>
                </a:cubicBezTo>
                <a:cubicBezTo>
                  <a:pt x="11465303" y="1002379"/>
                  <a:pt x="11465302" y="1189786"/>
                  <a:pt x="11349713" y="1305374"/>
                </a:cubicBezTo>
                <a:lnTo>
                  <a:pt x="6745708" y="5909379"/>
                </a:lnTo>
                <a:cubicBezTo>
                  <a:pt x="6630120" y="6024967"/>
                  <a:pt x="6442714" y="6024967"/>
                  <a:pt x="6327125" y="5909379"/>
                </a:cubicBezTo>
                <a:cubicBezTo>
                  <a:pt x="6211536" y="5793789"/>
                  <a:pt x="6211536" y="5606384"/>
                  <a:pt x="6327124" y="5490795"/>
                </a:cubicBezTo>
                <a:lnTo>
                  <a:pt x="10931130" y="886791"/>
                </a:lnTo>
                <a:cubicBezTo>
                  <a:pt x="10988924" y="828996"/>
                  <a:pt x="11064674" y="800099"/>
                  <a:pt x="11140422" y="800099"/>
                </a:cubicBezTo>
                <a:close/>
                <a:moveTo>
                  <a:pt x="12191999" y="686374"/>
                </a:moveTo>
                <a:lnTo>
                  <a:pt x="12191999" y="1523542"/>
                </a:lnTo>
                <a:lnTo>
                  <a:pt x="8606262" y="5109279"/>
                </a:lnTo>
                <a:cubicBezTo>
                  <a:pt x="8490673" y="5224868"/>
                  <a:pt x="8303268" y="5224868"/>
                  <a:pt x="8187679" y="5109279"/>
                </a:cubicBezTo>
                <a:cubicBezTo>
                  <a:pt x="8072091" y="4993691"/>
                  <a:pt x="8072091" y="4806285"/>
                  <a:pt x="8187679" y="4690696"/>
                </a:cubicBezTo>
                <a:close/>
                <a:moveTo>
                  <a:pt x="3686306" y="685799"/>
                </a:moveTo>
                <a:cubicBezTo>
                  <a:pt x="3762056" y="685799"/>
                  <a:pt x="3837803" y="714696"/>
                  <a:pt x="3895597" y="772491"/>
                </a:cubicBezTo>
                <a:cubicBezTo>
                  <a:pt x="4011187" y="888079"/>
                  <a:pt x="4011187" y="1075485"/>
                  <a:pt x="3895597" y="1191074"/>
                </a:cubicBezTo>
                <a:lnTo>
                  <a:pt x="2" y="5086668"/>
                </a:lnTo>
                <a:lnTo>
                  <a:pt x="2" y="4249502"/>
                </a:lnTo>
                <a:lnTo>
                  <a:pt x="3477015" y="772491"/>
                </a:lnTo>
                <a:cubicBezTo>
                  <a:pt x="3534809" y="714697"/>
                  <a:pt x="3610558" y="685799"/>
                  <a:pt x="3686306" y="685799"/>
                </a:cubicBezTo>
                <a:close/>
                <a:moveTo>
                  <a:pt x="2302006" y="1"/>
                </a:moveTo>
                <a:cubicBezTo>
                  <a:pt x="2377754" y="0"/>
                  <a:pt x="2453503" y="28897"/>
                  <a:pt x="2511298" y="86692"/>
                </a:cubicBezTo>
                <a:cubicBezTo>
                  <a:pt x="2626888" y="202281"/>
                  <a:pt x="2626888" y="389687"/>
                  <a:pt x="2511298" y="505275"/>
                </a:cubicBezTo>
                <a:lnTo>
                  <a:pt x="1" y="3016571"/>
                </a:lnTo>
                <a:lnTo>
                  <a:pt x="1" y="2179406"/>
                </a:lnTo>
                <a:lnTo>
                  <a:pt x="2092714" y="86691"/>
                </a:lnTo>
                <a:cubicBezTo>
                  <a:pt x="2150510" y="28898"/>
                  <a:pt x="2226258" y="1"/>
                  <a:pt x="2302006" y="1"/>
                </a:cubicBezTo>
                <a:close/>
                <a:moveTo>
                  <a:pt x="1238770" y="0"/>
                </a:moveTo>
                <a:cubicBezTo>
                  <a:pt x="1314519" y="-1"/>
                  <a:pt x="1390267" y="28896"/>
                  <a:pt x="1448062" y="86691"/>
                </a:cubicBezTo>
                <a:cubicBezTo>
                  <a:pt x="1563651" y="202280"/>
                  <a:pt x="1563651" y="389686"/>
                  <a:pt x="1448062" y="505274"/>
                </a:cubicBezTo>
                <a:lnTo>
                  <a:pt x="2" y="1953335"/>
                </a:lnTo>
                <a:lnTo>
                  <a:pt x="2" y="1116168"/>
                </a:lnTo>
                <a:lnTo>
                  <a:pt x="1029479" y="86691"/>
                </a:lnTo>
                <a:cubicBezTo>
                  <a:pt x="1087273" y="28897"/>
                  <a:pt x="1163022" y="0"/>
                  <a:pt x="123877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5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5EE7F-3DBB-469C-8B64-5324DB38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89D70-E202-4768-9202-B93B4CC2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20AB1-86F0-4A4D-AB07-3A153ECF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E495-51E4-4D40-BE19-F5E0B00266E2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C1C6-BBC3-402C-9E94-AB07C99168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58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1" b="68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14395" r="104" b="6895"/>
          <a:stretch/>
        </p:blipFill>
        <p:spPr/>
      </p:pic>
      <p:sp>
        <p:nvSpPr>
          <p:cNvPr id="12" name="Title 1"/>
          <p:cNvSpPr txBox="1">
            <a:spLocks/>
          </p:cNvSpPr>
          <p:nvPr/>
        </p:nvSpPr>
        <p:spPr>
          <a:xfrm>
            <a:off x="3930879" y="144893"/>
            <a:ext cx="4330241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pc="300" dirty="0">
                <a:solidFill>
                  <a:schemeClr val="accent6">
                    <a:lumMod val="50000"/>
                  </a:schemeClr>
                </a:solidFill>
              </a:rPr>
              <a:t>Team 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t>1</a:t>
            </a:fld>
            <a:endParaRPr lang="en-U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3492CF9-11AC-4A38-8C4E-C48B15B46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14" y="716250"/>
            <a:ext cx="4330241" cy="43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14395" r="104" b="6895"/>
          <a:stretch/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886505" y="353191"/>
            <a:ext cx="6203664" cy="1329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 for your attention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E89F93-2C9F-4360-A415-15036D416A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78" y="2262948"/>
            <a:ext cx="4330241" cy="43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2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">
            <a:extLst>
              <a:ext uri="{FF2B5EF4-FFF2-40B4-BE49-F238E27FC236}">
                <a16:creationId xmlns:a16="http://schemas.microsoft.com/office/drawing/2014/main" id="{31AFA724-7813-4166-A5A7-82405109F8E5}"/>
              </a:ext>
            </a:extLst>
          </p:cNvPr>
          <p:cNvSpPr/>
          <p:nvPr/>
        </p:nvSpPr>
        <p:spPr>
          <a:xfrm>
            <a:off x="0" y="1739726"/>
            <a:ext cx="12192000" cy="29308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16989" y="1749394"/>
            <a:ext cx="2135685" cy="4508618"/>
            <a:chOff x="645948" y="1449388"/>
            <a:chExt cx="2287752" cy="4829644"/>
          </a:xfrm>
          <a:effectLst>
            <a:reflection blurRad="6350" stA="20000" endPos="35000" dir="5400000" sy="-100000" algn="bl" rotWithShape="0"/>
          </a:effectLst>
        </p:grpSpPr>
        <p:grpSp>
          <p:nvGrpSpPr>
            <p:cNvPr id="126" name="Group 125"/>
            <p:cNvGrpSpPr/>
            <p:nvPr/>
          </p:nvGrpSpPr>
          <p:grpSpPr>
            <a:xfrm>
              <a:off x="2194955" y="1449388"/>
              <a:ext cx="370168" cy="30184"/>
              <a:chOff x="3605213" y="133352"/>
              <a:chExt cx="369888" cy="30161"/>
            </a:xfrm>
          </p:grpSpPr>
          <p:sp>
            <p:nvSpPr>
              <p:cNvPr id="166" name="Freeform 12"/>
              <p:cNvSpPr>
                <a:spLocks/>
              </p:cNvSpPr>
              <p:nvPr/>
            </p:nvSpPr>
            <p:spPr bwMode="auto">
              <a:xfrm>
                <a:off x="3617912" y="133352"/>
                <a:ext cx="346075" cy="19050"/>
              </a:xfrm>
              <a:custGeom>
                <a:avLst/>
                <a:gdLst>
                  <a:gd name="T0" fmla="*/ 36 w 1309"/>
                  <a:gd name="T1" fmla="*/ 0 h 74"/>
                  <a:gd name="T2" fmla="*/ 1272 w 1309"/>
                  <a:gd name="T3" fmla="*/ 0 h 74"/>
                  <a:gd name="T4" fmla="*/ 1280 w 1309"/>
                  <a:gd name="T5" fmla="*/ 1 h 74"/>
                  <a:gd name="T6" fmla="*/ 1286 w 1309"/>
                  <a:gd name="T7" fmla="*/ 3 h 74"/>
                  <a:gd name="T8" fmla="*/ 1292 w 1309"/>
                  <a:gd name="T9" fmla="*/ 7 h 74"/>
                  <a:gd name="T10" fmla="*/ 1298 w 1309"/>
                  <a:gd name="T11" fmla="*/ 11 h 74"/>
                  <a:gd name="T12" fmla="*/ 1302 w 1309"/>
                  <a:gd name="T13" fmla="*/ 16 h 74"/>
                  <a:gd name="T14" fmla="*/ 1306 w 1309"/>
                  <a:gd name="T15" fmla="*/ 23 h 74"/>
                  <a:gd name="T16" fmla="*/ 1308 w 1309"/>
                  <a:gd name="T17" fmla="*/ 30 h 74"/>
                  <a:gd name="T18" fmla="*/ 1309 w 1309"/>
                  <a:gd name="T19" fmla="*/ 38 h 74"/>
                  <a:gd name="T20" fmla="*/ 1309 w 1309"/>
                  <a:gd name="T21" fmla="*/ 38 h 74"/>
                  <a:gd name="T22" fmla="*/ 1308 w 1309"/>
                  <a:gd name="T23" fmla="*/ 44 h 74"/>
                  <a:gd name="T24" fmla="*/ 1306 w 1309"/>
                  <a:gd name="T25" fmla="*/ 51 h 74"/>
                  <a:gd name="T26" fmla="*/ 1302 w 1309"/>
                  <a:gd name="T27" fmla="*/ 58 h 74"/>
                  <a:gd name="T28" fmla="*/ 1298 w 1309"/>
                  <a:gd name="T29" fmla="*/ 64 h 74"/>
                  <a:gd name="T30" fmla="*/ 1292 w 1309"/>
                  <a:gd name="T31" fmla="*/ 67 h 74"/>
                  <a:gd name="T32" fmla="*/ 1286 w 1309"/>
                  <a:gd name="T33" fmla="*/ 71 h 74"/>
                  <a:gd name="T34" fmla="*/ 1280 w 1309"/>
                  <a:gd name="T35" fmla="*/ 73 h 74"/>
                  <a:gd name="T36" fmla="*/ 1272 w 1309"/>
                  <a:gd name="T37" fmla="*/ 74 h 74"/>
                  <a:gd name="T38" fmla="*/ 36 w 1309"/>
                  <a:gd name="T39" fmla="*/ 74 h 74"/>
                  <a:gd name="T40" fmla="*/ 30 w 1309"/>
                  <a:gd name="T41" fmla="*/ 73 h 74"/>
                  <a:gd name="T42" fmla="*/ 23 w 1309"/>
                  <a:gd name="T43" fmla="*/ 71 h 74"/>
                  <a:gd name="T44" fmla="*/ 16 w 1309"/>
                  <a:gd name="T45" fmla="*/ 67 h 74"/>
                  <a:gd name="T46" fmla="*/ 10 w 1309"/>
                  <a:gd name="T47" fmla="*/ 64 h 74"/>
                  <a:gd name="T48" fmla="*/ 6 w 1309"/>
                  <a:gd name="T49" fmla="*/ 58 h 74"/>
                  <a:gd name="T50" fmla="*/ 2 w 1309"/>
                  <a:gd name="T51" fmla="*/ 51 h 74"/>
                  <a:gd name="T52" fmla="*/ 1 w 1309"/>
                  <a:gd name="T53" fmla="*/ 44 h 74"/>
                  <a:gd name="T54" fmla="*/ 0 w 1309"/>
                  <a:gd name="T55" fmla="*/ 38 h 74"/>
                  <a:gd name="T56" fmla="*/ 0 w 1309"/>
                  <a:gd name="T57" fmla="*/ 38 h 74"/>
                  <a:gd name="T58" fmla="*/ 1 w 1309"/>
                  <a:gd name="T59" fmla="*/ 30 h 74"/>
                  <a:gd name="T60" fmla="*/ 2 w 1309"/>
                  <a:gd name="T61" fmla="*/ 23 h 74"/>
                  <a:gd name="T62" fmla="*/ 6 w 1309"/>
                  <a:gd name="T63" fmla="*/ 16 h 74"/>
                  <a:gd name="T64" fmla="*/ 10 w 1309"/>
                  <a:gd name="T65" fmla="*/ 11 h 74"/>
                  <a:gd name="T66" fmla="*/ 16 w 1309"/>
                  <a:gd name="T67" fmla="*/ 7 h 74"/>
                  <a:gd name="T68" fmla="*/ 23 w 1309"/>
                  <a:gd name="T69" fmla="*/ 3 h 74"/>
                  <a:gd name="T70" fmla="*/ 30 w 1309"/>
                  <a:gd name="T71" fmla="*/ 1 h 74"/>
                  <a:gd name="T72" fmla="*/ 36 w 1309"/>
                  <a:gd name="T7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09" h="74">
                    <a:moveTo>
                      <a:pt x="36" y="0"/>
                    </a:moveTo>
                    <a:lnTo>
                      <a:pt x="1272" y="0"/>
                    </a:lnTo>
                    <a:lnTo>
                      <a:pt x="1280" y="1"/>
                    </a:lnTo>
                    <a:lnTo>
                      <a:pt x="1286" y="3"/>
                    </a:lnTo>
                    <a:lnTo>
                      <a:pt x="1292" y="7"/>
                    </a:lnTo>
                    <a:lnTo>
                      <a:pt x="1298" y="11"/>
                    </a:lnTo>
                    <a:lnTo>
                      <a:pt x="1302" y="16"/>
                    </a:lnTo>
                    <a:lnTo>
                      <a:pt x="1306" y="23"/>
                    </a:lnTo>
                    <a:lnTo>
                      <a:pt x="1308" y="30"/>
                    </a:lnTo>
                    <a:lnTo>
                      <a:pt x="1309" y="38"/>
                    </a:lnTo>
                    <a:lnTo>
                      <a:pt x="1309" y="38"/>
                    </a:lnTo>
                    <a:lnTo>
                      <a:pt x="1308" y="44"/>
                    </a:lnTo>
                    <a:lnTo>
                      <a:pt x="1306" y="51"/>
                    </a:lnTo>
                    <a:lnTo>
                      <a:pt x="1302" y="58"/>
                    </a:lnTo>
                    <a:lnTo>
                      <a:pt x="1298" y="64"/>
                    </a:lnTo>
                    <a:lnTo>
                      <a:pt x="1292" y="67"/>
                    </a:lnTo>
                    <a:lnTo>
                      <a:pt x="1286" y="71"/>
                    </a:lnTo>
                    <a:lnTo>
                      <a:pt x="1280" y="73"/>
                    </a:lnTo>
                    <a:lnTo>
                      <a:pt x="1272" y="74"/>
                    </a:lnTo>
                    <a:lnTo>
                      <a:pt x="36" y="74"/>
                    </a:lnTo>
                    <a:lnTo>
                      <a:pt x="30" y="73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0" y="64"/>
                    </a:lnTo>
                    <a:lnTo>
                      <a:pt x="6" y="58"/>
                    </a:lnTo>
                    <a:lnTo>
                      <a:pt x="2" y="51"/>
                    </a:lnTo>
                    <a:lnTo>
                      <a:pt x="1" y="4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0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0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13"/>
              <p:cNvSpPr>
                <a:spLocks noChangeArrowheads="1"/>
              </p:cNvSpPr>
              <p:nvPr/>
            </p:nvSpPr>
            <p:spPr bwMode="auto">
              <a:xfrm>
                <a:off x="3605213" y="142875"/>
                <a:ext cx="369888" cy="20638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645948" y="2138884"/>
              <a:ext cx="30171" cy="1015173"/>
              <a:chOff x="2057454" y="822328"/>
              <a:chExt cx="30149" cy="1014410"/>
            </a:xfrm>
          </p:grpSpPr>
          <p:sp>
            <p:nvSpPr>
              <p:cNvPr id="160" name="Freeform 6"/>
              <p:cNvSpPr>
                <a:spLocks/>
              </p:cNvSpPr>
              <p:nvPr/>
            </p:nvSpPr>
            <p:spPr bwMode="auto">
              <a:xfrm>
                <a:off x="2057478" y="828677"/>
                <a:ext cx="19050" cy="200025"/>
              </a:xfrm>
              <a:custGeom>
                <a:avLst/>
                <a:gdLst>
                  <a:gd name="T0" fmla="*/ 0 w 74"/>
                  <a:gd name="T1" fmla="*/ 723 h 760"/>
                  <a:gd name="T2" fmla="*/ 0 w 74"/>
                  <a:gd name="T3" fmla="*/ 37 h 760"/>
                  <a:gd name="T4" fmla="*/ 1 w 74"/>
                  <a:gd name="T5" fmla="*/ 29 h 760"/>
                  <a:gd name="T6" fmla="*/ 3 w 74"/>
                  <a:gd name="T7" fmla="*/ 22 h 760"/>
                  <a:gd name="T8" fmla="*/ 7 w 74"/>
                  <a:gd name="T9" fmla="*/ 16 h 760"/>
                  <a:gd name="T10" fmla="*/ 11 w 74"/>
                  <a:gd name="T11" fmla="*/ 11 h 760"/>
                  <a:gd name="T12" fmla="*/ 16 w 74"/>
                  <a:gd name="T13" fmla="*/ 6 h 760"/>
                  <a:gd name="T14" fmla="*/ 23 w 74"/>
                  <a:gd name="T15" fmla="*/ 3 h 760"/>
                  <a:gd name="T16" fmla="*/ 30 w 74"/>
                  <a:gd name="T17" fmla="*/ 1 h 760"/>
                  <a:gd name="T18" fmla="*/ 38 w 74"/>
                  <a:gd name="T19" fmla="*/ 0 h 760"/>
                  <a:gd name="T20" fmla="*/ 38 w 74"/>
                  <a:gd name="T21" fmla="*/ 0 h 760"/>
                  <a:gd name="T22" fmla="*/ 44 w 74"/>
                  <a:gd name="T23" fmla="*/ 1 h 760"/>
                  <a:gd name="T24" fmla="*/ 51 w 74"/>
                  <a:gd name="T25" fmla="*/ 3 h 760"/>
                  <a:gd name="T26" fmla="*/ 58 w 74"/>
                  <a:gd name="T27" fmla="*/ 6 h 760"/>
                  <a:gd name="T28" fmla="*/ 63 w 74"/>
                  <a:gd name="T29" fmla="*/ 11 h 760"/>
                  <a:gd name="T30" fmla="*/ 67 w 74"/>
                  <a:gd name="T31" fmla="*/ 16 h 760"/>
                  <a:gd name="T32" fmla="*/ 71 w 74"/>
                  <a:gd name="T33" fmla="*/ 22 h 760"/>
                  <a:gd name="T34" fmla="*/ 73 w 74"/>
                  <a:gd name="T35" fmla="*/ 29 h 760"/>
                  <a:gd name="T36" fmla="*/ 74 w 74"/>
                  <a:gd name="T37" fmla="*/ 37 h 760"/>
                  <a:gd name="T38" fmla="*/ 74 w 74"/>
                  <a:gd name="T39" fmla="*/ 723 h 760"/>
                  <a:gd name="T40" fmla="*/ 73 w 74"/>
                  <a:gd name="T41" fmla="*/ 730 h 760"/>
                  <a:gd name="T42" fmla="*/ 71 w 74"/>
                  <a:gd name="T43" fmla="*/ 738 h 760"/>
                  <a:gd name="T44" fmla="*/ 67 w 74"/>
                  <a:gd name="T45" fmla="*/ 744 h 760"/>
                  <a:gd name="T46" fmla="*/ 63 w 74"/>
                  <a:gd name="T47" fmla="*/ 750 h 760"/>
                  <a:gd name="T48" fmla="*/ 58 w 74"/>
                  <a:gd name="T49" fmla="*/ 754 h 760"/>
                  <a:gd name="T50" fmla="*/ 51 w 74"/>
                  <a:gd name="T51" fmla="*/ 758 h 760"/>
                  <a:gd name="T52" fmla="*/ 44 w 74"/>
                  <a:gd name="T53" fmla="*/ 760 h 760"/>
                  <a:gd name="T54" fmla="*/ 38 w 74"/>
                  <a:gd name="T55" fmla="*/ 760 h 760"/>
                  <a:gd name="T56" fmla="*/ 38 w 74"/>
                  <a:gd name="T57" fmla="*/ 760 h 760"/>
                  <a:gd name="T58" fmla="*/ 30 w 74"/>
                  <a:gd name="T59" fmla="*/ 760 h 760"/>
                  <a:gd name="T60" fmla="*/ 23 w 74"/>
                  <a:gd name="T61" fmla="*/ 758 h 760"/>
                  <a:gd name="T62" fmla="*/ 16 w 74"/>
                  <a:gd name="T63" fmla="*/ 754 h 760"/>
                  <a:gd name="T64" fmla="*/ 11 w 74"/>
                  <a:gd name="T65" fmla="*/ 750 h 760"/>
                  <a:gd name="T66" fmla="*/ 7 w 74"/>
                  <a:gd name="T67" fmla="*/ 744 h 760"/>
                  <a:gd name="T68" fmla="*/ 3 w 74"/>
                  <a:gd name="T69" fmla="*/ 738 h 760"/>
                  <a:gd name="T70" fmla="*/ 1 w 74"/>
                  <a:gd name="T71" fmla="*/ 730 h 760"/>
                  <a:gd name="T72" fmla="*/ 0 w 74"/>
                  <a:gd name="T73" fmla="*/ 723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7"/>
              <p:cNvSpPr>
                <a:spLocks/>
              </p:cNvSpPr>
              <p:nvPr/>
            </p:nvSpPr>
            <p:spPr bwMode="auto">
              <a:xfrm>
                <a:off x="2057454" y="1281117"/>
                <a:ext cx="19050" cy="155575"/>
              </a:xfrm>
              <a:custGeom>
                <a:avLst/>
                <a:gdLst>
                  <a:gd name="T0" fmla="*/ 0 w 74"/>
                  <a:gd name="T1" fmla="*/ 550 h 588"/>
                  <a:gd name="T2" fmla="*/ 0 w 74"/>
                  <a:gd name="T3" fmla="*/ 37 h 588"/>
                  <a:gd name="T4" fmla="*/ 1 w 74"/>
                  <a:gd name="T5" fmla="*/ 29 h 588"/>
                  <a:gd name="T6" fmla="*/ 3 w 74"/>
                  <a:gd name="T7" fmla="*/ 22 h 588"/>
                  <a:gd name="T8" fmla="*/ 7 w 74"/>
                  <a:gd name="T9" fmla="*/ 17 h 588"/>
                  <a:gd name="T10" fmla="*/ 11 w 74"/>
                  <a:gd name="T11" fmla="*/ 11 h 588"/>
                  <a:gd name="T12" fmla="*/ 16 w 74"/>
                  <a:gd name="T13" fmla="*/ 6 h 588"/>
                  <a:gd name="T14" fmla="*/ 23 w 74"/>
                  <a:gd name="T15" fmla="*/ 3 h 588"/>
                  <a:gd name="T16" fmla="*/ 30 w 74"/>
                  <a:gd name="T17" fmla="*/ 1 h 588"/>
                  <a:gd name="T18" fmla="*/ 38 w 74"/>
                  <a:gd name="T19" fmla="*/ 0 h 588"/>
                  <a:gd name="T20" fmla="*/ 38 w 74"/>
                  <a:gd name="T21" fmla="*/ 0 h 588"/>
                  <a:gd name="T22" fmla="*/ 44 w 74"/>
                  <a:gd name="T23" fmla="*/ 1 h 588"/>
                  <a:gd name="T24" fmla="*/ 51 w 74"/>
                  <a:gd name="T25" fmla="*/ 3 h 588"/>
                  <a:gd name="T26" fmla="*/ 58 w 74"/>
                  <a:gd name="T27" fmla="*/ 6 h 588"/>
                  <a:gd name="T28" fmla="*/ 63 w 74"/>
                  <a:gd name="T29" fmla="*/ 11 h 588"/>
                  <a:gd name="T30" fmla="*/ 67 w 74"/>
                  <a:gd name="T31" fmla="*/ 17 h 588"/>
                  <a:gd name="T32" fmla="*/ 71 w 74"/>
                  <a:gd name="T33" fmla="*/ 22 h 588"/>
                  <a:gd name="T34" fmla="*/ 73 w 74"/>
                  <a:gd name="T35" fmla="*/ 29 h 588"/>
                  <a:gd name="T36" fmla="*/ 74 w 74"/>
                  <a:gd name="T37" fmla="*/ 37 h 588"/>
                  <a:gd name="T38" fmla="*/ 74 w 74"/>
                  <a:gd name="T39" fmla="*/ 550 h 588"/>
                  <a:gd name="T40" fmla="*/ 73 w 74"/>
                  <a:gd name="T41" fmla="*/ 558 h 588"/>
                  <a:gd name="T42" fmla="*/ 71 w 74"/>
                  <a:gd name="T43" fmla="*/ 565 h 588"/>
                  <a:gd name="T44" fmla="*/ 67 w 74"/>
                  <a:gd name="T45" fmla="*/ 571 h 588"/>
                  <a:gd name="T46" fmla="*/ 63 w 74"/>
                  <a:gd name="T47" fmla="*/ 576 h 588"/>
                  <a:gd name="T48" fmla="*/ 58 w 74"/>
                  <a:gd name="T49" fmla="*/ 581 h 588"/>
                  <a:gd name="T50" fmla="*/ 51 w 74"/>
                  <a:gd name="T51" fmla="*/ 584 h 588"/>
                  <a:gd name="T52" fmla="*/ 44 w 74"/>
                  <a:gd name="T53" fmla="*/ 587 h 588"/>
                  <a:gd name="T54" fmla="*/ 38 w 74"/>
                  <a:gd name="T55" fmla="*/ 588 h 588"/>
                  <a:gd name="T56" fmla="*/ 38 w 74"/>
                  <a:gd name="T57" fmla="*/ 588 h 588"/>
                  <a:gd name="T58" fmla="*/ 30 w 74"/>
                  <a:gd name="T59" fmla="*/ 587 h 588"/>
                  <a:gd name="T60" fmla="*/ 23 w 74"/>
                  <a:gd name="T61" fmla="*/ 584 h 588"/>
                  <a:gd name="T62" fmla="*/ 16 w 74"/>
                  <a:gd name="T63" fmla="*/ 581 h 588"/>
                  <a:gd name="T64" fmla="*/ 11 w 74"/>
                  <a:gd name="T65" fmla="*/ 576 h 588"/>
                  <a:gd name="T66" fmla="*/ 7 w 74"/>
                  <a:gd name="T67" fmla="*/ 571 h 588"/>
                  <a:gd name="T68" fmla="*/ 3 w 74"/>
                  <a:gd name="T69" fmla="*/ 565 h 588"/>
                  <a:gd name="T70" fmla="*/ 1 w 74"/>
                  <a:gd name="T71" fmla="*/ 558 h 588"/>
                  <a:gd name="T72" fmla="*/ 0 w 74"/>
                  <a:gd name="T73" fmla="*/ 55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8"/>
              <p:cNvSpPr>
                <a:spLocks/>
              </p:cNvSpPr>
              <p:nvPr/>
            </p:nvSpPr>
            <p:spPr bwMode="auto">
              <a:xfrm>
                <a:off x="2057473" y="1676404"/>
                <a:ext cx="19050" cy="155575"/>
              </a:xfrm>
              <a:custGeom>
                <a:avLst/>
                <a:gdLst>
                  <a:gd name="T0" fmla="*/ 0 w 74"/>
                  <a:gd name="T1" fmla="*/ 551 h 587"/>
                  <a:gd name="T2" fmla="*/ 0 w 74"/>
                  <a:gd name="T3" fmla="*/ 38 h 587"/>
                  <a:gd name="T4" fmla="*/ 1 w 74"/>
                  <a:gd name="T5" fmla="*/ 30 h 587"/>
                  <a:gd name="T6" fmla="*/ 3 w 74"/>
                  <a:gd name="T7" fmla="*/ 23 h 587"/>
                  <a:gd name="T8" fmla="*/ 7 w 74"/>
                  <a:gd name="T9" fmla="*/ 16 h 587"/>
                  <a:gd name="T10" fmla="*/ 11 w 74"/>
                  <a:gd name="T11" fmla="*/ 11 h 587"/>
                  <a:gd name="T12" fmla="*/ 16 w 74"/>
                  <a:gd name="T13" fmla="*/ 7 h 587"/>
                  <a:gd name="T14" fmla="*/ 23 w 74"/>
                  <a:gd name="T15" fmla="*/ 3 h 587"/>
                  <a:gd name="T16" fmla="*/ 30 w 74"/>
                  <a:gd name="T17" fmla="*/ 1 h 587"/>
                  <a:gd name="T18" fmla="*/ 38 w 74"/>
                  <a:gd name="T19" fmla="*/ 0 h 587"/>
                  <a:gd name="T20" fmla="*/ 38 w 74"/>
                  <a:gd name="T21" fmla="*/ 0 h 587"/>
                  <a:gd name="T22" fmla="*/ 44 w 74"/>
                  <a:gd name="T23" fmla="*/ 1 h 587"/>
                  <a:gd name="T24" fmla="*/ 51 w 74"/>
                  <a:gd name="T25" fmla="*/ 3 h 587"/>
                  <a:gd name="T26" fmla="*/ 58 w 74"/>
                  <a:gd name="T27" fmla="*/ 7 h 587"/>
                  <a:gd name="T28" fmla="*/ 63 w 74"/>
                  <a:gd name="T29" fmla="*/ 11 h 587"/>
                  <a:gd name="T30" fmla="*/ 67 w 74"/>
                  <a:gd name="T31" fmla="*/ 16 h 587"/>
                  <a:gd name="T32" fmla="*/ 71 w 74"/>
                  <a:gd name="T33" fmla="*/ 23 h 587"/>
                  <a:gd name="T34" fmla="*/ 73 w 74"/>
                  <a:gd name="T35" fmla="*/ 30 h 587"/>
                  <a:gd name="T36" fmla="*/ 74 w 74"/>
                  <a:gd name="T37" fmla="*/ 38 h 587"/>
                  <a:gd name="T38" fmla="*/ 74 w 74"/>
                  <a:gd name="T39" fmla="*/ 551 h 587"/>
                  <a:gd name="T40" fmla="*/ 73 w 74"/>
                  <a:gd name="T41" fmla="*/ 557 h 587"/>
                  <a:gd name="T42" fmla="*/ 71 w 74"/>
                  <a:gd name="T43" fmla="*/ 564 h 587"/>
                  <a:gd name="T44" fmla="*/ 67 w 74"/>
                  <a:gd name="T45" fmla="*/ 571 h 587"/>
                  <a:gd name="T46" fmla="*/ 63 w 74"/>
                  <a:gd name="T47" fmla="*/ 577 h 587"/>
                  <a:gd name="T48" fmla="*/ 58 w 74"/>
                  <a:gd name="T49" fmla="*/ 581 h 587"/>
                  <a:gd name="T50" fmla="*/ 51 w 74"/>
                  <a:gd name="T51" fmla="*/ 585 h 587"/>
                  <a:gd name="T52" fmla="*/ 44 w 74"/>
                  <a:gd name="T53" fmla="*/ 586 h 587"/>
                  <a:gd name="T54" fmla="*/ 38 w 74"/>
                  <a:gd name="T55" fmla="*/ 587 h 587"/>
                  <a:gd name="T56" fmla="*/ 38 w 74"/>
                  <a:gd name="T57" fmla="*/ 587 h 587"/>
                  <a:gd name="T58" fmla="*/ 30 w 74"/>
                  <a:gd name="T59" fmla="*/ 586 h 587"/>
                  <a:gd name="T60" fmla="*/ 23 w 74"/>
                  <a:gd name="T61" fmla="*/ 585 h 587"/>
                  <a:gd name="T62" fmla="*/ 16 w 74"/>
                  <a:gd name="T63" fmla="*/ 581 h 587"/>
                  <a:gd name="T64" fmla="*/ 11 w 74"/>
                  <a:gd name="T65" fmla="*/ 577 h 587"/>
                  <a:gd name="T66" fmla="*/ 7 w 74"/>
                  <a:gd name="T67" fmla="*/ 571 h 587"/>
                  <a:gd name="T68" fmla="*/ 3 w 74"/>
                  <a:gd name="T69" fmla="*/ 564 h 587"/>
                  <a:gd name="T70" fmla="*/ 1 w 74"/>
                  <a:gd name="T71" fmla="*/ 557 h 587"/>
                  <a:gd name="T72" fmla="*/ 0 w 74"/>
                  <a:gd name="T73" fmla="*/ 551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9"/>
              <p:cNvSpPr>
                <a:spLocks noChangeArrowheads="1"/>
              </p:cNvSpPr>
              <p:nvPr/>
            </p:nvSpPr>
            <p:spPr bwMode="auto">
              <a:xfrm>
                <a:off x="2066965" y="822328"/>
                <a:ext cx="20638" cy="214313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10"/>
              <p:cNvSpPr>
                <a:spLocks noChangeArrowheads="1"/>
              </p:cNvSpPr>
              <p:nvPr/>
            </p:nvSpPr>
            <p:spPr bwMode="auto">
              <a:xfrm>
                <a:off x="2066960" y="1276353"/>
                <a:ext cx="20638" cy="165101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11"/>
              <p:cNvSpPr>
                <a:spLocks noChangeArrowheads="1"/>
              </p:cNvSpPr>
              <p:nvPr/>
            </p:nvSpPr>
            <p:spPr bwMode="auto">
              <a:xfrm>
                <a:off x="2066925" y="1670049"/>
                <a:ext cx="20638" cy="166689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8" name="Freeform 14"/>
            <p:cNvSpPr>
              <a:spLocks/>
            </p:cNvSpPr>
            <p:nvPr/>
          </p:nvSpPr>
          <p:spPr bwMode="auto">
            <a:xfrm>
              <a:off x="672981" y="1474806"/>
              <a:ext cx="2260719" cy="4804226"/>
            </a:xfrm>
            <a:custGeom>
              <a:avLst/>
              <a:gdLst>
                <a:gd name="T0" fmla="*/ 7316 w 8536"/>
                <a:gd name="T1" fmla="*/ 1 h 18144"/>
                <a:gd name="T2" fmla="*/ 7508 w 8536"/>
                <a:gd name="T3" fmla="*/ 26 h 18144"/>
                <a:gd name="T4" fmla="*/ 7691 w 8536"/>
                <a:gd name="T5" fmla="*/ 77 h 18144"/>
                <a:gd name="T6" fmla="*/ 7862 w 8536"/>
                <a:gd name="T7" fmla="*/ 155 h 18144"/>
                <a:gd name="T8" fmla="*/ 8018 w 8536"/>
                <a:gd name="T9" fmla="*/ 255 h 18144"/>
                <a:gd name="T10" fmla="*/ 8158 w 8536"/>
                <a:gd name="T11" fmla="*/ 377 h 18144"/>
                <a:gd name="T12" fmla="*/ 8279 w 8536"/>
                <a:gd name="T13" fmla="*/ 517 h 18144"/>
                <a:gd name="T14" fmla="*/ 8380 w 8536"/>
                <a:gd name="T15" fmla="*/ 674 h 18144"/>
                <a:gd name="T16" fmla="*/ 8457 w 8536"/>
                <a:gd name="T17" fmla="*/ 845 h 18144"/>
                <a:gd name="T18" fmla="*/ 8510 w 8536"/>
                <a:gd name="T19" fmla="*/ 1027 h 18144"/>
                <a:gd name="T20" fmla="*/ 8535 w 8536"/>
                <a:gd name="T21" fmla="*/ 1218 h 18144"/>
                <a:gd name="T22" fmla="*/ 8535 w 8536"/>
                <a:gd name="T23" fmla="*/ 16924 h 18144"/>
                <a:gd name="T24" fmla="*/ 8510 w 8536"/>
                <a:gd name="T25" fmla="*/ 17117 h 18144"/>
                <a:gd name="T26" fmla="*/ 8457 w 8536"/>
                <a:gd name="T27" fmla="*/ 17299 h 18144"/>
                <a:gd name="T28" fmla="*/ 8380 w 8536"/>
                <a:gd name="T29" fmla="*/ 17470 h 18144"/>
                <a:gd name="T30" fmla="*/ 8279 w 8536"/>
                <a:gd name="T31" fmla="*/ 17626 h 18144"/>
                <a:gd name="T32" fmla="*/ 8158 w 8536"/>
                <a:gd name="T33" fmla="*/ 17767 h 18144"/>
                <a:gd name="T34" fmla="*/ 8018 w 8536"/>
                <a:gd name="T35" fmla="*/ 17888 h 18144"/>
                <a:gd name="T36" fmla="*/ 7862 w 8536"/>
                <a:gd name="T37" fmla="*/ 17988 h 18144"/>
                <a:gd name="T38" fmla="*/ 7691 w 8536"/>
                <a:gd name="T39" fmla="*/ 18065 h 18144"/>
                <a:gd name="T40" fmla="*/ 7508 w 8536"/>
                <a:gd name="T41" fmla="*/ 18118 h 18144"/>
                <a:gd name="T42" fmla="*/ 7316 w 8536"/>
                <a:gd name="T43" fmla="*/ 18143 h 18144"/>
                <a:gd name="T44" fmla="*/ 1220 w 8536"/>
                <a:gd name="T45" fmla="*/ 18143 h 18144"/>
                <a:gd name="T46" fmla="*/ 1027 w 8536"/>
                <a:gd name="T47" fmla="*/ 18118 h 18144"/>
                <a:gd name="T48" fmla="*/ 845 w 8536"/>
                <a:gd name="T49" fmla="*/ 18065 h 18144"/>
                <a:gd name="T50" fmla="*/ 674 w 8536"/>
                <a:gd name="T51" fmla="*/ 17988 h 18144"/>
                <a:gd name="T52" fmla="*/ 518 w 8536"/>
                <a:gd name="T53" fmla="*/ 17888 h 18144"/>
                <a:gd name="T54" fmla="*/ 377 w 8536"/>
                <a:gd name="T55" fmla="*/ 17767 h 18144"/>
                <a:gd name="T56" fmla="*/ 256 w 8536"/>
                <a:gd name="T57" fmla="*/ 17626 h 18144"/>
                <a:gd name="T58" fmla="*/ 156 w 8536"/>
                <a:gd name="T59" fmla="*/ 17470 h 18144"/>
                <a:gd name="T60" fmla="*/ 78 w 8536"/>
                <a:gd name="T61" fmla="*/ 17299 h 18144"/>
                <a:gd name="T62" fmla="*/ 26 w 8536"/>
                <a:gd name="T63" fmla="*/ 17117 h 18144"/>
                <a:gd name="T64" fmla="*/ 2 w 8536"/>
                <a:gd name="T65" fmla="*/ 16924 h 18144"/>
                <a:gd name="T66" fmla="*/ 2 w 8536"/>
                <a:gd name="T67" fmla="*/ 1218 h 18144"/>
                <a:gd name="T68" fmla="*/ 26 w 8536"/>
                <a:gd name="T69" fmla="*/ 1027 h 18144"/>
                <a:gd name="T70" fmla="*/ 78 w 8536"/>
                <a:gd name="T71" fmla="*/ 845 h 18144"/>
                <a:gd name="T72" fmla="*/ 156 w 8536"/>
                <a:gd name="T73" fmla="*/ 674 h 18144"/>
                <a:gd name="T74" fmla="*/ 256 w 8536"/>
                <a:gd name="T75" fmla="*/ 517 h 18144"/>
                <a:gd name="T76" fmla="*/ 377 w 8536"/>
                <a:gd name="T77" fmla="*/ 377 h 18144"/>
                <a:gd name="T78" fmla="*/ 518 w 8536"/>
                <a:gd name="T79" fmla="*/ 255 h 18144"/>
                <a:gd name="T80" fmla="*/ 674 w 8536"/>
                <a:gd name="T81" fmla="*/ 155 h 18144"/>
                <a:gd name="T82" fmla="*/ 845 w 8536"/>
                <a:gd name="T83" fmla="*/ 77 h 18144"/>
                <a:gd name="T84" fmla="*/ 1027 w 8536"/>
                <a:gd name="T85" fmla="*/ 26 h 18144"/>
                <a:gd name="T86" fmla="*/ 1220 w 8536"/>
                <a:gd name="T87" fmla="*/ 1 h 18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"/>
            <p:cNvSpPr>
              <a:spLocks/>
            </p:cNvSpPr>
            <p:nvPr/>
          </p:nvSpPr>
          <p:spPr bwMode="auto">
            <a:xfrm>
              <a:off x="695223" y="1497048"/>
              <a:ext cx="2216235" cy="4759742"/>
            </a:xfrm>
            <a:custGeom>
              <a:avLst/>
              <a:gdLst>
                <a:gd name="T0" fmla="*/ 7245 w 8370"/>
                <a:gd name="T1" fmla="*/ 2 h 17971"/>
                <a:gd name="T2" fmla="*/ 7422 w 8370"/>
                <a:gd name="T3" fmla="*/ 24 h 17971"/>
                <a:gd name="T4" fmla="*/ 7591 w 8370"/>
                <a:gd name="T5" fmla="*/ 72 h 17971"/>
                <a:gd name="T6" fmla="*/ 7748 w 8370"/>
                <a:gd name="T7" fmla="*/ 143 h 17971"/>
                <a:gd name="T8" fmla="*/ 7892 w 8370"/>
                <a:gd name="T9" fmla="*/ 236 h 17971"/>
                <a:gd name="T10" fmla="*/ 8022 w 8370"/>
                <a:gd name="T11" fmla="*/ 348 h 17971"/>
                <a:gd name="T12" fmla="*/ 8134 w 8370"/>
                <a:gd name="T13" fmla="*/ 477 h 17971"/>
                <a:gd name="T14" fmla="*/ 8226 w 8370"/>
                <a:gd name="T15" fmla="*/ 622 h 17971"/>
                <a:gd name="T16" fmla="*/ 8298 w 8370"/>
                <a:gd name="T17" fmla="*/ 779 h 17971"/>
                <a:gd name="T18" fmla="*/ 8346 w 8370"/>
                <a:gd name="T19" fmla="*/ 947 h 17971"/>
                <a:gd name="T20" fmla="*/ 8369 w 8370"/>
                <a:gd name="T21" fmla="*/ 1124 h 17971"/>
                <a:gd name="T22" fmla="*/ 8369 w 8370"/>
                <a:gd name="T23" fmla="*/ 16847 h 17971"/>
                <a:gd name="T24" fmla="*/ 8346 w 8370"/>
                <a:gd name="T25" fmla="*/ 17024 h 17971"/>
                <a:gd name="T26" fmla="*/ 8298 w 8370"/>
                <a:gd name="T27" fmla="*/ 17193 h 17971"/>
                <a:gd name="T28" fmla="*/ 8226 w 8370"/>
                <a:gd name="T29" fmla="*/ 17350 h 17971"/>
                <a:gd name="T30" fmla="*/ 8134 w 8370"/>
                <a:gd name="T31" fmla="*/ 17494 h 17971"/>
                <a:gd name="T32" fmla="*/ 8022 w 8370"/>
                <a:gd name="T33" fmla="*/ 17624 h 17971"/>
                <a:gd name="T34" fmla="*/ 7892 w 8370"/>
                <a:gd name="T35" fmla="*/ 17735 h 17971"/>
                <a:gd name="T36" fmla="*/ 7748 w 8370"/>
                <a:gd name="T37" fmla="*/ 17828 h 17971"/>
                <a:gd name="T38" fmla="*/ 7591 w 8370"/>
                <a:gd name="T39" fmla="*/ 17900 h 17971"/>
                <a:gd name="T40" fmla="*/ 7422 w 8370"/>
                <a:gd name="T41" fmla="*/ 17947 h 17971"/>
                <a:gd name="T42" fmla="*/ 7245 w 8370"/>
                <a:gd name="T43" fmla="*/ 17970 h 17971"/>
                <a:gd name="T44" fmla="*/ 1125 w 8370"/>
                <a:gd name="T45" fmla="*/ 17970 h 17971"/>
                <a:gd name="T46" fmla="*/ 948 w 8370"/>
                <a:gd name="T47" fmla="*/ 17947 h 17971"/>
                <a:gd name="T48" fmla="*/ 779 w 8370"/>
                <a:gd name="T49" fmla="*/ 17900 h 17971"/>
                <a:gd name="T50" fmla="*/ 622 w 8370"/>
                <a:gd name="T51" fmla="*/ 17828 h 17971"/>
                <a:gd name="T52" fmla="*/ 478 w 8370"/>
                <a:gd name="T53" fmla="*/ 17735 h 17971"/>
                <a:gd name="T54" fmla="*/ 349 w 8370"/>
                <a:gd name="T55" fmla="*/ 17624 h 17971"/>
                <a:gd name="T56" fmla="*/ 236 w 8370"/>
                <a:gd name="T57" fmla="*/ 17494 h 17971"/>
                <a:gd name="T58" fmla="*/ 144 w 8370"/>
                <a:gd name="T59" fmla="*/ 17350 h 17971"/>
                <a:gd name="T60" fmla="*/ 73 w 8370"/>
                <a:gd name="T61" fmla="*/ 17193 h 17971"/>
                <a:gd name="T62" fmla="*/ 24 w 8370"/>
                <a:gd name="T63" fmla="*/ 17024 h 17971"/>
                <a:gd name="T64" fmla="*/ 2 w 8370"/>
                <a:gd name="T65" fmla="*/ 16847 h 17971"/>
                <a:gd name="T66" fmla="*/ 2 w 8370"/>
                <a:gd name="T67" fmla="*/ 1124 h 17971"/>
                <a:gd name="T68" fmla="*/ 24 w 8370"/>
                <a:gd name="T69" fmla="*/ 947 h 17971"/>
                <a:gd name="T70" fmla="*/ 73 w 8370"/>
                <a:gd name="T71" fmla="*/ 779 h 17971"/>
                <a:gd name="T72" fmla="*/ 144 w 8370"/>
                <a:gd name="T73" fmla="*/ 622 h 17971"/>
                <a:gd name="T74" fmla="*/ 236 w 8370"/>
                <a:gd name="T75" fmla="*/ 477 h 17971"/>
                <a:gd name="T76" fmla="*/ 349 w 8370"/>
                <a:gd name="T77" fmla="*/ 348 h 17971"/>
                <a:gd name="T78" fmla="*/ 478 w 8370"/>
                <a:gd name="T79" fmla="*/ 236 h 17971"/>
                <a:gd name="T80" fmla="*/ 622 w 8370"/>
                <a:gd name="T81" fmla="*/ 143 h 17971"/>
                <a:gd name="T82" fmla="*/ 779 w 8370"/>
                <a:gd name="T83" fmla="*/ 72 h 17971"/>
                <a:gd name="T84" fmla="*/ 948 w 8370"/>
                <a:gd name="T85" fmla="*/ 24 h 17971"/>
                <a:gd name="T86" fmla="*/ 1125 w 8370"/>
                <a:gd name="T87" fmla="*/ 2 h 17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6"/>
            <p:cNvSpPr>
              <a:spLocks/>
            </p:cNvSpPr>
            <p:nvPr/>
          </p:nvSpPr>
          <p:spPr bwMode="auto">
            <a:xfrm>
              <a:off x="707932" y="1511346"/>
              <a:ext cx="2192404" cy="4731145"/>
            </a:xfrm>
            <a:custGeom>
              <a:avLst/>
              <a:gdLst>
                <a:gd name="T0" fmla="*/ 7193 w 8280"/>
                <a:gd name="T1" fmla="*/ 2 h 17873"/>
                <a:gd name="T2" fmla="*/ 7364 w 8280"/>
                <a:gd name="T3" fmla="*/ 23 h 17873"/>
                <a:gd name="T4" fmla="*/ 7527 w 8280"/>
                <a:gd name="T5" fmla="*/ 70 h 17873"/>
                <a:gd name="T6" fmla="*/ 7679 w 8280"/>
                <a:gd name="T7" fmla="*/ 140 h 17873"/>
                <a:gd name="T8" fmla="*/ 7819 w 8280"/>
                <a:gd name="T9" fmla="*/ 228 h 17873"/>
                <a:gd name="T10" fmla="*/ 7944 w 8280"/>
                <a:gd name="T11" fmla="*/ 337 h 17873"/>
                <a:gd name="T12" fmla="*/ 8052 w 8280"/>
                <a:gd name="T13" fmla="*/ 462 h 17873"/>
                <a:gd name="T14" fmla="*/ 8142 w 8280"/>
                <a:gd name="T15" fmla="*/ 601 h 17873"/>
                <a:gd name="T16" fmla="*/ 8211 w 8280"/>
                <a:gd name="T17" fmla="*/ 754 h 17873"/>
                <a:gd name="T18" fmla="*/ 8257 w 8280"/>
                <a:gd name="T19" fmla="*/ 916 h 17873"/>
                <a:gd name="T20" fmla="*/ 8279 w 8280"/>
                <a:gd name="T21" fmla="*/ 1088 h 17873"/>
                <a:gd name="T22" fmla="*/ 8279 w 8280"/>
                <a:gd name="T23" fmla="*/ 16786 h 17873"/>
                <a:gd name="T24" fmla="*/ 8257 w 8280"/>
                <a:gd name="T25" fmla="*/ 16957 h 17873"/>
                <a:gd name="T26" fmla="*/ 8211 w 8280"/>
                <a:gd name="T27" fmla="*/ 17120 h 17873"/>
                <a:gd name="T28" fmla="*/ 8142 w 8280"/>
                <a:gd name="T29" fmla="*/ 17273 h 17873"/>
                <a:gd name="T30" fmla="*/ 8052 w 8280"/>
                <a:gd name="T31" fmla="*/ 17412 h 17873"/>
                <a:gd name="T32" fmla="*/ 7944 w 8280"/>
                <a:gd name="T33" fmla="*/ 17536 h 17873"/>
                <a:gd name="T34" fmla="*/ 7819 w 8280"/>
                <a:gd name="T35" fmla="*/ 17644 h 17873"/>
                <a:gd name="T36" fmla="*/ 7679 w 8280"/>
                <a:gd name="T37" fmla="*/ 17734 h 17873"/>
                <a:gd name="T38" fmla="*/ 7527 w 8280"/>
                <a:gd name="T39" fmla="*/ 17803 h 17873"/>
                <a:gd name="T40" fmla="*/ 7364 w 8280"/>
                <a:gd name="T41" fmla="*/ 17849 h 17873"/>
                <a:gd name="T42" fmla="*/ 7193 w 8280"/>
                <a:gd name="T43" fmla="*/ 17871 h 17873"/>
                <a:gd name="T44" fmla="*/ 1088 w 8280"/>
                <a:gd name="T45" fmla="*/ 17871 h 17873"/>
                <a:gd name="T46" fmla="*/ 915 w 8280"/>
                <a:gd name="T47" fmla="*/ 17849 h 17873"/>
                <a:gd name="T48" fmla="*/ 752 w 8280"/>
                <a:gd name="T49" fmla="*/ 17803 h 17873"/>
                <a:gd name="T50" fmla="*/ 601 w 8280"/>
                <a:gd name="T51" fmla="*/ 17734 h 17873"/>
                <a:gd name="T52" fmla="*/ 461 w 8280"/>
                <a:gd name="T53" fmla="*/ 17644 h 17873"/>
                <a:gd name="T54" fmla="*/ 336 w 8280"/>
                <a:gd name="T55" fmla="*/ 17536 h 17873"/>
                <a:gd name="T56" fmla="*/ 228 w 8280"/>
                <a:gd name="T57" fmla="*/ 17412 h 17873"/>
                <a:gd name="T58" fmla="*/ 139 w 8280"/>
                <a:gd name="T59" fmla="*/ 17273 h 17873"/>
                <a:gd name="T60" fmla="*/ 69 w 8280"/>
                <a:gd name="T61" fmla="*/ 17120 h 17873"/>
                <a:gd name="T62" fmla="*/ 22 w 8280"/>
                <a:gd name="T63" fmla="*/ 16957 h 17873"/>
                <a:gd name="T64" fmla="*/ 1 w 8280"/>
                <a:gd name="T65" fmla="*/ 16786 h 17873"/>
                <a:gd name="T66" fmla="*/ 1 w 8280"/>
                <a:gd name="T67" fmla="*/ 1088 h 17873"/>
                <a:gd name="T68" fmla="*/ 22 w 8280"/>
                <a:gd name="T69" fmla="*/ 916 h 17873"/>
                <a:gd name="T70" fmla="*/ 69 w 8280"/>
                <a:gd name="T71" fmla="*/ 754 h 17873"/>
                <a:gd name="T72" fmla="*/ 139 w 8280"/>
                <a:gd name="T73" fmla="*/ 601 h 17873"/>
                <a:gd name="T74" fmla="*/ 228 w 8280"/>
                <a:gd name="T75" fmla="*/ 462 h 17873"/>
                <a:gd name="T76" fmla="*/ 336 w 8280"/>
                <a:gd name="T77" fmla="*/ 337 h 17873"/>
                <a:gd name="T78" fmla="*/ 461 w 8280"/>
                <a:gd name="T79" fmla="*/ 228 h 17873"/>
                <a:gd name="T80" fmla="*/ 601 w 8280"/>
                <a:gd name="T81" fmla="*/ 140 h 17873"/>
                <a:gd name="T82" fmla="*/ 752 w 8280"/>
                <a:gd name="T83" fmla="*/ 70 h 17873"/>
                <a:gd name="T84" fmla="*/ 915 w 8280"/>
                <a:gd name="T85" fmla="*/ 23 h 17873"/>
                <a:gd name="T86" fmla="*/ 1088 w 8280"/>
                <a:gd name="T87" fmla="*/ 2 h 1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7"/>
            <p:cNvSpPr>
              <a:spLocks/>
            </p:cNvSpPr>
            <p:nvPr/>
          </p:nvSpPr>
          <p:spPr bwMode="auto">
            <a:xfrm>
              <a:off x="723819" y="1527233"/>
              <a:ext cx="2159043" cy="4699372"/>
            </a:xfrm>
            <a:custGeom>
              <a:avLst/>
              <a:gdLst>
                <a:gd name="T0" fmla="*/ 7129 w 8158"/>
                <a:gd name="T1" fmla="*/ 1 h 17752"/>
                <a:gd name="T2" fmla="*/ 7291 w 8158"/>
                <a:gd name="T3" fmla="*/ 22 h 17752"/>
                <a:gd name="T4" fmla="*/ 7445 w 8158"/>
                <a:gd name="T5" fmla="*/ 66 h 17752"/>
                <a:gd name="T6" fmla="*/ 7589 w 8158"/>
                <a:gd name="T7" fmla="*/ 131 h 17752"/>
                <a:gd name="T8" fmla="*/ 7721 w 8158"/>
                <a:gd name="T9" fmla="*/ 215 h 17752"/>
                <a:gd name="T10" fmla="*/ 7839 w 8158"/>
                <a:gd name="T11" fmla="*/ 318 h 17752"/>
                <a:gd name="T12" fmla="*/ 7942 w 8158"/>
                <a:gd name="T13" fmla="*/ 436 h 17752"/>
                <a:gd name="T14" fmla="*/ 8026 w 8158"/>
                <a:gd name="T15" fmla="*/ 568 h 17752"/>
                <a:gd name="T16" fmla="*/ 8092 w 8158"/>
                <a:gd name="T17" fmla="*/ 712 h 17752"/>
                <a:gd name="T18" fmla="*/ 8136 w 8158"/>
                <a:gd name="T19" fmla="*/ 866 h 17752"/>
                <a:gd name="T20" fmla="*/ 8157 w 8158"/>
                <a:gd name="T21" fmla="*/ 1028 h 17752"/>
                <a:gd name="T22" fmla="*/ 8157 w 8158"/>
                <a:gd name="T23" fmla="*/ 16724 h 17752"/>
                <a:gd name="T24" fmla="*/ 8136 w 8158"/>
                <a:gd name="T25" fmla="*/ 16886 h 17752"/>
                <a:gd name="T26" fmla="*/ 8092 w 8158"/>
                <a:gd name="T27" fmla="*/ 17039 h 17752"/>
                <a:gd name="T28" fmla="*/ 8026 w 8158"/>
                <a:gd name="T29" fmla="*/ 17183 h 17752"/>
                <a:gd name="T30" fmla="*/ 7942 w 8158"/>
                <a:gd name="T31" fmla="*/ 17315 h 17752"/>
                <a:gd name="T32" fmla="*/ 7839 w 8158"/>
                <a:gd name="T33" fmla="*/ 17434 h 17752"/>
                <a:gd name="T34" fmla="*/ 7721 w 8158"/>
                <a:gd name="T35" fmla="*/ 17535 h 17752"/>
                <a:gd name="T36" fmla="*/ 7589 w 8158"/>
                <a:gd name="T37" fmla="*/ 17621 h 17752"/>
                <a:gd name="T38" fmla="*/ 7445 w 8158"/>
                <a:gd name="T39" fmla="*/ 17686 h 17752"/>
                <a:gd name="T40" fmla="*/ 7291 w 8158"/>
                <a:gd name="T41" fmla="*/ 17730 h 17752"/>
                <a:gd name="T42" fmla="*/ 7129 w 8158"/>
                <a:gd name="T43" fmla="*/ 17751 h 17752"/>
                <a:gd name="T44" fmla="*/ 1030 w 8158"/>
                <a:gd name="T45" fmla="*/ 17751 h 17752"/>
                <a:gd name="T46" fmla="*/ 867 w 8158"/>
                <a:gd name="T47" fmla="*/ 17730 h 17752"/>
                <a:gd name="T48" fmla="*/ 713 w 8158"/>
                <a:gd name="T49" fmla="*/ 17686 h 17752"/>
                <a:gd name="T50" fmla="*/ 569 w 8158"/>
                <a:gd name="T51" fmla="*/ 17621 h 17752"/>
                <a:gd name="T52" fmla="*/ 437 w 8158"/>
                <a:gd name="T53" fmla="*/ 17535 h 17752"/>
                <a:gd name="T54" fmla="*/ 319 w 8158"/>
                <a:gd name="T55" fmla="*/ 17434 h 17752"/>
                <a:gd name="T56" fmla="*/ 217 w 8158"/>
                <a:gd name="T57" fmla="*/ 17315 h 17752"/>
                <a:gd name="T58" fmla="*/ 131 w 8158"/>
                <a:gd name="T59" fmla="*/ 17183 h 17752"/>
                <a:gd name="T60" fmla="*/ 66 w 8158"/>
                <a:gd name="T61" fmla="*/ 17039 h 17752"/>
                <a:gd name="T62" fmla="*/ 22 w 8158"/>
                <a:gd name="T63" fmla="*/ 16886 h 17752"/>
                <a:gd name="T64" fmla="*/ 1 w 8158"/>
                <a:gd name="T65" fmla="*/ 16724 h 17752"/>
                <a:gd name="T66" fmla="*/ 1 w 8158"/>
                <a:gd name="T67" fmla="*/ 1028 h 17752"/>
                <a:gd name="T68" fmla="*/ 22 w 8158"/>
                <a:gd name="T69" fmla="*/ 866 h 17752"/>
                <a:gd name="T70" fmla="*/ 66 w 8158"/>
                <a:gd name="T71" fmla="*/ 712 h 17752"/>
                <a:gd name="T72" fmla="*/ 131 w 8158"/>
                <a:gd name="T73" fmla="*/ 568 h 17752"/>
                <a:gd name="T74" fmla="*/ 217 w 8158"/>
                <a:gd name="T75" fmla="*/ 436 h 17752"/>
                <a:gd name="T76" fmla="*/ 319 w 8158"/>
                <a:gd name="T77" fmla="*/ 318 h 17752"/>
                <a:gd name="T78" fmla="*/ 437 w 8158"/>
                <a:gd name="T79" fmla="*/ 215 h 17752"/>
                <a:gd name="T80" fmla="*/ 569 w 8158"/>
                <a:gd name="T81" fmla="*/ 131 h 17752"/>
                <a:gd name="T82" fmla="*/ 713 w 8158"/>
                <a:gd name="T83" fmla="*/ 66 h 17752"/>
                <a:gd name="T84" fmla="*/ 867 w 8158"/>
                <a:gd name="T85" fmla="*/ 22 h 17752"/>
                <a:gd name="T86" fmla="*/ 1030 w 8158"/>
                <a:gd name="T87" fmla="*/ 1 h 17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"/>
            <p:cNvSpPr>
              <a:spLocks/>
            </p:cNvSpPr>
            <p:nvPr/>
          </p:nvSpPr>
          <p:spPr bwMode="auto">
            <a:xfrm>
              <a:off x="814375" y="2134117"/>
              <a:ext cx="1987463" cy="3501493"/>
            </a:xfrm>
            <a:custGeom>
              <a:avLst/>
              <a:gdLst>
                <a:gd name="T0" fmla="*/ 60 w 7504"/>
                <a:gd name="T1" fmla="*/ 0 h 13222"/>
                <a:gd name="T2" fmla="*/ 7444 w 7504"/>
                <a:gd name="T3" fmla="*/ 0 h 13222"/>
                <a:gd name="T4" fmla="*/ 7451 w 7504"/>
                <a:gd name="T5" fmla="*/ 0 h 13222"/>
                <a:gd name="T6" fmla="*/ 7457 w 7504"/>
                <a:gd name="T7" fmla="*/ 1 h 13222"/>
                <a:gd name="T8" fmla="*/ 7462 w 7504"/>
                <a:gd name="T9" fmla="*/ 2 h 13222"/>
                <a:gd name="T10" fmla="*/ 7468 w 7504"/>
                <a:gd name="T11" fmla="*/ 5 h 13222"/>
                <a:gd name="T12" fmla="*/ 7478 w 7504"/>
                <a:gd name="T13" fmla="*/ 10 h 13222"/>
                <a:gd name="T14" fmla="*/ 7486 w 7504"/>
                <a:gd name="T15" fmla="*/ 17 h 13222"/>
                <a:gd name="T16" fmla="*/ 7494 w 7504"/>
                <a:gd name="T17" fmla="*/ 26 h 13222"/>
                <a:gd name="T18" fmla="*/ 7500 w 7504"/>
                <a:gd name="T19" fmla="*/ 36 h 13222"/>
                <a:gd name="T20" fmla="*/ 7501 w 7504"/>
                <a:gd name="T21" fmla="*/ 42 h 13222"/>
                <a:gd name="T22" fmla="*/ 7503 w 7504"/>
                <a:gd name="T23" fmla="*/ 48 h 13222"/>
                <a:gd name="T24" fmla="*/ 7504 w 7504"/>
                <a:gd name="T25" fmla="*/ 54 h 13222"/>
                <a:gd name="T26" fmla="*/ 7504 w 7504"/>
                <a:gd name="T27" fmla="*/ 59 h 13222"/>
                <a:gd name="T28" fmla="*/ 7504 w 7504"/>
                <a:gd name="T29" fmla="*/ 13161 h 13222"/>
                <a:gd name="T30" fmla="*/ 7504 w 7504"/>
                <a:gd name="T31" fmla="*/ 13167 h 13222"/>
                <a:gd name="T32" fmla="*/ 7503 w 7504"/>
                <a:gd name="T33" fmla="*/ 13174 h 13222"/>
                <a:gd name="T34" fmla="*/ 7501 w 7504"/>
                <a:gd name="T35" fmla="*/ 13179 h 13222"/>
                <a:gd name="T36" fmla="*/ 7500 w 7504"/>
                <a:gd name="T37" fmla="*/ 13185 h 13222"/>
                <a:gd name="T38" fmla="*/ 7494 w 7504"/>
                <a:gd name="T39" fmla="*/ 13195 h 13222"/>
                <a:gd name="T40" fmla="*/ 7486 w 7504"/>
                <a:gd name="T41" fmla="*/ 13203 h 13222"/>
                <a:gd name="T42" fmla="*/ 7478 w 7504"/>
                <a:gd name="T43" fmla="*/ 13211 h 13222"/>
                <a:gd name="T44" fmla="*/ 7468 w 7504"/>
                <a:gd name="T45" fmla="*/ 13217 h 13222"/>
                <a:gd name="T46" fmla="*/ 7462 w 7504"/>
                <a:gd name="T47" fmla="*/ 13218 h 13222"/>
                <a:gd name="T48" fmla="*/ 7457 w 7504"/>
                <a:gd name="T49" fmla="*/ 13221 h 13222"/>
                <a:gd name="T50" fmla="*/ 7451 w 7504"/>
                <a:gd name="T51" fmla="*/ 13222 h 13222"/>
                <a:gd name="T52" fmla="*/ 7444 w 7504"/>
                <a:gd name="T53" fmla="*/ 13222 h 13222"/>
                <a:gd name="T54" fmla="*/ 60 w 7504"/>
                <a:gd name="T55" fmla="*/ 13222 h 13222"/>
                <a:gd name="T56" fmla="*/ 54 w 7504"/>
                <a:gd name="T57" fmla="*/ 13222 h 13222"/>
                <a:gd name="T58" fmla="*/ 48 w 7504"/>
                <a:gd name="T59" fmla="*/ 13221 h 13222"/>
                <a:gd name="T60" fmla="*/ 43 w 7504"/>
                <a:gd name="T61" fmla="*/ 13218 h 13222"/>
                <a:gd name="T62" fmla="*/ 37 w 7504"/>
                <a:gd name="T63" fmla="*/ 13217 h 13222"/>
                <a:gd name="T64" fmla="*/ 27 w 7504"/>
                <a:gd name="T65" fmla="*/ 13211 h 13222"/>
                <a:gd name="T66" fmla="*/ 18 w 7504"/>
                <a:gd name="T67" fmla="*/ 13203 h 13222"/>
                <a:gd name="T68" fmla="*/ 11 w 7504"/>
                <a:gd name="T69" fmla="*/ 13195 h 13222"/>
                <a:gd name="T70" fmla="*/ 5 w 7504"/>
                <a:gd name="T71" fmla="*/ 13185 h 13222"/>
                <a:gd name="T72" fmla="*/ 3 w 7504"/>
                <a:gd name="T73" fmla="*/ 13179 h 13222"/>
                <a:gd name="T74" fmla="*/ 2 w 7504"/>
                <a:gd name="T75" fmla="*/ 13174 h 13222"/>
                <a:gd name="T76" fmla="*/ 0 w 7504"/>
                <a:gd name="T77" fmla="*/ 13167 h 13222"/>
                <a:gd name="T78" fmla="*/ 0 w 7504"/>
                <a:gd name="T79" fmla="*/ 13161 h 13222"/>
                <a:gd name="T80" fmla="*/ 0 w 7504"/>
                <a:gd name="T81" fmla="*/ 59 h 13222"/>
                <a:gd name="T82" fmla="*/ 0 w 7504"/>
                <a:gd name="T83" fmla="*/ 54 h 13222"/>
                <a:gd name="T84" fmla="*/ 2 w 7504"/>
                <a:gd name="T85" fmla="*/ 48 h 13222"/>
                <a:gd name="T86" fmla="*/ 3 w 7504"/>
                <a:gd name="T87" fmla="*/ 42 h 13222"/>
                <a:gd name="T88" fmla="*/ 5 w 7504"/>
                <a:gd name="T89" fmla="*/ 36 h 13222"/>
                <a:gd name="T90" fmla="*/ 11 w 7504"/>
                <a:gd name="T91" fmla="*/ 26 h 13222"/>
                <a:gd name="T92" fmla="*/ 18 w 7504"/>
                <a:gd name="T93" fmla="*/ 17 h 13222"/>
                <a:gd name="T94" fmla="*/ 27 w 7504"/>
                <a:gd name="T95" fmla="*/ 10 h 13222"/>
                <a:gd name="T96" fmla="*/ 37 w 7504"/>
                <a:gd name="T97" fmla="*/ 5 h 13222"/>
                <a:gd name="T98" fmla="*/ 43 w 7504"/>
                <a:gd name="T99" fmla="*/ 2 h 13222"/>
                <a:gd name="T100" fmla="*/ 48 w 7504"/>
                <a:gd name="T101" fmla="*/ 1 h 13222"/>
                <a:gd name="T102" fmla="*/ 54 w 7504"/>
                <a:gd name="T103" fmla="*/ 0 h 13222"/>
                <a:gd name="T104" fmla="*/ 60 w 7504"/>
                <a:gd name="T105" fmla="*/ 0 h 1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4" h="13222">
                  <a:moveTo>
                    <a:pt x="60" y="0"/>
                  </a:moveTo>
                  <a:lnTo>
                    <a:pt x="7444" y="0"/>
                  </a:lnTo>
                  <a:lnTo>
                    <a:pt x="7451" y="0"/>
                  </a:lnTo>
                  <a:lnTo>
                    <a:pt x="7457" y="1"/>
                  </a:lnTo>
                  <a:lnTo>
                    <a:pt x="7462" y="2"/>
                  </a:lnTo>
                  <a:lnTo>
                    <a:pt x="7468" y="5"/>
                  </a:lnTo>
                  <a:lnTo>
                    <a:pt x="7478" y="10"/>
                  </a:lnTo>
                  <a:lnTo>
                    <a:pt x="7486" y="17"/>
                  </a:lnTo>
                  <a:lnTo>
                    <a:pt x="7494" y="26"/>
                  </a:lnTo>
                  <a:lnTo>
                    <a:pt x="7500" y="36"/>
                  </a:lnTo>
                  <a:lnTo>
                    <a:pt x="7501" y="42"/>
                  </a:lnTo>
                  <a:lnTo>
                    <a:pt x="7503" y="48"/>
                  </a:lnTo>
                  <a:lnTo>
                    <a:pt x="7504" y="54"/>
                  </a:lnTo>
                  <a:lnTo>
                    <a:pt x="7504" y="59"/>
                  </a:lnTo>
                  <a:lnTo>
                    <a:pt x="7504" y="13161"/>
                  </a:lnTo>
                  <a:lnTo>
                    <a:pt x="7504" y="13167"/>
                  </a:lnTo>
                  <a:lnTo>
                    <a:pt x="7503" y="13174"/>
                  </a:lnTo>
                  <a:lnTo>
                    <a:pt x="7501" y="13179"/>
                  </a:lnTo>
                  <a:lnTo>
                    <a:pt x="7500" y="13185"/>
                  </a:lnTo>
                  <a:lnTo>
                    <a:pt x="7494" y="13195"/>
                  </a:lnTo>
                  <a:lnTo>
                    <a:pt x="7486" y="13203"/>
                  </a:lnTo>
                  <a:lnTo>
                    <a:pt x="7478" y="13211"/>
                  </a:lnTo>
                  <a:lnTo>
                    <a:pt x="7468" y="13217"/>
                  </a:lnTo>
                  <a:lnTo>
                    <a:pt x="7462" y="13218"/>
                  </a:lnTo>
                  <a:lnTo>
                    <a:pt x="7457" y="13221"/>
                  </a:lnTo>
                  <a:lnTo>
                    <a:pt x="7451" y="13222"/>
                  </a:lnTo>
                  <a:lnTo>
                    <a:pt x="7444" y="13222"/>
                  </a:lnTo>
                  <a:lnTo>
                    <a:pt x="60" y="13222"/>
                  </a:lnTo>
                  <a:lnTo>
                    <a:pt x="54" y="13222"/>
                  </a:lnTo>
                  <a:lnTo>
                    <a:pt x="48" y="13221"/>
                  </a:lnTo>
                  <a:lnTo>
                    <a:pt x="43" y="13218"/>
                  </a:lnTo>
                  <a:lnTo>
                    <a:pt x="37" y="13217"/>
                  </a:lnTo>
                  <a:lnTo>
                    <a:pt x="27" y="13211"/>
                  </a:lnTo>
                  <a:lnTo>
                    <a:pt x="18" y="13203"/>
                  </a:lnTo>
                  <a:lnTo>
                    <a:pt x="11" y="13195"/>
                  </a:lnTo>
                  <a:lnTo>
                    <a:pt x="5" y="13185"/>
                  </a:lnTo>
                  <a:lnTo>
                    <a:pt x="3" y="13179"/>
                  </a:lnTo>
                  <a:lnTo>
                    <a:pt x="2" y="13174"/>
                  </a:lnTo>
                  <a:lnTo>
                    <a:pt x="0" y="13167"/>
                  </a:lnTo>
                  <a:lnTo>
                    <a:pt x="0" y="1316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3" y="42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7"/>
                  </a:lnTo>
                  <a:lnTo>
                    <a:pt x="27" y="10"/>
                  </a:lnTo>
                  <a:lnTo>
                    <a:pt x="37" y="5"/>
                  </a:lnTo>
                  <a:lnTo>
                    <a:pt x="43" y="2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841383" y="2162713"/>
              <a:ext cx="1931858" cy="344429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841383" y="2162710"/>
              <a:ext cx="1931858" cy="127095"/>
              <a:chOff x="2252642" y="846142"/>
              <a:chExt cx="1930382" cy="127001"/>
            </a:xfrm>
          </p:grpSpPr>
          <p:sp>
            <p:nvSpPr>
              <p:cNvPr id="148" name="Rectangle 20"/>
              <p:cNvSpPr>
                <a:spLocks noChangeArrowheads="1"/>
              </p:cNvSpPr>
              <p:nvPr/>
            </p:nvSpPr>
            <p:spPr bwMode="auto">
              <a:xfrm>
                <a:off x="2252642" y="846142"/>
                <a:ext cx="1930382" cy="127001"/>
              </a:xfrm>
              <a:prstGeom prst="rect">
                <a:avLst/>
              </a:prstGeom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1"/>
              <p:cNvSpPr>
                <a:spLocks noChangeArrowheads="1"/>
              </p:cNvSpPr>
              <p:nvPr/>
            </p:nvSpPr>
            <p:spPr bwMode="auto">
              <a:xfrm>
                <a:off x="2278042" y="912817"/>
                <a:ext cx="19050" cy="2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"/>
              <p:cNvSpPr>
                <a:spLocks noChangeArrowheads="1"/>
              </p:cNvSpPr>
              <p:nvPr/>
            </p:nvSpPr>
            <p:spPr bwMode="auto">
              <a:xfrm>
                <a:off x="2301854" y="908054"/>
                <a:ext cx="19050" cy="301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23"/>
              <p:cNvSpPr>
                <a:spLocks noChangeArrowheads="1"/>
              </p:cNvSpPr>
              <p:nvPr/>
            </p:nvSpPr>
            <p:spPr bwMode="auto">
              <a:xfrm>
                <a:off x="2327254" y="898529"/>
                <a:ext cx="17463" cy="396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24"/>
              <p:cNvSpPr>
                <a:spLocks noChangeArrowheads="1"/>
              </p:cNvSpPr>
              <p:nvPr/>
            </p:nvSpPr>
            <p:spPr bwMode="auto">
              <a:xfrm>
                <a:off x="2351066" y="890592"/>
                <a:ext cx="17463" cy="476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25"/>
              <p:cNvSpPr>
                <a:spLocks noChangeArrowheads="1"/>
              </p:cNvSpPr>
              <p:nvPr/>
            </p:nvSpPr>
            <p:spPr bwMode="auto">
              <a:xfrm>
                <a:off x="2374878" y="877891"/>
                <a:ext cx="17463" cy="60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6"/>
              <p:cNvSpPr>
                <a:spLocks/>
              </p:cNvSpPr>
              <p:nvPr/>
            </p:nvSpPr>
            <p:spPr bwMode="auto">
              <a:xfrm>
                <a:off x="2432028" y="873129"/>
                <a:ext cx="96837" cy="34925"/>
              </a:xfrm>
              <a:custGeom>
                <a:avLst/>
                <a:gdLst>
                  <a:gd name="T0" fmla="*/ 195 w 362"/>
                  <a:gd name="T1" fmla="*/ 0 h 133"/>
                  <a:gd name="T2" fmla="*/ 222 w 362"/>
                  <a:gd name="T3" fmla="*/ 3 h 133"/>
                  <a:gd name="T4" fmla="*/ 248 w 362"/>
                  <a:gd name="T5" fmla="*/ 10 h 133"/>
                  <a:gd name="T6" fmla="*/ 274 w 362"/>
                  <a:gd name="T7" fmla="*/ 19 h 133"/>
                  <a:gd name="T8" fmla="*/ 296 w 362"/>
                  <a:gd name="T9" fmla="*/ 31 h 133"/>
                  <a:gd name="T10" fmla="*/ 318 w 362"/>
                  <a:gd name="T11" fmla="*/ 46 h 133"/>
                  <a:gd name="T12" fmla="*/ 337 w 362"/>
                  <a:gd name="T13" fmla="*/ 63 h 133"/>
                  <a:gd name="T14" fmla="*/ 356 w 362"/>
                  <a:gd name="T15" fmla="*/ 83 h 133"/>
                  <a:gd name="T16" fmla="*/ 321 w 362"/>
                  <a:gd name="T17" fmla="*/ 133 h 133"/>
                  <a:gd name="T18" fmla="*/ 309 w 362"/>
                  <a:gd name="T19" fmla="*/ 116 h 133"/>
                  <a:gd name="T20" fmla="*/ 295 w 362"/>
                  <a:gd name="T21" fmla="*/ 101 h 133"/>
                  <a:gd name="T22" fmla="*/ 279 w 362"/>
                  <a:gd name="T23" fmla="*/ 87 h 133"/>
                  <a:gd name="T24" fmla="*/ 262 w 362"/>
                  <a:gd name="T25" fmla="*/ 77 h 133"/>
                  <a:gd name="T26" fmla="*/ 244 w 362"/>
                  <a:gd name="T27" fmla="*/ 68 h 133"/>
                  <a:gd name="T28" fmla="*/ 223 w 362"/>
                  <a:gd name="T29" fmla="*/ 61 h 133"/>
                  <a:gd name="T30" fmla="*/ 203 w 362"/>
                  <a:gd name="T31" fmla="*/ 57 h 133"/>
                  <a:gd name="T32" fmla="*/ 181 w 362"/>
                  <a:gd name="T33" fmla="*/ 55 h 133"/>
                  <a:gd name="T34" fmla="*/ 159 w 362"/>
                  <a:gd name="T35" fmla="*/ 57 h 133"/>
                  <a:gd name="T36" fmla="*/ 139 w 362"/>
                  <a:gd name="T37" fmla="*/ 61 h 133"/>
                  <a:gd name="T38" fmla="*/ 118 w 362"/>
                  <a:gd name="T39" fmla="*/ 68 h 133"/>
                  <a:gd name="T40" fmla="*/ 100 w 362"/>
                  <a:gd name="T41" fmla="*/ 77 h 133"/>
                  <a:gd name="T42" fmla="*/ 83 w 362"/>
                  <a:gd name="T43" fmla="*/ 87 h 133"/>
                  <a:gd name="T44" fmla="*/ 67 w 362"/>
                  <a:gd name="T45" fmla="*/ 101 h 133"/>
                  <a:gd name="T46" fmla="*/ 53 w 362"/>
                  <a:gd name="T47" fmla="*/ 116 h 133"/>
                  <a:gd name="T48" fmla="*/ 41 w 362"/>
                  <a:gd name="T49" fmla="*/ 133 h 133"/>
                  <a:gd name="T50" fmla="*/ 7 w 362"/>
                  <a:gd name="T51" fmla="*/ 83 h 133"/>
                  <a:gd name="T52" fmla="*/ 25 w 362"/>
                  <a:gd name="T53" fmla="*/ 63 h 133"/>
                  <a:gd name="T54" fmla="*/ 44 w 362"/>
                  <a:gd name="T55" fmla="*/ 46 h 133"/>
                  <a:gd name="T56" fmla="*/ 66 w 362"/>
                  <a:gd name="T57" fmla="*/ 31 h 133"/>
                  <a:gd name="T58" fmla="*/ 89 w 362"/>
                  <a:gd name="T59" fmla="*/ 19 h 133"/>
                  <a:gd name="T60" fmla="*/ 114 w 362"/>
                  <a:gd name="T61" fmla="*/ 10 h 133"/>
                  <a:gd name="T62" fmla="*/ 140 w 362"/>
                  <a:gd name="T63" fmla="*/ 3 h 133"/>
                  <a:gd name="T64" fmla="*/ 167 w 362"/>
                  <a:gd name="T6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7"/>
              <p:cNvSpPr>
                <a:spLocks/>
              </p:cNvSpPr>
              <p:nvPr/>
            </p:nvSpPr>
            <p:spPr bwMode="auto">
              <a:xfrm>
                <a:off x="2449489" y="896942"/>
                <a:ext cx="61912" cy="28576"/>
              </a:xfrm>
              <a:custGeom>
                <a:avLst/>
                <a:gdLst>
                  <a:gd name="T0" fmla="*/ 117 w 235"/>
                  <a:gd name="T1" fmla="*/ 0 h 111"/>
                  <a:gd name="T2" fmla="*/ 126 w 235"/>
                  <a:gd name="T3" fmla="*/ 1 h 111"/>
                  <a:gd name="T4" fmla="*/ 135 w 235"/>
                  <a:gd name="T5" fmla="*/ 2 h 111"/>
                  <a:gd name="T6" fmla="*/ 144 w 235"/>
                  <a:gd name="T7" fmla="*/ 3 h 111"/>
                  <a:gd name="T8" fmla="*/ 154 w 235"/>
                  <a:gd name="T9" fmla="*/ 6 h 111"/>
                  <a:gd name="T10" fmla="*/ 162 w 235"/>
                  <a:gd name="T11" fmla="*/ 8 h 111"/>
                  <a:gd name="T12" fmla="*/ 171 w 235"/>
                  <a:gd name="T13" fmla="*/ 11 h 111"/>
                  <a:gd name="T14" fmla="*/ 179 w 235"/>
                  <a:gd name="T15" fmla="*/ 15 h 111"/>
                  <a:gd name="T16" fmla="*/ 186 w 235"/>
                  <a:gd name="T17" fmla="*/ 19 h 111"/>
                  <a:gd name="T18" fmla="*/ 200 w 235"/>
                  <a:gd name="T19" fmla="*/ 30 h 111"/>
                  <a:gd name="T20" fmla="*/ 214 w 235"/>
                  <a:gd name="T21" fmla="*/ 41 h 111"/>
                  <a:gd name="T22" fmla="*/ 225 w 235"/>
                  <a:gd name="T23" fmla="*/ 54 h 111"/>
                  <a:gd name="T24" fmla="*/ 235 w 235"/>
                  <a:gd name="T25" fmla="*/ 68 h 111"/>
                  <a:gd name="T26" fmla="*/ 190 w 235"/>
                  <a:gd name="T27" fmla="*/ 111 h 111"/>
                  <a:gd name="T28" fmla="*/ 186 w 235"/>
                  <a:gd name="T29" fmla="*/ 99 h 111"/>
                  <a:gd name="T30" fmla="*/ 179 w 235"/>
                  <a:gd name="T31" fmla="*/ 90 h 111"/>
                  <a:gd name="T32" fmla="*/ 172 w 235"/>
                  <a:gd name="T33" fmla="*/ 81 h 111"/>
                  <a:gd name="T34" fmla="*/ 163 w 235"/>
                  <a:gd name="T35" fmla="*/ 73 h 111"/>
                  <a:gd name="T36" fmla="*/ 152 w 235"/>
                  <a:gd name="T37" fmla="*/ 67 h 111"/>
                  <a:gd name="T38" fmla="*/ 141 w 235"/>
                  <a:gd name="T39" fmla="*/ 63 h 111"/>
                  <a:gd name="T40" fmla="*/ 130 w 235"/>
                  <a:gd name="T41" fmla="*/ 59 h 111"/>
                  <a:gd name="T42" fmla="*/ 117 w 235"/>
                  <a:gd name="T43" fmla="*/ 59 h 111"/>
                  <a:gd name="T44" fmla="*/ 105 w 235"/>
                  <a:gd name="T45" fmla="*/ 59 h 111"/>
                  <a:gd name="T46" fmla="*/ 93 w 235"/>
                  <a:gd name="T47" fmla="*/ 63 h 111"/>
                  <a:gd name="T48" fmla="*/ 82 w 235"/>
                  <a:gd name="T49" fmla="*/ 67 h 111"/>
                  <a:gd name="T50" fmla="*/ 71 w 235"/>
                  <a:gd name="T51" fmla="*/ 73 h 111"/>
                  <a:gd name="T52" fmla="*/ 64 w 235"/>
                  <a:gd name="T53" fmla="*/ 81 h 111"/>
                  <a:gd name="T54" fmla="*/ 56 w 235"/>
                  <a:gd name="T55" fmla="*/ 90 h 111"/>
                  <a:gd name="T56" fmla="*/ 49 w 235"/>
                  <a:gd name="T57" fmla="*/ 99 h 111"/>
                  <a:gd name="T58" fmla="*/ 44 w 235"/>
                  <a:gd name="T59" fmla="*/ 111 h 111"/>
                  <a:gd name="T60" fmla="*/ 0 w 235"/>
                  <a:gd name="T61" fmla="*/ 68 h 111"/>
                  <a:gd name="T62" fmla="*/ 9 w 235"/>
                  <a:gd name="T63" fmla="*/ 54 h 111"/>
                  <a:gd name="T64" fmla="*/ 20 w 235"/>
                  <a:gd name="T65" fmla="*/ 41 h 111"/>
                  <a:gd name="T66" fmla="*/ 34 w 235"/>
                  <a:gd name="T67" fmla="*/ 30 h 111"/>
                  <a:gd name="T68" fmla="*/ 49 w 235"/>
                  <a:gd name="T69" fmla="*/ 19 h 111"/>
                  <a:gd name="T70" fmla="*/ 56 w 235"/>
                  <a:gd name="T71" fmla="*/ 15 h 111"/>
                  <a:gd name="T72" fmla="*/ 64 w 235"/>
                  <a:gd name="T73" fmla="*/ 11 h 111"/>
                  <a:gd name="T74" fmla="*/ 73 w 235"/>
                  <a:gd name="T75" fmla="*/ 8 h 111"/>
                  <a:gd name="T76" fmla="*/ 81 w 235"/>
                  <a:gd name="T77" fmla="*/ 6 h 111"/>
                  <a:gd name="T78" fmla="*/ 90 w 235"/>
                  <a:gd name="T79" fmla="*/ 3 h 111"/>
                  <a:gd name="T80" fmla="*/ 99 w 235"/>
                  <a:gd name="T81" fmla="*/ 2 h 111"/>
                  <a:gd name="T82" fmla="*/ 108 w 235"/>
                  <a:gd name="T83" fmla="*/ 1 h 111"/>
                  <a:gd name="T84" fmla="*/ 117 w 235"/>
                  <a:gd name="T8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8"/>
              <p:cNvSpPr>
                <a:spLocks/>
              </p:cNvSpPr>
              <p:nvPr/>
            </p:nvSpPr>
            <p:spPr bwMode="auto">
              <a:xfrm>
                <a:off x="2468539" y="920755"/>
                <a:ext cx="23813" cy="22225"/>
              </a:xfrm>
              <a:custGeom>
                <a:avLst/>
                <a:gdLst>
                  <a:gd name="T0" fmla="*/ 42 w 84"/>
                  <a:gd name="T1" fmla="*/ 0 h 84"/>
                  <a:gd name="T2" fmla="*/ 51 w 84"/>
                  <a:gd name="T3" fmla="*/ 0 h 84"/>
                  <a:gd name="T4" fmla="*/ 59 w 84"/>
                  <a:gd name="T5" fmla="*/ 2 h 84"/>
                  <a:gd name="T6" fmla="*/ 66 w 84"/>
                  <a:gd name="T7" fmla="*/ 7 h 84"/>
                  <a:gd name="T8" fmla="*/ 72 w 84"/>
                  <a:gd name="T9" fmla="*/ 11 h 84"/>
                  <a:gd name="T10" fmla="*/ 77 w 84"/>
                  <a:gd name="T11" fmla="*/ 18 h 84"/>
                  <a:gd name="T12" fmla="*/ 81 w 84"/>
                  <a:gd name="T13" fmla="*/ 25 h 84"/>
                  <a:gd name="T14" fmla="*/ 83 w 84"/>
                  <a:gd name="T15" fmla="*/ 33 h 84"/>
                  <a:gd name="T16" fmla="*/ 84 w 84"/>
                  <a:gd name="T17" fmla="*/ 42 h 84"/>
                  <a:gd name="T18" fmla="*/ 84 w 84"/>
                  <a:gd name="T19" fmla="*/ 43 h 84"/>
                  <a:gd name="T20" fmla="*/ 84 w 84"/>
                  <a:gd name="T21" fmla="*/ 44 h 84"/>
                  <a:gd name="T22" fmla="*/ 42 w 84"/>
                  <a:gd name="T23" fmla="*/ 84 h 84"/>
                  <a:gd name="T24" fmla="*/ 0 w 84"/>
                  <a:gd name="T25" fmla="*/ 44 h 84"/>
                  <a:gd name="T26" fmla="*/ 0 w 84"/>
                  <a:gd name="T27" fmla="*/ 43 h 84"/>
                  <a:gd name="T28" fmla="*/ 0 w 84"/>
                  <a:gd name="T29" fmla="*/ 42 h 84"/>
                  <a:gd name="T30" fmla="*/ 1 w 84"/>
                  <a:gd name="T31" fmla="*/ 33 h 84"/>
                  <a:gd name="T32" fmla="*/ 3 w 84"/>
                  <a:gd name="T33" fmla="*/ 25 h 84"/>
                  <a:gd name="T34" fmla="*/ 7 w 84"/>
                  <a:gd name="T35" fmla="*/ 18 h 84"/>
                  <a:gd name="T36" fmla="*/ 12 w 84"/>
                  <a:gd name="T37" fmla="*/ 11 h 84"/>
                  <a:gd name="T38" fmla="*/ 18 w 84"/>
                  <a:gd name="T39" fmla="*/ 7 h 84"/>
                  <a:gd name="T40" fmla="*/ 26 w 84"/>
                  <a:gd name="T41" fmla="*/ 2 h 84"/>
                  <a:gd name="T42" fmla="*/ 34 w 84"/>
                  <a:gd name="T43" fmla="*/ 0 h 84"/>
                  <a:gd name="T44" fmla="*/ 42 w 84"/>
                  <a:gd name="T4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9"/>
              <p:cNvSpPr>
                <a:spLocks noEditPoints="1"/>
              </p:cNvSpPr>
              <p:nvPr/>
            </p:nvSpPr>
            <p:spPr bwMode="auto">
              <a:xfrm>
                <a:off x="4035385" y="876304"/>
                <a:ext cx="130173" cy="61913"/>
              </a:xfrm>
              <a:custGeom>
                <a:avLst/>
                <a:gdLst>
                  <a:gd name="T0" fmla="*/ 418 w 492"/>
                  <a:gd name="T1" fmla="*/ 0 h 235"/>
                  <a:gd name="T2" fmla="*/ 430 w 492"/>
                  <a:gd name="T3" fmla="*/ 2 h 235"/>
                  <a:gd name="T4" fmla="*/ 440 w 492"/>
                  <a:gd name="T5" fmla="*/ 9 h 235"/>
                  <a:gd name="T6" fmla="*/ 446 w 492"/>
                  <a:gd name="T7" fmla="*/ 19 h 235"/>
                  <a:gd name="T8" fmla="*/ 448 w 492"/>
                  <a:gd name="T9" fmla="*/ 31 h 235"/>
                  <a:gd name="T10" fmla="*/ 470 w 492"/>
                  <a:gd name="T11" fmla="*/ 58 h 235"/>
                  <a:gd name="T12" fmla="*/ 479 w 492"/>
                  <a:gd name="T13" fmla="*/ 60 h 235"/>
                  <a:gd name="T14" fmla="*/ 487 w 492"/>
                  <a:gd name="T15" fmla="*/ 65 h 235"/>
                  <a:gd name="T16" fmla="*/ 491 w 492"/>
                  <a:gd name="T17" fmla="*/ 73 h 235"/>
                  <a:gd name="T18" fmla="*/ 492 w 492"/>
                  <a:gd name="T19" fmla="*/ 82 h 235"/>
                  <a:gd name="T20" fmla="*/ 492 w 492"/>
                  <a:gd name="T21" fmla="*/ 158 h 235"/>
                  <a:gd name="T22" fmla="*/ 489 w 492"/>
                  <a:gd name="T23" fmla="*/ 166 h 235"/>
                  <a:gd name="T24" fmla="*/ 483 w 492"/>
                  <a:gd name="T25" fmla="*/ 173 h 235"/>
                  <a:gd name="T26" fmla="*/ 474 w 492"/>
                  <a:gd name="T27" fmla="*/ 177 h 235"/>
                  <a:gd name="T28" fmla="*/ 448 w 492"/>
                  <a:gd name="T29" fmla="*/ 177 h 235"/>
                  <a:gd name="T30" fmla="*/ 448 w 492"/>
                  <a:gd name="T31" fmla="*/ 211 h 235"/>
                  <a:gd name="T32" fmla="*/ 443 w 492"/>
                  <a:gd name="T33" fmla="*/ 222 h 235"/>
                  <a:gd name="T34" fmla="*/ 435 w 492"/>
                  <a:gd name="T35" fmla="*/ 230 h 235"/>
                  <a:gd name="T36" fmla="*/ 424 w 492"/>
                  <a:gd name="T37" fmla="*/ 235 h 235"/>
                  <a:gd name="T38" fmla="*/ 29 w 492"/>
                  <a:gd name="T39" fmla="*/ 235 h 235"/>
                  <a:gd name="T40" fmla="*/ 18 w 492"/>
                  <a:gd name="T41" fmla="*/ 233 h 235"/>
                  <a:gd name="T42" fmla="*/ 9 w 492"/>
                  <a:gd name="T43" fmla="*/ 227 h 235"/>
                  <a:gd name="T44" fmla="*/ 2 w 492"/>
                  <a:gd name="T45" fmla="*/ 217 h 235"/>
                  <a:gd name="T46" fmla="*/ 0 w 492"/>
                  <a:gd name="T47" fmla="*/ 205 h 235"/>
                  <a:gd name="T48" fmla="*/ 1 w 492"/>
                  <a:gd name="T49" fmla="*/ 24 h 235"/>
                  <a:gd name="T50" fmla="*/ 5 w 492"/>
                  <a:gd name="T51" fmla="*/ 14 h 235"/>
                  <a:gd name="T52" fmla="*/ 13 w 492"/>
                  <a:gd name="T53" fmla="*/ 6 h 235"/>
                  <a:gd name="T54" fmla="*/ 24 w 492"/>
                  <a:gd name="T55" fmla="*/ 1 h 235"/>
                  <a:gd name="T56" fmla="*/ 448 w 492"/>
                  <a:gd name="T57" fmla="*/ 93 h 235"/>
                  <a:gd name="T58" fmla="*/ 457 w 492"/>
                  <a:gd name="T59" fmla="*/ 141 h 235"/>
                  <a:gd name="T60" fmla="*/ 448 w 492"/>
                  <a:gd name="T61" fmla="*/ 93 h 235"/>
                  <a:gd name="T62" fmla="*/ 35 w 492"/>
                  <a:gd name="T63" fmla="*/ 35 h 235"/>
                  <a:gd name="T64" fmla="*/ 413 w 492"/>
                  <a:gd name="T65" fmla="*/ 1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40"/>
              <p:cNvSpPr>
                <a:spLocks noChangeArrowheads="1"/>
              </p:cNvSpPr>
              <p:nvPr/>
            </p:nvSpPr>
            <p:spPr bwMode="auto">
              <a:xfrm>
                <a:off x="4051266" y="890592"/>
                <a:ext cx="87312" cy="34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41"/>
              <p:cNvSpPr>
                <a:spLocks noEditPoints="1"/>
              </p:cNvSpPr>
              <p:nvPr/>
            </p:nvSpPr>
            <p:spPr bwMode="auto">
              <a:xfrm>
                <a:off x="3944937" y="862013"/>
                <a:ext cx="52388" cy="96838"/>
              </a:xfrm>
              <a:custGeom>
                <a:avLst/>
                <a:gdLst>
                  <a:gd name="T0" fmla="*/ 25 w 200"/>
                  <a:gd name="T1" fmla="*/ 73 h 367"/>
                  <a:gd name="T2" fmla="*/ 79 w 200"/>
                  <a:gd name="T3" fmla="*/ 127 h 367"/>
                  <a:gd name="T4" fmla="*/ 80 w 200"/>
                  <a:gd name="T5" fmla="*/ 0 h 367"/>
                  <a:gd name="T6" fmla="*/ 184 w 200"/>
                  <a:gd name="T7" fmla="*/ 102 h 367"/>
                  <a:gd name="T8" fmla="*/ 196 w 200"/>
                  <a:gd name="T9" fmla="*/ 114 h 367"/>
                  <a:gd name="T10" fmla="*/ 184 w 200"/>
                  <a:gd name="T11" fmla="*/ 127 h 367"/>
                  <a:gd name="T12" fmla="*/ 131 w 200"/>
                  <a:gd name="T13" fmla="*/ 179 h 367"/>
                  <a:gd name="T14" fmla="*/ 187 w 200"/>
                  <a:gd name="T15" fmla="*/ 235 h 367"/>
                  <a:gd name="T16" fmla="*/ 200 w 200"/>
                  <a:gd name="T17" fmla="*/ 246 h 367"/>
                  <a:gd name="T18" fmla="*/ 187 w 200"/>
                  <a:gd name="T19" fmla="*/ 259 h 367"/>
                  <a:gd name="T20" fmla="*/ 110 w 200"/>
                  <a:gd name="T21" fmla="*/ 338 h 367"/>
                  <a:gd name="T22" fmla="*/ 79 w 200"/>
                  <a:gd name="T23" fmla="*/ 367 h 367"/>
                  <a:gd name="T24" fmla="*/ 79 w 200"/>
                  <a:gd name="T25" fmla="*/ 325 h 367"/>
                  <a:gd name="T26" fmla="*/ 79 w 200"/>
                  <a:gd name="T27" fmla="*/ 232 h 367"/>
                  <a:gd name="T28" fmla="*/ 29 w 200"/>
                  <a:gd name="T29" fmla="*/ 283 h 367"/>
                  <a:gd name="T30" fmla="*/ 4 w 200"/>
                  <a:gd name="T31" fmla="*/ 258 h 367"/>
                  <a:gd name="T32" fmla="*/ 79 w 200"/>
                  <a:gd name="T33" fmla="*/ 182 h 367"/>
                  <a:gd name="T34" fmla="*/ 79 w 200"/>
                  <a:gd name="T35" fmla="*/ 177 h 367"/>
                  <a:gd name="T36" fmla="*/ 0 w 200"/>
                  <a:gd name="T37" fmla="*/ 98 h 367"/>
                  <a:gd name="T38" fmla="*/ 25 w 200"/>
                  <a:gd name="T39" fmla="*/ 73 h 367"/>
                  <a:gd name="T40" fmla="*/ 150 w 200"/>
                  <a:gd name="T41" fmla="*/ 246 h 367"/>
                  <a:gd name="T42" fmla="*/ 114 w 200"/>
                  <a:gd name="T43" fmla="*/ 212 h 367"/>
                  <a:gd name="T44" fmla="*/ 114 w 200"/>
                  <a:gd name="T45" fmla="*/ 282 h 367"/>
                  <a:gd name="T46" fmla="*/ 150 w 200"/>
                  <a:gd name="T47" fmla="*/ 246 h 367"/>
                  <a:gd name="T48" fmla="*/ 114 w 200"/>
                  <a:gd name="T49" fmla="*/ 82 h 367"/>
                  <a:gd name="T50" fmla="*/ 114 w 200"/>
                  <a:gd name="T51" fmla="*/ 146 h 367"/>
                  <a:gd name="T52" fmla="*/ 146 w 200"/>
                  <a:gd name="T53" fmla="*/ 114 h 367"/>
                  <a:gd name="T54" fmla="*/ 114 w 200"/>
                  <a:gd name="T55" fmla="*/ 82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1589659" y="5705512"/>
              <a:ext cx="433716" cy="433716"/>
              <a:chOff x="5940539" y="5094371"/>
              <a:chExt cx="371944" cy="371944"/>
            </a:xfrm>
          </p:grpSpPr>
          <p:sp>
            <p:nvSpPr>
              <p:cNvPr id="144" name="Freeform 33"/>
              <p:cNvSpPr>
                <a:spLocks/>
              </p:cNvSpPr>
              <p:nvPr/>
            </p:nvSpPr>
            <p:spPr bwMode="auto">
              <a:xfrm>
                <a:off x="5940539" y="5094371"/>
                <a:ext cx="371944" cy="371944"/>
              </a:xfrm>
              <a:custGeom>
                <a:avLst/>
                <a:gdLst>
                  <a:gd name="T0" fmla="*/ 904 w 1639"/>
                  <a:gd name="T1" fmla="*/ 5 h 1638"/>
                  <a:gd name="T2" fmla="*/ 1025 w 1639"/>
                  <a:gd name="T3" fmla="*/ 27 h 1638"/>
                  <a:gd name="T4" fmla="*/ 1139 w 1639"/>
                  <a:gd name="T5" fmla="*/ 64 h 1638"/>
                  <a:gd name="T6" fmla="*/ 1245 w 1639"/>
                  <a:gd name="T7" fmla="*/ 119 h 1638"/>
                  <a:gd name="T8" fmla="*/ 1342 w 1639"/>
                  <a:gd name="T9" fmla="*/ 187 h 1638"/>
                  <a:gd name="T10" fmla="*/ 1427 w 1639"/>
                  <a:gd name="T11" fmla="*/ 268 h 1638"/>
                  <a:gd name="T12" fmla="*/ 1500 w 1639"/>
                  <a:gd name="T13" fmla="*/ 362 h 1638"/>
                  <a:gd name="T14" fmla="*/ 1560 w 1639"/>
                  <a:gd name="T15" fmla="*/ 464 h 1638"/>
                  <a:gd name="T16" fmla="*/ 1603 w 1639"/>
                  <a:gd name="T17" fmla="*/ 576 h 1638"/>
                  <a:gd name="T18" fmla="*/ 1630 w 1639"/>
                  <a:gd name="T19" fmla="*/ 695 h 1638"/>
                  <a:gd name="T20" fmla="*/ 1639 w 1639"/>
                  <a:gd name="T21" fmla="*/ 820 h 1638"/>
                  <a:gd name="T22" fmla="*/ 1630 w 1639"/>
                  <a:gd name="T23" fmla="*/ 944 h 1638"/>
                  <a:gd name="T24" fmla="*/ 1603 w 1639"/>
                  <a:gd name="T25" fmla="*/ 1063 h 1638"/>
                  <a:gd name="T26" fmla="*/ 1560 w 1639"/>
                  <a:gd name="T27" fmla="*/ 1174 h 1638"/>
                  <a:gd name="T28" fmla="*/ 1500 w 1639"/>
                  <a:gd name="T29" fmla="*/ 1278 h 1638"/>
                  <a:gd name="T30" fmla="*/ 1427 w 1639"/>
                  <a:gd name="T31" fmla="*/ 1371 h 1638"/>
                  <a:gd name="T32" fmla="*/ 1342 w 1639"/>
                  <a:gd name="T33" fmla="*/ 1452 h 1638"/>
                  <a:gd name="T34" fmla="*/ 1245 w 1639"/>
                  <a:gd name="T35" fmla="*/ 1520 h 1638"/>
                  <a:gd name="T36" fmla="*/ 1139 w 1639"/>
                  <a:gd name="T37" fmla="*/ 1575 h 1638"/>
                  <a:gd name="T38" fmla="*/ 1025 w 1639"/>
                  <a:gd name="T39" fmla="*/ 1613 h 1638"/>
                  <a:gd name="T40" fmla="*/ 904 w 1639"/>
                  <a:gd name="T41" fmla="*/ 1635 h 1638"/>
                  <a:gd name="T42" fmla="*/ 778 w 1639"/>
                  <a:gd name="T43" fmla="*/ 1637 h 1638"/>
                  <a:gd name="T44" fmla="*/ 655 w 1639"/>
                  <a:gd name="T45" fmla="*/ 1623 h 1638"/>
                  <a:gd name="T46" fmla="*/ 539 w 1639"/>
                  <a:gd name="T47" fmla="*/ 1589 h 1638"/>
                  <a:gd name="T48" fmla="*/ 429 w 1639"/>
                  <a:gd name="T49" fmla="*/ 1540 h 1638"/>
                  <a:gd name="T50" fmla="*/ 330 w 1639"/>
                  <a:gd name="T51" fmla="*/ 1477 h 1638"/>
                  <a:gd name="T52" fmla="*/ 241 w 1639"/>
                  <a:gd name="T53" fmla="*/ 1399 h 1638"/>
                  <a:gd name="T54" fmla="*/ 163 w 1639"/>
                  <a:gd name="T55" fmla="*/ 1310 h 1638"/>
                  <a:gd name="T56" fmla="*/ 100 w 1639"/>
                  <a:gd name="T57" fmla="*/ 1210 h 1638"/>
                  <a:gd name="T58" fmla="*/ 51 w 1639"/>
                  <a:gd name="T59" fmla="*/ 1102 h 1638"/>
                  <a:gd name="T60" fmla="*/ 17 w 1639"/>
                  <a:gd name="T61" fmla="*/ 985 h 1638"/>
                  <a:gd name="T62" fmla="*/ 1 w 1639"/>
                  <a:gd name="T63" fmla="*/ 862 h 1638"/>
                  <a:gd name="T64" fmla="*/ 5 w 1639"/>
                  <a:gd name="T65" fmla="*/ 736 h 1638"/>
                  <a:gd name="T66" fmla="*/ 27 w 1639"/>
                  <a:gd name="T67" fmla="*/ 615 h 1638"/>
                  <a:gd name="T68" fmla="*/ 65 w 1639"/>
                  <a:gd name="T69" fmla="*/ 501 h 1638"/>
                  <a:gd name="T70" fmla="*/ 119 w 1639"/>
                  <a:gd name="T71" fmla="*/ 395 h 1638"/>
                  <a:gd name="T72" fmla="*/ 187 w 1639"/>
                  <a:gd name="T73" fmla="*/ 299 h 1638"/>
                  <a:gd name="T74" fmla="*/ 270 w 1639"/>
                  <a:gd name="T75" fmla="*/ 213 h 1638"/>
                  <a:gd name="T76" fmla="*/ 362 w 1639"/>
                  <a:gd name="T77" fmla="*/ 141 h 1638"/>
                  <a:gd name="T78" fmla="*/ 465 w 1639"/>
                  <a:gd name="T79" fmla="*/ 81 h 1638"/>
                  <a:gd name="T80" fmla="*/ 576 w 1639"/>
                  <a:gd name="T81" fmla="*/ 37 h 1638"/>
                  <a:gd name="T82" fmla="*/ 695 w 1639"/>
                  <a:gd name="T83" fmla="*/ 9 h 1638"/>
                  <a:gd name="T84" fmla="*/ 820 w 1639"/>
                  <a:gd name="T85" fmla="*/ 0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4"/>
              <p:cNvSpPr>
                <a:spLocks/>
              </p:cNvSpPr>
              <p:nvPr/>
            </p:nvSpPr>
            <p:spPr bwMode="auto">
              <a:xfrm>
                <a:off x="5951439" y="5105271"/>
                <a:ext cx="351507" cy="351507"/>
              </a:xfrm>
              <a:custGeom>
                <a:avLst/>
                <a:gdLst>
                  <a:gd name="T0" fmla="*/ 853 w 1548"/>
                  <a:gd name="T1" fmla="*/ 4 h 1547"/>
                  <a:gd name="T2" fmla="*/ 967 w 1548"/>
                  <a:gd name="T3" fmla="*/ 25 h 1547"/>
                  <a:gd name="T4" fmla="*/ 1076 w 1548"/>
                  <a:gd name="T5" fmla="*/ 61 h 1547"/>
                  <a:gd name="T6" fmla="*/ 1176 w 1548"/>
                  <a:gd name="T7" fmla="*/ 112 h 1547"/>
                  <a:gd name="T8" fmla="*/ 1266 w 1548"/>
                  <a:gd name="T9" fmla="*/ 177 h 1547"/>
                  <a:gd name="T10" fmla="*/ 1347 w 1548"/>
                  <a:gd name="T11" fmla="*/ 254 h 1547"/>
                  <a:gd name="T12" fmla="*/ 1415 w 1548"/>
                  <a:gd name="T13" fmla="*/ 341 h 1547"/>
                  <a:gd name="T14" fmla="*/ 1471 w 1548"/>
                  <a:gd name="T15" fmla="*/ 439 h 1547"/>
                  <a:gd name="T16" fmla="*/ 1514 w 1548"/>
                  <a:gd name="T17" fmla="*/ 544 h 1547"/>
                  <a:gd name="T18" fmla="*/ 1539 w 1548"/>
                  <a:gd name="T19" fmla="*/ 655 h 1547"/>
                  <a:gd name="T20" fmla="*/ 1548 w 1548"/>
                  <a:gd name="T21" fmla="*/ 774 h 1547"/>
                  <a:gd name="T22" fmla="*/ 1539 w 1548"/>
                  <a:gd name="T23" fmla="*/ 891 h 1547"/>
                  <a:gd name="T24" fmla="*/ 1514 w 1548"/>
                  <a:gd name="T25" fmla="*/ 1003 h 1547"/>
                  <a:gd name="T26" fmla="*/ 1471 w 1548"/>
                  <a:gd name="T27" fmla="*/ 1109 h 1547"/>
                  <a:gd name="T28" fmla="*/ 1415 w 1548"/>
                  <a:gd name="T29" fmla="*/ 1206 h 1547"/>
                  <a:gd name="T30" fmla="*/ 1347 w 1548"/>
                  <a:gd name="T31" fmla="*/ 1294 h 1547"/>
                  <a:gd name="T32" fmla="*/ 1266 w 1548"/>
                  <a:gd name="T33" fmla="*/ 1370 h 1547"/>
                  <a:gd name="T34" fmla="*/ 1176 w 1548"/>
                  <a:gd name="T35" fmla="*/ 1435 h 1547"/>
                  <a:gd name="T36" fmla="*/ 1076 w 1548"/>
                  <a:gd name="T37" fmla="*/ 1486 h 1547"/>
                  <a:gd name="T38" fmla="*/ 967 w 1548"/>
                  <a:gd name="T39" fmla="*/ 1523 h 1547"/>
                  <a:gd name="T40" fmla="*/ 853 w 1548"/>
                  <a:gd name="T41" fmla="*/ 1543 h 1547"/>
                  <a:gd name="T42" fmla="*/ 735 w 1548"/>
                  <a:gd name="T43" fmla="*/ 1546 h 1547"/>
                  <a:gd name="T44" fmla="*/ 618 w 1548"/>
                  <a:gd name="T45" fmla="*/ 1531 h 1547"/>
                  <a:gd name="T46" fmla="*/ 509 w 1548"/>
                  <a:gd name="T47" fmla="*/ 1500 h 1547"/>
                  <a:gd name="T48" fmla="*/ 405 w 1548"/>
                  <a:gd name="T49" fmla="*/ 1453 h 1547"/>
                  <a:gd name="T50" fmla="*/ 311 w 1548"/>
                  <a:gd name="T51" fmla="*/ 1393 h 1547"/>
                  <a:gd name="T52" fmla="*/ 227 w 1548"/>
                  <a:gd name="T53" fmla="*/ 1320 h 1547"/>
                  <a:gd name="T54" fmla="*/ 154 w 1548"/>
                  <a:gd name="T55" fmla="*/ 1237 h 1547"/>
                  <a:gd name="T56" fmla="*/ 94 w 1548"/>
                  <a:gd name="T57" fmla="*/ 1142 h 1547"/>
                  <a:gd name="T58" fmla="*/ 48 w 1548"/>
                  <a:gd name="T59" fmla="*/ 1040 h 1547"/>
                  <a:gd name="T60" fmla="*/ 16 w 1548"/>
                  <a:gd name="T61" fmla="*/ 929 h 1547"/>
                  <a:gd name="T62" fmla="*/ 1 w 1548"/>
                  <a:gd name="T63" fmla="*/ 814 h 1547"/>
                  <a:gd name="T64" fmla="*/ 5 w 1548"/>
                  <a:gd name="T65" fmla="*/ 694 h 1547"/>
                  <a:gd name="T66" fmla="*/ 25 w 1548"/>
                  <a:gd name="T67" fmla="*/ 580 h 1547"/>
                  <a:gd name="T68" fmla="*/ 62 w 1548"/>
                  <a:gd name="T69" fmla="*/ 473 h 1547"/>
                  <a:gd name="T70" fmla="*/ 113 w 1548"/>
                  <a:gd name="T71" fmla="*/ 373 h 1547"/>
                  <a:gd name="T72" fmla="*/ 177 w 1548"/>
                  <a:gd name="T73" fmla="*/ 281 h 1547"/>
                  <a:gd name="T74" fmla="*/ 254 w 1548"/>
                  <a:gd name="T75" fmla="*/ 202 h 1547"/>
                  <a:gd name="T76" fmla="*/ 341 w 1548"/>
                  <a:gd name="T77" fmla="*/ 132 h 1547"/>
                  <a:gd name="T78" fmla="*/ 439 w 1548"/>
                  <a:gd name="T79" fmla="*/ 76 h 1547"/>
                  <a:gd name="T80" fmla="*/ 544 w 1548"/>
                  <a:gd name="T81" fmla="*/ 35 h 1547"/>
                  <a:gd name="T82" fmla="*/ 656 w 1548"/>
                  <a:gd name="T83" fmla="*/ 9 h 1547"/>
                  <a:gd name="T84" fmla="*/ 774 w 1548"/>
                  <a:gd name="T85" fmla="*/ 0 h 1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"/>
              <p:cNvSpPr>
                <a:spLocks noEditPoints="1"/>
              </p:cNvSpPr>
              <p:nvPr/>
            </p:nvSpPr>
            <p:spPr bwMode="auto">
              <a:xfrm>
                <a:off x="6059071" y="5211540"/>
                <a:ext cx="137606" cy="137606"/>
              </a:xfrm>
              <a:custGeom>
                <a:avLst/>
                <a:gdLst>
                  <a:gd name="T0" fmla="*/ 470 w 608"/>
                  <a:gd name="T1" fmla="*/ 1 h 609"/>
                  <a:gd name="T2" fmla="*/ 514 w 608"/>
                  <a:gd name="T3" fmla="*/ 13 h 609"/>
                  <a:gd name="T4" fmla="*/ 552 w 608"/>
                  <a:gd name="T5" fmla="*/ 36 h 609"/>
                  <a:gd name="T6" fmla="*/ 563 w 608"/>
                  <a:gd name="T7" fmla="*/ 46 h 609"/>
                  <a:gd name="T8" fmla="*/ 589 w 608"/>
                  <a:gd name="T9" fmla="*/ 81 h 609"/>
                  <a:gd name="T10" fmla="*/ 604 w 608"/>
                  <a:gd name="T11" fmla="*/ 123 h 609"/>
                  <a:gd name="T12" fmla="*/ 608 w 608"/>
                  <a:gd name="T13" fmla="*/ 455 h 609"/>
                  <a:gd name="T14" fmla="*/ 601 w 608"/>
                  <a:gd name="T15" fmla="*/ 501 h 609"/>
                  <a:gd name="T16" fmla="*/ 581 w 608"/>
                  <a:gd name="T17" fmla="*/ 541 h 609"/>
                  <a:gd name="T18" fmla="*/ 552 w 608"/>
                  <a:gd name="T19" fmla="*/ 574 h 609"/>
                  <a:gd name="T20" fmla="*/ 514 w 608"/>
                  <a:gd name="T21" fmla="*/ 597 h 609"/>
                  <a:gd name="T22" fmla="*/ 470 w 608"/>
                  <a:gd name="T23" fmla="*/ 608 h 609"/>
                  <a:gd name="T24" fmla="*/ 138 w 608"/>
                  <a:gd name="T25" fmla="*/ 608 h 609"/>
                  <a:gd name="T26" fmla="*/ 93 w 608"/>
                  <a:gd name="T27" fmla="*/ 597 h 609"/>
                  <a:gd name="T28" fmla="*/ 55 w 608"/>
                  <a:gd name="T29" fmla="*/ 574 h 609"/>
                  <a:gd name="T30" fmla="*/ 35 w 608"/>
                  <a:gd name="T31" fmla="*/ 553 h 609"/>
                  <a:gd name="T32" fmla="*/ 11 w 608"/>
                  <a:gd name="T33" fmla="*/ 514 h 609"/>
                  <a:gd name="T34" fmla="*/ 0 w 608"/>
                  <a:gd name="T35" fmla="*/ 471 h 609"/>
                  <a:gd name="T36" fmla="*/ 0 w 608"/>
                  <a:gd name="T37" fmla="*/ 138 h 609"/>
                  <a:gd name="T38" fmla="*/ 11 w 608"/>
                  <a:gd name="T39" fmla="*/ 95 h 609"/>
                  <a:gd name="T40" fmla="*/ 35 w 608"/>
                  <a:gd name="T41" fmla="*/ 57 h 609"/>
                  <a:gd name="T42" fmla="*/ 67 w 608"/>
                  <a:gd name="T43" fmla="*/ 28 h 609"/>
                  <a:gd name="T44" fmla="*/ 107 w 608"/>
                  <a:gd name="T45" fmla="*/ 8 h 609"/>
                  <a:gd name="T46" fmla="*/ 152 w 608"/>
                  <a:gd name="T47" fmla="*/ 0 h 609"/>
                  <a:gd name="T48" fmla="*/ 143 w 608"/>
                  <a:gd name="T49" fmla="*/ 61 h 609"/>
                  <a:gd name="T50" fmla="*/ 116 w 608"/>
                  <a:gd name="T51" fmla="*/ 68 h 609"/>
                  <a:gd name="T52" fmla="*/ 93 w 608"/>
                  <a:gd name="T53" fmla="*/ 81 h 609"/>
                  <a:gd name="T54" fmla="*/ 75 w 608"/>
                  <a:gd name="T55" fmla="*/ 102 h 609"/>
                  <a:gd name="T56" fmla="*/ 62 w 608"/>
                  <a:gd name="T57" fmla="*/ 127 h 609"/>
                  <a:gd name="T58" fmla="*/ 58 w 608"/>
                  <a:gd name="T59" fmla="*/ 154 h 609"/>
                  <a:gd name="T60" fmla="*/ 60 w 608"/>
                  <a:gd name="T61" fmla="*/ 475 h 609"/>
                  <a:gd name="T62" fmla="*/ 69 w 608"/>
                  <a:gd name="T63" fmla="*/ 501 h 609"/>
                  <a:gd name="T64" fmla="*/ 86 w 608"/>
                  <a:gd name="T65" fmla="*/ 522 h 609"/>
                  <a:gd name="T66" fmla="*/ 108 w 608"/>
                  <a:gd name="T67" fmla="*/ 538 h 609"/>
                  <a:gd name="T68" fmla="*/ 134 w 608"/>
                  <a:gd name="T69" fmla="*/ 547 h 609"/>
                  <a:gd name="T70" fmla="*/ 454 w 608"/>
                  <a:gd name="T71" fmla="*/ 550 h 609"/>
                  <a:gd name="T72" fmla="*/ 482 w 608"/>
                  <a:gd name="T73" fmla="*/ 545 h 609"/>
                  <a:gd name="T74" fmla="*/ 507 w 608"/>
                  <a:gd name="T75" fmla="*/ 534 h 609"/>
                  <a:gd name="T76" fmla="*/ 527 w 608"/>
                  <a:gd name="T77" fmla="*/ 516 h 609"/>
                  <a:gd name="T78" fmla="*/ 541 w 608"/>
                  <a:gd name="T79" fmla="*/ 492 h 609"/>
                  <a:gd name="T80" fmla="*/ 548 w 608"/>
                  <a:gd name="T81" fmla="*/ 465 h 609"/>
                  <a:gd name="T82" fmla="*/ 548 w 608"/>
                  <a:gd name="T83" fmla="*/ 145 h 609"/>
                  <a:gd name="T84" fmla="*/ 541 w 608"/>
                  <a:gd name="T85" fmla="*/ 118 h 609"/>
                  <a:gd name="T86" fmla="*/ 527 w 608"/>
                  <a:gd name="T87" fmla="*/ 94 h 609"/>
                  <a:gd name="T88" fmla="*/ 514 w 608"/>
                  <a:gd name="T89" fmla="*/ 81 h 609"/>
                  <a:gd name="T90" fmla="*/ 491 w 608"/>
                  <a:gd name="T91" fmla="*/ 68 h 609"/>
                  <a:gd name="T92" fmla="*/ 464 w 608"/>
                  <a:gd name="T93" fmla="*/ 61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  <a:gs pos="0">
                    <a:schemeClr val="bg1">
                      <a:alpha val="97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2"/>
              <p:cNvSpPr>
                <a:spLocks/>
              </p:cNvSpPr>
              <p:nvPr/>
            </p:nvSpPr>
            <p:spPr bwMode="auto">
              <a:xfrm>
                <a:off x="5940539" y="5287836"/>
                <a:ext cx="371944" cy="178479"/>
              </a:xfrm>
              <a:custGeom>
                <a:avLst/>
                <a:gdLst>
                  <a:gd name="T0" fmla="*/ 1635 w 1638"/>
                  <a:gd name="T1" fmla="*/ 43 h 786"/>
                  <a:gd name="T2" fmla="*/ 1625 w 1638"/>
                  <a:gd name="T3" fmla="*/ 122 h 786"/>
                  <a:gd name="T4" fmla="*/ 1605 w 1638"/>
                  <a:gd name="T5" fmla="*/ 199 h 786"/>
                  <a:gd name="T6" fmla="*/ 1580 w 1638"/>
                  <a:gd name="T7" fmla="*/ 273 h 786"/>
                  <a:gd name="T8" fmla="*/ 1547 w 1638"/>
                  <a:gd name="T9" fmla="*/ 344 h 786"/>
                  <a:gd name="T10" fmla="*/ 1508 w 1638"/>
                  <a:gd name="T11" fmla="*/ 410 h 786"/>
                  <a:gd name="T12" fmla="*/ 1464 w 1638"/>
                  <a:gd name="T13" fmla="*/ 473 h 786"/>
                  <a:gd name="T14" fmla="*/ 1414 w 1638"/>
                  <a:gd name="T15" fmla="*/ 531 h 786"/>
                  <a:gd name="T16" fmla="*/ 1359 w 1638"/>
                  <a:gd name="T17" fmla="*/ 584 h 786"/>
                  <a:gd name="T18" fmla="*/ 1298 w 1638"/>
                  <a:gd name="T19" fmla="*/ 631 h 786"/>
                  <a:gd name="T20" fmla="*/ 1235 w 1638"/>
                  <a:gd name="T21" fmla="*/ 674 h 786"/>
                  <a:gd name="T22" fmla="*/ 1166 w 1638"/>
                  <a:gd name="T23" fmla="*/ 710 h 786"/>
                  <a:gd name="T24" fmla="*/ 1094 w 1638"/>
                  <a:gd name="T25" fmla="*/ 740 h 786"/>
                  <a:gd name="T26" fmla="*/ 1019 w 1638"/>
                  <a:gd name="T27" fmla="*/ 763 h 786"/>
                  <a:gd name="T28" fmla="*/ 940 w 1638"/>
                  <a:gd name="T29" fmla="*/ 777 h 786"/>
                  <a:gd name="T30" fmla="*/ 861 w 1638"/>
                  <a:gd name="T31" fmla="*/ 785 h 786"/>
                  <a:gd name="T32" fmla="*/ 778 w 1638"/>
                  <a:gd name="T33" fmla="*/ 785 h 786"/>
                  <a:gd name="T34" fmla="*/ 697 w 1638"/>
                  <a:gd name="T35" fmla="*/ 777 h 786"/>
                  <a:gd name="T36" fmla="*/ 619 w 1638"/>
                  <a:gd name="T37" fmla="*/ 763 h 786"/>
                  <a:gd name="T38" fmla="*/ 543 w 1638"/>
                  <a:gd name="T39" fmla="*/ 740 h 786"/>
                  <a:gd name="T40" fmla="*/ 472 w 1638"/>
                  <a:gd name="T41" fmla="*/ 710 h 786"/>
                  <a:gd name="T42" fmla="*/ 403 w 1638"/>
                  <a:gd name="T43" fmla="*/ 674 h 786"/>
                  <a:gd name="T44" fmla="*/ 338 w 1638"/>
                  <a:gd name="T45" fmla="*/ 631 h 786"/>
                  <a:gd name="T46" fmla="*/ 279 w 1638"/>
                  <a:gd name="T47" fmla="*/ 584 h 786"/>
                  <a:gd name="T48" fmla="*/ 223 w 1638"/>
                  <a:gd name="T49" fmla="*/ 530 h 786"/>
                  <a:gd name="T50" fmla="*/ 173 w 1638"/>
                  <a:gd name="T51" fmla="*/ 472 h 786"/>
                  <a:gd name="T52" fmla="*/ 128 w 1638"/>
                  <a:gd name="T53" fmla="*/ 409 h 786"/>
                  <a:gd name="T54" fmla="*/ 89 w 1638"/>
                  <a:gd name="T55" fmla="*/ 342 h 786"/>
                  <a:gd name="T56" fmla="*/ 58 w 1638"/>
                  <a:gd name="T57" fmla="*/ 271 h 786"/>
                  <a:gd name="T58" fmla="*/ 32 w 1638"/>
                  <a:gd name="T59" fmla="*/ 197 h 786"/>
                  <a:gd name="T60" fmla="*/ 14 w 1638"/>
                  <a:gd name="T61" fmla="*/ 120 h 786"/>
                  <a:gd name="T62" fmla="*/ 3 w 1638"/>
                  <a:gd name="T63" fmla="*/ 40 h 786"/>
                  <a:gd name="T64" fmla="*/ 48 w 1638"/>
                  <a:gd name="T65" fmla="*/ 6 h 786"/>
                  <a:gd name="T66" fmla="*/ 146 w 1638"/>
                  <a:gd name="T67" fmla="*/ 18 h 786"/>
                  <a:gd name="T68" fmla="*/ 246 w 1638"/>
                  <a:gd name="T69" fmla="*/ 28 h 786"/>
                  <a:gd name="T70" fmla="*/ 348 w 1638"/>
                  <a:gd name="T71" fmla="*/ 37 h 786"/>
                  <a:gd name="T72" fmla="*/ 452 w 1638"/>
                  <a:gd name="T73" fmla="*/ 44 h 786"/>
                  <a:gd name="T74" fmla="*/ 557 w 1638"/>
                  <a:gd name="T75" fmla="*/ 50 h 786"/>
                  <a:gd name="T76" fmla="*/ 664 w 1638"/>
                  <a:gd name="T77" fmla="*/ 53 h 786"/>
                  <a:gd name="T78" fmla="*/ 774 w 1638"/>
                  <a:gd name="T79" fmla="*/ 56 h 786"/>
                  <a:gd name="T80" fmla="*/ 882 w 1638"/>
                  <a:gd name="T81" fmla="*/ 56 h 786"/>
                  <a:gd name="T82" fmla="*/ 988 w 1638"/>
                  <a:gd name="T83" fmla="*/ 53 h 786"/>
                  <a:gd name="T84" fmla="*/ 1093 w 1638"/>
                  <a:gd name="T85" fmla="*/ 50 h 786"/>
                  <a:gd name="T86" fmla="*/ 1196 w 1638"/>
                  <a:gd name="T87" fmla="*/ 45 h 786"/>
                  <a:gd name="T88" fmla="*/ 1297 w 1638"/>
                  <a:gd name="T89" fmla="*/ 39 h 786"/>
                  <a:gd name="T90" fmla="*/ 1398 w 1638"/>
                  <a:gd name="T91" fmla="*/ 30 h 786"/>
                  <a:gd name="T92" fmla="*/ 1495 w 1638"/>
                  <a:gd name="T93" fmla="*/ 20 h 786"/>
                  <a:gd name="T94" fmla="*/ 1590 w 1638"/>
                  <a:gd name="T95" fmla="*/ 9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5000"/>
                    </a:schemeClr>
                  </a:gs>
                  <a:gs pos="0">
                    <a:schemeClr val="bg1"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589658" y="1527233"/>
              <a:ext cx="1293201" cy="3722323"/>
              <a:chOff x="3000179" y="211125"/>
              <a:chExt cx="1292141" cy="3719266"/>
            </a:xfrm>
          </p:grpSpPr>
          <p:sp>
            <p:nvSpPr>
              <p:cNvPr id="137" name="Freeform 26"/>
              <p:cNvSpPr>
                <a:spLocks/>
              </p:cNvSpPr>
              <p:nvPr/>
            </p:nvSpPr>
            <p:spPr bwMode="auto">
              <a:xfrm>
                <a:off x="3038276" y="211125"/>
                <a:ext cx="1254044" cy="3719266"/>
              </a:xfrm>
              <a:custGeom>
                <a:avLst/>
                <a:gdLst>
                  <a:gd name="T0" fmla="*/ 0 w 4741"/>
                  <a:gd name="T1" fmla="*/ 0 h 14059"/>
                  <a:gd name="T2" fmla="*/ 3656 w 4741"/>
                  <a:gd name="T3" fmla="*/ 0 h 14059"/>
                  <a:gd name="T4" fmla="*/ 3712 w 4741"/>
                  <a:gd name="T5" fmla="*/ 1 h 14059"/>
                  <a:gd name="T6" fmla="*/ 3767 w 4741"/>
                  <a:gd name="T7" fmla="*/ 4 h 14059"/>
                  <a:gd name="T8" fmla="*/ 3820 w 4741"/>
                  <a:gd name="T9" fmla="*/ 12 h 14059"/>
                  <a:gd name="T10" fmla="*/ 3874 w 4741"/>
                  <a:gd name="T11" fmla="*/ 22 h 14059"/>
                  <a:gd name="T12" fmla="*/ 3926 w 4741"/>
                  <a:gd name="T13" fmla="*/ 34 h 14059"/>
                  <a:gd name="T14" fmla="*/ 3978 w 4741"/>
                  <a:gd name="T15" fmla="*/ 49 h 14059"/>
                  <a:gd name="T16" fmla="*/ 4028 w 4741"/>
                  <a:gd name="T17" fmla="*/ 66 h 14059"/>
                  <a:gd name="T18" fmla="*/ 4077 w 4741"/>
                  <a:gd name="T19" fmla="*/ 85 h 14059"/>
                  <a:gd name="T20" fmla="*/ 4125 w 4741"/>
                  <a:gd name="T21" fmla="*/ 107 h 14059"/>
                  <a:gd name="T22" fmla="*/ 4172 w 4741"/>
                  <a:gd name="T23" fmla="*/ 131 h 14059"/>
                  <a:gd name="T24" fmla="*/ 4217 w 4741"/>
                  <a:gd name="T25" fmla="*/ 157 h 14059"/>
                  <a:gd name="T26" fmla="*/ 4262 w 4741"/>
                  <a:gd name="T27" fmla="*/ 186 h 14059"/>
                  <a:gd name="T28" fmla="*/ 4304 w 4741"/>
                  <a:gd name="T29" fmla="*/ 215 h 14059"/>
                  <a:gd name="T30" fmla="*/ 4345 w 4741"/>
                  <a:gd name="T31" fmla="*/ 247 h 14059"/>
                  <a:gd name="T32" fmla="*/ 4385 w 4741"/>
                  <a:gd name="T33" fmla="*/ 281 h 14059"/>
                  <a:gd name="T34" fmla="*/ 4422 w 4741"/>
                  <a:gd name="T35" fmla="*/ 318 h 14059"/>
                  <a:gd name="T36" fmla="*/ 4458 w 4741"/>
                  <a:gd name="T37" fmla="*/ 356 h 14059"/>
                  <a:gd name="T38" fmla="*/ 4492 w 4741"/>
                  <a:gd name="T39" fmla="*/ 395 h 14059"/>
                  <a:gd name="T40" fmla="*/ 4525 w 4741"/>
                  <a:gd name="T41" fmla="*/ 436 h 14059"/>
                  <a:gd name="T42" fmla="*/ 4555 w 4741"/>
                  <a:gd name="T43" fmla="*/ 479 h 14059"/>
                  <a:gd name="T44" fmla="*/ 4583 w 4741"/>
                  <a:gd name="T45" fmla="*/ 523 h 14059"/>
                  <a:gd name="T46" fmla="*/ 4609 w 4741"/>
                  <a:gd name="T47" fmla="*/ 568 h 14059"/>
                  <a:gd name="T48" fmla="*/ 4633 w 4741"/>
                  <a:gd name="T49" fmla="*/ 614 h 14059"/>
                  <a:gd name="T50" fmla="*/ 4655 w 4741"/>
                  <a:gd name="T51" fmla="*/ 662 h 14059"/>
                  <a:gd name="T52" fmla="*/ 4675 w 4741"/>
                  <a:gd name="T53" fmla="*/ 712 h 14059"/>
                  <a:gd name="T54" fmla="*/ 4692 w 4741"/>
                  <a:gd name="T55" fmla="*/ 763 h 14059"/>
                  <a:gd name="T56" fmla="*/ 4706 w 4741"/>
                  <a:gd name="T57" fmla="*/ 814 h 14059"/>
                  <a:gd name="T58" fmla="*/ 4719 w 4741"/>
                  <a:gd name="T59" fmla="*/ 866 h 14059"/>
                  <a:gd name="T60" fmla="*/ 4728 w 4741"/>
                  <a:gd name="T61" fmla="*/ 919 h 14059"/>
                  <a:gd name="T62" fmla="*/ 4735 w 4741"/>
                  <a:gd name="T63" fmla="*/ 973 h 14059"/>
                  <a:gd name="T64" fmla="*/ 4740 w 4741"/>
                  <a:gd name="T65" fmla="*/ 1028 h 14059"/>
                  <a:gd name="T66" fmla="*/ 4741 w 4741"/>
                  <a:gd name="T67" fmla="*/ 1084 h 14059"/>
                  <a:gd name="T68" fmla="*/ 4741 w 4741"/>
                  <a:gd name="T69" fmla="*/ 14059 h 14059"/>
                  <a:gd name="T70" fmla="*/ 0 w 4741"/>
                  <a:gd name="T71" fmla="*/ 0 h 14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bg1"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7"/>
              <p:cNvSpPr>
                <a:spLocks/>
              </p:cNvSpPr>
              <p:nvPr/>
            </p:nvSpPr>
            <p:spPr bwMode="auto">
              <a:xfrm>
                <a:off x="3000179" y="531778"/>
                <a:ext cx="430185" cy="88894"/>
              </a:xfrm>
              <a:custGeom>
                <a:avLst/>
                <a:gdLst>
                  <a:gd name="T0" fmla="*/ 1456 w 1626"/>
                  <a:gd name="T1" fmla="*/ 0 h 338"/>
                  <a:gd name="T2" fmla="*/ 1490 w 1626"/>
                  <a:gd name="T3" fmla="*/ 3 h 338"/>
                  <a:gd name="T4" fmla="*/ 1522 w 1626"/>
                  <a:gd name="T5" fmla="*/ 12 h 338"/>
                  <a:gd name="T6" fmla="*/ 1550 w 1626"/>
                  <a:gd name="T7" fmla="*/ 28 h 338"/>
                  <a:gd name="T8" fmla="*/ 1576 w 1626"/>
                  <a:gd name="T9" fmla="*/ 49 h 338"/>
                  <a:gd name="T10" fmla="*/ 1597 w 1626"/>
                  <a:gd name="T11" fmla="*/ 74 h 338"/>
                  <a:gd name="T12" fmla="*/ 1612 w 1626"/>
                  <a:gd name="T13" fmla="*/ 104 h 338"/>
                  <a:gd name="T14" fmla="*/ 1622 w 1626"/>
                  <a:gd name="T15" fmla="*/ 135 h 338"/>
                  <a:gd name="T16" fmla="*/ 1626 w 1626"/>
                  <a:gd name="T17" fmla="*/ 169 h 338"/>
                  <a:gd name="T18" fmla="*/ 1625 w 1626"/>
                  <a:gd name="T19" fmla="*/ 187 h 338"/>
                  <a:gd name="T20" fmla="*/ 1618 w 1626"/>
                  <a:gd name="T21" fmla="*/ 220 h 338"/>
                  <a:gd name="T22" fmla="*/ 1605 w 1626"/>
                  <a:gd name="T23" fmla="*/ 249 h 338"/>
                  <a:gd name="T24" fmla="*/ 1587 w 1626"/>
                  <a:gd name="T25" fmla="*/ 277 h 338"/>
                  <a:gd name="T26" fmla="*/ 1564 w 1626"/>
                  <a:gd name="T27" fmla="*/ 300 h 338"/>
                  <a:gd name="T28" fmla="*/ 1537 w 1626"/>
                  <a:gd name="T29" fmla="*/ 318 h 338"/>
                  <a:gd name="T30" fmla="*/ 1506 w 1626"/>
                  <a:gd name="T31" fmla="*/ 330 h 338"/>
                  <a:gd name="T32" fmla="*/ 1474 w 1626"/>
                  <a:gd name="T33" fmla="*/ 337 h 338"/>
                  <a:gd name="T34" fmla="*/ 170 w 1626"/>
                  <a:gd name="T35" fmla="*/ 338 h 338"/>
                  <a:gd name="T36" fmla="*/ 136 w 1626"/>
                  <a:gd name="T37" fmla="*/ 335 h 338"/>
                  <a:gd name="T38" fmla="*/ 104 w 1626"/>
                  <a:gd name="T39" fmla="*/ 325 h 338"/>
                  <a:gd name="T40" fmla="*/ 76 w 1626"/>
                  <a:gd name="T41" fmla="*/ 310 h 338"/>
                  <a:gd name="T42" fmla="*/ 51 w 1626"/>
                  <a:gd name="T43" fmla="*/ 288 h 338"/>
                  <a:gd name="T44" fmla="*/ 30 w 1626"/>
                  <a:gd name="T45" fmla="*/ 263 h 338"/>
                  <a:gd name="T46" fmla="*/ 14 w 1626"/>
                  <a:gd name="T47" fmla="*/ 235 h 338"/>
                  <a:gd name="T48" fmla="*/ 4 w 1626"/>
                  <a:gd name="T49" fmla="*/ 203 h 338"/>
                  <a:gd name="T50" fmla="*/ 0 w 1626"/>
                  <a:gd name="T51" fmla="*/ 169 h 338"/>
                  <a:gd name="T52" fmla="*/ 1 w 1626"/>
                  <a:gd name="T53" fmla="*/ 151 h 338"/>
                  <a:gd name="T54" fmla="*/ 8 w 1626"/>
                  <a:gd name="T55" fmla="*/ 118 h 338"/>
                  <a:gd name="T56" fmla="*/ 21 w 1626"/>
                  <a:gd name="T57" fmla="*/ 89 h 338"/>
                  <a:gd name="T58" fmla="*/ 39 w 1626"/>
                  <a:gd name="T59" fmla="*/ 61 h 338"/>
                  <a:gd name="T60" fmla="*/ 62 w 1626"/>
                  <a:gd name="T61" fmla="*/ 39 h 338"/>
                  <a:gd name="T62" fmla="*/ 89 w 1626"/>
                  <a:gd name="T63" fmla="*/ 20 h 338"/>
                  <a:gd name="T64" fmla="*/ 120 w 1626"/>
                  <a:gd name="T65" fmla="*/ 7 h 338"/>
                  <a:gd name="T66" fmla="*/ 153 w 1626"/>
                  <a:gd name="T67" fmla="*/ 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60606"/>
                  </a:gs>
                  <a:gs pos="62000">
                    <a:srgbClr val="3C3C3C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8"/>
              <p:cNvSpPr>
                <a:spLocks/>
              </p:cNvSpPr>
              <p:nvPr/>
            </p:nvSpPr>
            <p:spPr bwMode="auto">
              <a:xfrm>
                <a:off x="3025576" y="546063"/>
                <a:ext cx="379388" cy="52385"/>
              </a:xfrm>
              <a:custGeom>
                <a:avLst/>
                <a:gdLst>
                  <a:gd name="T0" fmla="*/ 1360 w 1434"/>
                  <a:gd name="T1" fmla="*/ 0 h 200"/>
                  <a:gd name="T2" fmla="*/ 1375 w 1434"/>
                  <a:gd name="T3" fmla="*/ 3 h 200"/>
                  <a:gd name="T4" fmla="*/ 1388 w 1434"/>
                  <a:gd name="T5" fmla="*/ 6 h 200"/>
                  <a:gd name="T6" fmla="*/ 1401 w 1434"/>
                  <a:gd name="T7" fmla="*/ 13 h 200"/>
                  <a:gd name="T8" fmla="*/ 1412 w 1434"/>
                  <a:gd name="T9" fmla="*/ 22 h 200"/>
                  <a:gd name="T10" fmla="*/ 1421 w 1434"/>
                  <a:gd name="T11" fmla="*/ 33 h 200"/>
                  <a:gd name="T12" fmla="*/ 1428 w 1434"/>
                  <a:gd name="T13" fmla="*/ 46 h 200"/>
                  <a:gd name="T14" fmla="*/ 1433 w 1434"/>
                  <a:gd name="T15" fmla="*/ 60 h 200"/>
                  <a:gd name="T16" fmla="*/ 1434 w 1434"/>
                  <a:gd name="T17" fmla="*/ 75 h 200"/>
                  <a:gd name="T18" fmla="*/ 1434 w 1434"/>
                  <a:gd name="T19" fmla="*/ 134 h 200"/>
                  <a:gd name="T20" fmla="*/ 1430 w 1434"/>
                  <a:gd name="T21" fmla="*/ 147 h 200"/>
                  <a:gd name="T22" fmla="*/ 1425 w 1434"/>
                  <a:gd name="T23" fmla="*/ 161 h 200"/>
                  <a:gd name="T24" fmla="*/ 1417 w 1434"/>
                  <a:gd name="T25" fmla="*/ 172 h 200"/>
                  <a:gd name="T26" fmla="*/ 1407 w 1434"/>
                  <a:gd name="T27" fmla="*/ 183 h 200"/>
                  <a:gd name="T28" fmla="*/ 1395 w 1434"/>
                  <a:gd name="T29" fmla="*/ 191 h 200"/>
                  <a:gd name="T30" fmla="*/ 1381 w 1434"/>
                  <a:gd name="T31" fmla="*/ 196 h 200"/>
                  <a:gd name="T32" fmla="*/ 1367 w 1434"/>
                  <a:gd name="T33" fmla="*/ 200 h 200"/>
                  <a:gd name="T34" fmla="*/ 75 w 1434"/>
                  <a:gd name="T35" fmla="*/ 200 h 200"/>
                  <a:gd name="T36" fmla="*/ 59 w 1434"/>
                  <a:gd name="T37" fmla="*/ 199 h 200"/>
                  <a:gd name="T38" fmla="*/ 46 w 1434"/>
                  <a:gd name="T39" fmla="*/ 194 h 200"/>
                  <a:gd name="T40" fmla="*/ 33 w 1434"/>
                  <a:gd name="T41" fmla="*/ 187 h 200"/>
                  <a:gd name="T42" fmla="*/ 22 w 1434"/>
                  <a:gd name="T43" fmla="*/ 178 h 200"/>
                  <a:gd name="T44" fmla="*/ 13 w 1434"/>
                  <a:gd name="T45" fmla="*/ 167 h 200"/>
                  <a:gd name="T46" fmla="*/ 6 w 1434"/>
                  <a:gd name="T47" fmla="*/ 154 h 200"/>
                  <a:gd name="T48" fmla="*/ 2 w 1434"/>
                  <a:gd name="T49" fmla="*/ 140 h 200"/>
                  <a:gd name="T50" fmla="*/ 0 w 1434"/>
                  <a:gd name="T51" fmla="*/ 126 h 200"/>
                  <a:gd name="T52" fmla="*/ 1 w 1434"/>
                  <a:gd name="T53" fmla="*/ 68 h 200"/>
                  <a:gd name="T54" fmla="*/ 4 w 1434"/>
                  <a:gd name="T55" fmla="*/ 53 h 200"/>
                  <a:gd name="T56" fmla="*/ 9 w 1434"/>
                  <a:gd name="T57" fmla="*/ 39 h 200"/>
                  <a:gd name="T58" fmla="*/ 17 w 1434"/>
                  <a:gd name="T59" fmla="*/ 28 h 200"/>
                  <a:gd name="T60" fmla="*/ 28 w 1434"/>
                  <a:gd name="T61" fmla="*/ 17 h 200"/>
                  <a:gd name="T62" fmla="*/ 40 w 1434"/>
                  <a:gd name="T63" fmla="*/ 9 h 200"/>
                  <a:gd name="T64" fmla="*/ 53 w 1434"/>
                  <a:gd name="T65" fmla="*/ 4 h 200"/>
                  <a:gd name="T66" fmla="*/ 67 w 1434"/>
                  <a:gd name="T67" fmla="*/ 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pct60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tx1">
                    <a:lumMod val="85000"/>
                    <a:lumOff val="15000"/>
                  </a:schemeClr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9"/>
              <p:cNvSpPr>
                <a:spLocks/>
              </p:cNvSpPr>
              <p:nvPr/>
            </p:nvSpPr>
            <p:spPr bwMode="auto">
              <a:xfrm>
                <a:off x="3173201" y="353990"/>
                <a:ext cx="92069" cy="90482"/>
              </a:xfrm>
              <a:custGeom>
                <a:avLst/>
                <a:gdLst>
                  <a:gd name="T0" fmla="*/ 189 w 345"/>
                  <a:gd name="T1" fmla="*/ 1 h 344"/>
                  <a:gd name="T2" fmla="*/ 224 w 345"/>
                  <a:gd name="T3" fmla="*/ 8 h 344"/>
                  <a:gd name="T4" fmla="*/ 254 w 345"/>
                  <a:gd name="T5" fmla="*/ 21 h 344"/>
                  <a:gd name="T6" fmla="*/ 282 w 345"/>
                  <a:gd name="T7" fmla="*/ 39 h 344"/>
                  <a:gd name="T8" fmla="*/ 305 w 345"/>
                  <a:gd name="T9" fmla="*/ 63 h 344"/>
                  <a:gd name="T10" fmla="*/ 324 w 345"/>
                  <a:gd name="T11" fmla="*/ 90 h 344"/>
                  <a:gd name="T12" fmla="*/ 337 w 345"/>
                  <a:gd name="T13" fmla="*/ 121 h 344"/>
                  <a:gd name="T14" fmla="*/ 343 w 345"/>
                  <a:gd name="T15" fmla="*/ 154 h 344"/>
                  <a:gd name="T16" fmla="*/ 343 w 345"/>
                  <a:gd name="T17" fmla="*/ 189 h 344"/>
                  <a:gd name="T18" fmla="*/ 337 w 345"/>
                  <a:gd name="T19" fmla="*/ 224 h 344"/>
                  <a:gd name="T20" fmla="*/ 324 w 345"/>
                  <a:gd name="T21" fmla="*/ 254 h 344"/>
                  <a:gd name="T22" fmla="*/ 305 w 345"/>
                  <a:gd name="T23" fmla="*/ 282 h 344"/>
                  <a:gd name="T24" fmla="*/ 282 w 345"/>
                  <a:gd name="T25" fmla="*/ 304 h 344"/>
                  <a:gd name="T26" fmla="*/ 254 w 345"/>
                  <a:gd name="T27" fmla="*/ 324 h 344"/>
                  <a:gd name="T28" fmla="*/ 224 w 345"/>
                  <a:gd name="T29" fmla="*/ 336 h 344"/>
                  <a:gd name="T30" fmla="*/ 189 w 345"/>
                  <a:gd name="T31" fmla="*/ 343 h 344"/>
                  <a:gd name="T32" fmla="*/ 155 w 345"/>
                  <a:gd name="T33" fmla="*/ 343 h 344"/>
                  <a:gd name="T34" fmla="*/ 121 w 345"/>
                  <a:gd name="T35" fmla="*/ 336 h 344"/>
                  <a:gd name="T36" fmla="*/ 90 w 345"/>
                  <a:gd name="T37" fmla="*/ 324 h 344"/>
                  <a:gd name="T38" fmla="*/ 63 w 345"/>
                  <a:gd name="T39" fmla="*/ 304 h 344"/>
                  <a:gd name="T40" fmla="*/ 39 w 345"/>
                  <a:gd name="T41" fmla="*/ 282 h 344"/>
                  <a:gd name="T42" fmla="*/ 21 w 345"/>
                  <a:gd name="T43" fmla="*/ 254 h 344"/>
                  <a:gd name="T44" fmla="*/ 8 w 345"/>
                  <a:gd name="T45" fmla="*/ 224 h 344"/>
                  <a:gd name="T46" fmla="*/ 1 w 345"/>
                  <a:gd name="T47" fmla="*/ 189 h 344"/>
                  <a:gd name="T48" fmla="*/ 1 w 345"/>
                  <a:gd name="T49" fmla="*/ 154 h 344"/>
                  <a:gd name="T50" fmla="*/ 8 w 345"/>
                  <a:gd name="T51" fmla="*/ 121 h 344"/>
                  <a:gd name="T52" fmla="*/ 21 w 345"/>
                  <a:gd name="T53" fmla="*/ 90 h 344"/>
                  <a:gd name="T54" fmla="*/ 39 w 345"/>
                  <a:gd name="T55" fmla="*/ 63 h 344"/>
                  <a:gd name="T56" fmla="*/ 63 w 345"/>
                  <a:gd name="T57" fmla="*/ 39 h 344"/>
                  <a:gd name="T58" fmla="*/ 90 w 345"/>
                  <a:gd name="T59" fmla="*/ 21 h 344"/>
                  <a:gd name="T60" fmla="*/ 121 w 345"/>
                  <a:gd name="T61" fmla="*/ 8 h 344"/>
                  <a:gd name="T62" fmla="*/ 155 w 345"/>
                  <a:gd name="T63" fmla="*/ 1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0"/>
              <p:cNvSpPr>
                <a:spLocks/>
              </p:cNvSpPr>
              <p:nvPr/>
            </p:nvSpPr>
            <p:spPr bwMode="auto">
              <a:xfrm>
                <a:off x="3197034" y="376211"/>
                <a:ext cx="44447" cy="44447"/>
              </a:xfrm>
              <a:custGeom>
                <a:avLst/>
                <a:gdLst>
                  <a:gd name="T0" fmla="*/ 93 w 169"/>
                  <a:gd name="T1" fmla="*/ 0 h 169"/>
                  <a:gd name="T2" fmla="*/ 109 w 169"/>
                  <a:gd name="T3" fmla="*/ 3 h 169"/>
                  <a:gd name="T4" fmla="*/ 124 w 169"/>
                  <a:gd name="T5" fmla="*/ 10 h 169"/>
                  <a:gd name="T6" fmla="*/ 138 w 169"/>
                  <a:gd name="T7" fmla="*/ 19 h 169"/>
                  <a:gd name="T8" fmla="*/ 149 w 169"/>
                  <a:gd name="T9" fmla="*/ 31 h 169"/>
                  <a:gd name="T10" fmla="*/ 158 w 169"/>
                  <a:gd name="T11" fmla="*/ 43 h 169"/>
                  <a:gd name="T12" fmla="*/ 165 w 169"/>
                  <a:gd name="T13" fmla="*/ 59 h 169"/>
                  <a:gd name="T14" fmla="*/ 169 w 169"/>
                  <a:gd name="T15" fmla="*/ 75 h 169"/>
                  <a:gd name="T16" fmla="*/ 169 w 169"/>
                  <a:gd name="T17" fmla="*/ 92 h 169"/>
                  <a:gd name="T18" fmla="*/ 165 w 169"/>
                  <a:gd name="T19" fmla="*/ 109 h 169"/>
                  <a:gd name="T20" fmla="*/ 158 w 169"/>
                  <a:gd name="T21" fmla="*/ 124 h 169"/>
                  <a:gd name="T22" fmla="*/ 149 w 169"/>
                  <a:gd name="T23" fmla="*/ 138 h 169"/>
                  <a:gd name="T24" fmla="*/ 138 w 169"/>
                  <a:gd name="T25" fmla="*/ 149 h 169"/>
                  <a:gd name="T26" fmla="*/ 124 w 169"/>
                  <a:gd name="T27" fmla="*/ 158 h 169"/>
                  <a:gd name="T28" fmla="*/ 109 w 169"/>
                  <a:gd name="T29" fmla="*/ 165 h 169"/>
                  <a:gd name="T30" fmla="*/ 93 w 169"/>
                  <a:gd name="T31" fmla="*/ 169 h 169"/>
                  <a:gd name="T32" fmla="*/ 75 w 169"/>
                  <a:gd name="T33" fmla="*/ 169 h 169"/>
                  <a:gd name="T34" fmla="*/ 59 w 169"/>
                  <a:gd name="T35" fmla="*/ 165 h 169"/>
                  <a:gd name="T36" fmla="*/ 44 w 169"/>
                  <a:gd name="T37" fmla="*/ 158 h 169"/>
                  <a:gd name="T38" fmla="*/ 31 w 169"/>
                  <a:gd name="T39" fmla="*/ 149 h 169"/>
                  <a:gd name="T40" fmla="*/ 19 w 169"/>
                  <a:gd name="T41" fmla="*/ 138 h 169"/>
                  <a:gd name="T42" fmla="*/ 10 w 169"/>
                  <a:gd name="T43" fmla="*/ 124 h 169"/>
                  <a:gd name="T44" fmla="*/ 3 w 169"/>
                  <a:gd name="T45" fmla="*/ 109 h 169"/>
                  <a:gd name="T46" fmla="*/ 0 w 169"/>
                  <a:gd name="T47" fmla="*/ 92 h 169"/>
                  <a:gd name="T48" fmla="*/ 0 w 169"/>
                  <a:gd name="T49" fmla="*/ 75 h 169"/>
                  <a:gd name="T50" fmla="*/ 3 w 169"/>
                  <a:gd name="T51" fmla="*/ 59 h 169"/>
                  <a:gd name="T52" fmla="*/ 10 w 169"/>
                  <a:gd name="T53" fmla="*/ 43 h 169"/>
                  <a:gd name="T54" fmla="*/ 19 w 169"/>
                  <a:gd name="T55" fmla="*/ 31 h 169"/>
                  <a:gd name="T56" fmla="*/ 31 w 169"/>
                  <a:gd name="T57" fmla="*/ 19 h 169"/>
                  <a:gd name="T58" fmla="*/ 44 w 169"/>
                  <a:gd name="T59" fmla="*/ 10 h 169"/>
                  <a:gd name="T60" fmla="*/ 59 w 169"/>
                  <a:gd name="T61" fmla="*/ 3 h 169"/>
                  <a:gd name="T62" fmla="*/ 75 w 169"/>
                  <a:gd name="T63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1"/>
              <p:cNvSpPr>
                <a:spLocks/>
              </p:cNvSpPr>
              <p:nvPr/>
            </p:nvSpPr>
            <p:spPr bwMode="auto">
              <a:xfrm>
                <a:off x="3203377" y="393675"/>
                <a:ext cx="12699" cy="12699"/>
              </a:xfrm>
              <a:custGeom>
                <a:avLst/>
                <a:gdLst>
                  <a:gd name="T0" fmla="*/ 23 w 46"/>
                  <a:gd name="T1" fmla="*/ 0 h 47"/>
                  <a:gd name="T2" fmla="*/ 27 w 46"/>
                  <a:gd name="T3" fmla="*/ 1 h 47"/>
                  <a:gd name="T4" fmla="*/ 32 w 46"/>
                  <a:gd name="T5" fmla="*/ 2 h 47"/>
                  <a:gd name="T6" fmla="*/ 35 w 46"/>
                  <a:gd name="T7" fmla="*/ 5 h 47"/>
                  <a:gd name="T8" fmla="*/ 39 w 46"/>
                  <a:gd name="T9" fmla="*/ 7 h 47"/>
                  <a:gd name="T10" fmla="*/ 42 w 46"/>
                  <a:gd name="T11" fmla="*/ 10 h 47"/>
                  <a:gd name="T12" fmla="*/ 45 w 46"/>
                  <a:gd name="T13" fmla="*/ 15 h 47"/>
                  <a:gd name="T14" fmla="*/ 46 w 46"/>
                  <a:gd name="T15" fmla="*/ 18 h 47"/>
                  <a:gd name="T16" fmla="*/ 46 w 46"/>
                  <a:gd name="T17" fmla="*/ 24 h 47"/>
                  <a:gd name="T18" fmla="*/ 46 w 46"/>
                  <a:gd name="T19" fmla="*/ 28 h 47"/>
                  <a:gd name="T20" fmla="*/ 45 w 46"/>
                  <a:gd name="T21" fmla="*/ 32 h 47"/>
                  <a:gd name="T22" fmla="*/ 42 w 46"/>
                  <a:gd name="T23" fmla="*/ 36 h 47"/>
                  <a:gd name="T24" fmla="*/ 39 w 46"/>
                  <a:gd name="T25" fmla="*/ 40 h 47"/>
                  <a:gd name="T26" fmla="*/ 35 w 46"/>
                  <a:gd name="T27" fmla="*/ 42 h 47"/>
                  <a:gd name="T28" fmla="*/ 32 w 46"/>
                  <a:gd name="T29" fmla="*/ 44 h 47"/>
                  <a:gd name="T30" fmla="*/ 27 w 46"/>
                  <a:gd name="T31" fmla="*/ 46 h 47"/>
                  <a:gd name="T32" fmla="*/ 23 w 46"/>
                  <a:gd name="T33" fmla="*/ 47 h 47"/>
                  <a:gd name="T34" fmla="*/ 18 w 46"/>
                  <a:gd name="T35" fmla="*/ 46 h 47"/>
                  <a:gd name="T36" fmla="*/ 14 w 46"/>
                  <a:gd name="T37" fmla="*/ 44 h 47"/>
                  <a:gd name="T38" fmla="*/ 10 w 46"/>
                  <a:gd name="T39" fmla="*/ 42 h 47"/>
                  <a:gd name="T40" fmla="*/ 7 w 46"/>
                  <a:gd name="T41" fmla="*/ 40 h 47"/>
                  <a:gd name="T42" fmla="*/ 4 w 46"/>
                  <a:gd name="T43" fmla="*/ 36 h 47"/>
                  <a:gd name="T44" fmla="*/ 1 w 46"/>
                  <a:gd name="T45" fmla="*/ 32 h 47"/>
                  <a:gd name="T46" fmla="*/ 0 w 46"/>
                  <a:gd name="T47" fmla="*/ 28 h 47"/>
                  <a:gd name="T48" fmla="*/ 0 w 46"/>
                  <a:gd name="T49" fmla="*/ 24 h 47"/>
                  <a:gd name="T50" fmla="*/ 0 w 46"/>
                  <a:gd name="T51" fmla="*/ 18 h 47"/>
                  <a:gd name="T52" fmla="*/ 1 w 46"/>
                  <a:gd name="T53" fmla="*/ 15 h 47"/>
                  <a:gd name="T54" fmla="*/ 4 w 46"/>
                  <a:gd name="T55" fmla="*/ 10 h 47"/>
                  <a:gd name="T56" fmla="*/ 7 w 46"/>
                  <a:gd name="T57" fmla="*/ 7 h 47"/>
                  <a:gd name="T58" fmla="*/ 10 w 46"/>
                  <a:gd name="T59" fmla="*/ 5 h 47"/>
                  <a:gd name="T60" fmla="*/ 14 w 46"/>
                  <a:gd name="T61" fmla="*/ 2 h 47"/>
                  <a:gd name="T62" fmla="*/ 18 w 46"/>
                  <a:gd name="T63" fmla="*/ 1 h 47"/>
                  <a:gd name="T64" fmla="*/ 23 w 46"/>
                  <a:gd name="T6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2"/>
              <p:cNvSpPr>
                <a:spLocks/>
              </p:cNvSpPr>
              <p:nvPr/>
            </p:nvSpPr>
            <p:spPr bwMode="auto">
              <a:xfrm>
                <a:off x="3224213" y="387350"/>
                <a:ext cx="7938" cy="7938"/>
              </a:xfrm>
              <a:custGeom>
                <a:avLst/>
                <a:gdLst>
                  <a:gd name="T0" fmla="*/ 15 w 30"/>
                  <a:gd name="T1" fmla="*/ 0 h 31"/>
                  <a:gd name="T2" fmla="*/ 18 w 30"/>
                  <a:gd name="T3" fmla="*/ 0 h 31"/>
                  <a:gd name="T4" fmla="*/ 20 w 30"/>
                  <a:gd name="T5" fmla="*/ 1 h 31"/>
                  <a:gd name="T6" fmla="*/ 24 w 30"/>
                  <a:gd name="T7" fmla="*/ 2 h 31"/>
                  <a:gd name="T8" fmla="*/ 26 w 30"/>
                  <a:gd name="T9" fmla="*/ 4 h 31"/>
                  <a:gd name="T10" fmla="*/ 27 w 30"/>
                  <a:gd name="T11" fmla="*/ 7 h 31"/>
                  <a:gd name="T12" fmla="*/ 29 w 30"/>
                  <a:gd name="T13" fmla="*/ 9 h 31"/>
                  <a:gd name="T14" fmla="*/ 29 w 30"/>
                  <a:gd name="T15" fmla="*/ 11 h 31"/>
                  <a:gd name="T16" fmla="*/ 30 w 30"/>
                  <a:gd name="T17" fmla="*/ 15 h 31"/>
                  <a:gd name="T18" fmla="*/ 29 w 30"/>
                  <a:gd name="T19" fmla="*/ 18 h 31"/>
                  <a:gd name="T20" fmla="*/ 29 w 30"/>
                  <a:gd name="T21" fmla="*/ 20 h 31"/>
                  <a:gd name="T22" fmla="*/ 27 w 30"/>
                  <a:gd name="T23" fmla="*/ 24 h 31"/>
                  <a:gd name="T24" fmla="*/ 26 w 30"/>
                  <a:gd name="T25" fmla="*/ 26 h 31"/>
                  <a:gd name="T26" fmla="*/ 24 w 30"/>
                  <a:gd name="T27" fmla="*/ 27 h 31"/>
                  <a:gd name="T28" fmla="*/ 20 w 30"/>
                  <a:gd name="T29" fmla="*/ 28 h 31"/>
                  <a:gd name="T30" fmla="*/ 18 w 30"/>
                  <a:gd name="T31" fmla="*/ 30 h 31"/>
                  <a:gd name="T32" fmla="*/ 15 w 30"/>
                  <a:gd name="T33" fmla="*/ 31 h 31"/>
                  <a:gd name="T34" fmla="*/ 11 w 30"/>
                  <a:gd name="T35" fmla="*/ 30 h 31"/>
                  <a:gd name="T36" fmla="*/ 9 w 30"/>
                  <a:gd name="T37" fmla="*/ 28 h 31"/>
                  <a:gd name="T38" fmla="*/ 7 w 30"/>
                  <a:gd name="T39" fmla="*/ 27 h 31"/>
                  <a:gd name="T40" fmla="*/ 4 w 30"/>
                  <a:gd name="T41" fmla="*/ 26 h 31"/>
                  <a:gd name="T42" fmla="*/ 2 w 30"/>
                  <a:gd name="T43" fmla="*/ 24 h 31"/>
                  <a:gd name="T44" fmla="*/ 1 w 30"/>
                  <a:gd name="T45" fmla="*/ 20 h 31"/>
                  <a:gd name="T46" fmla="*/ 0 w 30"/>
                  <a:gd name="T47" fmla="*/ 18 h 31"/>
                  <a:gd name="T48" fmla="*/ 0 w 30"/>
                  <a:gd name="T49" fmla="*/ 15 h 31"/>
                  <a:gd name="T50" fmla="*/ 0 w 30"/>
                  <a:gd name="T51" fmla="*/ 11 h 31"/>
                  <a:gd name="T52" fmla="*/ 1 w 30"/>
                  <a:gd name="T53" fmla="*/ 9 h 31"/>
                  <a:gd name="T54" fmla="*/ 2 w 30"/>
                  <a:gd name="T55" fmla="*/ 7 h 31"/>
                  <a:gd name="T56" fmla="*/ 4 w 30"/>
                  <a:gd name="T57" fmla="*/ 4 h 31"/>
                  <a:gd name="T58" fmla="*/ 7 w 30"/>
                  <a:gd name="T59" fmla="*/ 2 h 31"/>
                  <a:gd name="T60" fmla="*/ 9 w 30"/>
                  <a:gd name="T61" fmla="*/ 1 h 31"/>
                  <a:gd name="T62" fmla="*/ 11 w 30"/>
                  <a:gd name="T63" fmla="*/ 0 h 31"/>
                  <a:gd name="T64" fmla="*/ 15 w 30"/>
                  <a:gd name="T6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Placeholder 15">
            <a:extLst>
              <a:ext uri="{FF2B5EF4-FFF2-40B4-BE49-F238E27FC236}">
                <a16:creationId xmlns:a16="http://schemas.microsoft.com/office/drawing/2014/main" id="{AEA5C390-9DF8-47B6-901E-28FE36015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92289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TEAM MEMBERS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Freeform 192">
            <a:extLst>
              <a:ext uri="{FF2B5EF4-FFF2-40B4-BE49-F238E27FC236}">
                <a16:creationId xmlns:a16="http://schemas.microsoft.com/office/drawing/2014/main" id="{B7D5EDE1-B091-41A2-BC65-0D29806C2A29}"/>
              </a:ext>
            </a:extLst>
          </p:cNvPr>
          <p:cNvSpPr/>
          <p:nvPr/>
        </p:nvSpPr>
        <p:spPr>
          <a:xfrm flipH="1">
            <a:off x="7243142" y="2388609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58">
            <a:extLst>
              <a:ext uri="{FF2B5EF4-FFF2-40B4-BE49-F238E27FC236}">
                <a16:creationId xmlns:a16="http://schemas.microsoft.com/office/drawing/2014/main" id="{AF199A18-6161-4C49-8488-37E4E2547347}"/>
              </a:ext>
            </a:extLst>
          </p:cNvPr>
          <p:cNvSpPr/>
          <p:nvPr/>
        </p:nvSpPr>
        <p:spPr>
          <a:xfrm>
            <a:off x="666998" y="1822065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98">
            <a:extLst>
              <a:ext uri="{FF2B5EF4-FFF2-40B4-BE49-F238E27FC236}">
                <a16:creationId xmlns:a16="http://schemas.microsoft.com/office/drawing/2014/main" id="{84D730E9-E163-4001-AED8-5E6145CE4E89}"/>
              </a:ext>
            </a:extLst>
          </p:cNvPr>
          <p:cNvSpPr txBox="1"/>
          <p:nvPr/>
        </p:nvSpPr>
        <p:spPr>
          <a:xfrm>
            <a:off x="7420924" y="2479074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FFAF25"/>
                </a:solidFill>
              </a:rPr>
              <a:t>Past Studies:</a:t>
            </a:r>
          </a:p>
        </p:txBody>
      </p:sp>
      <p:sp>
        <p:nvSpPr>
          <p:cNvPr id="180" name="Rectangle 193">
            <a:extLst>
              <a:ext uri="{FF2B5EF4-FFF2-40B4-BE49-F238E27FC236}">
                <a16:creationId xmlns:a16="http://schemas.microsoft.com/office/drawing/2014/main" id="{538A4E05-1835-44A1-B8A7-12C343AD71CA}"/>
              </a:ext>
            </a:extLst>
          </p:cNvPr>
          <p:cNvSpPr/>
          <p:nvPr/>
        </p:nvSpPr>
        <p:spPr>
          <a:xfrm>
            <a:off x="11353498" y="2388609"/>
            <a:ext cx="45719" cy="975034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5">
            <a:extLst>
              <a:ext uri="{FF2B5EF4-FFF2-40B4-BE49-F238E27FC236}">
                <a16:creationId xmlns:a16="http://schemas.microsoft.com/office/drawing/2014/main" id="{05949E65-DCC2-4895-88FF-807B13B1B845}"/>
              </a:ext>
            </a:extLst>
          </p:cNvPr>
          <p:cNvSpPr/>
          <p:nvPr/>
        </p:nvSpPr>
        <p:spPr>
          <a:xfrm>
            <a:off x="665937" y="1822065"/>
            <a:ext cx="45719" cy="975034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163">
            <a:extLst>
              <a:ext uri="{FF2B5EF4-FFF2-40B4-BE49-F238E27FC236}">
                <a16:creationId xmlns:a16="http://schemas.microsoft.com/office/drawing/2014/main" id="{095606A4-94D2-4EFA-AE07-5B1949237AE7}"/>
              </a:ext>
            </a:extLst>
          </p:cNvPr>
          <p:cNvSpPr txBox="1"/>
          <p:nvPr/>
        </p:nvSpPr>
        <p:spPr>
          <a:xfrm>
            <a:off x="827063" y="1908626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C85660"/>
                </a:solidFill>
              </a:rPr>
              <a:t>Current Semester:</a:t>
            </a:r>
          </a:p>
        </p:txBody>
      </p:sp>
      <p:sp>
        <p:nvSpPr>
          <p:cNvPr id="205" name="TextBox 159">
            <a:extLst>
              <a:ext uri="{FF2B5EF4-FFF2-40B4-BE49-F238E27FC236}">
                <a16:creationId xmlns:a16="http://schemas.microsoft.com/office/drawing/2014/main" id="{2644EED7-B207-49FC-89E1-75DDE4A145BD}"/>
              </a:ext>
            </a:extLst>
          </p:cNvPr>
          <p:cNvSpPr txBox="1"/>
          <p:nvPr/>
        </p:nvSpPr>
        <p:spPr>
          <a:xfrm>
            <a:off x="838781" y="2210630"/>
            <a:ext cx="3787781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2nd semester of Digital Engineering</a:t>
            </a:r>
          </a:p>
        </p:txBody>
      </p:sp>
      <p:sp>
        <p:nvSpPr>
          <p:cNvPr id="206" name="TextBox 163">
            <a:extLst>
              <a:ext uri="{FF2B5EF4-FFF2-40B4-BE49-F238E27FC236}">
                <a16:creationId xmlns:a16="http://schemas.microsoft.com/office/drawing/2014/main" id="{F1854FF1-ECED-40B9-8AA8-2D88EC70556B}"/>
              </a:ext>
            </a:extLst>
          </p:cNvPr>
          <p:cNvSpPr txBox="1"/>
          <p:nvPr/>
        </p:nvSpPr>
        <p:spPr>
          <a:xfrm>
            <a:off x="5149283" y="1040968"/>
            <a:ext cx="2627499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 err="1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Iffat</a:t>
            </a:r>
            <a:r>
              <a:rPr lang="en-US" sz="32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 Jamil</a:t>
            </a:r>
          </a:p>
        </p:txBody>
      </p:sp>
      <p:sp>
        <p:nvSpPr>
          <p:cNvPr id="207" name="TextBox 159">
            <a:extLst>
              <a:ext uri="{FF2B5EF4-FFF2-40B4-BE49-F238E27FC236}">
                <a16:creationId xmlns:a16="http://schemas.microsoft.com/office/drawing/2014/main" id="{A0975689-EB6C-4B0B-94C1-B2FF6D1C9C61}"/>
              </a:ext>
            </a:extLst>
          </p:cNvPr>
          <p:cNvSpPr txBox="1"/>
          <p:nvPr/>
        </p:nvSpPr>
        <p:spPr>
          <a:xfrm>
            <a:off x="7471464" y="2820251"/>
            <a:ext cx="3787781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B.Eng. in Electronics Engineering</a:t>
            </a:r>
          </a:p>
        </p:txBody>
      </p:sp>
      <p:sp>
        <p:nvSpPr>
          <p:cNvPr id="208" name="Freeform 158">
            <a:extLst>
              <a:ext uri="{FF2B5EF4-FFF2-40B4-BE49-F238E27FC236}">
                <a16:creationId xmlns:a16="http://schemas.microsoft.com/office/drawing/2014/main" id="{27282A50-FAA1-4F9B-85E7-BE056EFA61C5}"/>
              </a:ext>
            </a:extLst>
          </p:cNvPr>
          <p:cNvSpPr/>
          <p:nvPr/>
        </p:nvSpPr>
        <p:spPr>
          <a:xfrm>
            <a:off x="638819" y="3900919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5">
            <a:extLst>
              <a:ext uri="{FF2B5EF4-FFF2-40B4-BE49-F238E27FC236}">
                <a16:creationId xmlns:a16="http://schemas.microsoft.com/office/drawing/2014/main" id="{F846DD45-572A-42A9-8CF9-D5A786F67E66}"/>
              </a:ext>
            </a:extLst>
          </p:cNvPr>
          <p:cNvSpPr/>
          <p:nvPr/>
        </p:nvSpPr>
        <p:spPr>
          <a:xfrm>
            <a:off x="637987" y="3900919"/>
            <a:ext cx="45719" cy="975034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163">
            <a:extLst>
              <a:ext uri="{FF2B5EF4-FFF2-40B4-BE49-F238E27FC236}">
                <a16:creationId xmlns:a16="http://schemas.microsoft.com/office/drawing/2014/main" id="{C0C53727-F5CD-412E-BAAB-5A224FF7CC46}"/>
              </a:ext>
            </a:extLst>
          </p:cNvPr>
          <p:cNvSpPr txBox="1"/>
          <p:nvPr/>
        </p:nvSpPr>
        <p:spPr>
          <a:xfrm>
            <a:off x="874772" y="3972091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C85660"/>
                </a:solidFill>
              </a:rPr>
              <a:t>Skills:</a:t>
            </a:r>
          </a:p>
        </p:txBody>
      </p:sp>
      <p:sp>
        <p:nvSpPr>
          <p:cNvPr id="211" name="TextBox 159">
            <a:extLst>
              <a:ext uri="{FF2B5EF4-FFF2-40B4-BE49-F238E27FC236}">
                <a16:creationId xmlns:a16="http://schemas.microsoft.com/office/drawing/2014/main" id="{530BE734-3DA0-43E0-AD1F-1D8E473015D8}"/>
              </a:ext>
            </a:extLst>
          </p:cNvPr>
          <p:cNvSpPr txBox="1"/>
          <p:nvPr/>
        </p:nvSpPr>
        <p:spPr>
          <a:xfrm>
            <a:off x="890227" y="4218312"/>
            <a:ext cx="3787781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Served as Customer Facing Technical resource in a private firm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Programming Language: Java</a:t>
            </a:r>
          </a:p>
        </p:txBody>
      </p:sp>
      <p:sp>
        <p:nvSpPr>
          <p:cNvPr id="212" name="Freeform 192">
            <a:extLst>
              <a:ext uri="{FF2B5EF4-FFF2-40B4-BE49-F238E27FC236}">
                <a16:creationId xmlns:a16="http://schemas.microsoft.com/office/drawing/2014/main" id="{45FC0E07-94C6-45A9-B84B-907DD8A17159}"/>
              </a:ext>
            </a:extLst>
          </p:cNvPr>
          <p:cNvSpPr/>
          <p:nvPr/>
        </p:nvSpPr>
        <p:spPr>
          <a:xfrm flipH="1">
            <a:off x="7243142" y="4388572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198">
            <a:extLst>
              <a:ext uri="{FF2B5EF4-FFF2-40B4-BE49-F238E27FC236}">
                <a16:creationId xmlns:a16="http://schemas.microsoft.com/office/drawing/2014/main" id="{9E921D7D-9988-4C78-930C-06D4F1B47C88}"/>
              </a:ext>
            </a:extLst>
          </p:cNvPr>
          <p:cNvSpPr txBox="1"/>
          <p:nvPr/>
        </p:nvSpPr>
        <p:spPr>
          <a:xfrm>
            <a:off x="7400005" y="4461270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FFAF25"/>
                </a:solidFill>
              </a:rPr>
              <a:t>Personal motivation:</a:t>
            </a:r>
          </a:p>
        </p:txBody>
      </p:sp>
      <p:sp>
        <p:nvSpPr>
          <p:cNvPr id="214" name="Rectangle 193">
            <a:extLst>
              <a:ext uri="{FF2B5EF4-FFF2-40B4-BE49-F238E27FC236}">
                <a16:creationId xmlns:a16="http://schemas.microsoft.com/office/drawing/2014/main" id="{41356045-4E69-4E38-A178-5F8B15C813BE}"/>
              </a:ext>
            </a:extLst>
          </p:cNvPr>
          <p:cNvSpPr/>
          <p:nvPr/>
        </p:nvSpPr>
        <p:spPr>
          <a:xfrm>
            <a:off x="11353498" y="4388572"/>
            <a:ext cx="45719" cy="975034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159">
            <a:extLst>
              <a:ext uri="{FF2B5EF4-FFF2-40B4-BE49-F238E27FC236}">
                <a16:creationId xmlns:a16="http://schemas.microsoft.com/office/drawing/2014/main" id="{4AB00D03-67F7-421F-A1F5-735F6E69E45C}"/>
              </a:ext>
            </a:extLst>
          </p:cNvPr>
          <p:cNvSpPr txBox="1"/>
          <p:nvPr/>
        </p:nvSpPr>
        <p:spPr>
          <a:xfrm>
            <a:off x="7390197" y="4745966"/>
            <a:ext cx="3787781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To learn App development skills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Implement and enhance my java skills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Enhance my interpersonal and communication skills</a:t>
            </a:r>
          </a:p>
        </p:txBody>
      </p:sp>
      <p:pic>
        <p:nvPicPr>
          <p:cNvPr id="216" name="Picture 3">
            <a:extLst>
              <a:ext uri="{FF2B5EF4-FFF2-40B4-BE49-F238E27FC236}">
                <a16:creationId xmlns:a16="http://schemas.microsoft.com/office/drawing/2014/main" id="{6C0A05CB-F6AC-4D40-AE9C-527099A49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6984" r="28841"/>
          <a:stretch/>
        </p:blipFill>
        <p:spPr>
          <a:xfrm>
            <a:off x="5245409" y="2556195"/>
            <a:ext cx="1715948" cy="305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">
            <a:extLst>
              <a:ext uri="{FF2B5EF4-FFF2-40B4-BE49-F238E27FC236}">
                <a16:creationId xmlns:a16="http://schemas.microsoft.com/office/drawing/2014/main" id="{A343DD17-2EFF-46F5-AC8B-111449E954BC}"/>
              </a:ext>
            </a:extLst>
          </p:cNvPr>
          <p:cNvSpPr/>
          <p:nvPr/>
        </p:nvSpPr>
        <p:spPr>
          <a:xfrm>
            <a:off x="0" y="1739726"/>
            <a:ext cx="12192000" cy="29308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16989" y="1749394"/>
            <a:ext cx="2135685" cy="4508618"/>
            <a:chOff x="645948" y="1449388"/>
            <a:chExt cx="2287752" cy="4829644"/>
          </a:xfrm>
          <a:effectLst>
            <a:reflection blurRad="6350" stA="20000" endPos="35000" dir="5400000" sy="-100000" algn="bl" rotWithShape="0"/>
          </a:effectLst>
        </p:grpSpPr>
        <p:grpSp>
          <p:nvGrpSpPr>
            <p:cNvPr id="126" name="Group 125"/>
            <p:cNvGrpSpPr/>
            <p:nvPr/>
          </p:nvGrpSpPr>
          <p:grpSpPr>
            <a:xfrm>
              <a:off x="2194955" y="1449388"/>
              <a:ext cx="370168" cy="30184"/>
              <a:chOff x="3605213" y="133352"/>
              <a:chExt cx="369888" cy="30161"/>
            </a:xfrm>
          </p:grpSpPr>
          <p:sp>
            <p:nvSpPr>
              <p:cNvPr id="166" name="Freeform 12"/>
              <p:cNvSpPr>
                <a:spLocks/>
              </p:cNvSpPr>
              <p:nvPr/>
            </p:nvSpPr>
            <p:spPr bwMode="auto">
              <a:xfrm>
                <a:off x="3617912" y="133352"/>
                <a:ext cx="346075" cy="19050"/>
              </a:xfrm>
              <a:custGeom>
                <a:avLst/>
                <a:gdLst>
                  <a:gd name="T0" fmla="*/ 36 w 1309"/>
                  <a:gd name="T1" fmla="*/ 0 h 74"/>
                  <a:gd name="T2" fmla="*/ 1272 w 1309"/>
                  <a:gd name="T3" fmla="*/ 0 h 74"/>
                  <a:gd name="T4" fmla="*/ 1280 w 1309"/>
                  <a:gd name="T5" fmla="*/ 1 h 74"/>
                  <a:gd name="T6" fmla="*/ 1286 w 1309"/>
                  <a:gd name="T7" fmla="*/ 3 h 74"/>
                  <a:gd name="T8" fmla="*/ 1292 w 1309"/>
                  <a:gd name="T9" fmla="*/ 7 h 74"/>
                  <a:gd name="T10" fmla="*/ 1298 w 1309"/>
                  <a:gd name="T11" fmla="*/ 11 h 74"/>
                  <a:gd name="T12" fmla="*/ 1302 w 1309"/>
                  <a:gd name="T13" fmla="*/ 16 h 74"/>
                  <a:gd name="T14" fmla="*/ 1306 w 1309"/>
                  <a:gd name="T15" fmla="*/ 23 h 74"/>
                  <a:gd name="T16" fmla="*/ 1308 w 1309"/>
                  <a:gd name="T17" fmla="*/ 30 h 74"/>
                  <a:gd name="T18" fmla="*/ 1309 w 1309"/>
                  <a:gd name="T19" fmla="*/ 38 h 74"/>
                  <a:gd name="T20" fmla="*/ 1309 w 1309"/>
                  <a:gd name="T21" fmla="*/ 38 h 74"/>
                  <a:gd name="T22" fmla="*/ 1308 w 1309"/>
                  <a:gd name="T23" fmla="*/ 44 h 74"/>
                  <a:gd name="T24" fmla="*/ 1306 w 1309"/>
                  <a:gd name="T25" fmla="*/ 51 h 74"/>
                  <a:gd name="T26" fmla="*/ 1302 w 1309"/>
                  <a:gd name="T27" fmla="*/ 58 h 74"/>
                  <a:gd name="T28" fmla="*/ 1298 w 1309"/>
                  <a:gd name="T29" fmla="*/ 64 h 74"/>
                  <a:gd name="T30" fmla="*/ 1292 w 1309"/>
                  <a:gd name="T31" fmla="*/ 67 h 74"/>
                  <a:gd name="T32" fmla="*/ 1286 w 1309"/>
                  <a:gd name="T33" fmla="*/ 71 h 74"/>
                  <a:gd name="T34" fmla="*/ 1280 w 1309"/>
                  <a:gd name="T35" fmla="*/ 73 h 74"/>
                  <a:gd name="T36" fmla="*/ 1272 w 1309"/>
                  <a:gd name="T37" fmla="*/ 74 h 74"/>
                  <a:gd name="T38" fmla="*/ 36 w 1309"/>
                  <a:gd name="T39" fmla="*/ 74 h 74"/>
                  <a:gd name="T40" fmla="*/ 30 w 1309"/>
                  <a:gd name="T41" fmla="*/ 73 h 74"/>
                  <a:gd name="T42" fmla="*/ 23 w 1309"/>
                  <a:gd name="T43" fmla="*/ 71 h 74"/>
                  <a:gd name="T44" fmla="*/ 16 w 1309"/>
                  <a:gd name="T45" fmla="*/ 67 h 74"/>
                  <a:gd name="T46" fmla="*/ 10 w 1309"/>
                  <a:gd name="T47" fmla="*/ 64 h 74"/>
                  <a:gd name="T48" fmla="*/ 6 w 1309"/>
                  <a:gd name="T49" fmla="*/ 58 h 74"/>
                  <a:gd name="T50" fmla="*/ 2 w 1309"/>
                  <a:gd name="T51" fmla="*/ 51 h 74"/>
                  <a:gd name="T52" fmla="*/ 1 w 1309"/>
                  <a:gd name="T53" fmla="*/ 44 h 74"/>
                  <a:gd name="T54" fmla="*/ 0 w 1309"/>
                  <a:gd name="T55" fmla="*/ 38 h 74"/>
                  <a:gd name="T56" fmla="*/ 0 w 1309"/>
                  <a:gd name="T57" fmla="*/ 38 h 74"/>
                  <a:gd name="T58" fmla="*/ 1 w 1309"/>
                  <a:gd name="T59" fmla="*/ 30 h 74"/>
                  <a:gd name="T60" fmla="*/ 2 w 1309"/>
                  <a:gd name="T61" fmla="*/ 23 h 74"/>
                  <a:gd name="T62" fmla="*/ 6 w 1309"/>
                  <a:gd name="T63" fmla="*/ 16 h 74"/>
                  <a:gd name="T64" fmla="*/ 10 w 1309"/>
                  <a:gd name="T65" fmla="*/ 11 h 74"/>
                  <a:gd name="T66" fmla="*/ 16 w 1309"/>
                  <a:gd name="T67" fmla="*/ 7 h 74"/>
                  <a:gd name="T68" fmla="*/ 23 w 1309"/>
                  <a:gd name="T69" fmla="*/ 3 h 74"/>
                  <a:gd name="T70" fmla="*/ 30 w 1309"/>
                  <a:gd name="T71" fmla="*/ 1 h 74"/>
                  <a:gd name="T72" fmla="*/ 36 w 1309"/>
                  <a:gd name="T7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09" h="74">
                    <a:moveTo>
                      <a:pt x="36" y="0"/>
                    </a:moveTo>
                    <a:lnTo>
                      <a:pt x="1272" y="0"/>
                    </a:lnTo>
                    <a:lnTo>
                      <a:pt x="1280" y="1"/>
                    </a:lnTo>
                    <a:lnTo>
                      <a:pt x="1286" y="3"/>
                    </a:lnTo>
                    <a:lnTo>
                      <a:pt x="1292" y="7"/>
                    </a:lnTo>
                    <a:lnTo>
                      <a:pt x="1298" y="11"/>
                    </a:lnTo>
                    <a:lnTo>
                      <a:pt x="1302" y="16"/>
                    </a:lnTo>
                    <a:lnTo>
                      <a:pt x="1306" y="23"/>
                    </a:lnTo>
                    <a:lnTo>
                      <a:pt x="1308" y="30"/>
                    </a:lnTo>
                    <a:lnTo>
                      <a:pt x="1309" y="38"/>
                    </a:lnTo>
                    <a:lnTo>
                      <a:pt x="1309" y="38"/>
                    </a:lnTo>
                    <a:lnTo>
                      <a:pt x="1308" y="44"/>
                    </a:lnTo>
                    <a:lnTo>
                      <a:pt x="1306" y="51"/>
                    </a:lnTo>
                    <a:lnTo>
                      <a:pt x="1302" y="58"/>
                    </a:lnTo>
                    <a:lnTo>
                      <a:pt x="1298" y="64"/>
                    </a:lnTo>
                    <a:lnTo>
                      <a:pt x="1292" y="67"/>
                    </a:lnTo>
                    <a:lnTo>
                      <a:pt x="1286" y="71"/>
                    </a:lnTo>
                    <a:lnTo>
                      <a:pt x="1280" y="73"/>
                    </a:lnTo>
                    <a:lnTo>
                      <a:pt x="1272" y="74"/>
                    </a:lnTo>
                    <a:lnTo>
                      <a:pt x="36" y="74"/>
                    </a:lnTo>
                    <a:lnTo>
                      <a:pt x="30" y="73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0" y="64"/>
                    </a:lnTo>
                    <a:lnTo>
                      <a:pt x="6" y="58"/>
                    </a:lnTo>
                    <a:lnTo>
                      <a:pt x="2" y="51"/>
                    </a:lnTo>
                    <a:lnTo>
                      <a:pt x="1" y="4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0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0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13"/>
              <p:cNvSpPr>
                <a:spLocks noChangeArrowheads="1"/>
              </p:cNvSpPr>
              <p:nvPr/>
            </p:nvSpPr>
            <p:spPr bwMode="auto">
              <a:xfrm>
                <a:off x="3605213" y="142875"/>
                <a:ext cx="369888" cy="20638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645948" y="2138884"/>
              <a:ext cx="30171" cy="1015173"/>
              <a:chOff x="2057454" y="822328"/>
              <a:chExt cx="30149" cy="1014410"/>
            </a:xfrm>
          </p:grpSpPr>
          <p:sp>
            <p:nvSpPr>
              <p:cNvPr id="160" name="Freeform 6"/>
              <p:cNvSpPr>
                <a:spLocks/>
              </p:cNvSpPr>
              <p:nvPr/>
            </p:nvSpPr>
            <p:spPr bwMode="auto">
              <a:xfrm>
                <a:off x="2057478" y="828677"/>
                <a:ext cx="19050" cy="200025"/>
              </a:xfrm>
              <a:custGeom>
                <a:avLst/>
                <a:gdLst>
                  <a:gd name="T0" fmla="*/ 0 w 74"/>
                  <a:gd name="T1" fmla="*/ 723 h 760"/>
                  <a:gd name="T2" fmla="*/ 0 w 74"/>
                  <a:gd name="T3" fmla="*/ 37 h 760"/>
                  <a:gd name="T4" fmla="*/ 1 w 74"/>
                  <a:gd name="T5" fmla="*/ 29 h 760"/>
                  <a:gd name="T6" fmla="*/ 3 w 74"/>
                  <a:gd name="T7" fmla="*/ 22 h 760"/>
                  <a:gd name="T8" fmla="*/ 7 w 74"/>
                  <a:gd name="T9" fmla="*/ 16 h 760"/>
                  <a:gd name="T10" fmla="*/ 11 w 74"/>
                  <a:gd name="T11" fmla="*/ 11 h 760"/>
                  <a:gd name="T12" fmla="*/ 16 w 74"/>
                  <a:gd name="T13" fmla="*/ 6 h 760"/>
                  <a:gd name="T14" fmla="*/ 23 w 74"/>
                  <a:gd name="T15" fmla="*/ 3 h 760"/>
                  <a:gd name="T16" fmla="*/ 30 w 74"/>
                  <a:gd name="T17" fmla="*/ 1 h 760"/>
                  <a:gd name="T18" fmla="*/ 38 w 74"/>
                  <a:gd name="T19" fmla="*/ 0 h 760"/>
                  <a:gd name="T20" fmla="*/ 38 w 74"/>
                  <a:gd name="T21" fmla="*/ 0 h 760"/>
                  <a:gd name="T22" fmla="*/ 44 w 74"/>
                  <a:gd name="T23" fmla="*/ 1 h 760"/>
                  <a:gd name="T24" fmla="*/ 51 w 74"/>
                  <a:gd name="T25" fmla="*/ 3 h 760"/>
                  <a:gd name="T26" fmla="*/ 58 w 74"/>
                  <a:gd name="T27" fmla="*/ 6 h 760"/>
                  <a:gd name="T28" fmla="*/ 63 w 74"/>
                  <a:gd name="T29" fmla="*/ 11 h 760"/>
                  <a:gd name="T30" fmla="*/ 67 w 74"/>
                  <a:gd name="T31" fmla="*/ 16 h 760"/>
                  <a:gd name="T32" fmla="*/ 71 w 74"/>
                  <a:gd name="T33" fmla="*/ 22 h 760"/>
                  <a:gd name="T34" fmla="*/ 73 w 74"/>
                  <a:gd name="T35" fmla="*/ 29 h 760"/>
                  <a:gd name="T36" fmla="*/ 74 w 74"/>
                  <a:gd name="T37" fmla="*/ 37 h 760"/>
                  <a:gd name="T38" fmla="*/ 74 w 74"/>
                  <a:gd name="T39" fmla="*/ 723 h 760"/>
                  <a:gd name="T40" fmla="*/ 73 w 74"/>
                  <a:gd name="T41" fmla="*/ 730 h 760"/>
                  <a:gd name="T42" fmla="*/ 71 w 74"/>
                  <a:gd name="T43" fmla="*/ 738 h 760"/>
                  <a:gd name="T44" fmla="*/ 67 w 74"/>
                  <a:gd name="T45" fmla="*/ 744 h 760"/>
                  <a:gd name="T46" fmla="*/ 63 w 74"/>
                  <a:gd name="T47" fmla="*/ 750 h 760"/>
                  <a:gd name="T48" fmla="*/ 58 w 74"/>
                  <a:gd name="T49" fmla="*/ 754 h 760"/>
                  <a:gd name="T50" fmla="*/ 51 w 74"/>
                  <a:gd name="T51" fmla="*/ 758 h 760"/>
                  <a:gd name="T52" fmla="*/ 44 w 74"/>
                  <a:gd name="T53" fmla="*/ 760 h 760"/>
                  <a:gd name="T54" fmla="*/ 38 w 74"/>
                  <a:gd name="T55" fmla="*/ 760 h 760"/>
                  <a:gd name="T56" fmla="*/ 38 w 74"/>
                  <a:gd name="T57" fmla="*/ 760 h 760"/>
                  <a:gd name="T58" fmla="*/ 30 w 74"/>
                  <a:gd name="T59" fmla="*/ 760 h 760"/>
                  <a:gd name="T60" fmla="*/ 23 w 74"/>
                  <a:gd name="T61" fmla="*/ 758 h 760"/>
                  <a:gd name="T62" fmla="*/ 16 w 74"/>
                  <a:gd name="T63" fmla="*/ 754 h 760"/>
                  <a:gd name="T64" fmla="*/ 11 w 74"/>
                  <a:gd name="T65" fmla="*/ 750 h 760"/>
                  <a:gd name="T66" fmla="*/ 7 w 74"/>
                  <a:gd name="T67" fmla="*/ 744 h 760"/>
                  <a:gd name="T68" fmla="*/ 3 w 74"/>
                  <a:gd name="T69" fmla="*/ 738 h 760"/>
                  <a:gd name="T70" fmla="*/ 1 w 74"/>
                  <a:gd name="T71" fmla="*/ 730 h 760"/>
                  <a:gd name="T72" fmla="*/ 0 w 74"/>
                  <a:gd name="T73" fmla="*/ 723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7"/>
              <p:cNvSpPr>
                <a:spLocks/>
              </p:cNvSpPr>
              <p:nvPr/>
            </p:nvSpPr>
            <p:spPr bwMode="auto">
              <a:xfrm>
                <a:off x="2057454" y="1281117"/>
                <a:ext cx="19050" cy="155575"/>
              </a:xfrm>
              <a:custGeom>
                <a:avLst/>
                <a:gdLst>
                  <a:gd name="T0" fmla="*/ 0 w 74"/>
                  <a:gd name="T1" fmla="*/ 550 h 588"/>
                  <a:gd name="T2" fmla="*/ 0 w 74"/>
                  <a:gd name="T3" fmla="*/ 37 h 588"/>
                  <a:gd name="T4" fmla="*/ 1 w 74"/>
                  <a:gd name="T5" fmla="*/ 29 h 588"/>
                  <a:gd name="T6" fmla="*/ 3 w 74"/>
                  <a:gd name="T7" fmla="*/ 22 h 588"/>
                  <a:gd name="T8" fmla="*/ 7 w 74"/>
                  <a:gd name="T9" fmla="*/ 17 h 588"/>
                  <a:gd name="T10" fmla="*/ 11 w 74"/>
                  <a:gd name="T11" fmla="*/ 11 h 588"/>
                  <a:gd name="T12" fmla="*/ 16 w 74"/>
                  <a:gd name="T13" fmla="*/ 6 h 588"/>
                  <a:gd name="T14" fmla="*/ 23 w 74"/>
                  <a:gd name="T15" fmla="*/ 3 h 588"/>
                  <a:gd name="T16" fmla="*/ 30 w 74"/>
                  <a:gd name="T17" fmla="*/ 1 h 588"/>
                  <a:gd name="T18" fmla="*/ 38 w 74"/>
                  <a:gd name="T19" fmla="*/ 0 h 588"/>
                  <a:gd name="T20" fmla="*/ 38 w 74"/>
                  <a:gd name="T21" fmla="*/ 0 h 588"/>
                  <a:gd name="T22" fmla="*/ 44 w 74"/>
                  <a:gd name="T23" fmla="*/ 1 h 588"/>
                  <a:gd name="T24" fmla="*/ 51 w 74"/>
                  <a:gd name="T25" fmla="*/ 3 h 588"/>
                  <a:gd name="T26" fmla="*/ 58 w 74"/>
                  <a:gd name="T27" fmla="*/ 6 h 588"/>
                  <a:gd name="T28" fmla="*/ 63 w 74"/>
                  <a:gd name="T29" fmla="*/ 11 h 588"/>
                  <a:gd name="T30" fmla="*/ 67 w 74"/>
                  <a:gd name="T31" fmla="*/ 17 h 588"/>
                  <a:gd name="T32" fmla="*/ 71 w 74"/>
                  <a:gd name="T33" fmla="*/ 22 h 588"/>
                  <a:gd name="T34" fmla="*/ 73 w 74"/>
                  <a:gd name="T35" fmla="*/ 29 h 588"/>
                  <a:gd name="T36" fmla="*/ 74 w 74"/>
                  <a:gd name="T37" fmla="*/ 37 h 588"/>
                  <a:gd name="T38" fmla="*/ 74 w 74"/>
                  <a:gd name="T39" fmla="*/ 550 h 588"/>
                  <a:gd name="T40" fmla="*/ 73 w 74"/>
                  <a:gd name="T41" fmla="*/ 558 h 588"/>
                  <a:gd name="T42" fmla="*/ 71 w 74"/>
                  <a:gd name="T43" fmla="*/ 565 h 588"/>
                  <a:gd name="T44" fmla="*/ 67 w 74"/>
                  <a:gd name="T45" fmla="*/ 571 h 588"/>
                  <a:gd name="T46" fmla="*/ 63 w 74"/>
                  <a:gd name="T47" fmla="*/ 576 h 588"/>
                  <a:gd name="T48" fmla="*/ 58 w 74"/>
                  <a:gd name="T49" fmla="*/ 581 h 588"/>
                  <a:gd name="T50" fmla="*/ 51 w 74"/>
                  <a:gd name="T51" fmla="*/ 584 h 588"/>
                  <a:gd name="T52" fmla="*/ 44 w 74"/>
                  <a:gd name="T53" fmla="*/ 587 h 588"/>
                  <a:gd name="T54" fmla="*/ 38 w 74"/>
                  <a:gd name="T55" fmla="*/ 588 h 588"/>
                  <a:gd name="T56" fmla="*/ 38 w 74"/>
                  <a:gd name="T57" fmla="*/ 588 h 588"/>
                  <a:gd name="T58" fmla="*/ 30 w 74"/>
                  <a:gd name="T59" fmla="*/ 587 h 588"/>
                  <a:gd name="T60" fmla="*/ 23 w 74"/>
                  <a:gd name="T61" fmla="*/ 584 h 588"/>
                  <a:gd name="T62" fmla="*/ 16 w 74"/>
                  <a:gd name="T63" fmla="*/ 581 h 588"/>
                  <a:gd name="T64" fmla="*/ 11 w 74"/>
                  <a:gd name="T65" fmla="*/ 576 h 588"/>
                  <a:gd name="T66" fmla="*/ 7 w 74"/>
                  <a:gd name="T67" fmla="*/ 571 h 588"/>
                  <a:gd name="T68" fmla="*/ 3 w 74"/>
                  <a:gd name="T69" fmla="*/ 565 h 588"/>
                  <a:gd name="T70" fmla="*/ 1 w 74"/>
                  <a:gd name="T71" fmla="*/ 558 h 588"/>
                  <a:gd name="T72" fmla="*/ 0 w 74"/>
                  <a:gd name="T73" fmla="*/ 55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8"/>
              <p:cNvSpPr>
                <a:spLocks/>
              </p:cNvSpPr>
              <p:nvPr/>
            </p:nvSpPr>
            <p:spPr bwMode="auto">
              <a:xfrm>
                <a:off x="2057473" y="1676404"/>
                <a:ext cx="19050" cy="155575"/>
              </a:xfrm>
              <a:custGeom>
                <a:avLst/>
                <a:gdLst>
                  <a:gd name="T0" fmla="*/ 0 w 74"/>
                  <a:gd name="T1" fmla="*/ 551 h 587"/>
                  <a:gd name="T2" fmla="*/ 0 w 74"/>
                  <a:gd name="T3" fmla="*/ 38 h 587"/>
                  <a:gd name="T4" fmla="*/ 1 w 74"/>
                  <a:gd name="T5" fmla="*/ 30 h 587"/>
                  <a:gd name="T6" fmla="*/ 3 w 74"/>
                  <a:gd name="T7" fmla="*/ 23 h 587"/>
                  <a:gd name="T8" fmla="*/ 7 w 74"/>
                  <a:gd name="T9" fmla="*/ 16 h 587"/>
                  <a:gd name="T10" fmla="*/ 11 w 74"/>
                  <a:gd name="T11" fmla="*/ 11 h 587"/>
                  <a:gd name="T12" fmla="*/ 16 w 74"/>
                  <a:gd name="T13" fmla="*/ 7 h 587"/>
                  <a:gd name="T14" fmla="*/ 23 w 74"/>
                  <a:gd name="T15" fmla="*/ 3 h 587"/>
                  <a:gd name="T16" fmla="*/ 30 w 74"/>
                  <a:gd name="T17" fmla="*/ 1 h 587"/>
                  <a:gd name="T18" fmla="*/ 38 w 74"/>
                  <a:gd name="T19" fmla="*/ 0 h 587"/>
                  <a:gd name="T20" fmla="*/ 38 w 74"/>
                  <a:gd name="T21" fmla="*/ 0 h 587"/>
                  <a:gd name="T22" fmla="*/ 44 w 74"/>
                  <a:gd name="T23" fmla="*/ 1 h 587"/>
                  <a:gd name="T24" fmla="*/ 51 w 74"/>
                  <a:gd name="T25" fmla="*/ 3 h 587"/>
                  <a:gd name="T26" fmla="*/ 58 w 74"/>
                  <a:gd name="T27" fmla="*/ 7 h 587"/>
                  <a:gd name="T28" fmla="*/ 63 w 74"/>
                  <a:gd name="T29" fmla="*/ 11 h 587"/>
                  <a:gd name="T30" fmla="*/ 67 w 74"/>
                  <a:gd name="T31" fmla="*/ 16 h 587"/>
                  <a:gd name="T32" fmla="*/ 71 w 74"/>
                  <a:gd name="T33" fmla="*/ 23 h 587"/>
                  <a:gd name="T34" fmla="*/ 73 w 74"/>
                  <a:gd name="T35" fmla="*/ 30 h 587"/>
                  <a:gd name="T36" fmla="*/ 74 w 74"/>
                  <a:gd name="T37" fmla="*/ 38 h 587"/>
                  <a:gd name="T38" fmla="*/ 74 w 74"/>
                  <a:gd name="T39" fmla="*/ 551 h 587"/>
                  <a:gd name="T40" fmla="*/ 73 w 74"/>
                  <a:gd name="T41" fmla="*/ 557 h 587"/>
                  <a:gd name="T42" fmla="*/ 71 w 74"/>
                  <a:gd name="T43" fmla="*/ 564 h 587"/>
                  <a:gd name="T44" fmla="*/ 67 w 74"/>
                  <a:gd name="T45" fmla="*/ 571 h 587"/>
                  <a:gd name="T46" fmla="*/ 63 w 74"/>
                  <a:gd name="T47" fmla="*/ 577 h 587"/>
                  <a:gd name="T48" fmla="*/ 58 w 74"/>
                  <a:gd name="T49" fmla="*/ 581 h 587"/>
                  <a:gd name="T50" fmla="*/ 51 w 74"/>
                  <a:gd name="T51" fmla="*/ 585 h 587"/>
                  <a:gd name="T52" fmla="*/ 44 w 74"/>
                  <a:gd name="T53" fmla="*/ 586 h 587"/>
                  <a:gd name="T54" fmla="*/ 38 w 74"/>
                  <a:gd name="T55" fmla="*/ 587 h 587"/>
                  <a:gd name="T56" fmla="*/ 38 w 74"/>
                  <a:gd name="T57" fmla="*/ 587 h 587"/>
                  <a:gd name="T58" fmla="*/ 30 w 74"/>
                  <a:gd name="T59" fmla="*/ 586 h 587"/>
                  <a:gd name="T60" fmla="*/ 23 w 74"/>
                  <a:gd name="T61" fmla="*/ 585 h 587"/>
                  <a:gd name="T62" fmla="*/ 16 w 74"/>
                  <a:gd name="T63" fmla="*/ 581 h 587"/>
                  <a:gd name="T64" fmla="*/ 11 w 74"/>
                  <a:gd name="T65" fmla="*/ 577 h 587"/>
                  <a:gd name="T66" fmla="*/ 7 w 74"/>
                  <a:gd name="T67" fmla="*/ 571 h 587"/>
                  <a:gd name="T68" fmla="*/ 3 w 74"/>
                  <a:gd name="T69" fmla="*/ 564 h 587"/>
                  <a:gd name="T70" fmla="*/ 1 w 74"/>
                  <a:gd name="T71" fmla="*/ 557 h 587"/>
                  <a:gd name="T72" fmla="*/ 0 w 74"/>
                  <a:gd name="T73" fmla="*/ 551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9"/>
              <p:cNvSpPr>
                <a:spLocks noChangeArrowheads="1"/>
              </p:cNvSpPr>
              <p:nvPr/>
            </p:nvSpPr>
            <p:spPr bwMode="auto">
              <a:xfrm>
                <a:off x="2066965" y="822328"/>
                <a:ext cx="20638" cy="214313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10"/>
              <p:cNvSpPr>
                <a:spLocks noChangeArrowheads="1"/>
              </p:cNvSpPr>
              <p:nvPr/>
            </p:nvSpPr>
            <p:spPr bwMode="auto">
              <a:xfrm>
                <a:off x="2066960" y="1276353"/>
                <a:ext cx="20638" cy="165101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11"/>
              <p:cNvSpPr>
                <a:spLocks noChangeArrowheads="1"/>
              </p:cNvSpPr>
              <p:nvPr/>
            </p:nvSpPr>
            <p:spPr bwMode="auto">
              <a:xfrm>
                <a:off x="2066925" y="1670049"/>
                <a:ext cx="20638" cy="166689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8" name="Freeform 14"/>
            <p:cNvSpPr>
              <a:spLocks/>
            </p:cNvSpPr>
            <p:nvPr/>
          </p:nvSpPr>
          <p:spPr bwMode="auto">
            <a:xfrm>
              <a:off x="672981" y="1474806"/>
              <a:ext cx="2260719" cy="4804226"/>
            </a:xfrm>
            <a:custGeom>
              <a:avLst/>
              <a:gdLst>
                <a:gd name="T0" fmla="*/ 7316 w 8536"/>
                <a:gd name="T1" fmla="*/ 1 h 18144"/>
                <a:gd name="T2" fmla="*/ 7508 w 8536"/>
                <a:gd name="T3" fmla="*/ 26 h 18144"/>
                <a:gd name="T4" fmla="*/ 7691 w 8536"/>
                <a:gd name="T5" fmla="*/ 77 h 18144"/>
                <a:gd name="T6" fmla="*/ 7862 w 8536"/>
                <a:gd name="T7" fmla="*/ 155 h 18144"/>
                <a:gd name="T8" fmla="*/ 8018 w 8536"/>
                <a:gd name="T9" fmla="*/ 255 h 18144"/>
                <a:gd name="T10" fmla="*/ 8158 w 8536"/>
                <a:gd name="T11" fmla="*/ 377 h 18144"/>
                <a:gd name="T12" fmla="*/ 8279 w 8536"/>
                <a:gd name="T13" fmla="*/ 517 h 18144"/>
                <a:gd name="T14" fmla="*/ 8380 w 8536"/>
                <a:gd name="T15" fmla="*/ 674 h 18144"/>
                <a:gd name="T16" fmla="*/ 8457 w 8536"/>
                <a:gd name="T17" fmla="*/ 845 h 18144"/>
                <a:gd name="T18" fmla="*/ 8510 w 8536"/>
                <a:gd name="T19" fmla="*/ 1027 h 18144"/>
                <a:gd name="T20" fmla="*/ 8535 w 8536"/>
                <a:gd name="T21" fmla="*/ 1218 h 18144"/>
                <a:gd name="T22" fmla="*/ 8535 w 8536"/>
                <a:gd name="T23" fmla="*/ 16924 h 18144"/>
                <a:gd name="T24" fmla="*/ 8510 w 8536"/>
                <a:gd name="T25" fmla="*/ 17117 h 18144"/>
                <a:gd name="T26" fmla="*/ 8457 w 8536"/>
                <a:gd name="T27" fmla="*/ 17299 h 18144"/>
                <a:gd name="T28" fmla="*/ 8380 w 8536"/>
                <a:gd name="T29" fmla="*/ 17470 h 18144"/>
                <a:gd name="T30" fmla="*/ 8279 w 8536"/>
                <a:gd name="T31" fmla="*/ 17626 h 18144"/>
                <a:gd name="T32" fmla="*/ 8158 w 8536"/>
                <a:gd name="T33" fmla="*/ 17767 h 18144"/>
                <a:gd name="T34" fmla="*/ 8018 w 8536"/>
                <a:gd name="T35" fmla="*/ 17888 h 18144"/>
                <a:gd name="T36" fmla="*/ 7862 w 8536"/>
                <a:gd name="T37" fmla="*/ 17988 h 18144"/>
                <a:gd name="T38" fmla="*/ 7691 w 8536"/>
                <a:gd name="T39" fmla="*/ 18065 h 18144"/>
                <a:gd name="T40" fmla="*/ 7508 w 8536"/>
                <a:gd name="T41" fmla="*/ 18118 h 18144"/>
                <a:gd name="T42" fmla="*/ 7316 w 8536"/>
                <a:gd name="T43" fmla="*/ 18143 h 18144"/>
                <a:gd name="T44" fmla="*/ 1220 w 8536"/>
                <a:gd name="T45" fmla="*/ 18143 h 18144"/>
                <a:gd name="T46" fmla="*/ 1027 w 8536"/>
                <a:gd name="T47" fmla="*/ 18118 h 18144"/>
                <a:gd name="T48" fmla="*/ 845 w 8536"/>
                <a:gd name="T49" fmla="*/ 18065 h 18144"/>
                <a:gd name="T50" fmla="*/ 674 w 8536"/>
                <a:gd name="T51" fmla="*/ 17988 h 18144"/>
                <a:gd name="T52" fmla="*/ 518 w 8536"/>
                <a:gd name="T53" fmla="*/ 17888 h 18144"/>
                <a:gd name="T54" fmla="*/ 377 w 8536"/>
                <a:gd name="T55" fmla="*/ 17767 h 18144"/>
                <a:gd name="T56" fmla="*/ 256 w 8536"/>
                <a:gd name="T57" fmla="*/ 17626 h 18144"/>
                <a:gd name="T58" fmla="*/ 156 w 8536"/>
                <a:gd name="T59" fmla="*/ 17470 h 18144"/>
                <a:gd name="T60" fmla="*/ 78 w 8536"/>
                <a:gd name="T61" fmla="*/ 17299 h 18144"/>
                <a:gd name="T62" fmla="*/ 26 w 8536"/>
                <a:gd name="T63" fmla="*/ 17117 h 18144"/>
                <a:gd name="T64" fmla="*/ 2 w 8536"/>
                <a:gd name="T65" fmla="*/ 16924 h 18144"/>
                <a:gd name="T66" fmla="*/ 2 w 8536"/>
                <a:gd name="T67" fmla="*/ 1218 h 18144"/>
                <a:gd name="T68" fmla="*/ 26 w 8536"/>
                <a:gd name="T69" fmla="*/ 1027 h 18144"/>
                <a:gd name="T70" fmla="*/ 78 w 8536"/>
                <a:gd name="T71" fmla="*/ 845 h 18144"/>
                <a:gd name="T72" fmla="*/ 156 w 8536"/>
                <a:gd name="T73" fmla="*/ 674 h 18144"/>
                <a:gd name="T74" fmla="*/ 256 w 8536"/>
                <a:gd name="T75" fmla="*/ 517 h 18144"/>
                <a:gd name="T76" fmla="*/ 377 w 8536"/>
                <a:gd name="T77" fmla="*/ 377 h 18144"/>
                <a:gd name="T78" fmla="*/ 518 w 8536"/>
                <a:gd name="T79" fmla="*/ 255 h 18144"/>
                <a:gd name="T80" fmla="*/ 674 w 8536"/>
                <a:gd name="T81" fmla="*/ 155 h 18144"/>
                <a:gd name="T82" fmla="*/ 845 w 8536"/>
                <a:gd name="T83" fmla="*/ 77 h 18144"/>
                <a:gd name="T84" fmla="*/ 1027 w 8536"/>
                <a:gd name="T85" fmla="*/ 26 h 18144"/>
                <a:gd name="T86" fmla="*/ 1220 w 8536"/>
                <a:gd name="T87" fmla="*/ 1 h 18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"/>
            <p:cNvSpPr>
              <a:spLocks/>
            </p:cNvSpPr>
            <p:nvPr/>
          </p:nvSpPr>
          <p:spPr bwMode="auto">
            <a:xfrm>
              <a:off x="695223" y="1497048"/>
              <a:ext cx="2216235" cy="4759742"/>
            </a:xfrm>
            <a:custGeom>
              <a:avLst/>
              <a:gdLst>
                <a:gd name="T0" fmla="*/ 7245 w 8370"/>
                <a:gd name="T1" fmla="*/ 2 h 17971"/>
                <a:gd name="T2" fmla="*/ 7422 w 8370"/>
                <a:gd name="T3" fmla="*/ 24 h 17971"/>
                <a:gd name="T4" fmla="*/ 7591 w 8370"/>
                <a:gd name="T5" fmla="*/ 72 h 17971"/>
                <a:gd name="T6" fmla="*/ 7748 w 8370"/>
                <a:gd name="T7" fmla="*/ 143 h 17971"/>
                <a:gd name="T8" fmla="*/ 7892 w 8370"/>
                <a:gd name="T9" fmla="*/ 236 h 17971"/>
                <a:gd name="T10" fmla="*/ 8022 w 8370"/>
                <a:gd name="T11" fmla="*/ 348 h 17971"/>
                <a:gd name="T12" fmla="*/ 8134 w 8370"/>
                <a:gd name="T13" fmla="*/ 477 h 17971"/>
                <a:gd name="T14" fmla="*/ 8226 w 8370"/>
                <a:gd name="T15" fmla="*/ 622 h 17971"/>
                <a:gd name="T16" fmla="*/ 8298 w 8370"/>
                <a:gd name="T17" fmla="*/ 779 h 17971"/>
                <a:gd name="T18" fmla="*/ 8346 w 8370"/>
                <a:gd name="T19" fmla="*/ 947 h 17971"/>
                <a:gd name="T20" fmla="*/ 8369 w 8370"/>
                <a:gd name="T21" fmla="*/ 1124 h 17971"/>
                <a:gd name="T22" fmla="*/ 8369 w 8370"/>
                <a:gd name="T23" fmla="*/ 16847 h 17971"/>
                <a:gd name="T24" fmla="*/ 8346 w 8370"/>
                <a:gd name="T25" fmla="*/ 17024 h 17971"/>
                <a:gd name="T26" fmla="*/ 8298 w 8370"/>
                <a:gd name="T27" fmla="*/ 17193 h 17971"/>
                <a:gd name="T28" fmla="*/ 8226 w 8370"/>
                <a:gd name="T29" fmla="*/ 17350 h 17971"/>
                <a:gd name="T30" fmla="*/ 8134 w 8370"/>
                <a:gd name="T31" fmla="*/ 17494 h 17971"/>
                <a:gd name="T32" fmla="*/ 8022 w 8370"/>
                <a:gd name="T33" fmla="*/ 17624 h 17971"/>
                <a:gd name="T34" fmla="*/ 7892 w 8370"/>
                <a:gd name="T35" fmla="*/ 17735 h 17971"/>
                <a:gd name="T36" fmla="*/ 7748 w 8370"/>
                <a:gd name="T37" fmla="*/ 17828 h 17971"/>
                <a:gd name="T38" fmla="*/ 7591 w 8370"/>
                <a:gd name="T39" fmla="*/ 17900 h 17971"/>
                <a:gd name="T40" fmla="*/ 7422 w 8370"/>
                <a:gd name="T41" fmla="*/ 17947 h 17971"/>
                <a:gd name="T42" fmla="*/ 7245 w 8370"/>
                <a:gd name="T43" fmla="*/ 17970 h 17971"/>
                <a:gd name="T44" fmla="*/ 1125 w 8370"/>
                <a:gd name="T45" fmla="*/ 17970 h 17971"/>
                <a:gd name="T46" fmla="*/ 948 w 8370"/>
                <a:gd name="T47" fmla="*/ 17947 h 17971"/>
                <a:gd name="T48" fmla="*/ 779 w 8370"/>
                <a:gd name="T49" fmla="*/ 17900 h 17971"/>
                <a:gd name="T50" fmla="*/ 622 w 8370"/>
                <a:gd name="T51" fmla="*/ 17828 h 17971"/>
                <a:gd name="T52" fmla="*/ 478 w 8370"/>
                <a:gd name="T53" fmla="*/ 17735 h 17971"/>
                <a:gd name="T54" fmla="*/ 349 w 8370"/>
                <a:gd name="T55" fmla="*/ 17624 h 17971"/>
                <a:gd name="T56" fmla="*/ 236 w 8370"/>
                <a:gd name="T57" fmla="*/ 17494 h 17971"/>
                <a:gd name="T58" fmla="*/ 144 w 8370"/>
                <a:gd name="T59" fmla="*/ 17350 h 17971"/>
                <a:gd name="T60" fmla="*/ 73 w 8370"/>
                <a:gd name="T61" fmla="*/ 17193 h 17971"/>
                <a:gd name="T62" fmla="*/ 24 w 8370"/>
                <a:gd name="T63" fmla="*/ 17024 h 17971"/>
                <a:gd name="T64" fmla="*/ 2 w 8370"/>
                <a:gd name="T65" fmla="*/ 16847 h 17971"/>
                <a:gd name="T66" fmla="*/ 2 w 8370"/>
                <a:gd name="T67" fmla="*/ 1124 h 17971"/>
                <a:gd name="T68" fmla="*/ 24 w 8370"/>
                <a:gd name="T69" fmla="*/ 947 h 17971"/>
                <a:gd name="T70" fmla="*/ 73 w 8370"/>
                <a:gd name="T71" fmla="*/ 779 h 17971"/>
                <a:gd name="T72" fmla="*/ 144 w 8370"/>
                <a:gd name="T73" fmla="*/ 622 h 17971"/>
                <a:gd name="T74" fmla="*/ 236 w 8370"/>
                <a:gd name="T75" fmla="*/ 477 h 17971"/>
                <a:gd name="T76" fmla="*/ 349 w 8370"/>
                <a:gd name="T77" fmla="*/ 348 h 17971"/>
                <a:gd name="T78" fmla="*/ 478 w 8370"/>
                <a:gd name="T79" fmla="*/ 236 h 17971"/>
                <a:gd name="T80" fmla="*/ 622 w 8370"/>
                <a:gd name="T81" fmla="*/ 143 h 17971"/>
                <a:gd name="T82" fmla="*/ 779 w 8370"/>
                <a:gd name="T83" fmla="*/ 72 h 17971"/>
                <a:gd name="T84" fmla="*/ 948 w 8370"/>
                <a:gd name="T85" fmla="*/ 24 h 17971"/>
                <a:gd name="T86" fmla="*/ 1125 w 8370"/>
                <a:gd name="T87" fmla="*/ 2 h 17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6"/>
            <p:cNvSpPr>
              <a:spLocks/>
            </p:cNvSpPr>
            <p:nvPr/>
          </p:nvSpPr>
          <p:spPr bwMode="auto">
            <a:xfrm>
              <a:off x="707932" y="1511346"/>
              <a:ext cx="2192404" cy="4731145"/>
            </a:xfrm>
            <a:custGeom>
              <a:avLst/>
              <a:gdLst>
                <a:gd name="T0" fmla="*/ 7193 w 8280"/>
                <a:gd name="T1" fmla="*/ 2 h 17873"/>
                <a:gd name="T2" fmla="*/ 7364 w 8280"/>
                <a:gd name="T3" fmla="*/ 23 h 17873"/>
                <a:gd name="T4" fmla="*/ 7527 w 8280"/>
                <a:gd name="T5" fmla="*/ 70 h 17873"/>
                <a:gd name="T6" fmla="*/ 7679 w 8280"/>
                <a:gd name="T7" fmla="*/ 140 h 17873"/>
                <a:gd name="T8" fmla="*/ 7819 w 8280"/>
                <a:gd name="T9" fmla="*/ 228 h 17873"/>
                <a:gd name="T10" fmla="*/ 7944 w 8280"/>
                <a:gd name="T11" fmla="*/ 337 h 17873"/>
                <a:gd name="T12" fmla="*/ 8052 w 8280"/>
                <a:gd name="T13" fmla="*/ 462 h 17873"/>
                <a:gd name="T14" fmla="*/ 8142 w 8280"/>
                <a:gd name="T15" fmla="*/ 601 h 17873"/>
                <a:gd name="T16" fmla="*/ 8211 w 8280"/>
                <a:gd name="T17" fmla="*/ 754 h 17873"/>
                <a:gd name="T18" fmla="*/ 8257 w 8280"/>
                <a:gd name="T19" fmla="*/ 916 h 17873"/>
                <a:gd name="T20" fmla="*/ 8279 w 8280"/>
                <a:gd name="T21" fmla="*/ 1088 h 17873"/>
                <a:gd name="T22" fmla="*/ 8279 w 8280"/>
                <a:gd name="T23" fmla="*/ 16786 h 17873"/>
                <a:gd name="T24" fmla="*/ 8257 w 8280"/>
                <a:gd name="T25" fmla="*/ 16957 h 17873"/>
                <a:gd name="T26" fmla="*/ 8211 w 8280"/>
                <a:gd name="T27" fmla="*/ 17120 h 17873"/>
                <a:gd name="T28" fmla="*/ 8142 w 8280"/>
                <a:gd name="T29" fmla="*/ 17273 h 17873"/>
                <a:gd name="T30" fmla="*/ 8052 w 8280"/>
                <a:gd name="T31" fmla="*/ 17412 h 17873"/>
                <a:gd name="T32" fmla="*/ 7944 w 8280"/>
                <a:gd name="T33" fmla="*/ 17536 h 17873"/>
                <a:gd name="T34" fmla="*/ 7819 w 8280"/>
                <a:gd name="T35" fmla="*/ 17644 h 17873"/>
                <a:gd name="T36" fmla="*/ 7679 w 8280"/>
                <a:gd name="T37" fmla="*/ 17734 h 17873"/>
                <a:gd name="T38" fmla="*/ 7527 w 8280"/>
                <a:gd name="T39" fmla="*/ 17803 h 17873"/>
                <a:gd name="T40" fmla="*/ 7364 w 8280"/>
                <a:gd name="T41" fmla="*/ 17849 h 17873"/>
                <a:gd name="T42" fmla="*/ 7193 w 8280"/>
                <a:gd name="T43" fmla="*/ 17871 h 17873"/>
                <a:gd name="T44" fmla="*/ 1088 w 8280"/>
                <a:gd name="T45" fmla="*/ 17871 h 17873"/>
                <a:gd name="T46" fmla="*/ 915 w 8280"/>
                <a:gd name="T47" fmla="*/ 17849 h 17873"/>
                <a:gd name="T48" fmla="*/ 752 w 8280"/>
                <a:gd name="T49" fmla="*/ 17803 h 17873"/>
                <a:gd name="T50" fmla="*/ 601 w 8280"/>
                <a:gd name="T51" fmla="*/ 17734 h 17873"/>
                <a:gd name="T52" fmla="*/ 461 w 8280"/>
                <a:gd name="T53" fmla="*/ 17644 h 17873"/>
                <a:gd name="T54" fmla="*/ 336 w 8280"/>
                <a:gd name="T55" fmla="*/ 17536 h 17873"/>
                <a:gd name="T56" fmla="*/ 228 w 8280"/>
                <a:gd name="T57" fmla="*/ 17412 h 17873"/>
                <a:gd name="T58" fmla="*/ 139 w 8280"/>
                <a:gd name="T59" fmla="*/ 17273 h 17873"/>
                <a:gd name="T60" fmla="*/ 69 w 8280"/>
                <a:gd name="T61" fmla="*/ 17120 h 17873"/>
                <a:gd name="T62" fmla="*/ 22 w 8280"/>
                <a:gd name="T63" fmla="*/ 16957 h 17873"/>
                <a:gd name="T64" fmla="*/ 1 w 8280"/>
                <a:gd name="T65" fmla="*/ 16786 h 17873"/>
                <a:gd name="T66" fmla="*/ 1 w 8280"/>
                <a:gd name="T67" fmla="*/ 1088 h 17873"/>
                <a:gd name="T68" fmla="*/ 22 w 8280"/>
                <a:gd name="T69" fmla="*/ 916 h 17873"/>
                <a:gd name="T70" fmla="*/ 69 w 8280"/>
                <a:gd name="T71" fmla="*/ 754 h 17873"/>
                <a:gd name="T72" fmla="*/ 139 w 8280"/>
                <a:gd name="T73" fmla="*/ 601 h 17873"/>
                <a:gd name="T74" fmla="*/ 228 w 8280"/>
                <a:gd name="T75" fmla="*/ 462 h 17873"/>
                <a:gd name="T76" fmla="*/ 336 w 8280"/>
                <a:gd name="T77" fmla="*/ 337 h 17873"/>
                <a:gd name="T78" fmla="*/ 461 w 8280"/>
                <a:gd name="T79" fmla="*/ 228 h 17873"/>
                <a:gd name="T80" fmla="*/ 601 w 8280"/>
                <a:gd name="T81" fmla="*/ 140 h 17873"/>
                <a:gd name="T82" fmla="*/ 752 w 8280"/>
                <a:gd name="T83" fmla="*/ 70 h 17873"/>
                <a:gd name="T84" fmla="*/ 915 w 8280"/>
                <a:gd name="T85" fmla="*/ 23 h 17873"/>
                <a:gd name="T86" fmla="*/ 1088 w 8280"/>
                <a:gd name="T87" fmla="*/ 2 h 1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7"/>
            <p:cNvSpPr>
              <a:spLocks/>
            </p:cNvSpPr>
            <p:nvPr/>
          </p:nvSpPr>
          <p:spPr bwMode="auto">
            <a:xfrm>
              <a:off x="723819" y="1527233"/>
              <a:ext cx="2159043" cy="4699372"/>
            </a:xfrm>
            <a:custGeom>
              <a:avLst/>
              <a:gdLst>
                <a:gd name="T0" fmla="*/ 7129 w 8158"/>
                <a:gd name="T1" fmla="*/ 1 h 17752"/>
                <a:gd name="T2" fmla="*/ 7291 w 8158"/>
                <a:gd name="T3" fmla="*/ 22 h 17752"/>
                <a:gd name="T4" fmla="*/ 7445 w 8158"/>
                <a:gd name="T5" fmla="*/ 66 h 17752"/>
                <a:gd name="T6" fmla="*/ 7589 w 8158"/>
                <a:gd name="T7" fmla="*/ 131 h 17752"/>
                <a:gd name="T8" fmla="*/ 7721 w 8158"/>
                <a:gd name="T9" fmla="*/ 215 h 17752"/>
                <a:gd name="T10" fmla="*/ 7839 w 8158"/>
                <a:gd name="T11" fmla="*/ 318 h 17752"/>
                <a:gd name="T12" fmla="*/ 7942 w 8158"/>
                <a:gd name="T13" fmla="*/ 436 h 17752"/>
                <a:gd name="T14" fmla="*/ 8026 w 8158"/>
                <a:gd name="T15" fmla="*/ 568 h 17752"/>
                <a:gd name="T16" fmla="*/ 8092 w 8158"/>
                <a:gd name="T17" fmla="*/ 712 h 17752"/>
                <a:gd name="T18" fmla="*/ 8136 w 8158"/>
                <a:gd name="T19" fmla="*/ 866 h 17752"/>
                <a:gd name="T20" fmla="*/ 8157 w 8158"/>
                <a:gd name="T21" fmla="*/ 1028 h 17752"/>
                <a:gd name="T22" fmla="*/ 8157 w 8158"/>
                <a:gd name="T23" fmla="*/ 16724 h 17752"/>
                <a:gd name="T24" fmla="*/ 8136 w 8158"/>
                <a:gd name="T25" fmla="*/ 16886 h 17752"/>
                <a:gd name="T26" fmla="*/ 8092 w 8158"/>
                <a:gd name="T27" fmla="*/ 17039 h 17752"/>
                <a:gd name="T28" fmla="*/ 8026 w 8158"/>
                <a:gd name="T29" fmla="*/ 17183 h 17752"/>
                <a:gd name="T30" fmla="*/ 7942 w 8158"/>
                <a:gd name="T31" fmla="*/ 17315 h 17752"/>
                <a:gd name="T32" fmla="*/ 7839 w 8158"/>
                <a:gd name="T33" fmla="*/ 17434 h 17752"/>
                <a:gd name="T34" fmla="*/ 7721 w 8158"/>
                <a:gd name="T35" fmla="*/ 17535 h 17752"/>
                <a:gd name="T36" fmla="*/ 7589 w 8158"/>
                <a:gd name="T37" fmla="*/ 17621 h 17752"/>
                <a:gd name="T38" fmla="*/ 7445 w 8158"/>
                <a:gd name="T39" fmla="*/ 17686 h 17752"/>
                <a:gd name="T40" fmla="*/ 7291 w 8158"/>
                <a:gd name="T41" fmla="*/ 17730 h 17752"/>
                <a:gd name="T42" fmla="*/ 7129 w 8158"/>
                <a:gd name="T43" fmla="*/ 17751 h 17752"/>
                <a:gd name="T44" fmla="*/ 1030 w 8158"/>
                <a:gd name="T45" fmla="*/ 17751 h 17752"/>
                <a:gd name="T46" fmla="*/ 867 w 8158"/>
                <a:gd name="T47" fmla="*/ 17730 h 17752"/>
                <a:gd name="T48" fmla="*/ 713 w 8158"/>
                <a:gd name="T49" fmla="*/ 17686 h 17752"/>
                <a:gd name="T50" fmla="*/ 569 w 8158"/>
                <a:gd name="T51" fmla="*/ 17621 h 17752"/>
                <a:gd name="T52" fmla="*/ 437 w 8158"/>
                <a:gd name="T53" fmla="*/ 17535 h 17752"/>
                <a:gd name="T54" fmla="*/ 319 w 8158"/>
                <a:gd name="T55" fmla="*/ 17434 h 17752"/>
                <a:gd name="T56" fmla="*/ 217 w 8158"/>
                <a:gd name="T57" fmla="*/ 17315 h 17752"/>
                <a:gd name="T58" fmla="*/ 131 w 8158"/>
                <a:gd name="T59" fmla="*/ 17183 h 17752"/>
                <a:gd name="T60" fmla="*/ 66 w 8158"/>
                <a:gd name="T61" fmla="*/ 17039 h 17752"/>
                <a:gd name="T62" fmla="*/ 22 w 8158"/>
                <a:gd name="T63" fmla="*/ 16886 h 17752"/>
                <a:gd name="T64" fmla="*/ 1 w 8158"/>
                <a:gd name="T65" fmla="*/ 16724 h 17752"/>
                <a:gd name="T66" fmla="*/ 1 w 8158"/>
                <a:gd name="T67" fmla="*/ 1028 h 17752"/>
                <a:gd name="T68" fmla="*/ 22 w 8158"/>
                <a:gd name="T69" fmla="*/ 866 h 17752"/>
                <a:gd name="T70" fmla="*/ 66 w 8158"/>
                <a:gd name="T71" fmla="*/ 712 h 17752"/>
                <a:gd name="T72" fmla="*/ 131 w 8158"/>
                <a:gd name="T73" fmla="*/ 568 h 17752"/>
                <a:gd name="T74" fmla="*/ 217 w 8158"/>
                <a:gd name="T75" fmla="*/ 436 h 17752"/>
                <a:gd name="T76" fmla="*/ 319 w 8158"/>
                <a:gd name="T77" fmla="*/ 318 h 17752"/>
                <a:gd name="T78" fmla="*/ 437 w 8158"/>
                <a:gd name="T79" fmla="*/ 215 h 17752"/>
                <a:gd name="T80" fmla="*/ 569 w 8158"/>
                <a:gd name="T81" fmla="*/ 131 h 17752"/>
                <a:gd name="T82" fmla="*/ 713 w 8158"/>
                <a:gd name="T83" fmla="*/ 66 h 17752"/>
                <a:gd name="T84" fmla="*/ 867 w 8158"/>
                <a:gd name="T85" fmla="*/ 22 h 17752"/>
                <a:gd name="T86" fmla="*/ 1030 w 8158"/>
                <a:gd name="T87" fmla="*/ 1 h 17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"/>
            <p:cNvSpPr>
              <a:spLocks/>
            </p:cNvSpPr>
            <p:nvPr/>
          </p:nvSpPr>
          <p:spPr bwMode="auto">
            <a:xfrm>
              <a:off x="814375" y="2134117"/>
              <a:ext cx="1987463" cy="3501493"/>
            </a:xfrm>
            <a:custGeom>
              <a:avLst/>
              <a:gdLst>
                <a:gd name="T0" fmla="*/ 60 w 7504"/>
                <a:gd name="T1" fmla="*/ 0 h 13222"/>
                <a:gd name="T2" fmla="*/ 7444 w 7504"/>
                <a:gd name="T3" fmla="*/ 0 h 13222"/>
                <a:gd name="T4" fmla="*/ 7451 w 7504"/>
                <a:gd name="T5" fmla="*/ 0 h 13222"/>
                <a:gd name="T6" fmla="*/ 7457 w 7504"/>
                <a:gd name="T7" fmla="*/ 1 h 13222"/>
                <a:gd name="T8" fmla="*/ 7462 w 7504"/>
                <a:gd name="T9" fmla="*/ 2 h 13222"/>
                <a:gd name="T10" fmla="*/ 7468 w 7504"/>
                <a:gd name="T11" fmla="*/ 5 h 13222"/>
                <a:gd name="T12" fmla="*/ 7478 w 7504"/>
                <a:gd name="T13" fmla="*/ 10 h 13222"/>
                <a:gd name="T14" fmla="*/ 7486 w 7504"/>
                <a:gd name="T15" fmla="*/ 17 h 13222"/>
                <a:gd name="T16" fmla="*/ 7494 w 7504"/>
                <a:gd name="T17" fmla="*/ 26 h 13222"/>
                <a:gd name="T18" fmla="*/ 7500 w 7504"/>
                <a:gd name="T19" fmla="*/ 36 h 13222"/>
                <a:gd name="T20" fmla="*/ 7501 w 7504"/>
                <a:gd name="T21" fmla="*/ 42 h 13222"/>
                <a:gd name="T22" fmla="*/ 7503 w 7504"/>
                <a:gd name="T23" fmla="*/ 48 h 13222"/>
                <a:gd name="T24" fmla="*/ 7504 w 7504"/>
                <a:gd name="T25" fmla="*/ 54 h 13222"/>
                <a:gd name="T26" fmla="*/ 7504 w 7504"/>
                <a:gd name="T27" fmla="*/ 59 h 13222"/>
                <a:gd name="T28" fmla="*/ 7504 w 7504"/>
                <a:gd name="T29" fmla="*/ 13161 h 13222"/>
                <a:gd name="T30" fmla="*/ 7504 w 7504"/>
                <a:gd name="T31" fmla="*/ 13167 h 13222"/>
                <a:gd name="T32" fmla="*/ 7503 w 7504"/>
                <a:gd name="T33" fmla="*/ 13174 h 13222"/>
                <a:gd name="T34" fmla="*/ 7501 w 7504"/>
                <a:gd name="T35" fmla="*/ 13179 h 13222"/>
                <a:gd name="T36" fmla="*/ 7500 w 7504"/>
                <a:gd name="T37" fmla="*/ 13185 h 13222"/>
                <a:gd name="T38" fmla="*/ 7494 w 7504"/>
                <a:gd name="T39" fmla="*/ 13195 h 13222"/>
                <a:gd name="T40" fmla="*/ 7486 w 7504"/>
                <a:gd name="T41" fmla="*/ 13203 h 13222"/>
                <a:gd name="T42" fmla="*/ 7478 w 7504"/>
                <a:gd name="T43" fmla="*/ 13211 h 13222"/>
                <a:gd name="T44" fmla="*/ 7468 w 7504"/>
                <a:gd name="T45" fmla="*/ 13217 h 13222"/>
                <a:gd name="T46" fmla="*/ 7462 w 7504"/>
                <a:gd name="T47" fmla="*/ 13218 h 13222"/>
                <a:gd name="T48" fmla="*/ 7457 w 7504"/>
                <a:gd name="T49" fmla="*/ 13221 h 13222"/>
                <a:gd name="T50" fmla="*/ 7451 w 7504"/>
                <a:gd name="T51" fmla="*/ 13222 h 13222"/>
                <a:gd name="T52" fmla="*/ 7444 w 7504"/>
                <a:gd name="T53" fmla="*/ 13222 h 13222"/>
                <a:gd name="T54" fmla="*/ 60 w 7504"/>
                <a:gd name="T55" fmla="*/ 13222 h 13222"/>
                <a:gd name="T56" fmla="*/ 54 w 7504"/>
                <a:gd name="T57" fmla="*/ 13222 h 13222"/>
                <a:gd name="T58" fmla="*/ 48 w 7504"/>
                <a:gd name="T59" fmla="*/ 13221 h 13222"/>
                <a:gd name="T60" fmla="*/ 43 w 7504"/>
                <a:gd name="T61" fmla="*/ 13218 h 13222"/>
                <a:gd name="T62" fmla="*/ 37 w 7504"/>
                <a:gd name="T63" fmla="*/ 13217 h 13222"/>
                <a:gd name="T64" fmla="*/ 27 w 7504"/>
                <a:gd name="T65" fmla="*/ 13211 h 13222"/>
                <a:gd name="T66" fmla="*/ 18 w 7504"/>
                <a:gd name="T67" fmla="*/ 13203 h 13222"/>
                <a:gd name="T68" fmla="*/ 11 w 7504"/>
                <a:gd name="T69" fmla="*/ 13195 h 13222"/>
                <a:gd name="T70" fmla="*/ 5 w 7504"/>
                <a:gd name="T71" fmla="*/ 13185 h 13222"/>
                <a:gd name="T72" fmla="*/ 3 w 7504"/>
                <a:gd name="T73" fmla="*/ 13179 h 13222"/>
                <a:gd name="T74" fmla="*/ 2 w 7504"/>
                <a:gd name="T75" fmla="*/ 13174 h 13222"/>
                <a:gd name="T76" fmla="*/ 0 w 7504"/>
                <a:gd name="T77" fmla="*/ 13167 h 13222"/>
                <a:gd name="T78" fmla="*/ 0 w 7504"/>
                <a:gd name="T79" fmla="*/ 13161 h 13222"/>
                <a:gd name="T80" fmla="*/ 0 w 7504"/>
                <a:gd name="T81" fmla="*/ 59 h 13222"/>
                <a:gd name="T82" fmla="*/ 0 w 7504"/>
                <a:gd name="T83" fmla="*/ 54 h 13222"/>
                <a:gd name="T84" fmla="*/ 2 w 7504"/>
                <a:gd name="T85" fmla="*/ 48 h 13222"/>
                <a:gd name="T86" fmla="*/ 3 w 7504"/>
                <a:gd name="T87" fmla="*/ 42 h 13222"/>
                <a:gd name="T88" fmla="*/ 5 w 7504"/>
                <a:gd name="T89" fmla="*/ 36 h 13222"/>
                <a:gd name="T90" fmla="*/ 11 w 7504"/>
                <a:gd name="T91" fmla="*/ 26 h 13222"/>
                <a:gd name="T92" fmla="*/ 18 w 7504"/>
                <a:gd name="T93" fmla="*/ 17 h 13222"/>
                <a:gd name="T94" fmla="*/ 27 w 7504"/>
                <a:gd name="T95" fmla="*/ 10 h 13222"/>
                <a:gd name="T96" fmla="*/ 37 w 7504"/>
                <a:gd name="T97" fmla="*/ 5 h 13222"/>
                <a:gd name="T98" fmla="*/ 43 w 7504"/>
                <a:gd name="T99" fmla="*/ 2 h 13222"/>
                <a:gd name="T100" fmla="*/ 48 w 7504"/>
                <a:gd name="T101" fmla="*/ 1 h 13222"/>
                <a:gd name="T102" fmla="*/ 54 w 7504"/>
                <a:gd name="T103" fmla="*/ 0 h 13222"/>
                <a:gd name="T104" fmla="*/ 60 w 7504"/>
                <a:gd name="T105" fmla="*/ 0 h 1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4" h="13222">
                  <a:moveTo>
                    <a:pt x="60" y="0"/>
                  </a:moveTo>
                  <a:lnTo>
                    <a:pt x="7444" y="0"/>
                  </a:lnTo>
                  <a:lnTo>
                    <a:pt x="7451" y="0"/>
                  </a:lnTo>
                  <a:lnTo>
                    <a:pt x="7457" y="1"/>
                  </a:lnTo>
                  <a:lnTo>
                    <a:pt x="7462" y="2"/>
                  </a:lnTo>
                  <a:lnTo>
                    <a:pt x="7468" y="5"/>
                  </a:lnTo>
                  <a:lnTo>
                    <a:pt x="7478" y="10"/>
                  </a:lnTo>
                  <a:lnTo>
                    <a:pt x="7486" y="17"/>
                  </a:lnTo>
                  <a:lnTo>
                    <a:pt x="7494" y="26"/>
                  </a:lnTo>
                  <a:lnTo>
                    <a:pt x="7500" y="36"/>
                  </a:lnTo>
                  <a:lnTo>
                    <a:pt x="7501" y="42"/>
                  </a:lnTo>
                  <a:lnTo>
                    <a:pt x="7503" y="48"/>
                  </a:lnTo>
                  <a:lnTo>
                    <a:pt x="7504" y="54"/>
                  </a:lnTo>
                  <a:lnTo>
                    <a:pt x="7504" y="59"/>
                  </a:lnTo>
                  <a:lnTo>
                    <a:pt x="7504" y="13161"/>
                  </a:lnTo>
                  <a:lnTo>
                    <a:pt x="7504" y="13167"/>
                  </a:lnTo>
                  <a:lnTo>
                    <a:pt x="7503" y="13174"/>
                  </a:lnTo>
                  <a:lnTo>
                    <a:pt x="7501" y="13179"/>
                  </a:lnTo>
                  <a:lnTo>
                    <a:pt x="7500" y="13185"/>
                  </a:lnTo>
                  <a:lnTo>
                    <a:pt x="7494" y="13195"/>
                  </a:lnTo>
                  <a:lnTo>
                    <a:pt x="7486" y="13203"/>
                  </a:lnTo>
                  <a:lnTo>
                    <a:pt x="7478" y="13211"/>
                  </a:lnTo>
                  <a:lnTo>
                    <a:pt x="7468" y="13217"/>
                  </a:lnTo>
                  <a:lnTo>
                    <a:pt x="7462" y="13218"/>
                  </a:lnTo>
                  <a:lnTo>
                    <a:pt x="7457" y="13221"/>
                  </a:lnTo>
                  <a:lnTo>
                    <a:pt x="7451" y="13222"/>
                  </a:lnTo>
                  <a:lnTo>
                    <a:pt x="7444" y="13222"/>
                  </a:lnTo>
                  <a:lnTo>
                    <a:pt x="60" y="13222"/>
                  </a:lnTo>
                  <a:lnTo>
                    <a:pt x="54" y="13222"/>
                  </a:lnTo>
                  <a:lnTo>
                    <a:pt x="48" y="13221"/>
                  </a:lnTo>
                  <a:lnTo>
                    <a:pt x="43" y="13218"/>
                  </a:lnTo>
                  <a:lnTo>
                    <a:pt x="37" y="13217"/>
                  </a:lnTo>
                  <a:lnTo>
                    <a:pt x="27" y="13211"/>
                  </a:lnTo>
                  <a:lnTo>
                    <a:pt x="18" y="13203"/>
                  </a:lnTo>
                  <a:lnTo>
                    <a:pt x="11" y="13195"/>
                  </a:lnTo>
                  <a:lnTo>
                    <a:pt x="5" y="13185"/>
                  </a:lnTo>
                  <a:lnTo>
                    <a:pt x="3" y="13179"/>
                  </a:lnTo>
                  <a:lnTo>
                    <a:pt x="2" y="13174"/>
                  </a:lnTo>
                  <a:lnTo>
                    <a:pt x="0" y="13167"/>
                  </a:lnTo>
                  <a:lnTo>
                    <a:pt x="0" y="1316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3" y="42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7"/>
                  </a:lnTo>
                  <a:lnTo>
                    <a:pt x="27" y="10"/>
                  </a:lnTo>
                  <a:lnTo>
                    <a:pt x="37" y="5"/>
                  </a:lnTo>
                  <a:lnTo>
                    <a:pt x="43" y="2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841383" y="2162713"/>
              <a:ext cx="1931858" cy="344429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841383" y="2162710"/>
              <a:ext cx="1931858" cy="127095"/>
              <a:chOff x="2252642" y="846142"/>
              <a:chExt cx="1930382" cy="127001"/>
            </a:xfrm>
          </p:grpSpPr>
          <p:sp>
            <p:nvSpPr>
              <p:cNvPr id="148" name="Rectangle 20"/>
              <p:cNvSpPr>
                <a:spLocks noChangeArrowheads="1"/>
              </p:cNvSpPr>
              <p:nvPr/>
            </p:nvSpPr>
            <p:spPr bwMode="auto">
              <a:xfrm>
                <a:off x="2252642" y="846142"/>
                <a:ext cx="1930382" cy="127001"/>
              </a:xfrm>
              <a:prstGeom prst="rect">
                <a:avLst/>
              </a:prstGeom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1"/>
              <p:cNvSpPr>
                <a:spLocks noChangeArrowheads="1"/>
              </p:cNvSpPr>
              <p:nvPr/>
            </p:nvSpPr>
            <p:spPr bwMode="auto">
              <a:xfrm>
                <a:off x="2278042" y="912817"/>
                <a:ext cx="19050" cy="2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"/>
              <p:cNvSpPr>
                <a:spLocks noChangeArrowheads="1"/>
              </p:cNvSpPr>
              <p:nvPr/>
            </p:nvSpPr>
            <p:spPr bwMode="auto">
              <a:xfrm>
                <a:off x="2301854" y="908054"/>
                <a:ext cx="19050" cy="301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23"/>
              <p:cNvSpPr>
                <a:spLocks noChangeArrowheads="1"/>
              </p:cNvSpPr>
              <p:nvPr/>
            </p:nvSpPr>
            <p:spPr bwMode="auto">
              <a:xfrm>
                <a:off x="2327254" y="898529"/>
                <a:ext cx="17463" cy="396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24"/>
              <p:cNvSpPr>
                <a:spLocks noChangeArrowheads="1"/>
              </p:cNvSpPr>
              <p:nvPr/>
            </p:nvSpPr>
            <p:spPr bwMode="auto">
              <a:xfrm>
                <a:off x="2351066" y="890592"/>
                <a:ext cx="17463" cy="476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25"/>
              <p:cNvSpPr>
                <a:spLocks noChangeArrowheads="1"/>
              </p:cNvSpPr>
              <p:nvPr/>
            </p:nvSpPr>
            <p:spPr bwMode="auto">
              <a:xfrm>
                <a:off x="2374878" y="877891"/>
                <a:ext cx="17463" cy="60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6"/>
              <p:cNvSpPr>
                <a:spLocks/>
              </p:cNvSpPr>
              <p:nvPr/>
            </p:nvSpPr>
            <p:spPr bwMode="auto">
              <a:xfrm>
                <a:off x="2432028" y="873129"/>
                <a:ext cx="96837" cy="34925"/>
              </a:xfrm>
              <a:custGeom>
                <a:avLst/>
                <a:gdLst>
                  <a:gd name="T0" fmla="*/ 195 w 362"/>
                  <a:gd name="T1" fmla="*/ 0 h 133"/>
                  <a:gd name="T2" fmla="*/ 222 w 362"/>
                  <a:gd name="T3" fmla="*/ 3 h 133"/>
                  <a:gd name="T4" fmla="*/ 248 w 362"/>
                  <a:gd name="T5" fmla="*/ 10 h 133"/>
                  <a:gd name="T6" fmla="*/ 274 w 362"/>
                  <a:gd name="T7" fmla="*/ 19 h 133"/>
                  <a:gd name="T8" fmla="*/ 296 w 362"/>
                  <a:gd name="T9" fmla="*/ 31 h 133"/>
                  <a:gd name="T10" fmla="*/ 318 w 362"/>
                  <a:gd name="T11" fmla="*/ 46 h 133"/>
                  <a:gd name="T12" fmla="*/ 337 w 362"/>
                  <a:gd name="T13" fmla="*/ 63 h 133"/>
                  <a:gd name="T14" fmla="*/ 356 w 362"/>
                  <a:gd name="T15" fmla="*/ 83 h 133"/>
                  <a:gd name="T16" fmla="*/ 321 w 362"/>
                  <a:gd name="T17" fmla="*/ 133 h 133"/>
                  <a:gd name="T18" fmla="*/ 309 w 362"/>
                  <a:gd name="T19" fmla="*/ 116 h 133"/>
                  <a:gd name="T20" fmla="*/ 295 w 362"/>
                  <a:gd name="T21" fmla="*/ 101 h 133"/>
                  <a:gd name="T22" fmla="*/ 279 w 362"/>
                  <a:gd name="T23" fmla="*/ 87 h 133"/>
                  <a:gd name="T24" fmla="*/ 262 w 362"/>
                  <a:gd name="T25" fmla="*/ 77 h 133"/>
                  <a:gd name="T26" fmla="*/ 244 w 362"/>
                  <a:gd name="T27" fmla="*/ 68 h 133"/>
                  <a:gd name="T28" fmla="*/ 223 w 362"/>
                  <a:gd name="T29" fmla="*/ 61 h 133"/>
                  <a:gd name="T30" fmla="*/ 203 w 362"/>
                  <a:gd name="T31" fmla="*/ 57 h 133"/>
                  <a:gd name="T32" fmla="*/ 181 w 362"/>
                  <a:gd name="T33" fmla="*/ 55 h 133"/>
                  <a:gd name="T34" fmla="*/ 159 w 362"/>
                  <a:gd name="T35" fmla="*/ 57 h 133"/>
                  <a:gd name="T36" fmla="*/ 139 w 362"/>
                  <a:gd name="T37" fmla="*/ 61 h 133"/>
                  <a:gd name="T38" fmla="*/ 118 w 362"/>
                  <a:gd name="T39" fmla="*/ 68 h 133"/>
                  <a:gd name="T40" fmla="*/ 100 w 362"/>
                  <a:gd name="T41" fmla="*/ 77 h 133"/>
                  <a:gd name="T42" fmla="*/ 83 w 362"/>
                  <a:gd name="T43" fmla="*/ 87 h 133"/>
                  <a:gd name="T44" fmla="*/ 67 w 362"/>
                  <a:gd name="T45" fmla="*/ 101 h 133"/>
                  <a:gd name="T46" fmla="*/ 53 w 362"/>
                  <a:gd name="T47" fmla="*/ 116 h 133"/>
                  <a:gd name="T48" fmla="*/ 41 w 362"/>
                  <a:gd name="T49" fmla="*/ 133 h 133"/>
                  <a:gd name="T50" fmla="*/ 7 w 362"/>
                  <a:gd name="T51" fmla="*/ 83 h 133"/>
                  <a:gd name="T52" fmla="*/ 25 w 362"/>
                  <a:gd name="T53" fmla="*/ 63 h 133"/>
                  <a:gd name="T54" fmla="*/ 44 w 362"/>
                  <a:gd name="T55" fmla="*/ 46 h 133"/>
                  <a:gd name="T56" fmla="*/ 66 w 362"/>
                  <a:gd name="T57" fmla="*/ 31 h 133"/>
                  <a:gd name="T58" fmla="*/ 89 w 362"/>
                  <a:gd name="T59" fmla="*/ 19 h 133"/>
                  <a:gd name="T60" fmla="*/ 114 w 362"/>
                  <a:gd name="T61" fmla="*/ 10 h 133"/>
                  <a:gd name="T62" fmla="*/ 140 w 362"/>
                  <a:gd name="T63" fmla="*/ 3 h 133"/>
                  <a:gd name="T64" fmla="*/ 167 w 362"/>
                  <a:gd name="T6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7"/>
              <p:cNvSpPr>
                <a:spLocks/>
              </p:cNvSpPr>
              <p:nvPr/>
            </p:nvSpPr>
            <p:spPr bwMode="auto">
              <a:xfrm>
                <a:off x="2449489" y="896942"/>
                <a:ext cx="61912" cy="28576"/>
              </a:xfrm>
              <a:custGeom>
                <a:avLst/>
                <a:gdLst>
                  <a:gd name="T0" fmla="*/ 117 w 235"/>
                  <a:gd name="T1" fmla="*/ 0 h 111"/>
                  <a:gd name="T2" fmla="*/ 126 w 235"/>
                  <a:gd name="T3" fmla="*/ 1 h 111"/>
                  <a:gd name="T4" fmla="*/ 135 w 235"/>
                  <a:gd name="T5" fmla="*/ 2 h 111"/>
                  <a:gd name="T6" fmla="*/ 144 w 235"/>
                  <a:gd name="T7" fmla="*/ 3 h 111"/>
                  <a:gd name="T8" fmla="*/ 154 w 235"/>
                  <a:gd name="T9" fmla="*/ 6 h 111"/>
                  <a:gd name="T10" fmla="*/ 162 w 235"/>
                  <a:gd name="T11" fmla="*/ 8 h 111"/>
                  <a:gd name="T12" fmla="*/ 171 w 235"/>
                  <a:gd name="T13" fmla="*/ 11 h 111"/>
                  <a:gd name="T14" fmla="*/ 179 w 235"/>
                  <a:gd name="T15" fmla="*/ 15 h 111"/>
                  <a:gd name="T16" fmla="*/ 186 w 235"/>
                  <a:gd name="T17" fmla="*/ 19 h 111"/>
                  <a:gd name="T18" fmla="*/ 200 w 235"/>
                  <a:gd name="T19" fmla="*/ 30 h 111"/>
                  <a:gd name="T20" fmla="*/ 214 w 235"/>
                  <a:gd name="T21" fmla="*/ 41 h 111"/>
                  <a:gd name="T22" fmla="*/ 225 w 235"/>
                  <a:gd name="T23" fmla="*/ 54 h 111"/>
                  <a:gd name="T24" fmla="*/ 235 w 235"/>
                  <a:gd name="T25" fmla="*/ 68 h 111"/>
                  <a:gd name="T26" fmla="*/ 190 w 235"/>
                  <a:gd name="T27" fmla="*/ 111 h 111"/>
                  <a:gd name="T28" fmla="*/ 186 w 235"/>
                  <a:gd name="T29" fmla="*/ 99 h 111"/>
                  <a:gd name="T30" fmla="*/ 179 w 235"/>
                  <a:gd name="T31" fmla="*/ 90 h 111"/>
                  <a:gd name="T32" fmla="*/ 172 w 235"/>
                  <a:gd name="T33" fmla="*/ 81 h 111"/>
                  <a:gd name="T34" fmla="*/ 163 w 235"/>
                  <a:gd name="T35" fmla="*/ 73 h 111"/>
                  <a:gd name="T36" fmla="*/ 152 w 235"/>
                  <a:gd name="T37" fmla="*/ 67 h 111"/>
                  <a:gd name="T38" fmla="*/ 141 w 235"/>
                  <a:gd name="T39" fmla="*/ 63 h 111"/>
                  <a:gd name="T40" fmla="*/ 130 w 235"/>
                  <a:gd name="T41" fmla="*/ 59 h 111"/>
                  <a:gd name="T42" fmla="*/ 117 w 235"/>
                  <a:gd name="T43" fmla="*/ 59 h 111"/>
                  <a:gd name="T44" fmla="*/ 105 w 235"/>
                  <a:gd name="T45" fmla="*/ 59 h 111"/>
                  <a:gd name="T46" fmla="*/ 93 w 235"/>
                  <a:gd name="T47" fmla="*/ 63 h 111"/>
                  <a:gd name="T48" fmla="*/ 82 w 235"/>
                  <a:gd name="T49" fmla="*/ 67 h 111"/>
                  <a:gd name="T50" fmla="*/ 71 w 235"/>
                  <a:gd name="T51" fmla="*/ 73 h 111"/>
                  <a:gd name="T52" fmla="*/ 64 w 235"/>
                  <a:gd name="T53" fmla="*/ 81 h 111"/>
                  <a:gd name="T54" fmla="*/ 56 w 235"/>
                  <a:gd name="T55" fmla="*/ 90 h 111"/>
                  <a:gd name="T56" fmla="*/ 49 w 235"/>
                  <a:gd name="T57" fmla="*/ 99 h 111"/>
                  <a:gd name="T58" fmla="*/ 44 w 235"/>
                  <a:gd name="T59" fmla="*/ 111 h 111"/>
                  <a:gd name="T60" fmla="*/ 0 w 235"/>
                  <a:gd name="T61" fmla="*/ 68 h 111"/>
                  <a:gd name="T62" fmla="*/ 9 w 235"/>
                  <a:gd name="T63" fmla="*/ 54 h 111"/>
                  <a:gd name="T64" fmla="*/ 20 w 235"/>
                  <a:gd name="T65" fmla="*/ 41 h 111"/>
                  <a:gd name="T66" fmla="*/ 34 w 235"/>
                  <a:gd name="T67" fmla="*/ 30 h 111"/>
                  <a:gd name="T68" fmla="*/ 49 w 235"/>
                  <a:gd name="T69" fmla="*/ 19 h 111"/>
                  <a:gd name="T70" fmla="*/ 56 w 235"/>
                  <a:gd name="T71" fmla="*/ 15 h 111"/>
                  <a:gd name="T72" fmla="*/ 64 w 235"/>
                  <a:gd name="T73" fmla="*/ 11 h 111"/>
                  <a:gd name="T74" fmla="*/ 73 w 235"/>
                  <a:gd name="T75" fmla="*/ 8 h 111"/>
                  <a:gd name="T76" fmla="*/ 81 w 235"/>
                  <a:gd name="T77" fmla="*/ 6 h 111"/>
                  <a:gd name="T78" fmla="*/ 90 w 235"/>
                  <a:gd name="T79" fmla="*/ 3 h 111"/>
                  <a:gd name="T80" fmla="*/ 99 w 235"/>
                  <a:gd name="T81" fmla="*/ 2 h 111"/>
                  <a:gd name="T82" fmla="*/ 108 w 235"/>
                  <a:gd name="T83" fmla="*/ 1 h 111"/>
                  <a:gd name="T84" fmla="*/ 117 w 235"/>
                  <a:gd name="T8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8"/>
              <p:cNvSpPr>
                <a:spLocks/>
              </p:cNvSpPr>
              <p:nvPr/>
            </p:nvSpPr>
            <p:spPr bwMode="auto">
              <a:xfrm>
                <a:off x="2468539" y="920755"/>
                <a:ext cx="23813" cy="22225"/>
              </a:xfrm>
              <a:custGeom>
                <a:avLst/>
                <a:gdLst>
                  <a:gd name="T0" fmla="*/ 42 w 84"/>
                  <a:gd name="T1" fmla="*/ 0 h 84"/>
                  <a:gd name="T2" fmla="*/ 51 w 84"/>
                  <a:gd name="T3" fmla="*/ 0 h 84"/>
                  <a:gd name="T4" fmla="*/ 59 w 84"/>
                  <a:gd name="T5" fmla="*/ 2 h 84"/>
                  <a:gd name="T6" fmla="*/ 66 w 84"/>
                  <a:gd name="T7" fmla="*/ 7 h 84"/>
                  <a:gd name="T8" fmla="*/ 72 w 84"/>
                  <a:gd name="T9" fmla="*/ 11 h 84"/>
                  <a:gd name="T10" fmla="*/ 77 w 84"/>
                  <a:gd name="T11" fmla="*/ 18 h 84"/>
                  <a:gd name="T12" fmla="*/ 81 w 84"/>
                  <a:gd name="T13" fmla="*/ 25 h 84"/>
                  <a:gd name="T14" fmla="*/ 83 w 84"/>
                  <a:gd name="T15" fmla="*/ 33 h 84"/>
                  <a:gd name="T16" fmla="*/ 84 w 84"/>
                  <a:gd name="T17" fmla="*/ 42 h 84"/>
                  <a:gd name="T18" fmla="*/ 84 w 84"/>
                  <a:gd name="T19" fmla="*/ 43 h 84"/>
                  <a:gd name="T20" fmla="*/ 84 w 84"/>
                  <a:gd name="T21" fmla="*/ 44 h 84"/>
                  <a:gd name="T22" fmla="*/ 42 w 84"/>
                  <a:gd name="T23" fmla="*/ 84 h 84"/>
                  <a:gd name="T24" fmla="*/ 0 w 84"/>
                  <a:gd name="T25" fmla="*/ 44 h 84"/>
                  <a:gd name="T26" fmla="*/ 0 w 84"/>
                  <a:gd name="T27" fmla="*/ 43 h 84"/>
                  <a:gd name="T28" fmla="*/ 0 w 84"/>
                  <a:gd name="T29" fmla="*/ 42 h 84"/>
                  <a:gd name="T30" fmla="*/ 1 w 84"/>
                  <a:gd name="T31" fmla="*/ 33 h 84"/>
                  <a:gd name="T32" fmla="*/ 3 w 84"/>
                  <a:gd name="T33" fmla="*/ 25 h 84"/>
                  <a:gd name="T34" fmla="*/ 7 w 84"/>
                  <a:gd name="T35" fmla="*/ 18 h 84"/>
                  <a:gd name="T36" fmla="*/ 12 w 84"/>
                  <a:gd name="T37" fmla="*/ 11 h 84"/>
                  <a:gd name="T38" fmla="*/ 18 w 84"/>
                  <a:gd name="T39" fmla="*/ 7 h 84"/>
                  <a:gd name="T40" fmla="*/ 26 w 84"/>
                  <a:gd name="T41" fmla="*/ 2 h 84"/>
                  <a:gd name="T42" fmla="*/ 34 w 84"/>
                  <a:gd name="T43" fmla="*/ 0 h 84"/>
                  <a:gd name="T44" fmla="*/ 42 w 84"/>
                  <a:gd name="T4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9"/>
              <p:cNvSpPr>
                <a:spLocks noEditPoints="1"/>
              </p:cNvSpPr>
              <p:nvPr/>
            </p:nvSpPr>
            <p:spPr bwMode="auto">
              <a:xfrm>
                <a:off x="4035385" y="876304"/>
                <a:ext cx="130173" cy="61913"/>
              </a:xfrm>
              <a:custGeom>
                <a:avLst/>
                <a:gdLst>
                  <a:gd name="T0" fmla="*/ 418 w 492"/>
                  <a:gd name="T1" fmla="*/ 0 h 235"/>
                  <a:gd name="T2" fmla="*/ 430 w 492"/>
                  <a:gd name="T3" fmla="*/ 2 h 235"/>
                  <a:gd name="T4" fmla="*/ 440 w 492"/>
                  <a:gd name="T5" fmla="*/ 9 h 235"/>
                  <a:gd name="T6" fmla="*/ 446 w 492"/>
                  <a:gd name="T7" fmla="*/ 19 h 235"/>
                  <a:gd name="T8" fmla="*/ 448 w 492"/>
                  <a:gd name="T9" fmla="*/ 31 h 235"/>
                  <a:gd name="T10" fmla="*/ 470 w 492"/>
                  <a:gd name="T11" fmla="*/ 58 h 235"/>
                  <a:gd name="T12" fmla="*/ 479 w 492"/>
                  <a:gd name="T13" fmla="*/ 60 h 235"/>
                  <a:gd name="T14" fmla="*/ 487 w 492"/>
                  <a:gd name="T15" fmla="*/ 65 h 235"/>
                  <a:gd name="T16" fmla="*/ 491 w 492"/>
                  <a:gd name="T17" fmla="*/ 73 h 235"/>
                  <a:gd name="T18" fmla="*/ 492 w 492"/>
                  <a:gd name="T19" fmla="*/ 82 h 235"/>
                  <a:gd name="T20" fmla="*/ 492 w 492"/>
                  <a:gd name="T21" fmla="*/ 158 h 235"/>
                  <a:gd name="T22" fmla="*/ 489 w 492"/>
                  <a:gd name="T23" fmla="*/ 166 h 235"/>
                  <a:gd name="T24" fmla="*/ 483 w 492"/>
                  <a:gd name="T25" fmla="*/ 173 h 235"/>
                  <a:gd name="T26" fmla="*/ 474 w 492"/>
                  <a:gd name="T27" fmla="*/ 177 h 235"/>
                  <a:gd name="T28" fmla="*/ 448 w 492"/>
                  <a:gd name="T29" fmla="*/ 177 h 235"/>
                  <a:gd name="T30" fmla="*/ 448 w 492"/>
                  <a:gd name="T31" fmla="*/ 211 h 235"/>
                  <a:gd name="T32" fmla="*/ 443 w 492"/>
                  <a:gd name="T33" fmla="*/ 222 h 235"/>
                  <a:gd name="T34" fmla="*/ 435 w 492"/>
                  <a:gd name="T35" fmla="*/ 230 h 235"/>
                  <a:gd name="T36" fmla="*/ 424 w 492"/>
                  <a:gd name="T37" fmla="*/ 235 h 235"/>
                  <a:gd name="T38" fmla="*/ 29 w 492"/>
                  <a:gd name="T39" fmla="*/ 235 h 235"/>
                  <a:gd name="T40" fmla="*/ 18 w 492"/>
                  <a:gd name="T41" fmla="*/ 233 h 235"/>
                  <a:gd name="T42" fmla="*/ 9 w 492"/>
                  <a:gd name="T43" fmla="*/ 227 h 235"/>
                  <a:gd name="T44" fmla="*/ 2 w 492"/>
                  <a:gd name="T45" fmla="*/ 217 h 235"/>
                  <a:gd name="T46" fmla="*/ 0 w 492"/>
                  <a:gd name="T47" fmla="*/ 205 h 235"/>
                  <a:gd name="T48" fmla="*/ 1 w 492"/>
                  <a:gd name="T49" fmla="*/ 24 h 235"/>
                  <a:gd name="T50" fmla="*/ 5 w 492"/>
                  <a:gd name="T51" fmla="*/ 14 h 235"/>
                  <a:gd name="T52" fmla="*/ 13 w 492"/>
                  <a:gd name="T53" fmla="*/ 6 h 235"/>
                  <a:gd name="T54" fmla="*/ 24 w 492"/>
                  <a:gd name="T55" fmla="*/ 1 h 235"/>
                  <a:gd name="T56" fmla="*/ 448 w 492"/>
                  <a:gd name="T57" fmla="*/ 93 h 235"/>
                  <a:gd name="T58" fmla="*/ 457 w 492"/>
                  <a:gd name="T59" fmla="*/ 141 h 235"/>
                  <a:gd name="T60" fmla="*/ 448 w 492"/>
                  <a:gd name="T61" fmla="*/ 93 h 235"/>
                  <a:gd name="T62" fmla="*/ 35 w 492"/>
                  <a:gd name="T63" fmla="*/ 35 h 235"/>
                  <a:gd name="T64" fmla="*/ 413 w 492"/>
                  <a:gd name="T65" fmla="*/ 1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40"/>
              <p:cNvSpPr>
                <a:spLocks noChangeArrowheads="1"/>
              </p:cNvSpPr>
              <p:nvPr/>
            </p:nvSpPr>
            <p:spPr bwMode="auto">
              <a:xfrm>
                <a:off x="4051266" y="890592"/>
                <a:ext cx="87312" cy="34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41"/>
              <p:cNvSpPr>
                <a:spLocks noEditPoints="1"/>
              </p:cNvSpPr>
              <p:nvPr/>
            </p:nvSpPr>
            <p:spPr bwMode="auto">
              <a:xfrm>
                <a:off x="3944937" y="862013"/>
                <a:ext cx="52388" cy="96838"/>
              </a:xfrm>
              <a:custGeom>
                <a:avLst/>
                <a:gdLst>
                  <a:gd name="T0" fmla="*/ 25 w 200"/>
                  <a:gd name="T1" fmla="*/ 73 h 367"/>
                  <a:gd name="T2" fmla="*/ 79 w 200"/>
                  <a:gd name="T3" fmla="*/ 127 h 367"/>
                  <a:gd name="T4" fmla="*/ 80 w 200"/>
                  <a:gd name="T5" fmla="*/ 0 h 367"/>
                  <a:gd name="T6" fmla="*/ 184 w 200"/>
                  <a:gd name="T7" fmla="*/ 102 h 367"/>
                  <a:gd name="T8" fmla="*/ 196 w 200"/>
                  <a:gd name="T9" fmla="*/ 114 h 367"/>
                  <a:gd name="T10" fmla="*/ 184 w 200"/>
                  <a:gd name="T11" fmla="*/ 127 h 367"/>
                  <a:gd name="T12" fmla="*/ 131 w 200"/>
                  <a:gd name="T13" fmla="*/ 179 h 367"/>
                  <a:gd name="T14" fmla="*/ 187 w 200"/>
                  <a:gd name="T15" fmla="*/ 235 h 367"/>
                  <a:gd name="T16" fmla="*/ 200 w 200"/>
                  <a:gd name="T17" fmla="*/ 246 h 367"/>
                  <a:gd name="T18" fmla="*/ 187 w 200"/>
                  <a:gd name="T19" fmla="*/ 259 h 367"/>
                  <a:gd name="T20" fmla="*/ 110 w 200"/>
                  <a:gd name="T21" fmla="*/ 338 h 367"/>
                  <a:gd name="T22" fmla="*/ 79 w 200"/>
                  <a:gd name="T23" fmla="*/ 367 h 367"/>
                  <a:gd name="T24" fmla="*/ 79 w 200"/>
                  <a:gd name="T25" fmla="*/ 325 h 367"/>
                  <a:gd name="T26" fmla="*/ 79 w 200"/>
                  <a:gd name="T27" fmla="*/ 232 h 367"/>
                  <a:gd name="T28" fmla="*/ 29 w 200"/>
                  <a:gd name="T29" fmla="*/ 283 h 367"/>
                  <a:gd name="T30" fmla="*/ 4 w 200"/>
                  <a:gd name="T31" fmla="*/ 258 h 367"/>
                  <a:gd name="T32" fmla="*/ 79 w 200"/>
                  <a:gd name="T33" fmla="*/ 182 h 367"/>
                  <a:gd name="T34" fmla="*/ 79 w 200"/>
                  <a:gd name="T35" fmla="*/ 177 h 367"/>
                  <a:gd name="T36" fmla="*/ 0 w 200"/>
                  <a:gd name="T37" fmla="*/ 98 h 367"/>
                  <a:gd name="T38" fmla="*/ 25 w 200"/>
                  <a:gd name="T39" fmla="*/ 73 h 367"/>
                  <a:gd name="T40" fmla="*/ 150 w 200"/>
                  <a:gd name="T41" fmla="*/ 246 h 367"/>
                  <a:gd name="T42" fmla="*/ 114 w 200"/>
                  <a:gd name="T43" fmla="*/ 212 h 367"/>
                  <a:gd name="T44" fmla="*/ 114 w 200"/>
                  <a:gd name="T45" fmla="*/ 282 h 367"/>
                  <a:gd name="T46" fmla="*/ 150 w 200"/>
                  <a:gd name="T47" fmla="*/ 246 h 367"/>
                  <a:gd name="T48" fmla="*/ 114 w 200"/>
                  <a:gd name="T49" fmla="*/ 82 h 367"/>
                  <a:gd name="T50" fmla="*/ 114 w 200"/>
                  <a:gd name="T51" fmla="*/ 146 h 367"/>
                  <a:gd name="T52" fmla="*/ 146 w 200"/>
                  <a:gd name="T53" fmla="*/ 114 h 367"/>
                  <a:gd name="T54" fmla="*/ 114 w 200"/>
                  <a:gd name="T55" fmla="*/ 82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1589659" y="5705512"/>
              <a:ext cx="433716" cy="433716"/>
              <a:chOff x="5940539" y="5094371"/>
              <a:chExt cx="371944" cy="371944"/>
            </a:xfrm>
          </p:grpSpPr>
          <p:sp>
            <p:nvSpPr>
              <p:cNvPr id="144" name="Freeform 33"/>
              <p:cNvSpPr>
                <a:spLocks/>
              </p:cNvSpPr>
              <p:nvPr/>
            </p:nvSpPr>
            <p:spPr bwMode="auto">
              <a:xfrm>
                <a:off x="5940539" y="5094371"/>
                <a:ext cx="371944" cy="371944"/>
              </a:xfrm>
              <a:custGeom>
                <a:avLst/>
                <a:gdLst>
                  <a:gd name="T0" fmla="*/ 904 w 1639"/>
                  <a:gd name="T1" fmla="*/ 5 h 1638"/>
                  <a:gd name="T2" fmla="*/ 1025 w 1639"/>
                  <a:gd name="T3" fmla="*/ 27 h 1638"/>
                  <a:gd name="T4" fmla="*/ 1139 w 1639"/>
                  <a:gd name="T5" fmla="*/ 64 h 1638"/>
                  <a:gd name="T6" fmla="*/ 1245 w 1639"/>
                  <a:gd name="T7" fmla="*/ 119 h 1638"/>
                  <a:gd name="T8" fmla="*/ 1342 w 1639"/>
                  <a:gd name="T9" fmla="*/ 187 h 1638"/>
                  <a:gd name="T10" fmla="*/ 1427 w 1639"/>
                  <a:gd name="T11" fmla="*/ 268 h 1638"/>
                  <a:gd name="T12" fmla="*/ 1500 w 1639"/>
                  <a:gd name="T13" fmla="*/ 362 h 1638"/>
                  <a:gd name="T14" fmla="*/ 1560 w 1639"/>
                  <a:gd name="T15" fmla="*/ 464 h 1638"/>
                  <a:gd name="T16" fmla="*/ 1603 w 1639"/>
                  <a:gd name="T17" fmla="*/ 576 h 1638"/>
                  <a:gd name="T18" fmla="*/ 1630 w 1639"/>
                  <a:gd name="T19" fmla="*/ 695 h 1638"/>
                  <a:gd name="T20" fmla="*/ 1639 w 1639"/>
                  <a:gd name="T21" fmla="*/ 820 h 1638"/>
                  <a:gd name="T22" fmla="*/ 1630 w 1639"/>
                  <a:gd name="T23" fmla="*/ 944 h 1638"/>
                  <a:gd name="T24" fmla="*/ 1603 w 1639"/>
                  <a:gd name="T25" fmla="*/ 1063 h 1638"/>
                  <a:gd name="T26" fmla="*/ 1560 w 1639"/>
                  <a:gd name="T27" fmla="*/ 1174 h 1638"/>
                  <a:gd name="T28" fmla="*/ 1500 w 1639"/>
                  <a:gd name="T29" fmla="*/ 1278 h 1638"/>
                  <a:gd name="T30" fmla="*/ 1427 w 1639"/>
                  <a:gd name="T31" fmla="*/ 1371 h 1638"/>
                  <a:gd name="T32" fmla="*/ 1342 w 1639"/>
                  <a:gd name="T33" fmla="*/ 1452 h 1638"/>
                  <a:gd name="T34" fmla="*/ 1245 w 1639"/>
                  <a:gd name="T35" fmla="*/ 1520 h 1638"/>
                  <a:gd name="T36" fmla="*/ 1139 w 1639"/>
                  <a:gd name="T37" fmla="*/ 1575 h 1638"/>
                  <a:gd name="T38" fmla="*/ 1025 w 1639"/>
                  <a:gd name="T39" fmla="*/ 1613 h 1638"/>
                  <a:gd name="T40" fmla="*/ 904 w 1639"/>
                  <a:gd name="T41" fmla="*/ 1635 h 1638"/>
                  <a:gd name="T42" fmla="*/ 778 w 1639"/>
                  <a:gd name="T43" fmla="*/ 1637 h 1638"/>
                  <a:gd name="T44" fmla="*/ 655 w 1639"/>
                  <a:gd name="T45" fmla="*/ 1623 h 1638"/>
                  <a:gd name="T46" fmla="*/ 539 w 1639"/>
                  <a:gd name="T47" fmla="*/ 1589 h 1638"/>
                  <a:gd name="T48" fmla="*/ 429 w 1639"/>
                  <a:gd name="T49" fmla="*/ 1540 h 1638"/>
                  <a:gd name="T50" fmla="*/ 330 w 1639"/>
                  <a:gd name="T51" fmla="*/ 1477 h 1638"/>
                  <a:gd name="T52" fmla="*/ 241 w 1639"/>
                  <a:gd name="T53" fmla="*/ 1399 h 1638"/>
                  <a:gd name="T54" fmla="*/ 163 w 1639"/>
                  <a:gd name="T55" fmla="*/ 1310 h 1638"/>
                  <a:gd name="T56" fmla="*/ 100 w 1639"/>
                  <a:gd name="T57" fmla="*/ 1210 h 1638"/>
                  <a:gd name="T58" fmla="*/ 51 w 1639"/>
                  <a:gd name="T59" fmla="*/ 1102 h 1638"/>
                  <a:gd name="T60" fmla="*/ 17 w 1639"/>
                  <a:gd name="T61" fmla="*/ 985 h 1638"/>
                  <a:gd name="T62" fmla="*/ 1 w 1639"/>
                  <a:gd name="T63" fmla="*/ 862 h 1638"/>
                  <a:gd name="T64" fmla="*/ 5 w 1639"/>
                  <a:gd name="T65" fmla="*/ 736 h 1638"/>
                  <a:gd name="T66" fmla="*/ 27 w 1639"/>
                  <a:gd name="T67" fmla="*/ 615 h 1638"/>
                  <a:gd name="T68" fmla="*/ 65 w 1639"/>
                  <a:gd name="T69" fmla="*/ 501 h 1638"/>
                  <a:gd name="T70" fmla="*/ 119 w 1639"/>
                  <a:gd name="T71" fmla="*/ 395 h 1638"/>
                  <a:gd name="T72" fmla="*/ 187 w 1639"/>
                  <a:gd name="T73" fmla="*/ 299 h 1638"/>
                  <a:gd name="T74" fmla="*/ 270 w 1639"/>
                  <a:gd name="T75" fmla="*/ 213 h 1638"/>
                  <a:gd name="T76" fmla="*/ 362 w 1639"/>
                  <a:gd name="T77" fmla="*/ 141 h 1638"/>
                  <a:gd name="T78" fmla="*/ 465 w 1639"/>
                  <a:gd name="T79" fmla="*/ 81 h 1638"/>
                  <a:gd name="T80" fmla="*/ 576 w 1639"/>
                  <a:gd name="T81" fmla="*/ 37 h 1638"/>
                  <a:gd name="T82" fmla="*/ 695 w 1639"/>
                  <a:gd name="T83" fmla="*/ 9 h 1638"/>
                  <a:gd name="T84" fmla="*/ 820 w 1639"/>
                  <a:gd name="T85" fmla="*/ 0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4"/>
              <p:cNvSpPr>
                <a:spLocks/>
              </p:cNvSpPr>
              <p:nvPr/>
            </p:nvSpPr>
            <p:spPr bwMode="auto">
              <a:xfrm>
                <a:off x="5951439" y="5105271"/>
                <a:ext cx="351507" cy="351507"/>
              </a:xfrm>
              <a:custGeom>
                <a:avLst/>
                <a:gdLst>
                  <a:gd name="T0" fmla="*/ 853 w 1548"/>
                  <a:gd name="T1" fmla="*/ 4 h 1547"/>
                  <a:gd name="T2" fmla="*/ 967 w 1548"/>
                  <a:gd name="T3" fmla="*/ 25 h 1547"/>
                  <a:gd name="T4" fmla="*/ 1076 w 1548"/>
                  <a:gd name="T5" fmla="*/ 61 h 1547"/>
                  <a:gd name="T6" fmla="*/ 1176 w 1548"/>
                  <a:gd name="T7" fmla="*/ 112 h 1547"/>
                  <a:gd name="T8" fmla="*/ 1266 w 1548"/>
                  <a:gd name="T9" fmla="*/ 177 h 1547"/>
                  <a:gd name="T10" fmla="*/ 1347 w 1548"/>
                  <a:gd name="T11" fmla="*/ 254 h 1547"/>
                  <a:gd name="T12" fmla="*/ 1415 w 1548"/>
                  <a:gd name="T13" fmla="*/ 341 h 1547"/>
                  <a:gd name="T14" fmla="*/ 1471 w 1548"/>
                  <a:gd name="T15" fmla="*/ 439 h 1547"/>
                  <a:gd name="T16" fmla="*/ 1514 w 1548"/>
                  <a:gd name="T17" fmla="*/ 544 h 1547"/>
                  <a:gd name="T18" fmla="*/ 1539 w 1548"/>
                  <a:gd name="T19" fmla="*/ 655 h 1547"/>
                  <a:gd name="T20" fmla="*/ 1548 w 1548"/>
                  <a:gd name="T21" fmla="*/ 774 h 1547"/>
                  <a:gd name="T22" fmla="*/ 1539 w 1548"/>
                  <a:gd name="T23" fmla="*/ 891 h 1547"/>
                  <a:gd name="T24" fmla="*/ 1514 w 1548"/>
                  <a:gd name="T25" fmla="*/ 1003 h 1547"/>
                  <a:gd name="T26" fmla="*/ 1471 w 1548"/>
                  <a:gd name="T27" fmla="*/ 1109 h 1547"/>
                  <a:gd name="T28" fmla="*/ 1415 w 1548"/>
                  <a:gd name="T29" fmla="*/ 1206 h 1547"/>
                  <a:gd name="T30" fmla="*/ 1347 w 1548"/>
                  <a:gd name="T31" fmla="*/ 1294 h 1547"/>
                  <a:gd name="T32" fmla="*/ 1266 w 1548"/>
                  <a:gd name="T33" fmla="*/ 1370 h 1547"/>
                  <a:gd name="T34" fmla="*/ 1176 w 1548"/>
                  <a:gd name="T35" fmla="*/ 1435 h 1547"/>
                  <a:gd name="T36" fmla="*/ 1076 w 1548"/>
                  <a:gd name="T37" fmla="*/ 1486 h 1547"/>
                  <a:gd name="T38" fmla="*/ 967 w 1548"/>
                  <a:gd name="T39" fmla="*/ 1523 h 1547"/>
                  <a:gd name="T40" fmla="*/ 853 w 1548"/>
                  <a:gd name="T41" fmla="*/ 1543 h 1547"/>
                  <a:gd name="T42" fmla="*/ 735 w 1548"/>
                  <a:gd name="T43" fmla="*/ 1546 h 1547"/>
                  <a:gd name="T44" fmla="*/ 618 w 1548"/>
                  <a:gd name="T45" fmla="*/ 1531 h 1547"/>
                  <a:gd name="T46" fmla="*/ 509 w 1548"/>
                  <a:gd name="T47" fmla="*/ 1500 h 1547"/>
                  <a:gd name="T48" fmla="*/ 405 w 1548"/>
                  <a:gd name="T49" fmla="*/ 1453 h 1547"/>
                  <a:gd name="T50" fmla="*/ 311 w 1548"/>
                  <a:gd name="T51" fmla="*/ 1393 h 1547"/>
                  <a:gd name="T52" fmla="*/ 227 w 1548"/>
                  <a:gd name="T53" fmla="*/ 1320 h 1547"/>
                  <a:gd name="T54" fmla="*/ 154 w 1548"/>
                  <a:gd name="T55" fmla="*/ 1237 h 1547"/>
                  <a:gd name="T56" fmla="*/ 94 w 1548"/>
                  <a:gd name="T57" fmla="*/ 1142 h 1547"/>
                  <a:gd name="T58" fmla="*/ 48 w 1548"/>
                  <a:gd name="T59" fmla="*/ 1040 h 1547"/>
                  <a:gd name="T60" fmla="*/ 16 w 1548"/>
                  <a:gd name="T61" fmla="*/ 929 h 1547"/>
                  <a:gd name="T62" fmla="*/ 1 w 1548"/>
                  <a:gd name="T63" fmla="*/ 814 h 1547"/>
                  <a:gd name="T64" fmla="*/ 5 w 1548"/>
                  <a:gd name="T65" fmla="*/ 694 h 1547"/>
                  <a:gd name="T66" fmla="*/ 25 w 1548"/>
                  <a:gd name="T67" fmla="*/ 580 h 1547"/>
                  <a:gd name="T68" fmla="*/ 62 w 1548"/>
                  <a:gd name="T69" fmla="*/ 473 h 1547"/>
                  <a:gd name="T70" fmla="*/ 113 w 1548"/>
                  <a:gd name="T71" fmla="*/ 373 h 1547"/>
                  <a:gd name="T72" fmla="*/ 177 w 1548"/>
                  <a:gd name="T73" fmla="*/ 281 h 1547"/>
                  <a:gd name="T74" fmla="*/ 254 w 1548"/>
                  <a:gd name="T75" fmla="*/ 202 h 1547"/>
                  <a:gd name="T76" fmla="*/ 341 w 1548"/>
                  <a:gd name="T77" fmla="*/ 132 h 1547"/>
                  <a:gd name="T78" fmla="*/ 439 w 1548"/>
                  <a:gd name="T79" fmla="*/ 76 h 1547"/>
                  <a:gd name="T80" fmla="*/ 544 w 1548"/>
                  <a:gd name="T81" fmla="*/ 35 h 1547"/>
                  <a:gd name="T82" fmla="*/ 656 w 1548"/>
                  <a:gd name="T83" fmla="*/ 9 h 1547"/>
                  <a:gd name="T84" fmla="*/ 774 w 1548"/>
                  <a:gd name="T85" fmla="*/ 0 h 1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"/>
              <p:cNvSpPr>
                <a:spLocks noEditPoints="1"/>
              </p:cNvSpPr>
              <p:nvPr/>
            </p:nvSpPr>
            <p:spPr bwMode="auto">
              <a:xfrm>
                <a:off x="6059071" y="5211540"/>
                <a:ext cx="137606" cy="137606"/>
              </a:xfrm>
              <a:custGeom>
                <a:avLst/>
                <a:gdLst>
                  <a:gd name="T0" fmla="*/ 470 w 608"/>
                  <a:gd name="T1" fmla="*/ 1 h 609"/>
                  <a:gd name="T2" fmla="*/ 514 w 608"/>
                  <a:gd name="T3" fmla="*/ 13 h 609"/>
                  <a:gd name="T4" fmla="*/ 552 w 608"/>
                  <a:gd name="T5" fmla="*/ 36 h 609"/>
                  <a:gd name="T6" fmla="*/ 563 w 608"/>
                  <a:gd name="T7" fmla="*/ 46 h 609"/>
                  <a:gd name="T8" fmla="*/ 589 w 608"/>
                  <a:gd name="T9" fmla="*/ 81 h 609"/>
                  <a:gd name="T10" fmla="*/ 604 w 608"/>
                  <a:gd name="T11" fmla="*/ 123 h 609"/>
                  <a:gd name="T12" fmla="*/ 608 w 608"/>
                  <a:gd name="T13" fmla="*/ 455 h 609"/>
                  <a:gd name="T14" fmla="*/ 601 w 608"/>
                  <a:gd name="T15" fmla="*/ 501 h 609"/>
                  <a:gd name="T16" fmla="*/ 581 w 608"/>
                  <a:gd name="T17" fmla="*/ 541 h 609"/>
                  <a:gd name="T18" fmla="*/ 552 w 608"/>
                  <a:gd name="T19" fmla="*/ 574 h 609"/>
                  <a:gd name="T20" fmla="*/ 514 w 608"/>
                  <a:gd name="T21" fmla="*/ 597 h 609"/>
                  <a:gd name="T22" fmla="*/ 470 w 608"/>
                  <a:gd name="T23" fmla="*/ 608 h 609"/>
                  <a:gd name="T24" fmla="*/ 138 w 608"/>
                  <a:gd name="T25" fmla="*/ 608 h 609"/>
                  <a:gd name="T26" fmla="*/ 93 w 608"/>
                  <a:gd name="T27" fmla="*/ 597 h 609"/>
                  <a:gd name="T28" fmla="*/ 55 w 608"/>
                  <a:gd name="T29" fmla="*/ 574 h 609"/>
                  <a:gd name="T30" fmla="*/ 35 w 608"/>
                  <a:gd name="T31" fmla="*/ 553 h 609"/>
                  <a:gd name="T32" fmla="*/ 11 w 608"/>
                  <a:gd name="T33" fmla="*/ 514 h 609"/>
                  <a:gd name="T34" fmla="*/ 0 w 608"/>
                  <a:gd name="T35" fmla="*/ 471 h 609"/>
                  <a:gd name="T36" fmla="*/ 0 w 608"/>
                  <a:gd name="T37" fmla="*/ 138 h 609"/>
                  <a:gd name="T38" fmla="*/ 11 w 608"/>
                  <a:gd name="T39" fmla="*/ 95 h 609"/>
                  <a:gd name="T40" fmla="*/ 35 w 608"/>
                  <a:gd name="T41" fmla="*/ 57 h 609"/>
                  <a:gd name="T42" fmla="*/ 67 w 608"/>
                  <a:gd name="T43" fmla="*/ 28 h 609"/>
                  <a:gd name="T44" fmla="*/ 107 w 608"/>
                  <a:gd name="T45" fmla="*/ 8 h 609"/>
                  <a:gd name="T46" fmla="*/ 152 w 608"/>
                  <a:gd name="T47" fmla="*/ 0 h 609"/>
                  <a:gd name="T48" fmla="*/ 143 w 608"/>
                  <a:gd name="T49" fmla="*/ 61 h 609"/>
                  <a:gd name="T50" fmla="*/ 116 w 608"/>
                  <a:gd name="T51" fmla="*/ 68 h 609"/>
                  <a:gd name="T52" fmla="*/ 93 w 608"/>
                  <a:gd name="T53" fmla="*/ 81 h 609"/>
                  <a:gd name="T54" fmla="*/ 75 w 608"/>
                  <a:gd name="T55" fmla="*/ 102 h 609"/>
                  <a:gd name="T56" fmla="*/ 62 w 608"/>
                  <a:gd name="T57" fmla="*/ 127 h 609"/>
                  <a:gd name="T58" fmla="*/ 58 w 608"/>
                  <a:gd name="T59" fmla="*/ 154 h 609"/>
                  <a:gd name="T60" fmla="*/ 60 w 608"/>
                  <a:gd name="T61" fmla="*/ 475 h 609"/>
                  <a:gd name="T62" fmla="*/ 69 w 608"/>
                  <a:gd name="T63" fmla="*/ 501 h 609"/>
                  <a:gd name="T64" fmla="*/ 86 w 608"/>
                  <a:gd name="T65" fmla="*/ 522 h 609"/>
                  <a:gd name="T66" fmla="*/ 108 w 608"/>
                  <a:gd name="T67" fmla="*/ 538 h 609"/>
                  <a:gd name="T68" fmla="*/ 134 w 608"/>
                  <a:gd name="T69" fmla="*/ 547 h 609"/>
                  <a:gd name="T70" fmla="*/ 454 w 608"/>
                  <a:gd name="T71" fmla="*/ 550 h 609"/>
                  <a:gd name="T72" fmla="*/ 482 w 608"/>
                  <a:gd name="T73" fmla="*/ 545 h 609"/>
                  <a:gd name="T74" fmla="*/ 507 w 608"/>
                  <a:gd name="T75" fmla="*/ 534 h 609"/>
                  <a:gd name="T76" fmla="*/ 527 w 608"/>
                  <a:gd name="T77" fmla="*/ 516 h 609"/>
                  <a:gd name="T78" fmla="*/ 541 w 608"/>
                  <a:gd name="T79" fmla="*/ 492 h 609"/>
                  <a:gd name="T80" fmla="*/ 548 w 608"/>
                  <a:gd name="T81" fmla="*/ 465 h 609"/>
                  <a:gd name="T82" fmla="*/ 548 w 608"/>
                  <a:gd name="T83" fmla="*/ 145 h 609"/>
                  <a:gd name="T84" fmla="*/ 541 w 608"/>
                  <a:gd name="T85" fmla="*/ 118 h 609"/>
                  <a:gd name="T86" fmla="*/ 527 w 608"/>
                  <a:gd name="T87" fmla="*/ 94 h 609"/>
                  <a:gd name="T88" fmla="*/ 514 w 608"/>
                  <a:gd name="T89" fmla="*/ 81 h 609"/>
                  <a:gd name="T90" fmla="*/ 491 w 608"/>
                  <a:gd name="T91" fmla="*/ 68 h 609"/>
                  <a:gd name="T92" fmla="*/ 464 w 608"/>
                  <a:gd name="T93" fmla="*/ 61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  <a:gs pos="0">
                    <a:schemeClr val="bg1">
                      <a:alpha val="97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2"/>
              <p:cNvSpPr>
                <a:spLocks/>
              </p:cNvSpPr>
              <p:nvPr/>
            </p:nvSpPr>
            <p:spPr bwMode="auto">
              <a:xfrm>
                <a:off x="5940539" y="5287836"/>
                <a:ext cx="371944" cy="178479"/>
              </a:xfrm>
              <a:custGeom>
                <a:avLst/>
                <a:gdLst>
                  <a:gd name="T0" fmla="*/ 1635 w 1638"/>
                  <a:gd name="T1" fmla="*/ 43 h 786"/>
                  <a:gd name="T2" fmla="*/ 1625 w 1638"/>
                  <a:gd name="T3" fmla="*/ 122 h 786"/>
                  <a:gd name="T4" fmla="*/ 1605 w 1638"/>
                  <a:gd name="T5" fmla="*/ 199 h 786"/>
                  <a:gd name="T6" fmla="*/ 1580 w 1638"/>
                  <a:gd name="T7" fmla="*/ 273 h 786"/>
                  <a:gd name="T8" fmla="*/ 1547 w 1638"/>
                  <a:gd name="T9" fmla="*/ 344 h 786"/>
                  <a:gd name="T10" fmla="*/ 1508 w 1638"/>
                  <a:gd name="T11" fmla="*/ 410 h 786"/>
                  <a:gd name="T12" fmla="*/ 1464 w 1638"/>
                  <a:gd name="T13" fmla="*/ 473 h 786"/>
                  <a:gd name="T14" fmla="*/ 1414 w 1638"/>
                  <a:gd name="T15" fmla="*/ 531 h 786"/>
                  <a:gd name="T16" fmla="*/ 1359 w 1638"/>
                  <a:gd name="T17" fmla="*/ 584 h 786"/>
                  <a:gd name="T18" fmla="*/ 1298 w 1638"/>
                  <a:gd name="T19" fmla="*/ 631 h 786"/>
                  <a:gd name="T20" fmla="*/ 1235 w 1638"/>
                  <a:gd name="T21" fmla="*/ 674 h 786"/>
                  <a:gd name="T22" fmla="*/ 1166 w 1638"/>
                  <a:gd name="T23" fmla="*/ 710 h 786"/>
                  <a:gd name="T24" fmla="*/ 1094 w 1638"/>
                  <a:gd name="T25" fmla="*/ 740 h 786"/>
                  <a:gd name="T26" fmla="*/ 1019 w 1638"/>
                  <a:gd name="T27" fmla="*/ 763 h 786"/>
                  <a:gd name="T28" fmla="*/ 940 w 1638"/>
                  <a:gd name="T29" fmla="*/ 777 h 786"/>
                  <a:gd name="T30" fmla="*/ 861 w 1638"/>
                  <a:gd name="T31" fmla="*/ 785 h 786"/>
                  <a:gd name="T32" fmla="*/ 778 w 1638"/>
                  <a:gd name="T33" fmla="*/ 785 h 786"/>
                  <a:gd name="T34" fmla="*/ 697 w 1638"/>
                  <a:gd name="T35" fmla="*/ 777 h 786"/>
                  <a:gd name="T36" fmla="*/ 619 w 1638"/>
                  <a:gd name="T37" fmla="*/ 763 h 786"/>
                  <a:gd name="T38" fmla="*/ 543 w 1638"/>
                  <a:gd name="T39" fmla="*/ 740 h 786"/>
                  <a:gd name="T40" fmla="*/ 472 w 1638"/>
                  <a:gd name="T41" fmla="*/ 710 h 786"/>
                  <a:gd name="T42" fmla="*/ 403 w 1638"/>
                  <a:gd name="T43" fmla="*/ 674 h 786"/>
                  <a:gd name="T44" fmla="*/ 338 w 1638"/>
                  <a:gd name="T45" fmla="*/ 631 h 786"/>
                  <a:gd name="T46" fmla="*/ 279 w 1638"/>
                  <a:gd name="T47" fmla="*/ 584 h 786"/>
                  <a:gd name="T48" fmla="*/ 223 w 1638"/>
                  <a:gd name="T49" fmla="*/ 530 h 786"/>
                  <a:gd name="T50" fmla="*/ 173 w 1638"/>
                  <a:gd name="T51" fmla="*/ 472 h 786"/>
                  <a:gd name="T52" fmla="*/ 128 w 1638"/>
                  <a:gd name="T53" fmla="*/ 409 h 786"/>
                  <a:gd name="T54" fmla="*/ 89 w 1638"/>
                  <a:gd name="T55" fmla="*/ 342 h 786"/>
                  <a:gd name="T56" fmla="*/ 58 w 1638"/>
                  <a:gd name="T57" fmla="*/ 271 h 786"/>
                  <a:gd name="T58" fmla="*/ 32 w 1638"/>
                  <a:gd name="T59" fmla="*/ 197 h 786"/>
                  <a:gd name="T60" fmla="*/ 14 w 1638"/>
                  <a:gd name="T61" fmla="*/ 120 h 786"/>
                  <a:gd name="T62" fmla="*/ 3 w 1638"/>
                  <a:gd name="T63" fmla="*/ 40 h 786"/>
                  <a:gd name="T64" fmla="*/ 48 w 1638"/>
                  <a:gd name="T65" fmla="*/ 6 h 786"/>
                  <a:gd name="T66" fmla="*/ 146 w 1638"/>
                  <a:gd name="T67" fmla="*/ 18 h 786"/>
                  <a:gd name="T68" fmla="*/ 246 w 1638"/>
                  <a:gd name="T69" fmla="*/ 28 h 786"/>
                  <a:gd name="T70" fmla="*/ 348 w 1638"/>
                  <a:gd name="T71" fmla="*/ 37 h 786"/>
                  <a:gd name="T72" fmla="*/ 452 w 1638"/>
                  <a:gd name="T73" fmla="*/ 44 h 786"/>
                  <a:gd name="T74" fmla="*/ 557 w 1638"/>
                  <a:gd name="T75" fmla="*/ 50 h 786"/>
                  <a:gd name="T76" fmla="*/ 664 w 1638"/>
                  <a:gd name="T77" fmla="*/ 53 h 786"/>
                  <a:gd name="T78" fmla="*/ 774 w 1638"/>
                  <a:gd name="T79" fmla="*/ 56 h 786"/>
                  <a:gd name="T80" fmla="*/ 882 w 1638"/>
                  <a:gd name="T81" fmla="*/ 56 h 786"/>
                  <a:gd name="T82" fmla="*/ 988 w 1638"/>
                  <a:gd name="T83" fmla="*/ 53 h 786"/>
                  <a:gd name="T84" fmla="*/ 1093 w 1638"/>
                  <a:gd name="T85" fmla="*/ 50 h 786"/>
                  <a:gd name="T86" fmla="*/ 1196 w 1638"/>
                  <a:gd name="T87" fmla="*/ 45 h 786"/>
                  <a:gd name="T88" fmla="*/ 1297 w 1638"/>
                  <a:gd name="T89" fmla="*/ 39 h 786"/>
                  <a:gd name="T90" fmla="*/ 1398 w 1638"/>
                  <a:gd name="T91" fmla="*/ 30 h 786"/>
                  <a:gd name="T92" fmla="*/ 1495 w 1638"/>
                  <a:gd name="T93" fmla="*/ 20 h 786"/>
                  <a:gd name="T94" fmla="*/ 1590 w 1638"/>
                  <a:gd name="T95" fmla="*/ 9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5000"/>
                    </a:schemeClr>
                  </a:gs>
                  <a:gs pos="0">
                    <a:schemeClr val="bg1"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589658" y="1527233"/>
              <a:ext cx="1293201" cy="3722323"/>
              <a:chOff x="3000179" y="211125"/>
              <a:chExt cx="1292141" cy="3719266"/>
            </a:xfrm>
          </p:grpSpPr>
          <p:sp>
            <p:nvSpPr>
              <p:cNvPr id="137" name="Freeform 26"/>
              <p:cNvSpPr>
                <a:spLocks/>
              </p:cNvSpPr>
              <p:nvPr/>
            </p:nvSpPr>
            <p:spPr bwMode="auto">
              <a:xfrm>
                <a:off x="3038276" y="211125"/>
                <a:ext cx="1254044" cy="3719266"/>
              </a:xfrm>
              <a:custGeom>
                <a:avLst/>
                <a:gdLst>
                  <a:gd name="T0" fmla="*/ 0 w 4741"/>
                  <a:gd name="T1" fmla="*/ 0 h 14059"/>
                  <a:gd name="T2" fmla="*/ 3656 w 4741"/>
                  <a:gd name="T3" fmla="*/ 0 h 14059"/>
                  <a:gd name="T4" fmla="*/ 3712 w 4741"/>
                  <a:gd name="T5" fmla="*/ 1 h 14059"/>
                  <a:gd name="T6" fmla="*/ 3767 w 4741"/>
                  <a:gd name="T7" fmla="*/ 4 h 14059"/>
                  <a:gd name="T8" fmla="*/ 3820 w 4741"/>
                  <a:gd name="T9" fmla="*/ 12 h 14059"/>
                  <a:gd name="T10" fmla="*/ 3874 w 4741"/>
                  <a:gd name="T11" fmla="*/ 22 h 14059"/>
                  <a:gd name="T12" fmla="*/ 3926 w 4741"/>
                  <a:gd name="T13" fmla="*/ 34 h 14059"/>
                  <a:gd name="T14" fmla="*/ 3978 w 4741"/>
                  <a:gd name="T15" fmla="*/ 49 h 14059"/>
                  <a:gd name="T16" fmla="*/ 4028 w 4741"/>
                  <a:gd name="T17" fmla="*/ 66 h 14059"/>
                  <a:gd name="T18" fmla="*/ 4077 w 4741"/>
                  <a:gd name="T19" fmla="*/ 85 h 14059"/>
                  <a:gd name="T20" fmla="*/ 4125 w 4741"/>
                  <a:gd name="T21" fmla="*/ 107 h 14059"/>
                  <a:gd name="T22" fmla="*/ 4172 w 4741"/>
                  <a:gd name="T23" fmla="*/ 131 h 14059"/>
                  <a:gd name="T24" fmla="*/ 4217 w 4741"/>
                  <a:gd name="T25" fmla="*/ 157 h 14059"/>
                  <a:gd name="T26" fmla="*/ 4262 w 4741"/>
                  <a:gd name="T27" fmla="*/ 186 h 14059"/>
                  <a:gd name="T28" fmla="*/ 4304 w 4741"/>
                  <a:gd name="T29" fmla="*/ 215 h 14059"/>
                  <a:gd name="T30" fmla="*/ 4345 w 4741"/>
                  <a:gd name="T31" fmla="*/ 247 h 14059"/>
                  <a:gd name="T32" fmla="*/ 4385 w 4741"/>
                  <a:gd name="T33" fmla="*/ 281 h 14059"/>
                  <a:gd name="T34" fmla="*/ 4422 w 4741"/>
                  <a:gd name="T35" fmla="*/ 318 h 14059"/>
                  <a:gd name="T36" fmla="*/ 4458 w 4741"/>
                  <a:gd name="T37" fmla="*/ 356 h 14059"/>
                  <a:gd name="T38" fmla="*/ 4492 w 4741"/>
                  <a:gd name="T39" fmla="*/ 395 h 14059"/>
                  <a:gd name="T40" fmla="*/ 4525 w 4741"/>
                  <a:gd name="T41" fmla="*/ 436 h 14059"/>
                  <a:gd name="T42" fmla="*/ 4555 w 4741"/>
                  <a:gd name="T43" fmla="*/ 479 h 14059"/>
                  <a:gd name="T44" fmla="*/ 4583 w 4741"/>
                  <a:gd name="T45" fmla="*/ 523 h 14059"/>
                  <a:gd name="T46" fmla="*/ 4609 w 4741"/>
                  <a:gd name="T47" fmla="*/ 568 h 14059"/>
                  <a:gd name="T48" fmla="*/ 4633 w 4741"/>
                  <a:gd name="T49" fmla="*/ 614 h 14059"/>
                  <a:gd name="T50" fmla="*/ 4655 w 4741"/>
                  <a:gd name="T51" fmla="*/ 662 h 14059"/>
                  <a:gd name="T52" fmla="*/ 4675 w 4741"/>
                  <a:gd name="T53" fmla="*/ 712 h 14059"/>
                  <a:gd name="T54" fmla="*/ 4692 w 4741"/>
                  <a:gd name="T55" fmla="*/ 763 h 14059"/>
                  <a:gd name="T56" fmla="*/ 4706 w 4741"/>
                  <a:gd name="T57" fmla="*/ 814 h 14059"/>
                  <a:gd name="T58" fmla="*/ 4719 w 4741"/>
                  <a:gd name="T59" fmla="*/ 866 h 14059"/>
                  <a:gd name="T60" fmla="*/ 4728 w 4741"/>
                  <a:gd name="T61" fmla="*/ 919 h 14059"/>
                  <a:gd name="T62" fmla="*/ 4735 w 4741"/>
                  <a:gd name="T63" fmla="*/ 973 h 14059"/>
                  <a:gd name="T64" fmla="*/ 4740 w 4741"/>
                  <a:gd name="T65" fmla="*/ 1028 h 14059"/>
                  <a:gd name="T66" fmla="*/ 4741 w 4741"/>
                  <a:gd name="T67" fmla="*/ 1084 h 14059"/>
                  <a:gd name="T68" fmla="*/ 4741 w 4741"/>
                  <a:gd name="T69" fmla="*/ 14059 h 14059"/>
                  <a:gd name="T70" fmla="*/ 0 w 4741"/>
                  <a:gd name="T71" fmla="*/ 0 h 14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bg1"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7"/>
              <p:cNvSpPr>
                <a:spLocks/>
              </p:cNvSpPr>
              <p:nvPr/>
            </p:nvSpPr>
            <p:spPr bwMode="auto">
              <a:xfrm>
                <a:off x="3000179" y="531778"/>
                <a:ext cx="430185" cy="88894"/>
              </a:xfrm>
              <a:custGeom>
                <a:avLst/>
                <a:gdLst>
                  <a:gd name="T0" fmla="*/ 1456 w 1626"/>
                  <a:gd name="T1" fmla="*/ 0 h 338"/>
                  <a:gd name="T2" fmla="*/ 1490 w 1626"/>
                  <a:gd name="T3" fmla="*/ 3 h 338"/>
                  <a:gd name="T4" fmla="*/ 1522 w 1626"/>
                  <a:gd name="T5" fmla="*/ 12 h 338"/>
                  <a:gd name="T6" fmla="*/ 1550 w 1626"/>
                  <a:gd name="T7" fmla="*/ 28 h 338"/>
                  <a:gd name="T8" fmla="*/ 1576 w 1626"/>
                  <a:gd name="T9" fmla="*/ 49 h 338"/>
                  <a:gd name="T10" fmla="*/ 1597 w 1626"/>
                  <a:gd name="T11" fmla="*/ 74 h 338"/>
                  <a:gd name="T12" fmla="*/ 1612 w 1626"/>
                  <a:gd name="T13" fmla="*/ 104 h 338"/>
                  <a:gd name="T14" fmla="*/ 1622 w 1626"/>
                  <a:gd name="T15" fmla="*/ 135 h 338"/>
                  <a:gd name="T16" fmla="*/ 1626 w 1626"/>
                  <a:gd name="T17" fmla="*/ 169 h 338"/>
                  <a:gd name="T18" fmla="*/ 1625 w 1626"/>
                  <a:gd name="T19" fmla="*/ 187 h 338"/>
                  <a:gd name="T20" fmla="*/ 1618 w 1626"/>
                  <a:gd name="T21" fmla="*/ 220 h 338"/>
                  <a:gd name="T22" fmla="*/ 1605 w 1626"/>
                  <a:gd name="T23" fmla="*/ 249 h 338"/>
                  <a:gd name="T24" fmla="*/ 1587 w 1626"/>
                  <a:gd name="T25" fmla="*/ 277 h 338"/>
                  <a:gd name="T26" fmla="*/ 1564 w 1626"/>
                  <a:gd name="T27" fmla="*/ 300 h 338"/>
                  <a:gd name="T28" fmla="*/ 1537 w 1626"/>
                  <a:gd name="T29" fmla="*/ 318 h 338"/>
                  <a:gd name="T30" fmla="*/ 1506 w 1626"/>
                  <a:gd name="T31" fmla="*/ 330 h 338"/>
                  <a:gd name="T32" fmla="*/ 1474 w 1626"/>
                  <a:gd name="T33" fmla="*/ 337 h 338"/>
                  <a:gd name="T34" fmla="*/ 170 w 1626"/>
                  <a:gd name="T35" fmla="*/ 338 h 338"/>
                  <a:gd name="T36" fmla="*/ 136 w 1626"/>
                  <a:gd name="T37" fmla="*/ 335 h 338"/>
                  <a:gd name="T38" fmla="*/ 104 w 1626"/>
                  <a:gd name="T39" fmla="*/ 325 h 338"/>
                  <a:gd name="T40" fmla="*/ 76 w 1626"/>
                  <a:gd name="T41" fmla="*/ 310 h 338"/>
                  <a:gd name="T42" fmla="*/ 51 w 1626"/>
                  <a:gd name="T43" fmla="*/ 288 h 338"/>
                  <a:gd name="T44" fmla="*/ 30 w 1626"/>
                  <a:gd name="T45" fmla="*/ 263 h 338"/>
                  <a:gd name="T46" fmla="*/ 14 w 1626"/>
                  <a:gd name="T47" fmla="*/ 235 h 338"/>
                  <a:gd name="T48" fmla="*/ 4 w 1626"/>
                  <a:gd name="T49" fmla="*/ 203 h 338"/>
                  <a:gd name="T50" fmla="*/ 0 w 1626"/>
                  <a:gd name="T51" fmla="*/ 169 h 338"/>
                  <a:gd name="T52" fmla="*/ 1 w 1626"/>
                  <a:gd name="T53" fmla="*/ 151 h 338"/>
                  <a:gd name="T54" fmla="*/ 8 w 1626"/>
                  <a:gd name="T55" fmla="*/ 118 h 338"/>
                  <a:gd name="T56" fmla="*/ 21 w 1626"/>
                  <a:gd name="T57" fmla="*/ 89 h 338"/>
                  <a:gd name="T58" fmla="*/ 39 w 1626"/>
                  <a:gd name="T59" fmla="*/ 61 h 338"/>
                  <a:gd name="T60" fmla="*/ 62 w 1626"/>
                  <a:gd name="T61" fmla="*/ 39 h 338"/>
                  <a:gd name="T62" fmla="*/ 89 w 1626"/>
                  <a:gd name="T63" fmla="*/ 20 h 338"/>
                  <a:gd name="T64" fmla="*/ 120 w 1626"/>
                  <a:gd name="T65" fmla="*/ 7 h 338"/>
                  <a:gd name="T66" fmla="*/ 153 w 1626"/>
                  <a:gd name="T67" fmla="*/ 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60606"/>
                  </a:gs>
                  <a:gs pos="62000">
                    <a:srgbClr val="3C3C3C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8"/>
              <p:cNvSpPr>
                <a:spLocks/>
              </p:cNvSpPr>
              <p:nvPr/>
            </p:nvSpPr>
            <p:spPr bwMode="auto">
              <a:xfrm>
                <a:off x="3025576" y="546063"/>
                <a:ext cx="379388" cy="52385"/>
              </a:xfrm>
              <a:custGeom>
                <a:avLst/>
                <a:gdLst>
                  <a:gd name="T0" fmla="*/ 1360 w 1434"/>
                  <a:gd name="T1" fmla="*/ 0 h 200"/>
                  <a:gd name="T2" fmla="*/ 1375 w 1434"/>
                  <a:gd name="T3" fmla="*/ 3 h 200"/>
                  <a:gd name="T4" fmla="*/ 1388 w 1434"/>
                  <a:gd name="T5" fmla="*/ 6 h 200"/>
                  <a:gd name="T6" fmla="*/ 1401 w 1434"/>
                  <a:gd name="T7" fmla="*/ 13 h 200"/>
                  <a:gd name="T8" fmla="*/ 1412 w 1434"/>
                  <a:gd name="T9" fmla="*/ 22 h 200"/>
                  <a:gd name="T10" fmla="*/ 1421 w 1434"/>
                  <a:gd name="T11" fmla="*/ 33 h 200"/>
                  <a:gd name="T12" fmla="*/ 1428 w 1434"/>
                  <a:gd name="T13" fmla="*/ 46 h 200"/>
                  <a:gd name="T14" fmla="*/ 1433 w 1434"/>
                  <a:gd name="T15" fmla="*/ 60 h 200"/>
                  <a:gd name="T16" fmla="*/ 1434 w 1434"/>
                  <a:gd name="T17" fmla="*/ 75 h 200"/>
                  <a:gd name="T18" fmla="*/ 1434 w 1434"/>
                  <a:gd name="T19" fmla="*/ 134 h 200"/>
                  <a:gd name="T20" fmla="*/ 1430 w 1434"/>
                  <a:gd name="T21" fmla="*/ 147 h 200"/>
                  <a:gd name="T22" fmla="*/ 1425 w 1434"/>
                  <a:gd name="T23" fmla="*/ 161 h 200"/>
                  <a:gd name="T24" fmla="*/ 1417 w 1434"/>
                  <a:gd name="T25" fmla="*/ 172 h 200"/>
                  <a:gd name="T26" fmla="*/ 1407 w 1434"/>
                  <a:gd name="T27" fmla="*/ 183 h 200"/>
                  <a:gd name="T28" fmla="*/ 1395 w 1434"/>
                  <a:gd name="T29" fmla="*/ 191 h 200"/>
                  <a:gd name="T30" fmla="*/ 1381 w 1434"/>
                  <a:gd name="T31" fmla="*/ 196 h 200"/>
                  <a:gd name="T32" fmla="*/ 1367 w 1434"/>
                  <a:gd name="T33" fmla="*/ 200 h 200"/>
                  <a:gd name="T34" fmla="*/ 75 w 1434"/>
                  <a:gd name="T35" fmla="*/ 200 h 200"/>
                  <a:gd name="T36" fmla="*/ 59 w 1434"/>
                  <a:gd name="T37" fmla="*/ 199 h 200"/>
                  <a:gd name="T38" fmla="*/ 46 w 1434"/>
                  <a:gd name="T39" fmla="*/ 194 h 200"/>
                  <a:gd name="T40" fmla="*/ 33 w 1434"/>
                  <a:gd name="T41" fmla="*/ 187 h 200"/>
                  <a:gd name="T42" fmla="*/ 22 w 1434"/>
                  <a:gd name="T43" fmla="*/ 178 h 200"/>
                  <a:gd name="T44" fmla="*/ 13 w 1434"/>
                  <a:gd name="T45" fmla="*/ 167 h 200"/>
                  <a:gd name="T46" fmla="*/ 6 w 1434"/>
                  <a:gd name="T47" fmla="*/ 154 h 200"/>
                  <a:gd name="T48" fmla="*/ 2 w 1434"/>
                  <a:gd name="T49" fmla="*/ 140 h 200"/>
                  <a:gd name="T50" fmla="*/ 0 w 1434"/>
                  <a:gd name="T51" fmla="*/ 126 h 200"/>
                  <a:gd name="T52" fmla="*/ 1 w 1434"/>
                  <a:gd name="T53" fmla="*/ 68 h 200"/>
                  <a:gd name="T54" fmla="*/ 4 w 1434"/>
                  <a:gd name="T55" fmla="*/ 53 h 200"/>
                  <a:gd name="T56" fmla="*/ 9 w 1434"/>
                  <a:gd name="T57" fmla="*/ 39 h 200"/>
                  <a:gd name="T58" fmla="*/ 17 w 1434"/>
                  <a:gd name="T59" fmla="*/ 28 h 200"/>
                  <a:gd name="T60" fmla="*/ 28 w 1434"/>
                  <a:gd name="T61" fmla="*/ 17 h 200"/>
                  <a:gd name="T62" fmla="*/ 40 w 1434"/>
                  <a:gd name="T63" fmla="*/ 9 h 200"/>
                  <a:gd name="T64" fmla="*/ 53 w 1434"/>
                  <a:gd name="T65" fmla="*/ 4 h 200"/>
                  <a:gd name="T66" fmla="*/ 67 w 1434"/>
                  <a:gd name="T67" fmla="*/ 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pct60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tx1">
                    <a:lumMod val="85000"/>
                    <a:lumOff val="15000"/>
                  </a:schemeClr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9"/>
              <p:cNvSpPr>
                <a:spLocks/>
              </p:cNvSpPr>
              <p:nvPr/>
            </p:nvSpPr>
            <p:spPr bwMode="auto">
              <a:xfrm>
                <a:off x="3173201" y="353990"/>
                <a:ext cx="92069" cy="90482"/>
              </a:xfrm>
              <a:custGeom>
                <a:avLst/>
                <a:gdLst>
                  <a:gd name="T0" fmla="*/ 189 w 345"/>
                  <a:gd name="T1" fmla="*/ 1 h 344"/>
                  <a:gd name="T2" fmla="*/ 224 w 345"/>
                  <a:gd name="T3" fmla="*/ 8 h 344"/>
                  <a:gd name="T4" fmla="*/ 254 w 345"/>
                  <a:gd name="T5" fmla="*/ 21 h 344"/>
                  <a:gd name="T6" fmla="*/ 282 w 345"/>
                  <a:gd name="T7" fmla="*/ 39 h 344"/>
                  <a:gd name="T8" fmla="*/ 305 w 345"/>
                  <a:gd name="T9" fmla="*/ 63 h 344"/>
                  <a:gd name="T10" fmla="*/ 324 w 345"/>
                  <a:gd name="T11" fmla="*/ 90 h 344"/>
                  <a:gd name="T12" fmla="*/ 337 w 345"/>
                  <a:gd name="T13" fmla="*/ 121 h 344"/>
                  <a:gd name="T14" fmla="*/ 343 w 345"/>
                  <a:gd name="T15" fmla="*/ 154 h 344"/>
                  <a:gd name="T16" fmla="*/ 343 w 345"/>
                  <a:gd name="T17" fmla="*/ 189 h 344"/>
                  <a:gd name="T18" fmla="*/ 337 w 345"/>
                  <a:gd name="T19" fmla="*/ 224 h 344"/>
                  <a:gd name="T20" fmla="*/ 324 w 345"/>
                  <a:gd name="T21" fmla="*/ 254 h 344"/>
                  <a:gd name="T22" fmla="*/ 305 w 345"/>
                  <a:gd name="T23" fmla="*/ 282 h 344"/>
                  <a:gd name="T24" fmla="*/ 282 w 345"/>
                  <a:gd name="T25" fmla="*/ 304 h 344"/>
                  <a:gd name="T26" fmla="*/ 254 w 345"/>
                  <a:gd name="T27" fmla="*/ 324 h 344"/>
                  <a:gd name="T28" fmla="*/ 224 w 345"/>
                  <a:gd name="T29" fmla="*/ 336 h 344"/>
                  <a:gd name="T30" fmla="*/ 189 w 345"/>
                  <a:gd name="T31" fmla="*/ 343 h 344"/>
                  <a:gd name="T32" fmla="*/ 155 w 345"/>
                  <a:gd name="T33" fmla="*/ 343 h 344"/>
                  <a:gd name="T34" fmla="*/ 121 w 345"/>
                  <a:gd name="T35" fmla="*/ 336 h 344"/>
                  <a:gd name="T36" fmla="*/ 90 w 345"/>
                  <a:gd name="T37" fmla="*/ 324 h 344"/>
                  <a:gd name="T38" fmla="*/ 63 w 345"/>
                  <a:gd name="T39" fmla="*/ 304 h 344"/>
                  <a:gd name="T40" fmla="*/ 39 w 345"/>
                  <a:gd name="T41" fmla="*/ 282 h 344"/>
                  <a:gd name="T42" fmla="*/ 21 w 345"/>
                  <a:gd name="T43" fmla="*/ 254 h 344"/>
                  <a:gd name="T44" fmla="*/ 8 w 345"/>
                  <a:gd name="T45" fmla="*/ 224 h 344"/>
                  <a:gd name="T46" fmla="*/ 1 w 345"/>
                  <a:gd name="T47" fmla="*/ 189 h 344"/>
                  <a:gd name="T48" fmla="*/ 1 w 345"/>
                  <a:gd name="T49" fmla="*/ 154 h 344"/>
                  <a:gd name="T50" fmla="*/ 8 w 345"/>
                  <a:gd name="T51" fmla="*/ 121 h 344"/>
                  <a:gd name="T52" fmla="*/ 21 w 345"/>
                  <a:gd name="T53" fmla="*/ 90 h 344"/>
                  <a:gd name="T54" fmla="*/ 39 w 345"/>
                  <a:gd name="T55" fmla="*/ 63 h 344"/>
                  <a:gd name="T56" fmla="*/ 63 w 345"/>
                  <a:gd name="T57" fmla="*/ 39 h 344"/>
                  <a:gd name="T58" fmla="*/ 90 w 345"/>
                  <a:gd name="T59" fmla="*/ 21 h 344"/>
                  <a:gd name="T60" fmla="*/ 121 w 345"/>
                  <a:gd name="T61" fmla="*/ 8 h 344"/>
                  <a:gd name="T62" fmla="*/ 155 w 345"/>
                  <a:gd name="T63" fmla="*/ 1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0"/>
              <p:cNvSpPr>
                <a:spLocks/>
              </p:cNvSpPr>
              <p:nvPr/>
            </p:nvSpPr>
            <p:spPr bwMode="auto">
              <a:xfrm>
                <a:off x="3197034" y="376211"/>
                <a:ext cx="44447" cy="44447"/>
              </a:xfrm>
              <a:custGeom>
                <a:avLst/>
                <a:gdLst>
                  <a:gd name="T0" fmla="*/ 93 w 169"/>
                  <a:gd name="T1" fmla="*/ 0 h 169"/>
                  <a:gd name="T2" fmla="*/ 109 w 169"/>
                  <a:gd name="T3" fmla="*/ 3 h 169"/>
                  <a:gd name="T4" fmla="*/ 124 w 169"/>
                  <a:gd name="T5" fmla="*/ 10 h 169"/>
                  <a:gd name="T6" fmla="*/ 138 w 169"/>
                  <a:gd name="T7" fmla="*/ 19 h 169"/>
                  <a:gd name="T8" fmla="*/ 149 w 169"/>
                  <a:gd name="T9" fmla="*/ 31 h 169"/>
                  <a:gd name="T10" fmla="*/ 158 w 169"/>
                  <a:gd name="T11" fmla="*/ 43 h 169"/>
                  <a:gd name="T12" fmla="*/ 165 w 169"/>
                  <a:gd name="T13" fmla="*/ 59 h 169"/>
                  <a:gd name="T14" fmla="*/ 169 w 169"/>
                  <a:gd name="T15" fmla="*/ 75 h 169"/>
                  <a:gd name="T16" fmla="*/ 169 w 169"/>
                  <a:gd name="T17" fmla="*/ 92 h 169"/>
                  <a:gd name="T18" fmla="*/ 165 w 169"/>
                  <a:gd name="T19" fmla="*/ 109 h 169"/>
                  <a:gd name="T20" fmla="*/ 158 w 169"/>
                  <a:gd name="T21" fmla="*/ 124 h 169"/>
                  <a:gd name="T22" fmla="*/ 149 w 169"/>
                  <a:gd name="T23" fmla="*/ 138 h 169"/>
                  <a:gd name="T24" fmla="*/ 138 w 169"/>
                  <a:gd name="T25" fmla="*/ 149 h 169"/>
                  <a:gd name="T26" fmla="*/ 124 w 169"/>
                  <a:gd name="T27" fmla="*/ 158 h 169"/>
                  <a:gd name="T28" fmla="*/ 109 w 169"/>
                  <a:gd name="T29" fmla="*/ 165 h 169"/>
                  <a:gd name="T30" fmla="*/ 93 w 169"/>
                  <a:gd name="T31" fmla="*/ 169 h 169"/>
                  <a:gd name="T32" fmla="*/ 75 w 169"/>
                  <a:gd name="T33" fmla="*/ 169 h 169"/>
                  <a:gd name="T34" fmla="*/ 59 w 169"/>
                  <a:gd name="T35" fmla="*/ 165 h 169"/>
                  <a:gd name="T36" fmla="*/ 44 w 169"/>
                  <a:gd name="T37" fmla="*/ 158 h 169"/>
                  <a:gd name="T38" fmla="*/ 31 w 169"/>
                  <a:gd name="T39" fmla="*/ 149 h 169"/>
                  <a:gd name="T40" fmla="*/ 19 w 169"/>
                  <a:gd name="T41" fmla="*/ 138 h 169"/>
                  <a:gd name="T42" fmla="*/ 10 w 169"/>
                  <a:gd name="T43" fmla="*/ 124 h 169"/>
                  <a:gd name="T44" fmla="*/ 3 w 169"/>
                  <a:gd name="T45" fmla="*/ 109 h 169"/>
                  <a:gd name="T46" fmla="*/ 0 w 169"/>
                  <a:gd name="T47" fmla="*/ 92 h 169"/>
                  <a:gd name="T48" fmla="*/ 0 w 169"/>
                  <a:gd name="T49" fmla="*/ 75 h 169"/>
                  <a:gd name="T50" fmla="*/ 3 w 169"/>
                  <a:gd name="T51" fmla="*/ 59 h 169"/>
                  <a:gd name="T52" fmla="*/ 10 w 169"/>
                  <a:gd name="T53" fmla="*/ 43 h 169"/>
                  <a:gd name="T54" fmla="*/ 19 w 169"/>
                  <a:gd name="T55" fmla="*/ 31 h 169"/>
                  <a:gd name="T56" fmla="*/ 31 w 169"/>
                  <a:gd name="T57" fmla="*/ 19 h 169"/>
                  <a:gd name="T58" fmla="*/ 44 w 169"/>
                  <a:gd name="T59" fmla="*/ 10 h 169"/>
                  <a:gd name="T60" fmla="*/ 59 w 169"/>
                  <a:gd name="T61" fmla="*/ 3 h 169"/>
                  <a:gd name="T62" fmla="*/ 75 w 169"/>
                  <a:gd name="T63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1"/>
              <p:cNvSpPr>
                <a:spLocks/>
              </p:cNvSpPr>
              <p:nvPr/>
            </p:nvSpPr>
            <p:spPr bwMode="auto">
              <a:xfrm>
                <a:off x="3203377" y="393675"/>
                <a:ext cx="12699" cy="12699"/>
              </a:xfrm>
              <a:custGeom>
                <a:avLst/>
                <a:gdLst>
                  <a:gd name="T0" fmla="*/ 23 w 46"/>
                  <a:gd name="T1" fmla="*/ 0 h 47"/>
                  <a:gd name="T2" fmla="*/ 27 w 46"/>
                  <a:gd name="T3" fmla="*/ 1 h 47"/>
                  <a:gd name="T4" fmla="*/ 32 w 46"/>
                  <a:gd name="T5" fmla="*/ 2 h 47"/>
                  <a:gd name="T6" fmla="*/ 35 w 46"/>
                  <a:gd name="T7" fmla="*/ 5 h 47"/>
                  <a:gd name="T8" fmla="*/ 39 w 46"/>
                  <a:gd name="T9" fmla="*/ 7 h 47"/>
                  <a:gd name="T10" fmla="*/ 42 w 46"/>
                  <a:gd name="T11" fmla="*/ 10 h 47"/>
                  <a:gd name="T12" fmla="*/ 45 w 46"/>
                  <a:gd name="T13" fmla="*/ 15 h 47"/>
                  <a:gd name="T14" fmla="*/ 46 w 46"/>
                  <a:gd name="T15" fmla="*/ 18 h 47"/>
                  <a:gd name="T16" fmla="*/ 46 w 46"/>
                  <a:gd name="T17" fmla="*/ 24 h 47"/>
                  <a:gd name="T18" fmla="*/ 46 w 46"/>
                  <a:gd name="T19" fmla="*/ 28 h 47"/>
                  <a:gd name="T20" fmla="*/ 45 w 46"/>
                  <a:gd name="T21" fmla="*/ 32 h 47"/>
                  <a:gd name="T22" fmla="*/ 42 w 46"/>
                  <a:gd name="T23" fmla="*/ 36 h 47"/>
                  <a:gd name="T24" fmla="*/ 39 w 46"/>
                  <a:gd name="T25" fmla="*/ 40 h 47"/>
                  <a:gd name="T26" fmla="*/ 35 w 46"/>
                  <a:gd name="T27" fmla="*/ 42 h 47"/>
                  <a:gd name="T28" fmla="*/ 32 w 46"/>
                  <a:gd name="T29" fmla="*/ 44 h 47"/>
                  <a:gd name="T30" fmla="*/ 27 w 46"/>
                  <a:gd name="T31" fmla="*/ 46 h 47"/>
                  <a:gd name="T32" fmla="*/ 23 w 46"/>
                  <a:gd name="T33" fmla="*/ 47 h 47"/>
                  <a:gd name="T34" fmla="*/ 18 w 46"/>
                  <a:gd name="T35" fmla="*/ 46 h 47"/>
                  <a:gd name="T36" fmla="*/ 14 w 46"/>
                  <a:gd name="T37" fmla="*/ 44 h 47"/>
                  <a:gd name="T38" fmla="*/ 10 w 46"/>
                  <a:gd name="T39" fmla="*/ 42 h 47"/>
                  <a:gd name="T40" fmla="*/ 7 w 46"/>
                  <a:gd name="T41" fmla="*/ 40 h 47"/>
                  <a:gd name="T42" fmla="*/ 4 w 46"/>
                  <a:gd name="T43" fmla="*/ 36 h 47"/>
                  <a:gd name="T44" fmla="*/ 1 w 46"/>
                  <a:gd name="T45" fmla="*/ 32 h 47"/>
                  <a:gd name="T46" fmla="*/ 0 w 46"/>
                  <a:gd name="T47" fmla="*/ 28 h 47"/>
                  <a:gd name="T48" fmla="*/ 0 w 46"/>
                  <a:gd name="T49" fmla="*/ 24 h 47"/>
                  <a:gd name="T50" fmla="*/ 0 w 46"/>
                  <a:gd name="T51" fmla="*/ 18 h 47"/>
                  <a:gd name="T52" fmla="*/ 1 w 46"/>
                  <a:gd name="T53" fmla="*/ 15 h 47"/>
                  <a:gd name="T54" fmla="*/ 4 w 46"/>
                  <a:gd name="T55" fmla="*/ 10 h 47"/>
                  <a:gd name="T56" fmla="*/ 7 w 46"/>
                  <a:gd name="T57" fmla="*/ 7 h 47"/>
                  <a:gd name="T58" fmla="*/ 10 w 46"/>
                  <a:gd name="T59" fmla="*/ 5 h 47"/>
                  <a:gd name="T60" fmla="*/ 14 w 46"/>
                  <a:gd name="T61" fmla="*/ 2 h 47"/>
                  <a:gd name="T62" fmla="*/ 18 w 46"/>
                  <a:gd name="T63" fmla="*/ 1 h 47"/>
                  <a:gd name="T64" fmla="*/ 23 w 46"/>
                  <a:gd name="T6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2"/>
              <p:cNvSpPr>
                <a:spLocks/>
              </p:cNvSpPr>
              <p:nvPr/>
            </p:nvSpPr>
            <p:spPr bwMode="auto">
              <a:xfrm>
                <a:off x="3224213" y="387350"/>
                <a:ext cx="7938" cy="7938"/>
              </a:xfrm>
              <a:custGeom>
                <a:avLst/>
                <a:gdLst>
                  <a:gd name="T0" fmla="*/ 15 w 30"/>
                  <a:gd name="T1" fmla="*/ 0 h 31"/>
                  <a:gd name="T2" fmla="*/ 18 w 30"/>
                  <a:gd name="T3" fmla="*/ 0 h 31"/>
                  <a:gd name="T4" fmla="*/ 20 w 30"/>
                  <a:gd name="T5" fmla="*/ 1 h 31"/>
                  <a:gd name="T6" fmla="*/ 24 w 30"/>
                  <a:gd name="T7" fmla="*/ 2 h 31"/>
                  <a:gd name="T8" fmla="*/ 26 w 30"/>
                  <a:gd name="T9" fmla="*/ 4 h 31"/>
                  <a:gd name="T10" fmla="*/ 27 w 30"/>
                  <a:gd name="T11" fmla="*/ 7 h 31"/>
                  <a:gd name="T12" fmla="*/ 29 w 30"/>
                  <a:gd name="T13" fmla="*/ 9 h 31"/>
                  <a:gd name="T14" fmla="*/ 29 w 30"/>
                  <a:gd name="T15" fmla="*/ 11 h 31"/>
                  <a:gd name="T16" fmla="*/ 30 w 30"/>
                  <a:gd name="T17" fmla="*/ 15 h 31"/>
                  <a:gd name="T18" fmla="*/ 29 w 30"/>
                  <a:gd name="T19" fmla="*/ 18 h 31"/>
                  <a:gd name="T20" fmla="*/ 29 w 30"/>
                  <a:gd name="T21" fmla="*/ 20 h 31"/>
                  <a:gd name="T22" fmla="*/ 27 w 30"/>
                  <a:gd name="T23" fmla="*/ 24 h 31"/>
                  <a:gd name="T24" fmla="*/ 26 w 30"/>
                  <a:gd name="T25" fmla="*/ 26 h 31"/>
                  <a:gd name="T26" fmla="*/ 24 w 30"/>
                  <a:gd name="T27" fmla="*/ 27 h 31"/>
                  <a:gd name="T28" fmla="*/ 20 w 30"/>
                  <a:gd name="T29" fmla="*/ 28 h 31"/>
                  <a:gd name="T30" fmla="*/ 18 w 30"/>
                  <a:gd name="T31" fmla="*/ 30 h 31"/>
                  <a:gd name="T32" fmla="*/ 15 w 30"/>
                  <a:gd name="T33" fmla="*/ 31 h 31"/>
                  <a:gd name="T34" fmla="*/ 11 w 30"/>
                  <a:gd name="T35" fmla="*/ 30 h 31"/>
                  <a:gd name="T36" fmla="*/ 9 w 30"/>
                  <a:gd name="T37" fmla="*/ 28 h 31"/>
                  <a:gd name="T38" fmla="*/ 7 w 30"/>
                  <a:gd name="T39" fmla="*/ 27 h 31"/>
                  <a:gd name="T40" fmla="*/ 4 w 30"/>
                  <a:gd name="T41" fmla="*/ 26 h 31"/>
                  <a:gd name="T42" fmla="*/ 2 w 30"/>
                  <a:gd name="T43" fmla="*/ 24 h 31"/>
                  <a:gd name="T44" fmla="*/ 1 w 30"/>
                  <a:gd name="T45" fmla="*/ 20 h 31"/>
                  <a:gd name="T46" fmla="*/ 0 w 30"/>
                  <a:gd name="T47" fmla="*/ 18 h 31"/>
                  <a:gd name="T48" fmla="*/ 0 w 30"/>
                  <a:gd name="T49" fmla="*/ 15 h 31"/>
                  <a:gd name="T50" fmla="*/ 0 w 30"/>
                  <a:gd name="T51" fmla="*/ 11 h 31"/>
                  <a:gd name="T52" fmla="*/ 1 w 30"/>
                  <a:gd name="T53" fmla="*/ 9 h 31"/>
                  <a:gd name="T54" fmla="*/ 2 w 30"/>
                  <a:gd name="T55" fmla="*/ 7 h 31"/>
                  <a:gd name="T56" fmla="*/ 4 w 30"/>
                  <a:gd name="T57" fmla="*/ 4 h 31"/>
                  <a:gd name="T58" fmla="*/ 7 w 30"/>
                  <a:gd name="T59" fmla="*/ 2 h 31"/>
                  <a:gd name="T60" fmla="*/ 9 w 30"/>
                  <a:gd name="T61" fmla="*/ 1 h 31"/>
                  <a:gd name="T62" fmla="*/ 11 w 30"/>
                  <a:gd name="T63" fmla="*/ 0 h 31"/>
                  <a:gd name="T64" fmla="*/ 15 w 30"/>
                  <a:gd name="T6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Placeholder 15">
            <a:extLst>
              <a:ext uri="{FF2B5EF4-FFF2-40B4-BE49-F238E27FC236}">
                <a16:creationId xmlns:a16="http://schemas.microsoft.com/office/drawing/2014/main" id="{AEA5C390-9DF8-47B6-901E-28FE36015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92289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TEAM MEMBERS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Freeform 192">
            <a:extLst>
              <a:ext uri="{FF2B5EF4-FFF2-40B4-BE49-F238E27FC236}">
                <a16:creationId xmlns:a16="http://schemas.microsoft.com/office/drawing/2014/main" id="{B7D5EDE1-B091-41A2-BC65-0D29806C2A29}"/>
              </a:ext>
            </a:extLst>
          </p:cNvPr>
          <p:cNvSpPr/>
          <p:nvPr/>
        </p:nvSpPr>
        <p:spPr>
          <a:xfrm flipH="1">
            <a:off x="7243142" y="2388609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58">
            <a:extLst>
              <a:ext uri="{FF2B5EF4-FFF2-40B4-BE49-F238E27FC236}">
                <a16:creationId xmlns:a16="http://schemas.microsoft.com/office/drawing/2014/main" id="{AF199A18-6161-4C49-8488-37E4E2547347}"/>
              </a:ext>
            </a:extLst>
          </p:cNvPr>
          <p:cNvSpPr/>
          <p:nvPr/>
        </p:nvSpPr>
        <p:spPr>
          <a:xfrm>
            <a:off x="666998" y="1822065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98">
            <a:extLst>
              <a:ext uri="{FF2B5EF4-FFF2-40B4-BE49-F238E27FC236}">
                <a16:creationId xmlns:a16="http://schemas.microsoft.com/office/drawing/2014/main" id="{84D730E9-E163-4001-AED8-5E6145CE4E89}"/>
              </a:ext>
            </a:extLst>
          </p:cNvPr>
          <p:cNvSpPr txBox="1"/>
          <p:nvPr/>
        </p:nvSpPr>
        <p:spPr>
          <a:xfrm>
            <a:off x="7420924" y="2479074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FFAF25"/>
                </a:solidFill>
              </a:rPr>
              <a:t>Past Studies:</a:t>
            </a:r>
          </a:p>
        </p:txBody>
      </p:sp>
      <p:sp>
        <p:nvSpPr>
          <p:cNvPr id="180" name="Rectangle 193">
            <a:extLst>
              <a:ext uri="{FF2B5EF4-FFF2-40B4-BE49-F238E27FC236}">
                <a16:creationId xmlns:a16="http://schemas.microsoft.com/office/drawing/2014/main" id="{538A4E05-1835-44A1-B8A7-12C343AD71CA}"/>
              </a:ext>
            </a:extLst>
          </p:cNvPr>
          <p:cNvSpPr/>
          <p:nvPr/>
        </p:nvSpPr>
        <p:spPr>
          <a:xfrm>
            <a:off x="11353498" y="2388609"/>
            <a:ext cx="45719" cy="975034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5">
            <a:extLst>
              <a:ext uri="{FF2B5EF4-FFF2-40B4-BE49-F238E27FC236}">
                <a16:creationId xmlns:a16="http://schemas.microsoft.com/office/drawing/2014/main" id="{05949E65-DCC2-4895-88FF-807B13B1B845}"/>
              </a:ext>
            </a:extLst>
          </p:cNvPr>
          <p:cNvSpPr/>
          <p:nvPr/>
        </p:nvSpPr>
        <p:spPr>
          <a:xfrm>
            <a:off x="665937" y="1822065"/>
            <a:ext cx="45719" cy="975034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163">
            <a:extLst>
              <a:ext uri="{FF2B5EF4-FFF2-40B4-BE49-F238E27FC236}">
                <a16:creationId xmlns:a16="http://schemas.microsoft.com/office/drawing/2014/main" id="{095606A4-94D2-4EFA-AE07-5B1949237AE7}"/>
              </a:ext>
            </a:extLst>
          </p:cNvPr>
          <p:cNvSpPr txBox="1"/>
          <p:nvPr/>
        </p:nvSpPr>
        <p:spPr>
          <a:xfrm>
            <a:off x="827063" y="1908626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C85660"/>
                </a:solidFill>
              </a:rPr>
              <a:t>Current Semester:</a:t>
            </a:r>
          </a:p>
        </p:txBody>
      </p:sp>
      <p:sp>
        <p:nvSpPr>
          <p:cNvPr id="205" name="TextBox 159">
            <a:extLst>
              <a:ext uri="{FF2B5EF4-FFF2-40B4-BE49-F238E27FC236}">
                <a16:creationId xmlns:a16="http://schemas.microsoft.com/office/drawing/2014/main" id="{2644EED7-B207-49FC-89E1-75DDE4A145BD}"/>
              </a:ext>
            </a:extLst>
          </p:cNvPr>
          <p:cNvSpPr txBox="1"/>
          <p:nvPr/>
        </p:nvSpPr>
        <p:spPr>
          <a:xfrm>
            <a:off x="838781" y="2210630"/>
            <a:ext cx="3787781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2nd semester of Digital Engineering</a:t>
            </a:r>
          </a:p>
        </p:txBody>
      </p:sp>
      <p:sp>
        <p:nvSpPr>
          <p:cNvPr id="206" name="TextBox 163">
            <a:extLst>
              <a:ext uri="{FF2B5EF4-FFF2-40B4-BE49-F238E27FC236}">
                <a16:creationId xmlns:a16="http://schemas.microsoft.com/office/drawing/2014/main" id="{F1854FF1-ECED-40B9-8AA8-2D88EC70556B}"/>
              </a:ext>
            </a:extLst>
          </p:cNvPr>
          <p:cNvSpPr txBox="1"/>
          <p:nvPr/>
        </p:nvSpPr>
        <p:spPr>
          <a:xfrm>
            <a:off x="5149283" y="1040968"/>
            <a:ext cx="2627499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Siva Matta</a:t>
            </a:r>
          </a:p>
        </p:txBody>
      </p:sp>
      <p:sp>
        <p:nvSpPr>
          <p:cNvPr id="208" name="Freeform 158">
            <a:extLst>
              <a:ext uri="{FF2B5EF4-FFF2-40B4-BE49-F238E27FC236}">
                <a16:creationId xmlns:a16="http://schemas.microsoft.com/office/drawing/2014/main" id="{27282A50-FAA1-4F9B-85E7-BE056EFA61C5}"/>
              </a:ext>
            </a:extLst>
          </p:cNvPr>
          <p:cNvSpPr/>
          <p:nvPr/>
        </p:nvSpPr>
        <p:spPr>
          <a:xfrm>
            <a:off x="638819" y="3900919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5">
            <a:extLst>
              <a:ext uri="{FF2B5EF4-FFF2-40B4-BE49-F238E27FC236}">
                <a16:creationId xmlns:a16="http://schemas.microsoft.com/office/drawing/2014/main" id="{F846DD45-572A-42A9-8CF9-D5A786F67E66}"/>
              </a:ext>
            </a:extLst>
          </p:cNvPr>
          <p:cNvSpPr/>
          <p:nvPr/>
        </p:nvSpPr>
        <p:spPr>
          <a:xfrm>
            <a:off x="637987" y="3900919"/>
            <a:ext cx="45719" cy="975034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163">
            <a:extLst>
              <a:ext uri="{FF2B5EF4-FFF2-40B4-BE49-F238E27FC236}">
                <a16:creationId xmlns:a16="http://schemas.microsoft.com/office/drawing/2014/main" id="{C0C53727-F5CD-412E-BAAB-5A224FF7CC46}"/>
              </a:ext>
            </a:extLst>
          </p:cNvPr>
          <p:cNvSpPr txBox="1"/>
          <p:nvPr/>
        </p:nvSpPr>
        <p:spPr>
          <a:xfrm>
            <a:off x="874772" y="3972091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C85660"/>
                </a:solidFill>
              </a:rPr>
              <a:t>Skills:</a:t>
            </a:r>
          </a:p>
        </p:txBody>
      </p:sp>
      <p:sp>
        <p:nvSpPr>
          <p:cNvPr id="211" name="TextBox 159">
            <a:extLst>
              <a:ext uri="{FF2B5EF4-FFF2-40B4-BE49-F238E27FC236}">
                <a16:creationId xmlns:a16="http://schemas.microsoft.com/office/drawing/2014/main" id="{530BE734-3DA0-43E0-AD1F-1D8E473015D8}"/>
              </a:ext>
            </a:extLst>
          </p:cNvPr>
          <p:cNvSpPr txBox="1"/>
          <p:nvPr/>
        </p:nvSpPr>
        <p:spPr>
          <a:xfrm>
            <a:off x="890227" y="4289484"/>
            <a:ext cx="3787781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AutoCAD, </a:t>
            </a:r>
            <a:r>
              <a:rPr lang="en-US" sz="1200" i="1" dirty="0" err="1"/>
              <a:t>ProE</a:t>
            </a:r>
            <a:r>
              <a:rPr lang="en-US" sz="1200" i="1" dirty="0"/>
              <a:t> (Software tools)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Programming Language: C, Will learn JAVA!</a:t>
            </a:r>
          </a:p>
        </p:txBody>
      </p:sp>
      <p:sp>
        <p:nvSpPr>
          <p:cNvPr id="212" name="Freeform 192">
            <a:extLst>
              <a:ext uri="{FF2B5EF4-FFF2-40B4-BE49-F238E27FC236}">
                <a16:creationId xmlns:a16="http://schemas.microsoft.com/office/drawing/2014/main" id="{45FC0E07-94C6-45A9-B84B-907DD8A17159}"/>
              </a:ext>
            </a:extLst>
          </p:cNvPr>
          <p:cNvSpPr/>
          <p:nvPr/>
        </p:nvSpPr>
        <p:spPr>
          <a:xfrm flipH="1">
            <a:off x="7243142" y="4388572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198">
            <a:extLst>
              <a:ext uri="{FF2B5EF4-FFF2-40B4-BE49-F238E27FC236}">
                <a16:creationId xmlns:a16="http://schemas.microsoft.com/office/drawing/2014/main" id="{9E921D7D-9988-4C78-930C-06D4F1B47C88}"/>
              </a:ext>
            </a:extLst>
          </p:cNvPr>
          <p:cNvSpPr txBox="1"/>
          <p:nvPr/>
        </p:nvSpPr>
        <p:spPr>
          <a:xfrm>
            <a:off x="7400005" y="4461270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FFAF25"/>
                </a:solidFill>
              </a:rPr>
              <a:t>Personal motivation:</a:t>
            </a:r>
          </a:p>
        </p:txBody>
      </p:sp>
      <p:sp>
        <p:nvSpPr>
          <p:cNvPr id="214" name="Rectangle 193">
            <a:extLst>
              <a:ext uri="{FF2B5EF4-FFF2-40B4-BE49-F238E27FC236}">
                <a16:creationId xmlns:a16="http://schemas.microsoft.com/office/drawing/2014/main" id="{41356045-4E69-4E38-A178-5F8B15C813BE}"/>
              </a:ext>
            </a:extLst>
          </p:cNvPr>
          <p:cNvSpPr/>
          <p:nvPr/>
        </p:nvSpPr>
        <p:spPr>
          <a:xfrm>
            <a:off x="11353498" y="4388572"/>
            <a:ext cx="45719" cy="975034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159">
            <a:extLst>
              <a:ext uri="{FF2B5EF4-FFF2-40B4-BE49-F238E27FC236}">
                <a16:creationId xmlns:a16="http://schemas.microsoft.com/office/drawing/2014/main" id="{4AB00D03-67F7-421F-A1F5-735F6E69E45C}"/>
              </a:ext>
            </a:extLst>
          </p:cNvPr>
          <p:cNvSpPr txBox="1"/>
          <p:nvPr/>
        </p:nvSpPr>
        <p:spPr>
          <a:xfrm>
            <a:off x="7390197" y="4745966"/>
            <a:ext cx="3787781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Allow myself to improve social skills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To learn how to work better in a team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Most importantly, get better in programming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C9D512-9AE9-4993-98C7-17BAC2ED9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9" t="6288" r="10639" b="2265"/>
          <a:stretch/>
        </p:blipFill>
        <p:spPr>
          <a:xfrm>
            <a:off x="5237583" y="2562120"/>
            <a:ext cx="1713459" cy="3034431"/>
          </a:xfrm>
          <a:prstGeom prst="rect">
            <a:avLst/>
          </a:prstGeom>
        </p:spPr>
      </p:pic>
      <p:sp>
        <p:nvSpPr>
          <p:cNvPr id="72" name="TextBox 159">
            <a:extLst>
              <a:ext uri="{FF2B5EF4-FFF2-40B4-BE49-F238E27FC236}">
                <a16:creationId xmlns:a16="http://schemas.microsoft.com/office/drawing/2014/main" id="{CE73D0D8-7E6C-41F8-9322-672A7DA95959}"/>
              </a:ext>
            </a:extLst>
          </p:cNvPr>
          <p:cNvSpPr txBox="1"/>
          <p:nvPr/>
        </p:nvSpPr>
        <p:spPr>
          <a:xfrm>
            <a:off x="7471464" y="2820251"/>
            <a:ext cx="3787781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B.Eng.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90054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">
            <a:extLst>
              <a:ext uri="{FF2B5EF4-FFF2-40B4-BE49-F238E27FC236}">
                <a16:creationId xmlns:a16="http://schemas.microsoft.com/office/drawing/2014/main" id="{BE25BD97-F936-4D62-BD72-AB3112E984B6}"/>
              </a:ext>
            </a:extLst>
          </p:cNvPr>
          <p:cNvSpPr/>
          <p:nvPr/>
        </p:nvSpPr>
        <p:spPr>
          <a:xfrm>
            <a:off x="0" y="1739726"/>
            <a:ext cx="12192000" cy="29308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16989" y="1749394"/>
            <a:ext cx="2135685" cy="4508618"/>
            <a:chOff x="645948" y="1449388"/>
            <a:chExt cx="2287752" cy="4829644"/>
          </a:xfrm>
          <a:effectLst>
            <a:reflection blurRad="6350" stA="20000" endPos="35000" dir="5400000" sy="-100000" algn="bl" rotWithShape="0"/>
          </a:effectLst>
        </p:grpSpPr>
        <p:grpSp>
          <p:nvGrpSpPr>
            <p:cNvPr id="126" name="Group 125"/>
            <p:cNvGrpSpPr/>
            <p:nvPr/>
          </p:nvGrpSpPr>
          <p:grpSpPr>
            <a:xfrm>
              <a:off x="2194955" y="1449388"/>
              <a:ext cx="370168" cy="30184"/>
              <a:chOff x="3605213" y="133352"/>
              <a:chExt cx="369888" cy="30161"/>
            </a:xfrm>
          </p:grpSpPr>
          <p:sp>
            <p:nvSpPr>
              <p:cNvPr id="166" name="Freeform 12"/>
              <p:cNvSpPr>
                <a:spLocks/>
              </p:cNvSpPr>
              <p:nvPr/>
            </p:nvSpPr>
            <p:spPr bwMode="auto">
              <a:xfrm>
                <a:off x="3617912" y="133352"/>
                <a:ext cx="346075" cy="19050"/>
              </a:xfrm>
              <a:custGeom>
                <a:avLst/>
                <a:gdLst>
                  <a:gd name="T0" fmla="*/ 36 w 1309"/>
                  <a:gd name="T1" fmla="*/ 0 h 74"/>
                  <a:gd name="T2" fmla="*/ 1272 w 1309"/>
                  <a:gd name="T3" fmla="*/ 0 h 74"/>
                  <a:gd name="T4" fmla="*/ 1280 w 1309"/>
                  <a:gd name="T5" fmla="*/ 1 h 74"/>
                  <a:gd name="T6" fmla="*/ 1286 w 1309"/>
                  <a:gd name="T7" fmla="*/ 3 h 74"/>
                  <a:gd name="T8" fmla="*/ 1292 w 1309"/>
                  <a:gd name="T9" fmla="*/ 7 h 74"/>
                  <a:gd name="T10" fmla="*/ 1298 w 1309"/>
                  <a:gd name="T11" fmla="*/ 11 h 74"/>
                  <a:gd name="T12" fmla="*/ 1302 w 1309"/>
                  <a:gd name="T13" fmla="*/ 16 h 74"/>
                  <a:gd name="T14" fmla="*/ 1306 w 1309"/>
                  <a:gd name="T15" fmla="*/ 23 h 74"/>
                  <a:gd name="T16" fmla="*/ 1308 w 1309"/>
                  <a:gd name="T17" fmla="*/ 30 h 74"/>
                  <a:gd name="T18" fmla="*/ 1309 w 1309"/>
                  <a:gd name="T19" fmla="*/ 38 h 74"/>
                  <a:gd name="T20" fmla="*/ 1309 w 1309"/>
                  <a:gd name="T21" fmla="*/ 38 h 74"/>
                  <a:gd name="T22" fmla="*/ 1308 w 1309"/>
                  <a:gd name="T23" fmla="*/ 44 h 74"/>
                  <a:gd name="T24" fmla="*/ 1306 w 1309"/>
                  <a:gd name="T25" fmla="*/ 51 h 74"/>
                  <a:gd name="T26" fmla="*/ 1302 w 1309"/>
                  <a:gd name="T27" fmla="*/ 58 h 74"/>
                  <a:gd name="T28" fmla="*/ 1298 w 1309"/>
                  <a:gd name="T29" fmla="*/ 64 h 74"/>
                  <a:gd name="T30" fmla="*/ 1292 w 1309"/>
                  <a:gd name="T31" fmla="*/ 67 h 74"/>
                  <a:gd name="T32" fmla="*/ 1286 w 1309"/>
                  <a:gd name="T33" fmla="*/ 71 h 74"/>
                  <a:gd name="T34" fmla="*/ 1280 w 1309"/>
                  <a:gd name="T35" fmla="*/ 73 h 74"/>
                  <a:gd name="T36" fmla="*/ 1272 w 1309"/>
                  <a:gd name="T37" fmla="*/ 74 h 74"/>
                  <a:gd name="T38" fmla="*/ 36 w 1309"/>
                  <a:gd name="T39" fmla="*/ 74 h 74"/>
                  <a:gd name="T40" fmla="*/ 30 w 1309"/>
                  <a:gd name="T41" fmla="*/ 73 h 74"/>
                  <a:gd name="T42" fmla="*/ 23 w 1309"/>
                  <a:gd name="T43" fmla="*/ 71 h 74"/>
                  <a:gd name="T44" fmla="*/ 16 w 1309"/>
                  <a:gd name="T45" fmla="*/ 67 h 74"/>
                  <a:gd name="T46" fmla="*/ 10 w 1309"/>
                  <a:gd name="T47" fmla="*/ 64 h 74"/>
                  <a:gd name="T48" fmla="*/ 6 w 1309"/>
                  <a:gd name="T49" fmla="*/ 58 h 74"/>
                  <a:gd name="T50" fmla="*/ 2 w 1309"/>
                  <a:gd name="T51" fmla="*/ 51 h 74"/>
                  <a:gd name="T52" fmla="*/ 1 w 1309"/>
                  <a:gd name="T53" fmla="*/ 44 h 74"/>
                  <a:gd name="T54" fmla="*/ 0 w 1309"/>
                  <a:gd name="T55" fmla="*/ 38 h 74"/>
                  <a:gd name="T56" fmla="*/ 0 w 1309"/>
                  <a:gd name="T57" fmla="*/ 38 h 74"/>
                  <a:gd name="T58" fmla="*/ 1 w 1309"/>
                  <a:gd name="T59" fmla="*/ 30 h 74"/>
                  <a:gd name="T60" fmla="*/ 2 w 1309"/>
                  <a:gd name="T61" fmla="*/ 23 h 74"/>
                  <a:gd name="T62" fmla="*/ 6 w 1309"/>
                  <a:gd name="T63" fmla="*/ 16 h 74"/>
                  <a:gd name="T64" fmla="*/ 10 w 1309"/>
                  <a:gd name="T65" fmla="*/ 11 h 74"/>
                  <a:gd name="T66" fmla="*/ 16 w 1309"/>
                  <a:gd name="T67" fmla="*/ 7 h 74"/>
                  <a:gd name="T68" fmla="*/ 23 w 1309"/>
                  <a:gd name="T69" fmla="*/ 3 h 74"/>
                  <a:gd name="T70" fmla="*/ 30 w 1309"/>
                  <a:gd name="T71" fmla="*/ 1 h 74"/>
                  <a:gd name="T72" fmla="*/ 36 w 1309"/>
                  <a:gd name="T7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09" h="74">
                    <a:moveTo>
                      <a:pt x="36" y="0"/>
                    </a:moveTo>
                    <a:lnTo>
                      <a:pt x="1272" y="0"/>
                    </a:lnTo>
                    <a:lnTo>
                      <a:pt x="1280" y="1"/>
                    </a:lnTo>
                    <a:lnTo>
                      <a:pt x="1286" y="3"/>
                    </a:lnTo>
                    <a:lnTo>
                      <a:pt x="1292" y="7"/>
                    </a:lnTo>
                    <a:lnTo>
                      <a:pt x="1298" y="11"/>
                    </a:lnTo>
                    <a:lnTo>
                      <a:pt x="1302" y="16"/>
                    </a:lnTo>
                    <a:lnTo>
                      <a:pt x="1306" y="23"/>
                    </a:lnTo>
                    <a:lnTo>
                      <a:pt x="1308" y="30"/>
                    </a:lnTo>
                    <a:lnTo>
                      <a:pt x="1309" y="38"/>
                    </a:lnTo>
                    <a:lnTo>
                      <a:pt x="1309" y="38"/>
                    </a:lnTo>
                    <a:lnTo>
                      <a:pt x="1308" y="44"/>
                    </a:lnTo>
                    <a:lnTo>
                      <a:pt x="1306" y="51"/>
                    </a:lnTo>
                    <a:lnTo>
                      <a:pt x="1302" y="58"/>
                    </a:lnTo>
                    <a:lnTo>
                      <a:pt x="1298" y="64"/>
                    </a:lnTo>
                    <a:lnTo>
                      <a:pt x="1292" y="67"/>
                    </a:lnTo>
                    <a:lnTo>
                      <a:pt x="1286" y="71"/>
                    </a:lnTo>
                    <a:lnTo>
                      <a:pt x="1280" y="73"/>
                    </a:lnTo>
                    <a:lnTo>
                      <a:pt x="1272" y="74"/>
                    </a:lnTo>
                    <a:lnTo>
                      <a:pt x="36" y="74"/>
                    </a:lnTo>
                    <a:lnTo>
                      <a:pt x="30" y="73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0" y="64"/>
                    </a:lnTo>
                    <a:lnTo>
                      <a:pt x="6" y="58"/>
                    </a:lnTo>
                    <a:lnTo>
                      <a:pt x="2" y="51"/>
                    </a:lnTo>
                    <a:lnTo>
                      <a:pt x="1" y="4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0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0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13"/>
              <p:cNvSpPr>
                <a:spLocks noChangeArrowheads="1"/>
              </p:cNvSpPr>
              <p:nvPr/>
            </p:nvSpPr>
            <p:spPr bwMode="auto">
              <a:xfrm>
                <a:off x="3605213" y="142875"/>
                <a:ext cx="369888" cy="20638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645948" y="2138884"/>
              <a:ext cx="30171" cy="1015173"/>
              <a:chOff x="2057454" y="822328"/>
              <a:chExt cx="30149" cy="1014410"/>
            </a:xfrm>
          </p:grpSpPr>
          <p:sp>
            <p:nvSpPr>
              <p:cNvPr id="160" name="Freeform 6"/>
              <p:cNvSpPr>
                <a:spLocks/>
              </p:cNvSpPr>
              <p:nvPr/>
            </p:nvSpPr>
            <p:spPr bwMode="auto">
              <a:xfrm>
                <a:off x="2057478" y="828677"/>
                <a:ext cx="19050" cy="200025"/>
              </a:xfrm>
              <a:custGeom>
                <a:avLst/>
                <a:gdLst>
                  <a:gd name="T0" fmla="*/ 0 w 74"/>
                  <a:gd name="T1" fmla="*/ 723 h 760"/>
                  <a:gd name="T2" fmla="*/ 0 w 74"/>
                  <a:gd name="T3" fmla="*/ 37 h 760"/>
                  <a:gd name="T4" fmla="*/ 1 w 74"/>
                  <a:gd name="T5" fmla="*/ 29 h 760"/>
                  <a:gd name="T6" fmla="*/ 3 w 74"/>
                  <a:gd name="T7" fmla="*/ 22 h 760"/>
                  <a:gd name="T8" fmla="*/ 7 w 74"/>
                  <a:gd name="T9" fmla="*/ 16 h 760"/>
                  <a:gd name="T10" fmla="*/ 11 w 74"/>
                  <a:gd name="T11" fmla="*/ 11 h 760"/>
                  <a:gd name="T12" fmla="*/ 16 w 74"/>
                  <a:gd name="T13" fmla="*/ 6 h 760"/>
                  <a:gd name="T14" fmla="*/ 23 w 74"/>
                  <a:gd name="T15" fmla="*/ 3 h 760"/>
                  <a:gd name="T16" fmla="*/ 30 w 74"/>
                  <a:gd name="T17" fmla="*/ 1 h 760"/>
                  <a:gd name="T18" fmla="*/ 38 w 74"/>
                  <a:gd name="T19" fmla="*/ 0 h 760"/>
                  <a:gd name="T20" fmla="*/ 38 w 74"/>
                  <a:gd name="T21" fmla="*/ 0 h 760"/>
                  <a:gd name="T22" fmla="*/ 44 w 74"/>
                  <a:gd name="T23" fmla="*/ 1 h 760"/>
                  <a:gd name="T24" fmla="*/ 51 w 74"/>
                  <a:gd name="T25" fmla="*/ 3 h 760"/>
                  <a:gd name="T26" fmla="*/ 58 w 74"/>
                  <a:gd name="T27" fmla="*/ 6 h 760"/>
                  <a:gd name="T28" fmla="*/ 63 w 74"/>
                  <a:gd name="T29" fmla="*/ 11 h 760"/>
                  <a:gd name="T30" fmla="*/ 67 w 74"/>
                  <a:gd name="T31" fmla="*/ 16 h 760"/>
                  <a:gd name="T32" fmla="*/ 71 w 74"/>
                  <a:gd name="T33" fmla="*/ 22 h 760"/>
                  <a:gd name="T34" fmla="*/ 73 w 74"/>
                  <a:gd name="T35" fmla="*/ 29 h 760"/>
                  <a:gd name="T36" fmla="*/ 74 w 74"/>
                  <a:gd name="T37" fmla="*/ 37 h 760"/>
                  <a:gd name="T38" fmla="*/ 74 w 74"/>
                  <a:gd name="T39" fmla="*/ 723 h 760"/>
                  <a:gd name="T40" fmla="*/ 73 w 74"/>
                  <a:gd name="T41" fmla="*/ 730 h 760"/>
                  <a:gd name="T42" fmla="*/ 71 w 74"/>
                  <a:gd name="T43" fmla="*/ 738 h 760"/>
                  <a:gd name="T44" fmla="*/ 67 w 74"/>
                  <a:gd name="T45" fmla="*/ 744 h 760"/>
                  <a:gd name="T46" fmla="*/ 63 w 74"/>
                  <a:gd name="T47" fmla="*/ 750 h 760"/>
                  <a:gd name="T48" fmla="*/ 58 w 74"/>
                  <a:gd name="T49" fmla="*/ 754 h 760"/>
                  <a:gd name="T50" fmla="*/ 51 w 74"/>
                  <a:gd name="T51" fmla="*/ 758 h 760"/>
                  <a:gd name="T52" fmla="*/ 44 w 74"/>
                  <a:gd name="T53" fmla="*/ 760 h 760"/>
                  <a:gd name="T54" fmla="*/ 38 w 74"/>
                  <a:gd name="T55" fmla="*/ 760 h 760"/>
                  <a:gd name="T56" fmla="*/ 38 w 74"/>
                  <a:gd name="T57" fmla="*/ 760 h 760"/>
                  <a:gd name="T58" fmla="*/ 30 w 74"/>
                  <a:gd name="T59" fmla="*/ 760 h 760"/>
                  <a:gd name="T60" fmla="*/ 23 w 74"/>
                  <a:gd name="T61" fmla="*/ 758 h 760"/>
                  <a:gd name="T62" fmla="*/ 16 w 74"/>
                  <a:gd name="T63" fmla="*/ 754 h 760"/>
                  <a:gd name="T64" fmla="*/ 11 w 74"/>
                  <a:gd name="T65" fmla="*/ 750 h 760"/>
                  <a:gd name="T66" fmla="*/ 7 w 74"/>
                  <a:gd name="T67" fmla="*/ 744 h 760"/>
                  <a:gd name="T68" fmla="*/ 3 w 74"/>
                  <a:gd name="T69" fmla="*/ 738 h 760"/>
                  <a:gd name="T70" fmla="*/ 1 w 74"/>
                  <a:gd name="T71" fmla="*/ 730 h 760"/>
                  <a:gd name="T72" fmla="*/ 0 w 74"/>
                  <a:gd name="T73" fmla="*/ 723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7"/>
              <p:cNvSpPr>
                <a:spLocks/>
              </p:cNvSpPr>
              <p:nvPr/>
            </p:nvSpPr>
            <p:spPr bwMode="auto">
              <a:xfrm>
                <a:off x="2057454" y="1281117"/>
                <a:ext cx="19050" cy="155575"/>
              </a:xfrm>
              <a:custGeom>
                <a:avLst/>
                <a:gdLst>
                  <a:gd name="T0" fmla="*/ 0 w 74"/>
                  <a:gd name="T1" fmla="*/ 550 h 588"/>
                  <a:gd name="T2" fmla="*/ 0 w 74"/>
                  <a:gd name="T3" fmla="*/ 37 h 588"/>
                  <a:gd name="T4" fmla="*/ 1 w 74"/>
                  <a:gd name="T5" fmla="*/ 29 h 588"/>
                  <a:gd name="T6" fmla="*/ 3 w 74"/>
                  <a:gd name="T7" fmla="*/ 22 h 588"/>
                  <a:gd name="T8" fmla="*/ 7 w 74"/>
                  <a:gd name="T9" fmla="*/ 17 h 588"/>
                  <a:gd name="T10" fmla="*/ 11 w 74"/>
                  <a:gd name="T11" fmla="*/ 11 h 588"/>
                  <a:gd name="T12" fmla="*/ 16 w 74"/>
                  <a:gd name="T13" fmla="*/ 6 h 588"/>
                  <a:gd name="T14" fmla="*/ 23 w 74"/>
                  <a:gd name="T15" fmla="*/ 3 h 588"/>
                  <a:gd name="T16" fmla="*/ 30 w 74"/>
                  <a:gd name="T17" fmla="*/ 1 h 588"/>
                  <a:gd name="T18" fmla="*/ 38 w 74"/>
                  <a:gd name="T19" fmla="*/ 0 h 588"/>
                  <a:gd name="T20" fmla="*/ 38 w 74"/>
                  <a:gd name="T21" fmla="*/ 0 h 588"/>
                  <a:gd name="T22" fmla="*/ 44 w 74"/>
                  <a:gd name="T23" fmla="*/ 1 h 588"/>
                  <a:gd name="T24" fmla="*/ 51 w 74"/>
                  <a:gd name="T25" fmla="*/ 3 h 588"/>
                  <a:gd name="T26" fmla="*/ 58 w 74"/>
                  <a:gd name="T27" fmla="*/ 6 h 588"/>
                  <a:gd name="T28" fmla="*/ 63 w 74"/>
                  <a:gd name="T29" fmla="*/ 11 h 588"/>
                  <a:gd name="T30" fmla="*/ 67 w 74"/>
                  <a:gd name="T31" fmla="*/ 17 h 588"/>
                  <a:gd name="T32" fmla="*/ 71 w 74"/>
                  <a:gd name="T33" fmla="*/ 22 h 588"/>
                  <a:gd name="T34" fmla="*/ 73 w 74"/>
                  <a:gd name="T35" fmla="*/ 29 h 588"/>
                  <a:gd name="T36" fmla="*/ 74 w 74"/>
                  <a:gd name="T37" fmla="*/ 37 h 588"/>
                  <a:gd name="T38" fmla="*/ 74 w 74"/>
                  <a:gd name="T39" fmla="*/ 550 h 588"/>
                  <a:gd name="T40" fmla="*/ 73 w 74"/>
                  <a:gd name="T41" fmla="*/ 558 h 588"/>
                  <a:gd name="T42" fmla="*/ 71 w 74"/>
                  <a:gd name="T43" fmla="*/ 565 h 588"/>
                  <a:gd name="T44" fmla="*/ 67 w 74"/>
                  <a:gd name="T45" fmla="*/ 571 h 588"/>
                  <a:gd name="T46" fmla="*/ 63 w 74"/>
                  <a:gd name="T47" fmla="*/ 576 h 588"/>
                  <a:gd name="T48" fmla="*/ 58 w 74"/>
                  <a:gd name="T49" fmla="*/ 581 h 588"/>
                  <a:gd name="T50" fmla="*/ 51 w 74"/>
                  <a:gd name="T51" fmla="*/ 584 h 588"/>
                  <a:gd name="T52" fmla="*/ 44 w 74"/>
                  <a:gd name="T53" fmla="*/ 587 h 588"/>
                  <a:gd name="T54" fmla="*/ 38 w 74"/>
                  <a:gd name="T55" fmla="*/ 588 h 588"/>
                  <a:gd name="T56" fmla="*/ 38 w 74"/>
                  <a:gd name="T57" fmla="*/ 588 h 588"/>
                  <a:gd name="T58" fmla="*/ 30 w 74"/>
                  <a:gd name="T59" fmla="*/ 587 h 588"/>
                  <a:gd name="T60" fmla="*/ 23 w 74"/>
                  <a:gd name="T61" fmla="*/ 584 h 588"/>
                  <a:gd name="T62" fmla="*/ 16 w 74"/>
                  <a:gd name="T63" fmla="*/ 581 h 588"/>
                  <a:gd name="T64" fmla="*/ 11 w 74"/>
                  <a:gd name="T65" fmla="*/ 576 h 588"/>
                  <a:gd name="T66" fmla="*/ 7 w 74"/>
                  <a:gd name="T67" fmla="*/ 571 h 588"/>
                  <a:gd name="T68" fmla="*/ 3 w 74"/>
                  <a:gd name="T69" fmla="*/ 565 h 588"/>
                  <a:gd name="T70" fmla="*/ 1 w 74"/>
                  <a:gd name="T71" fmla="*/ 558 h 588"/>
                  <a:gd name="T72" fmla="*/ 0 w 74"/>
                  <a:gd name="T73" fmla="*/ 55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8"/>
              <p:cNvSpPr>
                <a:spLocks/>
              </p:cNvSpPr>
              <p:nvPr/>
            </p:nvSpPr>
            <p:spPr bwMode="auto">
              <a:xfrm>
                <a:off x="2057473" y="1676404"/>
                <a:ext cx="19050" cy="155575"/>
              </a:xfrm>
              <a:custGeom>
                <a:avLst/>
                <a:gdLst>
                  <a:gd name="T0" fmla="*/ 0 w 74"/>
                  <a:gd name="T1" fmla="*/ 551 h 587"/>
                  <a:gd name="T2" fmla="*/ 0 w 74"/>
                  <a:gd name="T3" fmla="*/ 38 h 587"/>
                  <a:gd name="T4" fmla="*/ 1 w 74"/>
                  <a:gd name="T5" fmla="*/ 30 h 587"/>
                  <a:gd name="T6" fmla="*/ 3 w 74"/>
                  <a:gd name="T7" fmla="*/ 23 h 587"/>
                  <a:gd name="T8" fmla="*/ 7 w 74"/>
                  <a:gd name="T9" fmla="*/ 16 h 587"/>
                  <a:gd name="T10" fmla="*/ 11 w 74"/>
                  <a:gd name="T11" fmla="*/ 11 h 587"/>
                  <a:gd name="T12" fmla="*/ 16 w 74"/>
                  <a:gd name="T13" fmla="*/ 7 h 587"/>
                  <a:gd name="T14" fmla="*/ 23 w 74"/>
                  <a:gd name="T15" fmla="*/ 3 h 587"/>
                  <a:gd name="T16" fmla="*/ 30 w 74"/>
                  <a:gd name="T17" fmla="*/ 1 h 587"/>
                  <a:gd name="T18" fmla="*/ 38 w 74"/>
                  <a:gd name="T19" fmla="*/ 0 h 587"/>
                  <a:gd name="T20" fmla="*/ 38 w 74"/>
                  <a:gd name="T21" fmla="*/ 0 h 587"/>
                  <a:gd name="T22" fmla="*/ 44 w 74"/>
                  <a:gd name="T23" fmla="*/ 1 h 587"/>
                  <a:gd name="T24" fmla="*/ 51 w 74"/>
                  <a:gd name="T25" fmla="*/ 3 h 587"/>
                  <a:gd name="T26" fmla="*/ 58 w 74"/>
                  <a:gd name="T27" fmla="*/ 7 h 587"/>
                  <a:gd name="T28" fmla="*/ 63 w 74"/>
                  <a:gd name="T29" fmla="*/ 11 h 587"/>
                  <a:gd name="T30" fmla="*/ 67 w 74"/>
                  <a:gd name="T31" fmla="*/ 16 h 587"/>
                  <a:gd name="T32" fmla="*/ 71 w 74"/>
                  <a:gd name="T33" fmla="*/ 23 h 587"/>
                  <a:gd name="T34" fmla="*/ 73 w 74"/>
                  <a:gd name="T35" fmla="*/ 30 h 587"/>
                  <a:gd name="T36" fmla="*/ 74 w 74"/>
                  <a:gd name="T37" fmla="*/ 38 h 587"/>
                  <a:gd name="T38" fmla="*/ 74 w 74"/>
                  <a:gd name="T39" fmla="*/ 551 h 587"/>
                  <a:gd name="T40" fmla="*/ 73 w 74"/>
                  <a:gd name="T41" fmla="*/ 557 h 587"/>
                  <a:gd name="T42" fmla="*/ 71 w 74"/>
                  <a:gd name="T43" fmla="*/ 564 h 587"/>
                  <a:gd name="T44" fmla="*/ 67 w 74"/>
                  <a:gd name="T45" fmla="*/ 571 h 587"/>
                  <a:gd name="T46" fmla="*/ 63 w 74"/>
                  <a:gd name="T47" fmla="*/ 577 h 587"/>
                  <a:gd name="T48" fmla="*/ 58 w 74"/>
                  <a:gd name="T49" fmla="*/ 581 h 587"/>
                  <a:gd name="T50" fmla="*/ 51 w 74"/>
                  <a:gd name="T51" fmla="*/ 585 h 587"/>
                  <a:gd name="T52" fmla="*/ 44 w 74"/>
                  <a:gd name="T53" fmla="*/ 586 h 587"/>
                  <a:gd name="T54" fmla="*/ 38 w 74"/>
                  <a:gd name="T55" fmla="*/ 587 h 587"/>
                  <a:gd name="T56" fmla="*/ 38 w 74"/>
                  <a:gd name="T57" fmla="*/ 587 h 587"/>
                  <a:gd name="T58" fmla="*/ 30 w 74"/>
                  <a:gd name="T59" fmla="*/ 586 h 587"/>
                  <a:gd name="T60" fmla="*/ 23 w 74"/>
                  <a:gd name="T61" fmla="*/ 585 h 587"/>
                  <a:gd name="T62" fmla="*/ 16 w 74"/>
                  <a:gd name="T63" fmla="*/ 581 h 587"/>
                  <a:gd name="T64" fmla="*/ 11 w 74"/>
                  <a:gd name="T65" fmla="*/ 577 h 587"/>
                  <a:gd name="T66" fmla="*/ 7 w 74"/>
                  <a:gd name="T67" fmla="*/ 571 h 587"/>
                  <a:gd name="T68" fmla="*/ 3 w 74"/>
                  <a:gd name="T69" fmla="*/ 564 h 587"/>
                  <a:gd name="T70" fmla="*/ 1 w 74"/>
                  <a:gd name="T71" fmla="*/ 557 h 587"/>
                  <a:gd name="T72" fmla="*/ 0 w 74"/>
                  <a:gd name="T73" fmla="*/ 551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9"/>
              <p:cNvSpPr>
                <a:spLocks noChangeArrowheads="1"/>
              </p:cNvSpPr>
              <p:nvPr/>
            </p:nvSpPr>
            <p:spPr bwMode="auto">
              <a:xfrm>
                <a:off x="2066965" y="822328"/>
                <a:ext cx="20638" cy="214313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10"/>
              <p:cNvSpPr>
                <a:spLocks noChangeArrowheads="1"/>
              </p:cNvSpPr>
              <p:nvPr/>
            </p:nvSpPr>
            <p:spPr bwMode="auto">
              <a:xfrm>
                <a:off x="2066960" y="1276353"/>
                <a:ext cx="20638" cy="165101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11"/>
              <p:cNvSpPr>
                <a:spLocks noChangeArrowheads="1"/>
              </p:cNvSpPr>
              <p:nvPr/>
            </p:nvSpPr>
            <p:spPr bwMode="auto">
              <a:xfrm>
                <a:off x="2066925" y="1670049"/>
                <a:ext cx="20638" cy="166689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8" name="Freeform 14"/>
            <p:cNvSpPr>
              <a:spLocks/>
            </p:cNvSpPr>
            <p:nvPr/>
          </p:nvSpPr>
          <p:spPr bwMode="auto">
            <a:xfrm>
              <a:off x="672981" y="1474806"/>
              <a:ext cx="2260719" cy="4804226"/>
            </a:xfrm>
            <a:custGeom>
              <a:avLst/>
              <a:gdLst>
                <a:gd name="T0" fmla="*/ 7316 w 8536"/>
                <a:gd name="T1" fmla="*/ 1 h 18144"/>
                <a:gd name="T2" fmla="*/ 7508 w 8536"/>
                <a:gd name="T3" fmla="*/ 26 h 18144"/>
                <a:gd name="T4" fmla="*/ 7691 w 8536"/>
                <a:gd name="T5" fmla="*/ 77 h 18144"/>
                <a:gd name="T6" fmla="*/ 7862 w 8536"/>
                <a:gd name="T7" fmla="*/ 155 h 18144"/>
                <a:gd name="T8" fmla="*/ 8018 w 8536"/>
                <a:gd name="T9" fmla="*/ 255 h 18144"/>
                <a:gd name="T10" fmla="*/ 8158 w 8536"/>
                <a:gd name="T11" fmla="*/ 377 h 18144"/>
                <a:gd name="T12" fmla="*/ 8279 w 8536"/>
                <a:gd name="T13" fmla="*/ 517 h 18144"/>
                <a:gd name="T14" fmla="*/ 8380 w 8536"/>
                <a:gd name="T15" fmla="*/ 674 h 18144"/>
                <a:gd name="T16" fmla="*/ 8457 w 8536"/>
                <a:gd name="T17" fmla="*/ 845 h 18144"/>
                <a:gd name="T18" fmla="*/ 8510 w 8536"/>
                <a:gd name="T19" fmla="*/ 1027 h 18144"/>
                <a:gd name="T20" fmla="*/ 8535 w 8536"/>
                <a:gd name="T21" fmla="*/ 1218 h 18144"/>
                <a:gd name="T22" fmla="*/ 8535 w 8536"/>
                <a:gd name="T23" fmla="*/ 16924 h 18144"/>
                <a:gd name="T24" fmla="*/ 8510 w 8536"/>
                <a:gd name="T25" fmla="*/ 17117 h 18144"/>
                <a:gd name="T26" fmla="*/ 8457 w 8536"/>
                <a:gd name="T27" fmla="*/ 17299 h 18144"/>
                <a:gd name="T28" fmla="*/ 8380 w 8536"/>
                <a:gd name="T29" fmla="*/ 17470 h 18144"/>
                <a:gd name="T30" fmla="*/ 8279 w 8536"/>
                <a:gd name="T31" fmla="*/ 17626 h 18144"/>
                <a:gd name="T32" fmla="*/ 8158 w 8536"/>
                <a:gd name="T33" fmla="*/ 17767 h 18144"/>
                <a:gd name="T34" fmla="*/ 8018 w 8536"/>
                <a:gd name="T35" fmla="*/ 17888 h 18144"/>
                <a:gd name="T36" fmla="*/ 7862 w 8536"/>
                <a:gd name="T37" fmla="*/ 17988 h 18144"/>
                <a:gd name="T38" fmla="*/ 7691 w 8536"/>
                <a:gd name="T39" fmla="*/ 18065 h 18144"/>
                <a:gd name="T40" fmla="*/ 7508 w 8536"/>
                <a:gd name="T41" fmla="*/ 18118 h 18144"/>
                <a:gd name="T42" fmla="*/ 7316 w 8536"/>
                <a:gd name="T43" fmla="*/ 18143 h 18144"/>
                <a:gd name="T44" fmla="*/ 1220 w 8536"/>
                <a:gd name="T45" fmla="*/ 18143 h 18144"/>
                <a:gd name="T46" fmla="*/ 1027 w 8536"/>
                <a:gd name="T47" fmla="*/ 18118 h 18144"/>
                <a:gd name="T48" fmla="*/ 845 w 8536"/>
                <a:gd name="T49" fmla="*/ 18065 h 18144"/>
                <a:gd name="T50" fmla="*/ 674 w 8536"/>
                <a:gd name="T51" fmla="*/ 17988 h 18144"/>
                <a:gd name="T52" fmla="*/ 518 w 8536"/>
                <a:gd name="T53" fmla="*/ 17888 h 18144"/>
                <a:gd name="T54" fmla="*/ 377 w 8536"/>
                <a:gd name="T55" fmla="*/ 17767 h 18144"/>
                <a:gd name="T56" fmla="*/ 256 w 8536"/>
                <a:gd name="T57" fmla="*/ 17626 h 18144"/>
                <a:gd name="T58" fmla="*/ 156 w 8536"/>
                <a:gd name="T59" fmla="*/ 17470 h 18144"/>
                <a:gd name="T60" fmla="*/ 78 w 8536"/>
                <a:gd name="T61" fmla="*/ 17299 h 18144"/>
                <a:gd name="T62" fmla="*/ 26 w 8536"/>
                <a:gd name="T63" fmla="*/ 17117 h 18144"/>
                <a:gd name="T64" fmla="*/ 2 w 8536"/>
                <a:gd name="T65" fmla="*/ 16924 h 18144"/>
                <a:gd name="T66" fmla="*/ 2 w 8536"/>
                <a:gd name="T67" fmla="*/ 1218 h 18144"/>
                <a:gd name="T68" fmla="*/ 26 w 8536"/>
                <a:gd name="T69" fmla="*/ 1027 h 18144"/>
                <a:gd name="T70" fmla="*/ 78 w 8536"/>
                <a:gd name="T71" fmla="*/ 845 h 18144"/>
                <a:gd name="T72" fmla="*/ 156 w 8536"/>
                <a:gd name="T73" fmla="*/ 674 h 18144"/>
                <a:gd name="T74" fmla="*/ 256 w 8536"/>
                <a:gd name="T75" fmla="*/ 517 h 18144"/>
                <a:gd name="T76" fmla="*/ 377 w 8536"/>
                <a:gd name="T77" fmla="*/ 377 h 18144"/>
                <a:gd name="T78" fmla="*/ 518 w 8536"/>
                <a:gd name="T79" fmla="*/ 255 h 18144"/>
                <a:gd name="T80" fmla="*/ 674 w 8536"/>
                <a:gd name="T81" fmla="*/ 155 h 18144"/>
                <a:gd name="T82" fmla="*/ 845 w 8536"/>
                <a:gd name="T83" fmla="*/ 77 h 18144"/>
                <a:gd name="T84" fmla="*/ 1027 w 8536"/>
                <a:gd name="T85" fmla="*/ 26 h 18144"/>
                <a:gd name="T86" fmla="*/ 1220 w 8536"/>
                <a:gd name="T87" fmla="*/ 1 h 18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"/>
            <p:cNvSpPr>
              <a:spLocks/>
            </p:cNvSpPr>
            <p:nvPr/>
          </p:nvSpPr>
          <p:spPr bwMode="auto">
            <a:xfrm>
              <a:off x="695223" y="1497048"/>
              <a:ext cx="2216235" cy="4759742"/>
            </a:xfrm>
            <a:custGeom>
              <a:avLst/>
              <a:gdLst>
                <a:gd name="T0" fmla="*/ 7245 w 8370"/>
                <a:gd name="T1" fmla="*/ 2 h 17971"/>
                <a:gd name="T2" fmla="*/ 7422 w 8370"/>
                <a:gd name="T3" fmla="*/ 24 h 17971"/>
                <a:gd name="T4" fmla="*/ 7591 w 8370"/>
                <a:gd name="T5" fmla="*/ 72 h 17971"/>
                <a:gd name="T6" fmla="*/ 7748 w 8370"/>
                <a:gd name="T7" fmla="*/ 143 h 17971"/>
                <a:gd name="T8" fmla="*/ 7892 w 8370"/>
                <a:gd name="T9" fmla="*/ 236 h 17971"/>
                <a:gd name="T10" fmla="*/ 8022 w 8370"/>
                <a:gd name="T11" fmla="*/ 348 h 17971"/>
                <a:gd name="T12" fmla="*/ 8134 w 8370"/>
                <a:gd name="T13" fmla="*/ 477 h 17971"/>
                <a:gd name="T14" fmla="*/ 8226 w 8370"/>
                <a:gd name="T15" fmla="*/ 622 h 17971"/>
                <a:gd name="T16" fmla="*/ 8298 w 8370"/>
                <a:gd name="T17" fmla="*/ 779 h 17971"/>
                <a:gd name="T18" fmla="*/ 8346 w 8370"/>
                <a:gd name="T19" fmla="*/ 947 h 17971"/>
                <a:gd name="T20" fmla="*/ 8369 w 8370"/>
                <a:gd name="T21" fmla="*/ 1124 h 17971"/>
                <a:gd name="T22" fmla="*/ 8369 w 8370"/>
                <a:gd name="T23" fmla="*/ 16847 h 17971"/>
                <a:gd name="T24" fmla="*/ 8346 w 8370"/>
                <a:gd name="T25" fmla="*/ 17024 h 17971"/>
                <a:gd name="T26" fmla="*/ 8298 w 8370"/>
                <a:gd name="T27" fmla="*/ 17193 h 17971"/>
                <a:gd name="T28" fmla="*/ 8226 w 8370"/>
                <a:gd name="T29" fmla="*/ 17350 h 17971"/>
                <a:gd name="T30" fmla="*/ 8134 w 8370"/>
                <a:gd name="T31" fmla="*/ 17494 h 17971"/>
                <a:gd name="T32" fmla="*/ 8022 w 8370"/>
                <a:gd name="T33" fmla="*/ 17624 h 17971"/>
                <a:gd name="T34" fmla="*/ 7892 w 8370"/>
                <a:gd name="T35" fmla="*/ 17735 h 17971"/>
                <a:gd name="T36" fmla="*/ 7748 w 8370"/>
                <a:gd name="T37" fmla="*/ 17828 h 17971"/>
                <a:gd name="T38" fmla="*/ 7591 w 8370"/>
                <a:gd name="T39" fmla="*/ 17900 h 17971"/>
                <a:gd name="T40" fmla="*/ 7422 w 8370"/>
                <a:gd name="T41" fmla="*/ 17947 h 17971"/>
                <a:gd name="T42" fmla="*/ 7245 w 8370"/>
                <a:gd name="T43" fmla="*/ 17970 h 17971"/>
                <a:gd name="T44" fmla="*/ 1125 w 8370"/>
                <a:gd name="T45" fmla="*/ 17970 h 17971"/>
                <a:gd name="T46" fmla="*/ 948 w 8370"/>
                <a:gd name="T47" fmla="*/ 17947 h 17971"/>
                <a:gd name="T48" fmla="*/ 779 w 8370"/>
                <a:gd name="T49" fmla="*/ 17900 h 17971"/>
                <a:gd name="T50" fmla="*/ 622 w 8370"/>
                <a:gd name="T51" fmla="*/ 17828 h 17971"/>
                <a:gd name="T52" fmla="*/ 478 w 8370"/>
                <a:gd name="T53" fmla="*/ 17735 h 17971"/>
                <a:gd name="T54" fmla="*/ 349 w 8370"/>
                <a:gd name="T55" fmla="*/ 17624 h 17971"/>
                <a:gd name="T56" fmla="*/ 236 w 8370"/>
                <a:gd name="T57" fmla="*/ 17494 h 17971"/>
                <a:gd name="T58" fmla="*/ 144 w 8370"/>
                <a:gd name="T59" fmla="*/ 17350 h 17971"/>
                <a:gd name="T60" fmla="*/ 73 w 8370"/>
                <a:gd name="T61" fmla="*/ 17193 h 17971"/>
                <a:gd name="T62" fmla="*/ 24 w 8370"/>
                <a:gd name="T63" fmla="*/ 17024 h 17971"/>
                <a:gd name="T64" fmla="*/ 2 w 8370"/>
                <a:gd name="T65" fmla="*/ 16847 h 17971"/>
                <a:gd name="T66" fmla="*/ 2 w 8370"/>
                <a:gd name="T67" fmla="*/ 1124 h 17971"/>
                <a:gd name="T68" fmla="*/ 24 w 8370"/>
                <a:gd name="T69" fmla="*/ 947 h 17971"/>
                <a:gd name="T70" fmla="*/ 73 w 8370"/>
                <a:gd name="T71" fmla="*/ 779 h 17971"/>
                <a:gd name="T72" fmla="*/ 144 w 8370"/>
                <a:gd name="T73" fmla="*/ 622 h 17971"/>
                <a:gd name="T74" fmla="*/ 236 w 8370"/>
                <a:gd name="T75" fmla="*/ 477 h 17971"/>
                <a:gd name="T76" fmla="*/ 349 w 8370"/>
                <a:gd name="T77" fmla="*/ 348 h 17971"/>
                <a:gd name="T78" fmla="*/ 478 w 8370"/>
                <a:gd name="T79" fmla="*/ 236 h 17971"/>
                <a:gd name="T80" fmla="*/ 622 w 8370"/>
                <a:gd name="T81" fmla="*/ 143 h 17971"/>
                <a:gd name="T82" fmla="*/ 779 w 8370"/>
                <a:gd name="T83" fmla="*/ 72 h 17971"/>
                <a:gd name="T84" fmla="*/ 948 w 8370"/>
                <a:gd name="T85" fmla="*/ 24 h 17971"/>
                <a:gd name="T86" fmla="*/ 1125 w 8370"/>
                <a:gd name="T87" fmla="*/ 2 h 17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6"/>
            <p:cNvSpPr>
              <a:spLocks/>
            </p:cNvSpPr>
            <p:nvPr/>
          </p:nvSpPr>
          <p:spPr bwMode="auto">
            <a:xfrm>
              <a:off x="707932" y="1511346"/>
              <a:ext cx="2192404" cy="4731145"/>
            </a:xfrm>
            <a:custGeom>
              <a:avLst/>
              <a:gdLst>
                <a:gd name="T0" fmla="*/ 7193 w 8280"/>
                <a:gd name="T1" fmla="*/ 2 h 17873"/>
                <a:gd name="T2" fmla="*/ 7364 w 8280"/>
                <a:gd name="T3" fmla="*/ 23 h 17873"/>
                <a:gd name="T4" fmla="*/ 7527 w 8280"/>
                <a:gd name="T5" fmla="*/ 70 h 17873"/>
                <a:gd name="T6" fmla="*/ 7679 w 8280"/>
                <a:gd name="T7" fmla="*/ 140 h 17873"/>
                <a:gd name="T8" fmla="*/ 7819 w 8280"/>
                <a:gd name="T9" fmla="*/ 228 h 17873"/>
                <a:gd name="T10" fmla="*/ 7944 w 8280"/>
                <a:gd name="T11" fmla="*/ 337 h 17873"/>
                <a:gd name="T12" fmla="*/ 8052 w 8280"/>
                <a:gd name="T13" fmla="*/ 462 h 17873"/>
                <a:gd name="T14" fmla="*/ 8142 w 8280"/>
                <a:gd name="T15" fmla="*/ 601 h 17873"/>
                <a:gd name="T16" fmla="*/ 8211 w 8280"/>
                <a:gd name="T17" fmla="*/ 754 h 17873"/>
                <a:gd name="T18" fmla="*/ 8257 w 8280"/>
                <a:gd name="T19" fmla="*/ 916 h 17873"/>
                <a:gd name="T20" fmla="*/ 8279 w 8280"/>
                <a:gd name="T21" fmla="*/ 1088 h 17873"/>
                <a:gd name="T22" fmla="*/ 8279 w 8280"/>
                <a:gd name="T23" fmla="*/ 16786 h 17873"/>
                <a:gd name="T24" fmla="*/ 8257 w 8280"/>
                <a:gd name="T25" fmla="*/ 16957 h 17873"/>
                <a:gd name="T26" fmla="*/ 8211 w 8280"/>
                <a:gd name="T27" fmla="*/ 17120 h 17873"/>
                <a:gd name="T28" fmla="*/ 8142 w 8280"/>
                <a:gd name="T29" fmla="*/ 17273 h 17873"/>
                <a:gd name="T30" fmla="*/ 8052 w 8280"/>
                <a:gd name="T31" fmla="*/ 17412 h 17873"/>
                <a:gd name="T32" fmla="*/ 7944 w 8280"/>
                <a:gd name="T33" fmla="*/ 17536 h 17873"/>
                <a:gd name="T34" fmla="*/ 7819 w 8280"/>
                <a:gd name="T35" fmla="*/ 17644 h 17873"/>
                <a:gd name="T36" fmla="*/ 7679 w 8280"/>
                <a:gd name="T37" fmla="*/ 17734 h 17873"/>
                <a:gd name="T38" fmla="*/ 7527 w 8280"/>
                <a:gd name="T39" fmla="*/ 17803 h 17873"/>
                <a:gd name="T40" fmla="*/ 7364 w 8280"/>
                <a:gd name="T41" fmla="*/ 17849 h 17873"/>
                <a:gd name="T42" fmla="*/ 7193 w 8280"/>
                <a:gd name="T43" fmla="*/ 17871 h 17873"/>
                <a:gd name="T44" fmla="*/ 1088 w 8280"/>
                <a:gd name="T45" fmla="*/ 17871 h 17873"/>
                <a:gd name="T46" fmla="*/ 915 w 8280"/>
                <a:gd name="T47" fmla="*/ 17849 h 17873"/>
                <a:gd name="T48" fmla="*/ 752 w 8280"/>
                <a:gd name="T49" fmla="*/ 17803 h 17873"/>
                <a:gd name="T50" fmla="*/ 601 w 8280"/>
                <a:gd name="T51" fmla="*/ 17734 h 17873"/>
                <a:gd name="T52" fmla="*/ 461 w 8280"/>
                <a:gd name="T53" fmla="*/ 17644 h 17873"/>
                <a:gd name="T54" fmla="*/ 336 w 8280"/>
                <a:gd name="T55" fmla="*/ 17536 h 17873"/>
                <a:gd name="T56" fmla="*/ 228 w 8280"/>
                <a:gd name="T57" fmla="*/ 17412 h 17873"/>
                <a:gd name="T58" fmla="*/ 139 w 8280"/>
                <a:gd name="T59" fmla="*/ 17273 h 17873"/>
                <a:gd name="T60" fmla="*/ 69 w 8280"/>
                <a:gd name="T61" fmla="*/ 17120 h 17873"/>
                <a:gd name="T62" fmla="*/ 22 w 8280"/>
                <a:gd name="T63" fmla="*/ 16957 h 17873"/>
                <a:gd name="T64" fmla="*/ 1 w 8280"/>
                <a:gd name="T65" fmla="*/ 16786 h 17873"/>
                <a:gd name="T66" fmla="*/ 1 w 8280"/>
                <a:gd name="T67" fmla="*/ 1088 h 17873"/>
                <a:gd name="T68" fmla="*/ 22 w 8280"/>
                <a:gd name="T69" fmla="*/ 916 h 17873"/>
                <a:gd name="T70" fmla="*/ 69 w 8280"/>
                <a:gd name="T71" fmla="*/ 754 h 17873"/>
                <a:gd name="T72" fmla="*/ 139 w 8280"/>
                <a:gd name="T73" fmla="*/ 601 h 17873"/>
                <a:gd name="T74" fmla="*/ 228 w 8280"/>
                <a:gd name="T75" fmla="*/ 462 h 17873"/>
                <a:gd name="T76" fmla="*/ 336 w 8280"/>
                <a:gd name="T77" fmla="*/ 337 h 17873"/>
                <a:gd name="T78" fmla="*/ 461 w 8280"/>
                <a:gd name="T79" fmla="*/ 228 h 17873"/>
                <a:gd name="T80" fmla="*/ 601 w 8280"/>
                <a:gd name="T81" fmla="*/ 140 h 17873"/>
                <a:gd name="T82" fmla="*/ 752 w 8280"/>
                <a:gd name="T83" fmla="*/ 70 h 17873"/>
                <a:gd name="T84" fmla="*/ 915 w 8280"/>
                <a:gd name="T85" fmla="*/ 23 h 17873"/>
                <a:gd name="T86" fmla="*/ 1088 w 8280"/>
                <a:gd name="T87" fmla="*/ 2 h 1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7"/>
            <p:cNvSpPr>
              <a:spLocks/>
            </p:cNvSpPr>
            <p:nvPr/>
          </p:nvSpPr>
          <p:spPr bwMode="auto">
            <a:xfrm>
              <a:off x="723819" y="1527233"/>
              <a:ext cx="2159043" cy="4699372"/>
            </a:xfrm>
            <a:custGeom>
              <a:avLst/>
              <a:gdLst>
                <a:gd name="T0" fmla="*/ 7129 w 8158"/>
                <a:gd name="T1" fmla="*/ 1 h 17752"/>
                <a:gd name="T2" fmla="*/ 7291 w 8158"/>
                <a:gd name="T3" fmla="*/ 22 h 17752"/>
                <a:gd name="T4" fmla="*/ 7445 w 8158"/>
                <a:gd name="T5" fmla="*/ 66 h 17752"/>
                <a:gd name="T6" fmla="*/ 7589 w 8158"/>
                <a:gd name="T7" fmla="*/ 131 h 17752"/>
                <a:gd name="T8" fmla="*/ 7721 w 8158"/>
                <a:gd name="T9" fmla="*/ 215 h 17752"/>
                <a:gd name="T10" fmla="*/ 7839 w 8158"/>
                <a:gd name="T11" fmla="*/ 318 h 17752"/>
                <a:gd name="T12" fmla="*/ 7942 w 8158"/>
                <a:gd name="T13" fmla="*/ 436 h 17752"/>
                <a:gd name="T14" fmla="*/ 8026 w 8158"/>
                <a:gd name="T15" fmla="*/ 568 h 17752"/>
                <a:gd name="T16" fmla="*/ 8092 w 8158"/>
                <a:gd name="T17" fmla="*/ 712 h 17752"/>
                <a:gd name="T18" fmla="*/ 8136 w 8158"/>
                <a:gd name="T19" fmla="*/ 866 h 17752"/>
                <a:gd name="T20" fmla="*/ 8157 w 8158"/>
                <a:gd name="T21" fmla="*/ 1028 h 17752"/>
                <a:gd name="T22" fmla="*/ 8157 w 8158"/>
                <a:gd name="T23" fmla="*/ 16724 h 17752"/>
                <a:gd name="T24" fmla="*/ 8136 w 8158"/>
                <a:gd name="T25" fmla="*/ 16886 h 17752"/>
                <a:gd name="T26" fmla="*/ 8092 w 8158"/>
                <a:gd name="T27" fmla="*/ 17039 h 17752"/>
                <a:gd name="T28" fmla="*/ 8026 w 8158"/>
                <a:gd name="T29" fmla="*/ 17183 h 17752"/>
                <a:gd name="T30" fmla="*/ 7942 w 8158"/>
                <a:gd name="T31" fmla="*/ 17315 h 17752"/>
                <a:gd name="T32" fmla="*/ 7839 w 8158"/>
                <a:gd name="T33" fmla="*/ 17434 h 17752"/>
                <a:gd name="T34" fmla="*/ 7721 w 8158"/>
                <a:gd name="T35" fmla="*/ 17535 h 17752"/>
                <a:gd name="T36" fmla="*/ 7589 w 8158"/>
                <a:gd name="T37" fmla="*/ 17621 h 17752"/>
                <a:gd name="T38" fmla="*/ 7445 w 8158"/>
                <a:gd name="T39" fmla="*/ 17686 h 17752"/>
                <a:gd name="T40" fmla="*/ 7291 w 8158"/>
                <a:gd name="T41" fmla="*/ 17730 h 17752"/>
                <a:gd name="T42" fmla="*/ 7129 w 8158"/>
                <a:gd name="T43" fmla="*/ 17751 h 17752"/>
                <a:gd name="T44" fmla="*/ 1030 w 8158"/>
                <a:gd name="T45" fmla="*/ 17751 h 17752"/>
                <a:gd name="T46" fmla="*/ 867 w 8158"/>
                <a:gd name="T47" fmla="*/ 17730 h 17752"/>
                <a:gd name="T48" fmla="*/ 713 w 8158"/>
                <a:gd name="T49" fmla="*/ 17686 h 17752"/>
                <a:gd name="T50" fmla="*/ 569 w 8158"/>
                <a:gd name="T51" fmla="*/ 17621 h 17752"/>
                <a:gd name="T52" fmla="*/ 437 w 8158"/>
                <a:gd name="T53" fmla="*/ 17535 h 17752"/>
                <a:gd name="T54" fmla="*/ 319 w 8158"/>
                <a:gd name="T55" fmla="*/ 17434 h 17752"/>
                <a:gd name="T56" fmla="*/ 217 w 8158"/>
                <a:gd name="T57" fmla="*/ 17315 h 17752"/>
                <a:gd name="T58" fmla="*/ 131 w 8158"/>
                <a:gd name="T59" fmla="*/ 17183 h 17752"/>
                <a:gd name="T60" fmla="*/ 66 w 8158"/>
                <a:gd name="T61" fmla="*/ 17039 h 17752"/>
                <a:gd name="T62" fmla="*/ 22 w 8158"/>
                <a:gd name="T63" fmla="*/ 16886 h 17752"/>
                <a:gd name="T64" fmla="*/ 1 w 8158"/>
                <a:gd name="T65" fmla="*/ 16724 h 17752"/>
                <a:gd name="T66" fmla="*/ 1 w 8158"/>
                <a:gd name="T67" fmla="*/ 1028 h 17752"/>
                <a:gd name="T68" fmla="*/ 22 w 8158"/>
                <a:gd name="T69" fmla="*/ 866 h 17752"/>
                <a:gd name="T70" fmla="*/ 66 w 8158"/>
                <a:gd name="T71" fmla="*/ 712 h 17752"/>
                <a:gd name="T72" fmla="*/ 131 w 8158"/>
                <a:gd name="T73" fmla="*/ 568 h 17752"/>
                <a:gd name="T74" fmla="*/ 217 w 8158"/>
                <a:gd name="T75" fmla="*/ 436 h 17752"/>
                <a:gd name="T76" fmla="*/ 319 w 8158"/>
                <a:gd name="T77" fmla="*/ 318 h 17752"/>
                <a:gd name="T78" fmla="*/ 437 w 8158"/>
                <a:gd name="T79" fmla="*/ 215 h 17752"/>
                <a:gd name="T80" fmla="*/ 569 w 8158"/>
                <a:gd name="T81" fmla="*/ 131 h 17752"/>
                <a:gd name="T82" fmla="*/ 713 w 8158"/>
                <a:gd name="T83" fmla="*/ 66 h 17752"/>
                <a:gd name="T84" fmla="*/ 867 w 8158"/>
                <a:gd name="T85" fmla="*/ 22 h 17752"/>
                <a:gd name="T86" fmla="*/ 1030 w 8158"/>
                <a:gd name="T87" fmla="*/ 1 h 17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"/>
            <p:cNvSpPr>
              <a:spLocks/>
            </p:cNvSpPr>
            <p:nvPr/>
          </p:nvSpPr>
          <p:spPr bwMode="auto">
            <a:xfrm>
              <a:off x="814375" y="2134117"/>
              <a:ext cx="1987463" cy="3501493"/>
            </a:xfrm>
            <a:custGeom>
              <a:avLst/>
              <a:gdLst>
                <a:gd name="T0" fmla="*/ 60 w 7504"/>
                <a:gd name="T1" fmla="*/ 0 h 13222"/>
                <a:gd name="T2" fmla="*/ 7444 w 7504"/>
                <a:gd name="T3" fmla="*/ 0 h 13222"/>
                <a:gd name="T4" fmla="*/ 7451 w 7504"/>
                <a:gd name="T5" fmla="*/ 0 h 13222"/>
                <a:gd name="T6" fmla="*/ 7457 w 7504"/>
                <a:gd name="T7" fmla="*/ 1 h 13222"/>
                <a:gd name="T8" fmla="*/ 7462 w 7504"/>
                <a:gd name="T9" fmla="*/ 2 h 13222"/>
                <a:gd name="T10" fmla="*/ 7468 w 7504"/>
                <a:gd name="T11" fmla="*/ 5 h 13222"/>
                <a:gd name="T12" fmla="*/ 7478 w 7504"/>
                <a:gd name="T13" fmla="*/ 10 h 13222"/>
                <a:gd name="T14" fmla="*/ 7486 w 7504"/>
                <a:gd name="T15" fmla="*/ 17 h 13222"/>
                <a:gd name="T16" fmla="*/ 7494 w 7504"/>
                <a:gd name="T17" fmla="*/ 26 h 13222"/>
                <a:gd name="T18" fmla="*/ 7500 w 7504"/>
                <a:gd name="T19" fmla="*/ 36 h 13222"/>
                <a:gd name="T20" fmla="*/ 7501 w 7504"/>
                <a:gd name="T21" fmla="*/ 42 h 13222"/>
                <a:gd name="T22" fmla="*/ 7503 w 7504"/>
                <a:gd name="T23" fmla="*/ 48 h 13222"/>
                <a:gd name="T24" fmla="*/ 7504 w 7504"/>
                <a:gd name="T25" fmla="*/ 54 h 13222"/>
                <a:gd name="T26" fmla="*/ 7504 w 7504"/>
                <a:gd name="T27" fmla="*/ 59 h 13222"/>
                <a:gd name="T28" fmla="*/ 7504 w 7504"/>
                <a:gd name="T29" fmla="*/ 13161 h 13222"/>
                <a:gd name="T30" fmla="*/ 7504 w 7504"/>
                <a:gd name="T31" fmla="*/ 13167 h 13222"/>
                <a:gd name="T32" fmla="*/ 7503 w 7504"/>
                <a:gd name="T33" fmla="*/ 13174 h 13222"/>
                <a:gd name="T34" fmla="*/ 7501 w 7504"/>
                <a:gd name="T35" fmla="*/ 13179 h 13222"/>
                <a:gd name="T36" fmla="*/ 7500 w 7504"/>
                <a:gd name="T37" fmla="*/ 13185 h 13222"/>
                <a:gd name="T38" fmla="*/ 7494 w 7504"/>
                <a:gd name="T39" fmla="*/ 13195 h 13222"/>
                <a:gd name="T40" fmla="*/ 7486 w 7504"/>
                <a:gd name="T41" fmla="*/ 13203 h 13222"/>
                <a:gd name="T42" fmla="*/ 7478 w 7504"/>
                <a:gd name="T43" fmla="*/ 13211 h 13222"/>
                <a:gd name="T44" fmla="*/ 7468 w 7504"/>
                <a:gd name="T45" fmla="*/ 13217 h 13222"/>
                <a:gd name="T46" fmla="*/ 7462 w 7504"/>
                <a:gd name="T47" fmla="*/ 13218 h 13222"/>
                <a:gd name="T48" fmla="*/ 7457 w 7504"/>
                <a:gd name="T49" fmla="*/ 13221 h 13222"/>
                <a:gd name="T50" fmla="*/ 7451 w 7504"/>
                <a:gd name="T51" fmla="*/ 13222 h 13222"/>
                <a:gd name="T52" fmla="*/ 7444 w 7504"/>
                <a:gd name="T53" fmla="*/ 13222 h 13222"/>
                <a:gd name="T54" fmla="*/ 60 w 7504"/>
                <a:gd name="T55" fmla="*/ 13222 h 13222"/>
                <a:gd name="T56" fmla="*/ 54 w 7504"/>
                <a:gd name="T57" fmla="*/ 13222 h 13222"/>
                <a:gd name="T58" fmla="*/ 48 w 7504"/>
                <a:gd name="T59" fmla="*/ 13221 h 13222"/>
                <a:gd name="T60" fmla="*/ 43 w 7504"/>
                <a:gd name="T61" fmla="*/ 13218 h 13222"/>
                <a:gd name="T62" fmla="*/ 37 w 7504"/>
                <a:gd name="T63" fmla="*/ 13217 h 13222"/>
                <a:gd name="T64" fmla="*/ 27 w 7504"/>
                <a:gd name="T65" fmla="*/ 13211 h 13222"/>
                <a:gd name="T66" fmla="*/ 18 w 7504"/>
                <a:gd name="T67" fmla="*/ 13203 h 13222"/>
                <a:gd name="T68" fmla="*/ 11 w 7504"/>
                <a:gd name="T69" fmla="*/ 13195 h 13222"/>
                <a:gd name="T70" fmla="*/ 5 w 7504"/>
                <a:gd name="T71" fmla="*/ 13185 h 13222"/>
                <a:gd name="T72" fmla="*/ 3 w 7504"/>
                <a:gd name="T73" fmla="*/ 13179 h 13222"/>
                <a:gd name="T74" fmla="*/ 2 w 7504"/>
                <a:gd name="T75" fmla="*/ 13174 h 13222"/>
                <a:gd name="T76" fmla="*/ 0 w 7504"/>
                <a:gd name="T77" fmla="*/ 13167 h 13222"/>
                <a:gd name="T78" fmla="*/ 0 w 7504"/>
                <a:gd name="T79" fmla="*/ 13161 h 13222"/>
                <a:gd name="T80" fmla="*/ 0 w 7504"/>
                <a:gd name="T81" fmla="*/ 59 h 13222"/>
                <a:gd name="T82" fmla="*/ 0 w 7504"/>
                <a:gd name="T83" fmla="*/ 54 h 13222"/>
                <a:gd name="T84" fmla="*/ 2 w 7504"/>
                <a:gd name="T85" fmla="*/ 48 h 13222"/>
                <a:gd name="T86" fmla="*/ 3 w 7504"/>
                <a:gd name="T87" fmla="*/ 42 h 13222"/>
                <a:gd name="T88" fmla="*/ 5 w 7504"/>
                <a:gd name="T89" fmla="*/ 36 h 13222"/>
                <a:gd name="T90" fmla="*/ 11 w 7504"/>
                <a:gd name="T91" fmla="*/ 26 h 13222"/>
                <a:gd name="T92" fmla="*/ 18 w 7504"/>
                <a:gd name="T93" fmla="*/ 17 h 13222"/>
                <a:gd name="T94" fmla="*/ 27 w 7504"/>
                <a:gd name="T95" fmla="*/ 10 h 13222"/>
                <a:gd name="T96" fmla="*/ 37 w 7504"/>
                <a:gd name="T97" fmla="*/ 5 h 13222"/>
                <a:gd name="T98" fmla="*/ 43 w 7504"/>
                <a:gd name="T99" fmla="*/ 2 h 13222"/>
                <a:gd name="T100" fmla="*/ 48 w 7504"/>
                <a:gd name="T101" fmla="*/ 1 h 13222"/>
                <a:gd name="T102" fmla="*/ 54 w 7504"/>
                <a:gd name="T103" fmla="*/ 0 h 13222"/>
                <a:gd name="T104" fmla="*/ 60 w 7504"/>
                <a:gd name="T105" fmla="*/ 0 h 1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4" h="13222">
                  <a:moveTo>
                    <a:pt x="60" y="0"/>
                  </a:moveTo>
                  <a:lnTo>
                    <a:pt x="7444" y="0"/>
                  </a:lnTo>
                  <a:lnTo>
                    <a:pt x="7451" y="0"/>
                  </a:lnTo>
                  <a:lnTo>
                    <a:pt x="7457" y="1"/>
                  </a:lnTo>
                  <a:lnTo>
                    <a:pt x="7462" y="2"/>
                  </a:lnTo>
                  <a:lnTo>
                    <a:pt x="7468" y="5"/>
                  </a:lnTo>
                  <a:lnTo>
                    <a:pt x="7478" y="10"/>
                  </a:lnTo>
                  <a:lnTo>
                    <a:pt x="7486" y="17"/>
                  </a:lnTo>
                  <a:lnTo>
                    <a:pt x="7494" y="26"/>
                  </a:lnTo>
                  <a:lnTo>
                    <a:pt x="7500" y="36"/>
                  </a:lnTo>
                  <a:lnTo>
                    <a:pt x="7501" y="42"/>
                  </a:lnTo>
                  <a:lnTo>
                    <a:pt x="7503" y="48"/>
                  </a:lnTo>
                  <a:lnTo>
                    <a:pt x="7504" y="54"/>
                  </a:lnTo>
                  <a:lnTo>
                    <a:pt x="7504" y="59"/>
                  </a:lnTo>
                  <a:lnTo>
                    <a:pt x="7504" y="13161"/>
                  </a:lnTo>
                  <a:lnTo>
                    <a:pt x="7504" y="13167"/>
                  </a:lnTo>
                  <a:lnTo>
                    <a:pt x="7503" y="13174"/>
                  </a:lnTo>
                  <a:lnTo>
                    <a:pt x="7501" y="13179"/>
                  </a:lnTo>
                  <a:lnTo>
                    <a:pt x="7500" y="13185"/>
                  </a:lnTo>
                  <a:lnTo>
                    <a:pt x="7494" y="13195"/>
                  </a:lnTo>
                  <a:lnTo>
                    <a:pt x="7486" y="13203"/>
                  </a:lnTo>
                  <a:lnTo>
                    <a:pt x="7478" y="13211"/>
                  </a:lnTo>
                  <a:lnTo>
                    <a:pt x="7468" y="13217"/>
                  </a:lnTo>
                  <a:lnTo>
                    <a:pt x="7462" y="13218"/>
                  </a:lnTo>
                  <a:lnTo>
                    <a:pt x="7457" y="13221"/>
                  </a:lnTo>
                  <a:lnTo>
                    <a:pt x="7451" y="13222"/>
                  </a:lnTo>
                  <a:lnTo>
                    <a:pt x="7444" y="13222"/>
                  </a:lnTo>
                  <a:lnTo>
                    <a:pt x="60" y="13222"/>
                  </a:lnTo>
                  <a:lnTo>
                    <a:pt x="54" y="13222"/>
                  </a:lnTo>
                  <a:lnTo>
                    <a:pt x="48" y="13221"/>
                  </a:lnTo>
                  <a:lnTo>
                    <a:pt x="43" y="13218"/>
                  </a:lnTo>
                  <a:lnTo>
                    <a:pt x="37" y="13217"/>
                  </a:lnTo>
                  <a:lnTo>
                    <a:pt x="27" y="13211"/>
                  </a:lnTo>
                  <a:lnTo>
                    <a:pt x="18" y="13203"/>
                  </a:lnTo>
                  <a:lnTo>
                    <a:pt x="11" y="13195"/>
                  </a:lnTo>
                  <a:lnTo>
                    <a:pt x="5" y="13185"/>
                  </a:lnTo>
                  <a:lnTo>
                    <a:pt x="3" y="13179"/>
                  </a:lnTo>
                  <a:lnTo>
                    <a:pt x="2" y="13174"/>
                  </a:lnTo>
                  <a:lnTo>
                    <a:pt x="0" y="13167"/>
                  </a:lnTo>
                  <a:lnTo>
                    <a:pt x="0" y="1316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3" y="42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7"/>
                  </a:lnTo>
                  <a:lnTo>
                    <a:pt x="27" y="10"/>
                  </a:lnTo>
                  <a:lnTo>
                    <a:pt x="37" y="5"/>
                  </a:lnTo>
                  <a:lnTo>
                    <a:pt x="43" y="2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841383" y="2162713"/>
              <a:ext cx="1931858" cy="344429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841383" y="2162710"/>
              <a:ext cx="1931858" cy="127095"/>
              <a:chOff x="2252642" y="846142"/>
              <a:chExt cx="1930382" cy="127001"/>
            </a:xfrm>
          </p:grpSpPr>
          <p:sp>
            <p:nvSpPr>
              <p:cNvPr id="148" name="Rectangle 20"/>
              <p:cNvSpPr>
                <a:spLocks noChangeArrowheads="1"/>
              </p:cNvSpPr>
              <p:nvPr/>
            </p:nvSpPr>
            <p:spPr bwMode="auto">
              <a:xfrm>
                <a:off x="2252642" y="846142"/>
                <a:ext cx="1930382" cy="127001"/>
              </a:xfrm>
              <a:prstGeom prst="rect">
                <a:avLst/>
              </a:prstGeom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1"/>
              <p:cNvSpPr>
                <a:spLocks noChangeArrowheads="1"/>
              </p:cNvSpPr>
              <p:nvPr/>
            </p:nvSpPr>
            <p:spPr bwMode="auto">
              <a:xfrm>
                <a:off x="2278042" y="912817"/>
                <a:ext cx="19050" cy="2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"/>
              <p:cNvSpPr>
                <a:spLocks noChangeArrowheads="1"/>
              </p:cNvSpPr>
              <p:nvPr/>
            </p:nvSpPr>
            <p:spPr bwMode="auto">
              <a:xfrm>
                <a:off x="2301854" y="908054"/>
                <a:ext cx="19050" cy="301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23"/>
              <p:cNvSpPr>
                <a:spLocks noChangeArrowheads="1"/>
              </p:cNvSpPr>
              <p:nvPr/>
            </p:nvSpPr>
            <p:spPr bwMode="auto">
              <a:xfrm>
                <a:off x="2327254" y="898529"/>
                <a:ext cx="17463" cy="396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24"/>
              <p:cNvSpPr>
                <a:spLocks noChangeArrowheads="1"/>
              </p:cNvSpPr>
              <p:nvPr/>
            </p:nvSpPr>
            <p:spPr bwMode="auto">
              <a:xfrm>
                <a:off x="2351066" y="890592"/>
                <a:ext cx="17463" cy="476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25"/>
              <p:cNvSpPr>
                <a:spLocks noChangeArrowheads="1"/>
              </p:cNvSpPr>
              <p:nvPr/>
            </p:nvSpPr>
            <p:spPr bwMode="auto">
              <a:xfrm>
                <a:off x="2374878" y="877891"/>
                <a:ext cx="17463" cy="60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6"/>
              <p:cNvSpPr>
                <a:spLocks/>
              </p:cNvSpPr>
              <p:nvPr/>
            </p:nvSpPr>
            <p:spPr bwMode="auto">
              <a:xfrm>
                <a:off x="2432028" y="873129"/>
                <a:ext cx="96837" cy="34925"/>
              </a:xfrm>
              <a:custGeom>
                <a:avLst/>
                <a:gdLst>
                  <a:gd name="T0" fmla="*/ 195 w 362"/>
                  <a:gd name="T1" fmla="*/ 0 h 133"/>
                  <a:gd name="T2" fmla="*/ 222 w 362"/>
                  <a:gd name="T3" fmla="*/ 3 h 133"/>
                  <a:gd name="T4" fmla="*/ 248 w 362"/>
                  <a:gd name="T5" fmla="*/ 10 h 133"/>
                  <a:gd name="T6" fmla="*/ 274 w 362"/>
                  <a:gd name="T7" fmla="*/ 19 h 133"/>
                  <a:gd name="T8" fmla="*/ 296 w 362"/>
                  <a:gd name="T9" fmla="*/ 31 h 133"/>
                  <a:gd name="T10" fmla="*/ 318 w 362"/>
                  <a:gd name="T11" fmla="*/ 46 h 133"/>
                  <a:gd name="T12" fmla="*/ 337 w 362"/>
                  <a:gd name="T13" fmla="*/ 63 h 133"/>
                  <a:gd name="T14" fmla="*/ 356 w 362"/>
                  <a:gd name="T15" fmla="*/ 83 h 133"/>
                  <a:gd name="T16" fmla="*/ 321 w 362"/>
                  <a:gd name="T17" fmla="*/ 133 h 133"/>
                  <a:gd name="T18" fmla="*/ 309 w 362"/>
                  <a:gd name="T19" fmla="*/ 116 h 133"/>
                  <a:gd name="T20" fmla="*/ 295 w 362"/>
                  <a:gd name="T21" fmla="*/ 101 h 133"/>
                  <a:gd name="T22" fmla="*/ 279 w 362"/>
                  <a:gd name="T23" fmla="*/ 87 h 133"/>
                  <a:gd name="T24" fmla="*/ 262 w 362"/>
                  <a:gd name="T25" fmla="*/ 77 h 133"/>
                  <a:gd name="T26" fmla="*/ 244 w 362"/>
                  <a:gd name="T27" fmla="*/ 68 h 133"/>
                  <a:gd name="T28" fmla="*/ 223 w 362"/>
                  <a:gd name="T29" fmla="*/ 61 h 133"/>
                  <a:gd name="T30" fmla="*/ 203 w 362"/>
                  <a:gd name="T31" fmla="*/ 57 h 133"/>
                  <a:gd name="T32" fmla="*/ 181 w 362"/>
                  <a:gd name="T33" fmla="*/ 55 h 133"/>
                  <a:gd name="T34" fmla="*/ 159 w 362"/>
                  <a:gd name="T35" fmla="*/ 57 h 133"/>
                  <a:gd name="T36" fmla="*/ 139 w 362"/>
                  <a:gd name="T37" fmla="*/ 61 h 133"/>
                  <a:gd name="T38" fmla="*/ 118 w 362"/>
                  <a:gd name="T39" fmla="*/ 68 h 133"/>
                  <a:gd name="T40" fmla="*/ 100 w 362"/>
                  <a:gd name="T41" fmla="*/ 77 h 133"/>
                  <a:gd name="T42" fmla="*/ 83 w 362"/>
                  <a:gd name="T43" fmla="*/ 87 h 133"/>
                  <a:gd name="T44" fmla="*/ 67 w 362"/>
                  <a:gd name="T45" fmla="*/ 101 h 133"/>
                  <a:gd name="T46" fmla="*/ 53 w 362"/>
                  <a:gd name="T47" fmla="*/ 116 h 133"/>
                  <a:gd name="T48" fmla="*/ 41 w 362"/>
                  <a:gd name="T49" fmla="*/ 133 h 133"/>
                  <a:gd name="T50" fmla="*/ 7 w 362"/>
                  <a:gd name="T51" fmla="*/ 83 h 133"/>
                  <a:gd name="T52" fmla="*/ 25 w 362"/>
                  <a:gd name="T53" fmla="*/ 63 h 133"/>
                  <a:gd name="T54" fmla="*/ 44 w 362"/>
                  <a:gd name="T55" fmla="*/ 46 h 133"/>
                  <a:gd name="T56" fmla="*/ 66 w 362"/>
                  <a:gd name="T57" fmla="*/ 31 h 133"/>
                  <a:gd name="T58" fmla="*/ 89 w 362"/>
                  <a:gd name="T59" fmla="*/ 19 h 133"/>
                  <a:gd name="T60" fmla="*/ 114 w 362"/>
                  <a:gd name="T61" fmla="*/ 10 h 133"/>
                  <a:gd name="T62" fmla="*/ 140 w 362"/>
                  <a:gd name="T63" fmla="*/ 3 h 133"/>
                  <a:gd name="T64" fmla="*/ 167 w 362"/>
                  <a:gd name="T6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7"/>
              <p:cNvSpPr>
                <a:spLocks/>
              </p:cNvSpPr>
              <p:nvPr/>
            </p:nvSpPr>
            <p:spPr bwMode="auto">
              <a:xfrm>
                <a:off x="2449489" y="896942"/>
                <a:ext cx="61912" cy="28576"/>
              </a:xfrm>
              <a:custGeom>
                <a:avLst/>
                <a:gdLst>
                  <a:gd name="T0" fmla="*/ 117 w 235"/>
                  <a:gd name="T1" fmla="*/ 0 h 111"/>
                  <a:gd name="T2" fmla="*/ 126 w 235"/>
                  <a:gd name="T3" fmla="*/ 1 h 111"/>
                  <a:gd name="T4" fmla="*/ 135 w 235"/>
                  <a:gd name="T5" fmla="*/ 2 h 111"/>
                  <a:gd name="T6" fmla="*/ 144 w 235"/>
                  <a:gd name="T7" fmla="*/ 3 h 111"/>
                  <a:gd name="T8" fmla="*/ 154 w 235"/>
                  <a:gd name="T9" fmla="*/ 6 h 111"/>
                  <a:gd name="T10" fmla="*/ 162 w 235"/>
                  <a:gd name="T11" fmla="*/ 8 h 111"/>
                  <a:gd name="T12" fmla="*/ 171 w 235"/>
                  <a:gd name="T13" fmla="*/ 11 h 111"/>
                  <a:gd name="T14" fmla="*/ 179 w 235"/>
                  <a:gd name="T15" fmla="*/ 15 h 111"/>
                  <a:gd name="T16" fmla="*/ 186 w 235"/>
                  <a:gd name="T17" fmla="*/ 19 h 111"/>
                  <a:gd name="T18" fmla="*/ 200 w 235"/>
                  <a:gd name="T19" fmla="*/ 30 h 111"/>
                  <a:gd name="T20" fmla="*/ 214 w 235"/>
                  <a:gd name="T21" fmla="*/ 41 h 111"/>
                  <a:gd name="T22" fmla="*/ 225 w 235"/>
                  <a:gd name="T23" fmla="*/ 54 h 111"/>
                  <a:gd name="T24" fmla="*/ 235 w 235"/>
                  <a:gd name="T25" fmla="*/ 68 h 111"/>
                  <a:gd name="T26" fmla="*/ 190 w 235"/>
                  <a:gd name="T27" fmla="*/ 111 h 111"/>
                  <a:gd name="T28" fmla="*/ 186 w 235"/>
                  <a:gd name="T29" fmla="*/ 99 h 111"/>
                  <a:gd name="T30" fmla="*/ 179 w 235"/>
                  <a:gd name="T31" fmla="*/ 90 h 111"/>
                  <a:gd name="T32" fmla="*/ 172 w 235"/>
                  <a:gd name="T33" fmla="*/ 81 h 111"/>
                  <a:gd name="T34" fmla="*/ 163 w 235"/>
                  <a:gd name="T35" fmla="*/ 73 h 111"/>
                  <a:gd name="T36" fmla="*/ 152 w 235"/>
                  <a:gd name="T37" fmla="*/ 67 h 111"/>
                  <a:gd name="T38" fmla="*/ 141 w 235"/>
                  <a:gd name="T39" fmla="*/ 63 h 111"/>
                  <a:gd name="T40" fmla="*/ 130 w 235"/>
                  <a:gd name="T41" fmla="*/ 59 h 111"/>
                  <a:gd name="T42" fmla="*/ 117 w 235"/>
                  <a:gd name="T43" fmla="*/ 59 h 111"/>
                  <a:gd name="T44" fmla="*/ 105 w 235"/>
                  <a:gd name="T45" fmla="*/ 59 h 111"/>
                  <a:gd name="T46" fmla="*/ 93 w 235"/>
                  <a:gd name="T47" fmla="*/ 63 h 111"/>
                  <a:gd name="T48" fmla="*/ 82 w 235"/>
                  <a:gd name="T49" fmla="*/ 67 h 111"/>
                  <a:gd name="T50" fmla="*/ 71 w 235"/>
                  <a:gd name="T51" fmla="*/ 73 h 111"/>
                  <a:gd name="T52" fmla="*/ 64 w 235"/>
                  <a:gd name="T53" fmla="*/ 81 h 111"/>
                  <a:gd name="T54" fmla="*/ 56 w 235"/>
                  <a:gd name="T55" fmla="*/ 90 h 111"/>
                  <a:gd name="T56" fmla="*/ 49 w 235"/>
                  <a:gd name="T57" fmla="*/ 99 h 111"/>
                  <a:gd name="T58" fmla="*/ 44 w 235"/>
                  <a:gd name="T59" fmla="*/ 111 h 111"/>
                  <a:gd name="T60" fmla="*/ 0 w 235"/>
                  <a:gd name="T61" fmla="*/ 68 h 111"/>
                  <a:gd name="T62" fmla="*/ 9 w 235"/>
                  <a:gd name="T63" fmla="*/ 54 h 111"/>
                  <a:gd name="T64" fmla="*/ 20 w 235"/>
                  <a:gd name="T65" fmla="*/ 41 h 111"/>
                  <a:gd name="T66" fmla="*/ 34 w 235"/>
                  <a:gd name="T67" fmla="*/ 30 h 111"/>
                  <a:gd name="T68" fmla="*/ 49 w 235"/>
                  <a:gd name="T69" fmla="*/ 19 h 111"/>
                  <a:gd name="T70" fmla="*/ 56 w 235"/>
                  <a:gd name="T71" fmla="*/ 15 h 111"/>
                  <a:gd name="T72" fmla="*/ 64 w 235"/>
                  <a:gd name="T73" fmla="*/ 11 h 111"/>
                  <a:gd name="T74" fmla="*/ 73 w 235"/>
                  <a:gd name="T75" fmla="*/ 8 h 111"/>
                  <a:gd name="T76" fmla="*/ 81 w 235"/>
                  <a:gd name="T77" fmla="*/ 6 h 111"/>
                  <a:gd name="T78" fmla="*/ 90 w 235"/>
                  <a:gd name="T79" fmla="*/ 3 h 111"/>
                  <a:gd name="T80" fmla="*/ 99 w 235"/>
                  <a:gd name="T81" fmla="*/ 2 h 111"/>
                  <a:gd name="T82" fmla="*/ 108 w 235"/>
                  <a:gd name="T83" fmla="*/ 1 h 111"/>
                  <a:gd name="T84" fmla="*/ 117 w 235"/>
                  <a:gd name="T8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8"/>
              <p:cNvSpPr>
                <a:spLocks/>
              </p:cNvSpPr>
              <p:nvPr/>
            </p:nvSpPr>
            <p:spPr bwMode="auto">
              <a:xfrm>
                <a:off x="2468539" y="920755"/>
                <a:ext cx="23813" cy="22225"/>
              </a:xfrm>
              <a:custGeom>
                <a:avLst/>
                <a:gdLst>
                  <a:gd name="T0" fmla="*/ 42 w 84"/>
                  <a:gd name="T1" fmla="*/ 0 h 84"/>
                  <a:gd name="T2" fmla="*/ 51 w 84"/>
                  <a:gd name="T3" fmla="*/ 0 h 84"/>
                  <a:gd name="T4" fmla="*/ 59 w 84"/>
                  <a:gd name="T5" fmla="*/ 2 h 84"/>
                  <a:gd name="T6" fmla="*/ 66 w 84"/>
                  <a:gd name="T7" fmla="*/ 7 h 84"/>
                  <a:gd name="T8" fmla="*/ 72 w 84"/>
                  <a:gd name="T9" fmla="*/ 11 h 84"/>
                  <a:gd name="T10" fmla="*/ 77 w 84"/>
                  <a:gd name="T11" fmla="*/ 18 h 84"/>
                  <a:gd name="T12" fmla="*/ 81 w 84"/>
                  <a:gd name="T13" fmla="*/ 25 h 84"/>
                  <a:gd name="T14" fmla="*/ 83 w 84"/>
                  <a:gd name="T15" fmla="*/ 33 h 84"/>
                  <a:gd name="T16" fmla="*/ 84 w 84"/>
                  <a:gd name="T17" fmla="*/ 42 h 84"/>
                  <a:gd name="T18" fmla="*/ 84 w 84"/>
                  <a:gd name="T19" fmla="*/ 43 h 84"/>
                  <a:gd name="T20" fmla="*/ 84 w 84"/>
                  <a:gd name="T21" fmla="*/ 44 h 84"/>
                  <a:gd name="T22" fmla="*/ 42 w 84"/>
                  <a:gd name="T23" fmla="*/ 84 h 84"/>
                  <a:gd name="T24" fmla="*/ 0 w 84"/>
                  <a:gd name="T25" fmla="*/ 44 h 84"/>
                  <a:gd name="T26" fmla="*/ 0 w 84"/>
                  <a:gd name="T27" fmla="*/ 43 h 84"/>
                  <a:gd name="T28" fmla="*/ 0 w 84"/>
                  <a:gd name="T29" fmla="*/ 42 h 84"/>
                  <a:gd name="T30" fmla="*/ 1 w 84"/>
                  <a:gd name="T31" fmla="*/ 33 h 84"/>
                  <a:gd name="T32" fmla="*/ 3 w 84"/>
                  <a:gd name="T33" fmla="*/ 25 h 84"/>
                  <a:gd name="T34" fmla="*/ 7 w 84"/>
                  <a:gd name="T35" fmla="*/ 18 h 84"/>
                  <a:gd name="T36" fmla="*/ 12 w 84"/>
                  <a:gd name="T37" fmla="*/ 11 h 84"/>
                  <a:gd name="T38" fmla="*/ 18 w 84"/>
                  <a:gd name="T39" fmla="*/ 7 h 84"/>
                  <a:gd name="T40" fmla="*/ 26 w 84"/>
                  <a:gd name="T41" fmla="*/ 2 h 84"/>
                  <a:gd name="T42" fmla="*/ 34 w 84"/>
                  <a:gd name="T43" fmla="*/ 0 h 84"/>
                  <a:gd name="T44" fmla="*/ 42 w 84"/>
                  <a:gd name="T4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9"/>
              <p:cNvSpPr>
                <a:spLocks noEditPoints="1"/>
              </p:cNvSpPr>
              <p:nvPr/>
            </p:nvSpPr>
            <p:spPr bwMode="auto">
              <a:xfrm>
                <a:off x="4035385" y="876304"/>
                <a:ext cx="130173" cy="61913"/>
              </a:xfrm>
              <a:custGeom>
                <a:avLst/>
                <a:gdLst>
                  <a:gd name="T0" fmla="*/ 418 w 492"/>
                  <a:gd name="T1" fmla="*/ 0 h 235"/>
                  <a:gd name="T2" fmla="*/ 430 w 492"/>
                  <a:gd name="T3" fmla="*/ 2 h 235"/>
                  <a:gd name="T4" fmla="*/ 440 w 492"/>
                  <a:gd name="T5" fmla="*/ 9 h 235"/>
                  <a:gd name="T6" fmla="*/ 446 w 492"/>
                  <a:gd name="T7" fmla="*/ 19 h 235"/>
                  <a:gd name="T8" fmla="*/ 448 w 492"/>
                  <a:gd name="T9" fmla="*/ 31 h 235"/>
                  <a:gd name="T10" fmla="*/ 470 w 492"/>
                  <a:gd name="T11" fmla="*/ 58 h 235"/>
                  <a:gd name="T12" fmla="*/ 479 w 492"/>
                  <a:gd name="T13" fmla="*/ 60 h 235"/>
                  <a:gd name="T14" fmla="*/ 487 w 492"/>
                  <a:gd name="T15" fmla="*/ 65 h 235"/>
                  <a:gd name="T16" fmla="*/ 491 w 492"/>
                  <a:gd name="T17" fmla="*/ 73 h 235"/>
                  <a:gd name="T18" fmla="*/ 492 w 492"/>
                  <a:gd name="T19" fmla="*/ 82 h 235"/>
                  <a:gd name="T20" fmla="*/ 492 w 492"/>
                  <a:gd name="T21" fmla="*/ 158 h 235"/>
                  <a:gd name="T22" fmla="*/ 489 w 492"/>
                  <a:gd name="T23" fmla="*/ 166 h 235"/>
                  <a:gd name="T24" fmla="*/ 483 w 492"/>
                  <a:gd name="T25" fmla="*/ 173 h 235"/>
                  <a:gd name="T26" fmla="*/ 474 w 492"/>
                  <a:gd name="T27" fmla="*/ 177 h 235"/>
                  <a:gd name="T28" fmla="*/ 448 w 492"/>
                  <a:gd name="T29" fmla="*/ 177 h 235"/>
                  <a:gd name="T30" fmla="*/ 448 w 492"/>
                  <a:gd name="T31" fmla="*/ 211 h 235"/>
                  <a:gd name="T32" fmla="*/ 443 w 492"/>
                  <a:gd name="T33" fmla="*/ 222 h 235"/>
                  <a:gd name="T34" fmla="*/ 435 w 492"/>
                  <a:gd name="T35" fmla="*/ 230 h 235"/>
                  <a:gd name="T36" fmla="*/ 424 w 492"/>
                  <a:gd name="T37" fmla="*/ 235 h 235"/>
                  <a:gd name="T38" fmla="*/ 29 w 492"/>
                  <a:gd name="T39" fmla="*/ 235 h 235"/>
                  <a:gd name="T40" fmla="*/ 18 w 492"/>
                  <a:gd name="T41" fmla="*/ 233 h 235"/>
                  <a:gd name="T42" fmla="*/ 9 w 492"/>
                  <a:gd name="T43" fmla="*/ 227 h 235"/>
                  <a:gd name="T44" fmla="*/ 2 w 492"/>
                  <a:gd name="T45" fmla="*/ 217 h 235"/>
                  <a:gd name="T46" fmla="*/ 0 w 492"/>
                  <a:gd name="T47" fmla="*/ 205 h 235"/>
                  <a:gd name="T48" fmla="*/ 1 w 492"/>
                  <a:gd name="T49" fmla="*/ 24 h 235"/>
                  <a:gd name="T50" fmla="*/ 5 w 492"/>
                  <a:gd name="T51" fmla="*/ 14 h 235"/>
                  <a:gd name="T52" fmla="*/ 13 w 492"/>
                  <a:gd name="T53" fmla="*/ 6 h 235"/>
                  <a:gd name="T54" fmla="*/ 24 w 492"/>
                  <a:gd name="T55" fmla="*/ 1 h 235"/>
                  <a:gd name="T56" fmla="*/ 448 w 492"/>
                  <a:gd name="T57" fmla="*/ 93 h 235"/>
                  <a:gd name="T58" fmla="*/ 457 w 492"/>
                  <a:gd name="T59" fmla="*/ 141 h 235"/>
                  <a:gd name="T60" fmla="*/ 448 w 492"/>
                  <a:gd name="T61" fmla="*/ 93 h 235"/>
                  <a:gd name="T62" fmla="*/ 35 w 492"/>
                  <a:gd name="T63" fmla="*/ 35 h 235"/>
                  <a:gd name="T64" fmla="*/ 413 w 492"/>
                  <a:gd name="T65" fmla="*/ 1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40"/>
              <p:cNvSpPr>
                <a:spLocks noChangeArrowheads="1"/>
              </p:cNvSpPr>
              <p:nvPr/>
            </p:nvSpPr>
            <p:spPr bwMode="auto">
              <a:xfrm>
                <a:off x="4051266" y="890592"/>
                <a:ext cx="87312" cy="34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41"/>
              <p:cNvSpPr>
                <a:spLocks noEditPoints="1"/>
              </p:cNvSpPr>
              <p:nvPr/>
            </p:nvSpPr>
            <p:spPr bwMode="auto">
              <a:xfrm>
                <a:off x="3944937" y="862013"/>
                <a:ext cx="52388" cy="96838"/>
              </a:xfrm>
              <a:custGeom>
                <a:avLst/>
                <a:gdLst>
                  <a:gd name="T0" fmla="*/ 25 w 200"/>
                  <a:gd name="T1" fmla="*/ 73 h 367"/>
                  <a:gd name="T2" fmla="*/ 79 w 200"/>
                  <a:gd name="T3" fmla="*/ 127 h 367"/>
                  <a:gd name="T4" fmla="*/ 80 w 200"/>
                  <a:gd name="T5" fmla="*/ 0 h 367"/>
                  <a:gd name="T6" fmla="*/ 184 w 200"/>
                  <a:gd name="T7" fmla="*/ 102 h 367"/>
                  <a:gd name="T8" fmla="*/ 196 w 200"/>
                  <a:gd name="T9" fmla="*/ 114 h 367"/>
                  <a:gd name="T10" fmla="*/ 184 w 200"/>
                  <a:gd name="T11" fmla="*/ 127 h 367"/>
                  <a:gd name="T12" fmla="*/ 131 w 200"/>
                  <a:gd name="T13" fmla="*/ 179 h 367"/>
                  <a:gd name="T14" fmla="*/ 187 w 200"/>
                  <a:gd name="T15" fmla="*/ 235 h 367"/>
                  <a:gd name="T16" fmla="*/ 200 w 200"/>
                  <a:gd name="T17" fmla="*/ 246 h 367"/>
                  <a:gd name="T18" fmla="*/ 187 w 200"/>
                  <a:gd name="T19" fmla="*/ 259 h 367"/>
                  <a:gd name="T20" fmla="*/ 110 w 200"/>
                  <a:gd name="T21" fmla="*/ 338 h 367"/>
                  <a:gd name="T22" fmla="*/ 79 w 200"/>
                  <a:gd name="T23" fmla="*/ 367 h 367"/>
                  <a:gd name="T24" fmla="*/ 79 w 200"/>
                  <a:gd name="T25" fmla="*/ 325 h 367"/>
                  <a:gd name="T26" fmla="*/ 79 w 200"/>
                  <a:gd name="T27" fmla="*/ 232 h 367"/>
                  <a:gd name="T28" fmla="*/ 29 w 200"/>
                  <a:gd name="T29" fmla="*/ 283 h 367"/>
                  <a:gd name="T30" fmla="*/ 4 w 200"/>
                  <a:gd name="T31" fmla="*/ 258 h 367"/>
                  <a:gd name="T32" fmla="*/ 79 w 200"/>
                  <a:gd name="T33" fmla="*/ 182 h 367"/>
                  <a:gd name="T34" fmla="*/ 79 w 200"/>
                  <a:gd name="T35" fmla="*/ 177 h 367"/>
                  <a:gd name="T36" fmla="*/ 0 w 200"/>
                  <a:gd name="T37" fmla="*/ 98 h 367"/>
                  <a:gd name="T38" fmla="*/ 25 w 200"/>
                  <a:gd name="T39" fmla="*/ 73 h 367"/>
                  <a:gd name="T40" fmla="*/ 150 w 200"/>
                  <a:gd name="T41" fmla="*/ 246 h 367"/>
                  <a:gd name="T42" fmla="*/ 114 w 200"/>
                  <a:gd name="T43" fmla="*/ 212 h 367"/>
                  <a:gd name="T44" fmla="*/ 114 w 200"/>
                  <a:gd name="T45" fmla="*/ 282 h 367"/>
                  <a:gd name="T46" fmla="*/ 150 w 200"/>
                  <a:gd name="T47" fmla="*/ 246 h 367"/>
                  <a:gd name="T48" fmla="*/ 114 w 200"/>
                  <a:gd name="T49" fmla="*/ 82 h 367"/>
                  <a:gd name="T50" fmla="*/ 114 w 200"/>
                  <a:gd name="T51" fmla="*/ 146 h 367"/>
                  <a:gd name="T52" fmla="*/ 146 w 200"/>
                  <a:gd name="T53" fmla="*/ 114 h 367"/>
                  <a:gd name="T54" fmla="*/ 114 w 200"/>
                  <a:gd name="T55" fmla="*/ 82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1589659" y="5705512"/>
              <a:ext cx="433716" cy="433716"/>
              <a:chOff x="5940539" y="5094371"/>
              <a:chExt cx="371944" cy="371944"/>
            </a:xfrm>
          </p:grpSpPr>
          <p:sp>
            <p:nvSpPr>
              <p:cNvPr id="144" name="Freeform 33"/>
              <p:cNvSpPr>
                <a:spLocks/>
              </p:cNvSpPr>
              <p:nvPr/>
            </p:nvSpPr>
            <p:spPr bwMode="auto">
              <a:xfrm>
                <a:off x="5940539" y="5094371"/>
                <a:ext cx="371944" cy="371944"/>
              </a:xfrm>
              <a:custGeom>
                <a:avLst/>
                <a:gdLst>
                  <a:gd name="T0" fmla="*/ 904 w 1639"/>
                  <a:gd name="T1" fmla="*/ 5 h 1638"/>
                  <a:gd name="T2" fmla="*/ 1025 w 1639"/>
                  <a:gd name="T3" fmla="*/ 27 h 1638"/>
                  <a:gd name="T4" fmla="*/ 1139 w 1639"/>
                  <a:gd name="T5" fmla="*/ 64 h 1638"/>
                  <a:gd name="T6" fmla="*/ 1245 w 1639"/>
                  <a:gd name="T7" fmla="*/ 119 h 1638"/>
                  <a:gd name="T8" fmla="*/ 1342 w 1639"/>
                  <a:gd name="T9" fmla="*/ 187 h 1638"/>
                  <a:gd name="T10" fmla="*/ 1427 w 1639"/>
                  <a:gd name="T11" fmla="*/ 268 h 1638"/>
                  <a:gd name="T12" fmla="*/ 1500 w 1639"/>
                  <a:gd name="T13" fmla="*/ 362 h 1638"/>
                  <a:gd name="T14" fmla="*/ 1560 w 1639"/>
                  <a:gd name="T15" fmla="*/ 464 h 1638"/>
                  <a:gd name="T16" fmla="*/ 1603 w 1639"/>
                  <a:gd name="T17" fmla="*/ 576 h 1638"/>
                  <a:gd name="T18" fmla="*/ 1630 w 1639"/>
                  <a:gd name="T19" fmla="*/ 695 h 1638"/>
                  <a:gd name="T20" fmla="*/ 1639 w 1639"/>
                  <a:gd name="T21" fmla="*/ 820 h 1638"/>
                  <a:gd name="T22" fmla="*/ 1630 w 1639"/>
                  <a:gd name="T23" fmla="*/ 944 h 1638"/>
                  <a:gd name="T24" fmla="*/ 1603 w 1639"/>
                  <a:gd name="T25" fmla="*/ 1063 h 1638"/>
                  <a:gd name="T26" fmla="*/ 1560 w 1639"/>
                  <a:gd name="T27" fmla="*/ 1174 h 1638"/>
                  <a:gd name="T28" fmla="*/ 1500 w 1639"/>
                  <a:gd name="T29" fmla="*/ 1278 h 1638"/>
                  <a:gd name="T30" fmla="*/ 1427 w 1639"/>
                  <a:gd name="T31" fmla="*/ 1371 h 1638"/>
                  <a:gd name="T32" fmla="*/ 1342 w 1639"/>
                  <a:gd name="T33" fmla="*/ 1452 h 1638"/>
                  <a:gd name="T34" fmla="*/ 1245 w 1639"/>
                  <a:gd name="T35" fmla="*/ 1520 h 1638"/>
                  <a:gd name="T36" fmla="*/ 1139 w 1639"/>
                  <a:gd name="T37" fmla="*/ 1575 h 1638"/>
                  <a:gd name="T38" fmla="*/ 1025 w 1639"/>
                  <a:gd name="T39" fmla="*/ 1613 h 1638"/>
                  <a:gd name="T40" fmla="*/ 904 w 1639"/>
                  <a:gd name="T41" fmla="*/ 1635 h 1638"/>
                  <a:gd name="T42" fmla="*/ 778 w 1639"/>
                  <a:gd name="T43" fmla="*/ 1637 h 1638"/>
                  <a:gd name="T44" fmla="*/ 655 w 1639"/>
                  <a:gd name="T45" fmla="*/ 1623 h 1638"/>
                  <a:gd name="T46" fmla="*/ 539 w 1639"/>
                  <a:gd name="T47" fmla="*/ 1589 h 1638"/>
                  <a:gd name="T48" fmla="*/ 429 w 1639"/>
                  <a:gd name="T49" fmla="*/ 1540 h 1638"/>
                  <a:gd name="T50" fmla="*/ 330 w 1639"/>
                  <a:gd name="T51" fmla="*/ 1477 h 1638"/>
                  <a:gd name="T52" fmla="*/ 241 w 1639"/>
                  <a:gd name="T53" fmla="*/ 1399 h 1638"/>
                  <a:gd name="T54" fmla="*/ 163 w 1639"/>
                  <a:gd name="T55" fmla="*/ 1310 h 1638"/>
                  <a:gd name="T56" fmla="*/ 100 w 1639"/>
                  <a:gd name="T57" fmla="*/ 1210 h 1638"/>
                  <a:gd name="T58" fmla="*/ 51 w 1639"/>
                  <a:gd name="T59" fmla="*/ 1102 h 1638"/>
                  <a:gd name="T60" fmla="*/ 17 w 1639"/>
                  <a:gd name="T61" fmla="*/ 985 h 1638"/>
                  <a:gd name="T62" fmla="*/ 1 w 1639"/>
                  <a:gd name="T63" fmla="*/ 862 h 1638"/>
                  <a:gd name="T64" fmla="*/ 5 w 1639"/>
                  <a:gd name="T65" fmla="*/ 736 h 1638"/>
                  <a:gd name="T66" fmla="*/ 27 w 1639"/>
                  <a:gd name="T67" fmla="*/ 615 h 1638"/>
                  <a:gd name="T68" fmla="*/ 65 w 1639"/>
                  <a:gd name="T69" fmla="*/ 501 h 1638"/>
                  <a:gd name="T70" fmla="*/ 119 w 1639"/>
                  <a:gd name="T71" fmla="*/ 395 h 1638"/>
                  <a:gd name="T72" fmla="*/ 187 w 1639"/>
                  <a:gd name="T73" fmla="*/ 299 h 1638"/>
                  <a:gd name="T74" fmla="*/ 270 w 1639"/>
                  <a:gd name="T75" fmla="*/ 213 h 1638"/>
                  <a:gd name="T76" fmla="*/ 362 w 1639"/>
                  <a:gd name="T77" fmla="*/ 141 h 1638"/>
                  <a:gd name="T78" fmla="*/ 465 w 1639"/>
                  <a:gd name="T79" fmla="*/ 81 h 1638"/>
                  <a:gd name="T80" fmla="*/ 576 w 1639"/>
                  <a:gd name="T81" fmla="*/ 37 h 1638"/>
                  <a:gd name="T82" fmla="*/ 695 w 1639"/>
                  <a:gd name="T83" fmla="*/ 9 h 1638"/>
                  <a:gd name="T84" fmla="*/ 820 w 1639"/>
                  <a:gd name="T85" fmla="*/ 0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4"/>
              <p:cNvSpPr>
                <a:spLocks/>
              </p:cNvSpPr>
              <p:nvPr/>
            </p:nvSpPr>
            <p:spPr bwMode="auto">
              <a:xfrm>
                <a:off x="5951439" y="5105271"/>
                <a:ext cx="351507" cy="351507"/>
              </a:xfrm>
              <a:custGeom>
                <a:avLst/>
                <a:gdLst>
                  <a:gd name="T0" fmla="*/ 853 w 1548"/>
                  <a:gd name="T1" fmla="*/ 4 h 1547"/>
                  <a:gd name="T2" fmla="*/ 967 w 1548"/>
                  <a:gd name="T3" fmla="*/ 25 h 1547"/>
                  <a:gd name="T4" fmla="*/ 1076 w 1548"/>
                  <a:gd name="T5" fmla="*/ 61 h 1547"/>
                  <a:gd name="T6" fmla="*/ 1176 w 1548"/>
                  <a:gd name="T7" fmla="*/ 112 h 1547"/>
                  <a:gd name="T8" fmla="*/ 1266 w 1548"/>
                  <a:gd name="T9" fmla="*/ 177 h 1547"/>
                  <a:gd name="T10" fmla="*/ 1347 w 1548"/>
                  <a:gd name="T11" fmla="*/ 254 h 1547"/>
                  <a:gd name="T12" fmla="*/ 1415 w 1548"/>
                  <a:gd name="T13" fmla="*/ 341 h 1547"/>
                  <a:gd name="T14" fmla="*/ 1471 w 1548"/>
                  <a:gd name="T15" fmla="*/ 439 h 1547"/>
                  <a:gd name="T16" fmla="*/ 1514 w 1548"/>
                  <a:gd name="T17" fmla="*/ 544 h 1547"/>
                  <a:gd name="T18" fmla="*/ 1539 w 1548"/>
                  <a:gd name="T19" fmla="*/ 655 h 1547"/>
                  <a:gd name="T20" fmla="*/ 1548 w 1548"/>
                  <a:gd name="T21" fmla="*/ 774 h 1547"/>
                  <a:gd name="T22" fmla="*/ 1539 w 1548"/>
                  <a:gd name="T23" fmla="*/ 891 h 1547"/>
                  <a:gd name="T24" fmla="*/ 1514 w 1548"/>
                  <a:gd name="T25" fmla="*/ 1003 h 1547"/>
                  <a:gd name="T26" fmla="*/ 1471 w 1548"/>
                  <a:gd name="T27" fmla="*/ 1109 h 1547"/>
                  <a:gd name="T28" fmla="*/ 1415 w 1548"/>
                  <a:gd name="T29" fmla="*/ 1206 h 1547"/>
                  <a:gd name="T30" fmla="*/ 1347 w 1548"/>
                  <a:gd name="T31" fmla="*/ 1294 h 1547"/>
                  <a:gd name="T32" fmla="*/ 1266 w 1548"/>
                  <a:gd name="T33" fmla="*/ 1370 h 1547"/>
                  <a:gd name="T34" fmla="*/ 1176 w 1548"/>
                  <a:gd name="T35" fmla="*/ 1435 h 1547"/>
                  <a:gd name="T36" fmla="*/ 1076 w 1548"/>
                  <a:gd name="T37" fmla="*/ 1486 h 1547"/>
                  <a:gd name="T38" fmla="*/ 967 w 1548"/>
                  <a:gd name="T39" fmla="*/ 1523 h 1547"/>
                  <a:gd name="T40" fmla="*/ 853 w 1548"/>
                  <a:gd name="T41" fmla="*/ 1543 h 1547"/>
                  <a:gd name="T42" fmla="*/ 735 w 1548"/>
                  <a:gd name="T43" fmla="*/ 1546 h 1547"/>
                  <a:gd name="T44" fmla="*/ 618 w 1548"/>
                  <a:gd name="T45" fmla="*/ 1531 h 1547"/>
                  <a:gd name="T46" fmla="*/ 509 w 1548"/>
                  <a:gd name="T47" fmla="*/ 1500 h 1547"/>
                  <a:gd name="T48" fmla="*/ 405 w 1548"/>
                  <a:gd name="T49" fmla="*/ 1453 h 1547"/>
                  <a:gd name="T50" fmla="*/ 311 w 1548"/>
                  <a:gd name="T51" fmla="*/ 1393 h 1547"/>
                  <a:gd name="T52" fmla="*/ 227 w 1548"/>
                  <a:gd name="T53" fmla="*/ 1320 h 1547"/>
                  <a:gd name="T54" fmla="*/ 154 w 1548"/>
                  <a:gd name="T55" fmla="*/ 1237 h 1547"/>
                  <a:gd name="T56" fmla="*/ 94 w 1548"/>
                  <a:gd name="T57" fmla="*/ 1142 h 1547"/>
                  <a:gd name="T58" fmla="*/ 48 w 1548"/>
                  <a:gd name="T59" fmla="*/ 1040 h 1547"/>
                  <a:gd name="T60" fmla="*/ 16 w 1548"/>
                  <a:gd name="T61" fmla="*/ 929 h 1547"/>
                  <a:gd name="T62" fmla="*/ 1 w 1548"/>
                  <a:gd name="T63" fmla="*/ 814 h 1547"/>
                  <a:gd name="T64" fmla="*/ 5 w 1548"/>
                  <a:gd name="T65" fmla="*/ 694 h 1547"/>
                  <a:gd name="T66" fmla="*/ 25 w 1548"/>
                  <a:gd name="T67" fmla="*/ 580 h 1547"/>
                  <a:gd name="T68" fmla="*/ 62 w 1548"/>
                  <a:gd name="T69" fmla="*/ 473 h 1547"/>
                  <a:gd name="T70" fmla="*/ 113 w 1548"/>
                  <a:gd name="T71" fmla="*/ 373 h 1547"/>
                  <a:gd name="T72" fmla="*/ 177 w 1548"/>
                  <a:gd name="T73" fmla="*/ 281 h 1547"/>
                  <a:gd name="T74" fmla="*/ 254 w 1548"/>
                  <a:gd name="T75" fmla="*/ 202 h 1547"/>
                  <a:gd name="T76" fmla="*/ 341 w 1548"/>
                  <a:gd name="T77" fmla="*/ 132 h 1547"/>
                  <a:gd name="T78" fmla="*/ 439 w 1548"/>
                  <a:gd name="T79" fmla="*/ 76 h 1547"/>
                  <a:gd name="T80" fmla="*/ 544 w 1548"/>
                  <a:gd name="T81" fmla="*/ 35 h 1547"/>
                  <a:gd name="T82" fmla="*/ 656 w 1548"/>
                  <a:gd name="T83" fmla="*/ 9 h 1547"/>
                  <a:gd name="T84" fmla="*/ 774 w 1548"/>
                  <a:gd name="T85" fmla="*/ 0 h 1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"/>
              <p:cNvSpPr>
                <a:spLocks noEditPoints="1"/>
              </p:cNvSpPr>
              <p:nvPr/>
            </p:nvSpPr>
            <p:spPr bwMode="auto">
              <a:xfrm>
                <a:off x="6059071" y="5211540"/>
                <a:ext cx="137606" cy="137606"/>
              </a:xfrm>
              <a:custGeom>
                <a:avLst/>
                <a:gdLst>
                  <a:gd name="T0" fmla="*/ 470 w 608"/>
                  <a:gd name="T1" fmla="*/ 1 h 609"/>
                  <a:gd name="T2" fmla="*/ 514 w 608"/>
                  <a:gd name="T3" fmla="*/ 13 h 609"/>
                  <a:gd name="T4" fmla="*/ 552 w 608"/>
                  <a:gd name="T5" fmla="*/ 36 h 609"/>
                  <a:gd name="T6" fmla="*/ 563 w 608"/>
                  <a:gd name="T7" fmla="*/ 46 h 609"/>
                  <a:gd name="T8" fmla="*/ 589 w 608"/>
                  <a:gd name="T9" fmla="*/ 81 h 609"/>
                  <a:gd name="T10" fmla="*/ 604 w 608"/>
                  <a:gd name="T11" fmla="*/ 123 h 609"/>
                  <a:gd name="T12" fmla="*/ 608 w 608"/>
                  <a:gd name="T13" fmla="*/ 455 h 609"/>
                  <a:gd name="T14" fmla="*/ 601 w 608"/>
                  <a:gd name="T15" fmla="*/ 501 h 609"/>
                  <a:gd name="T16" fmla="*/ 581 w 608"/>
                  <a:gd name="T17" fmla="*/ 541 h 609"/>
                  <a:gd name="T18" fmla="*/ 552 w 608"/>
                  <a:gd name="T19" fmla="*/ 574 h 609"/>
                  <a:gd name="T20" fmla="*/ 514 w 608"/>
                  <a:gd name="T21" fmla="*/ 597 h 609"/>
                  <a:gd name="T22" fmla="*/ 470 w 608"/>
                  <a:gd name="T23" fmla="*/ 608 h 609"/>
                  <a:gd name="T24" fmla="*/ 138 w 608"/>
                  <a:gd name="T25" fmla="*/ 608 h 609"/>
                  <a:gd name="T26" fmla="*/ 93 w 608"/>
                  <a:gd name="T27" fmla="*/ 597 h 609"/>
                  <a:gd name="T28" fmla="*/ 55 w 608"/>
                  <a:gd name="T29" fmla="*/ 574 h 609"/>
                  <a:gd name="T30" fmla="*/ 35 w 608"/>
                  <a:gd name="T31" fmla="*/ 553 h 609"/>
                  <a:gd name="T32" fmla="*/ 11 w 608"/>
                  <a:gd name="T33" fmla="*/ 514 h 609"/>
                  <a:gd name="T34" fmla="*/ 0 w 608"/>
                  <a:gd name="T35" fmla="*/ 471 h 609"/>
                  <a:gd name="T36" fmla="*/ 0 w 608"/>
                  <a:gd name="T37" fmla="*/ 138 h 609"/>
                  <a:gd name="T38" fmla="*/ 11 w 608"/>
                  <a:gd name="T39" fmla="*/ 95 h 609"/>
                  <a:gd name="T40" fmla="*/ 35 w 608"/>
                  <a:gd name="T41" fmla="*/ 57 h 609"/>
                  <a:gd name="T42" fmla="*/ 67 w 608"/>
                  <a:gd name="T43" fmla="*/ 28 h 609"/>
                  <a:gd name="T44" fmla="*/ 107 w 608"/>
                  <a:gd name="T45" fmla="*/ 8 h 609"/>
                  <a:gd name="T46" fmla="*/ 152 w 608"/>
                  <a:gd name="T47" fmla="*/ 0 h 609"/>
                  <a:gd name="T48" fmla="*/ 143 w 608"/>
                  <a:gd name="T49" fmla="*/ 61 h 609"/>
                  <a:gd name="T50" fmla="*/ 116 w 608"/>
                  <a:gd name="T51" fmla="*/ 68 h 609"/>
                  <a:gd name="T52" fmla="*/ 93 w 608"/>
                  <a:gd name="T53" fmla="*/ 81 h 609"/>
                  <a:gd name="T54" fmla="*/ 75 w 608"/>
                  <a:gd name="T55" fmla="*/ 102 h 609"/>
                  <a:gd name="T56" fmla="*/ 62 w 608"/>
                  <a:gd name="T57" fmla="*/ 127 h 609"/>
                  <a:gd name="T58" fmla="*/ 58 w 608"/>
                  <a:gd name="T59" fmla="*/ 154 h 609"/>
                  <a:gd name="T60" fmla="*/ 60 w 608"/>
                  <a:gd name="T61" fmla="*/ 475 h 609"/>
                  <a:gd name="T62" fmla="*/ 69 w 608"/>
                  <a:gd name="T63" fmla="*/ 501 h 609"/>
                  <a:gd name="T64" fmla="*/ 86 w 608"/>
                  <a:gd name="T65" fmla="*/ 522 h 609"/>
                  <a:gd name="T66" fmla="*/ 108 w 608"/>
                  <a:gd name="T67" fmla="*/ 538 h 609"/>
                  <a:gd name="T68" fmla="*/ 134 w 608"/>
                  <a:gd name="T69" fmla="*/ 547 h 609"/>
                  <a:gd name="T70" fmla="*/ 454 w 608"/>
                  <a:gd name="T71" fmla="*/ 550 h 609"/>
                  <a:gd name="T72" fmla="*/ 482 w 608"/>
                  <a:gd name="T73" fmla="*/ 545 h 609"/>
                  <a:gd name="T74" fmla="*/ 507 w 608"/>
                  <a:gd name="T75" fmla="*/ 534 h 609"/>
                  <a:gd name="T76" fmla="*/ 527 w 608"/>
                  <a:gd name="T77" fmla="*/ 516 h 609"/>
                  <a:gd name="T78" fmla="*/ 541 w 608"/>
                  <a:gd name="T79" fmla="*/ 492 h 609"/>
                  <a:gd name="T80" fmla="*/ 548 w 608"/>
                  <a:gd name="T81" fmla="*/ 465 h 609"/>
                  <a:gd name="T82" fmla="*/ 548 w 608"/>
                  <a:gd name="T83" fmla="*/ 145 h 609"/>
                  <a:gd name="T84" fmla="*/ 541 w 608"/>
                  <a:gd name="T85" fmla="*/ 118 h 609"/>
                  <a:gd name="T86" fmla="*/ 527 w 608"/>
                  <a:gd name="T87" fmla="*/ 94 h 609"/>
                  <a:gd name="T88" fmla="*/ 514 w 608"/>
                  <a:gd name="T89" fmla="*/ 81 h 609"/>
                  <a:gd name="T90" fmla="*/ 491 w 608"/>
                  <a:gd name="T91" fmla="*/ 68 h 609"/>
                  <a:gd name="T92" fmla="*/ 464 w 608"/>
                  <a:gd name="T93" fmla="*/ 61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  <a:gs pos="0">
                    <a:schemeClr val="bg1">
                      <a:alpha val="97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2"/>
              <p:cNvSpPr>
                <a:spLocks/>
              </p:cNvSpPr>
              <p:nvPr/>
            </p:nvSpPr>
            <p:spPr bwMode="auto">
              <a:xfrm>
                <a:off x="5940539" y="5287836"/>
                <a:ext cx="371944" cy="178479"/>
              </a:xfrm>
              <a:custGeom>
                <a:avLst/>
                <a:gdLst>
                  <a:gd name="T0" fmla="*/ 1635 w 1638"/>
                  <a:gd name="T1" fmla="*/ 43 h 786"/>
                  <a:gd name="T2" fmla="*/ 1625 w 1638"/>
                  <a:gd name="T3" fmla="*/ 122 h 786"/>
                  <a:gd name="T4" fmla="*/ 1605 w 1638"/>
                  <a:gd name="T5" fmla="*/ 199 h 786"/>
                  <a:gd name="T6" fmla="*/ 1580 w 1638"/>
                  <a:gd name="T7" fmla="*/ 273 h 786"/>
                  <a:gd name="T8" fmla="*/ 1547 w 1638"/>
                  <a:gd name="T9" fmla="*/ 344 h 786"/>
                  <a:gd name="T10" fmla="*/ 1508 w 1638"/>
                  <a:gd name="T11" fmla="*/ 410 h 786"/>
                  <a:gd name="T12" fmla="*/ 1464 w 1638"/>
                  <a:gd name="T13" fmla="*/ 473 h 786"/>
                  <a:gd name="T14" fmla="*/ 1414 w 1638"/>
                  <a:gd name="T15" fmla="*/ 531 h 786"/>
                  <a:gd name="T16" fmla="*/ 1359 w 1638"/>
                  <a:gd name="T17" fmla="*/ 584 h 786"/>
                  <a:gd name="T18" fmla="*/ 1298 w 1638"/>
                  <a:gd name="T19" fmla="*/ 631 h 786"/>
                  <a:gd name="T20" fmla="*/ 1235 w 1638"/>
                  <a:gd name="T21" fmla="*/ 674 h 786"/>
                  <a:gd name="T22" fmla="*/ 1166 w 1638"/>
                  <a:gd name="T23" fmla="*/ 710 h 786"/>
                  <a:gd name="T24" fmla="*/ 1094 w 1638"/>
                  <a:gd name="T25" fmla="*/ 740 h 786"/>
                  <a:gd name="T26" fmla="*/ 1019 w 1638"/>
                  <a:gd name="T27" fmla="*/ 763 h 786"/>
                  <a:gd name="T28" fmla="*/ 940 w 1638"/>
                  <a:gd name="T29" fmla="*/ 777 h 786"/>
                  <a:gd name="T30" fmla="*/ 861 w 1638"/>
                  <a:gd name="T31" fmla="*/ 785 h 786"/>
                  <a:gd name="T32" fmla="*/ 778 w 1638"/>
                  <a:gd name="T33" fmla="*/ 785 h 786"/>
                  <a:gd name="T34" fmla="*/ 697 w 1638"/>
                  <a:gd name="T35" fmla="*/ 777 h 786"/>
                  <a:gd name="T36" fmla="*/ 619 w 1638"/>
                  <a:gd name="T37" fmla="*/ 763 h 786"/>
                  <a:gd name="T38" fmla="*/ 543 w 1638"/>
                  <a:gd name="T39" fmla="*/ 740 h 786"/>
                  <a:gd name="T40" fmla="*/ 472 w 1638"/>
                  <a:gd name="T41" fmla="*/ 710 h 786"/>
                  <a:gd name="T42" fmla="*/ 403 w 1638"/>
                  <a:gd name="T43" fmla="*/ 674 h 786"/>
                  <a:gd name="T44" fmla="*/ 338 w 1638"/>
                  <a:gd name="T45" fmla="*/ 631 h 786"/>
                  <a:gd name="T46" fmla="*/ 279 w 1638"/>
                  <a:gd name="T47" fmla="*/ 584 h 786"/>
                  <a:gd name="T48" fmla="*/ 223 w 1638"/>
                  <a:gd name="T49" fmla="*/ 530 h 786"/>
                  <a:gd name="T50" fmla="*/ 173 w 1638"/>
                  <a:gd name="T51" fmla="*/ 472 h 786"/>
                  <a:gd name="T52" fmla="*/ 128 w 1638"/>
                  <a:gd name="T53" fmla="*/ 409 h 786"/>
                  <a:gd name="T54" fmla="*/ 89 w 1638"/>
                  <a:gd name="T55" fmla="*/ 342 h 786"/>
                  <a:gd name="T56" fmla="*/ 58 w 1638"/>
                  <a:gd name="T57" fmla="*/ 271 h 786"/>
                  <a:gd name="T58" fmla="*/ 32 w 1638"/>
                  <a:gd name="T59" fmla="*/ 197 h 786"/>
                  <a:gd name="T60" fmla="*/ 14 w 1638"/>
                  <a:gd name="T61" fmla="*/ 120 h 786"/>
                  <a:gd name="T62" fmla="*/ 3 w 1638"/>
                  <a:gd name="T63" fmla="*/ 40 h 786"/>
                  <a:gd name="T64" fmla="*/ 48 w 1638"/>
                  <a:gd name="T65" fmla="*/ 6 h 786"/>
                  <a:gd name="T66" fmla="*/ 146 w 1638"/>
                  <a:gd name="T67" fmla="*/ 18 h 786"/>
                  <a:gd name="T68" fmla="*/ 246 w 1638"/>
                  <a:gd name="T69" fmla="*/ 28 h 786"/>
                  <a:gd name="T70" fmla="*/ 348 w 1638"/>
                  <a:gd name="T71" fmla="*/ 37 h 786"/>
                  <a:gd name="T72" fmla="*/ 452 w 1638"/>
                  <a:gd name="T73" fmla="*/ 44 h 786"/>
                  <a:gd name="T74" fmla="*/ 557 w 1638"/>
                  <a:gd name="T75" fmla="*/ 50 h 786"/>
                  <a:gd name="T76" fmla="*/ 664 w 1638"/>
                  <a:gd name="T77" fmla="*/ 53 h 786"/>
                  <a:gd name="T78" fmla="*/ 774 w 1638"/>
                  <a:gd name="T79" fmla="*/ 56 h 786"/>
                  <a:gd name="T80" fmla="*/ 882 w 1638"/>
                  <a:gd name="T81" fmla="*/ 56 h 786"/>
                  <a:gd name="T82" fmla="*/ 988 w 1638"/>
                  <a:gd name="T83" fmla="*/ 53 h 786"/>
                  <a:gd name="T84" fmla="*/ 1093 w 1638"/>
                  <a:gd name="T85" fmla="*/ 50 h 786"/>
                  <a:gd name="T86" fmla="*/ 1196 w 1638"/>
                  <a:gd name="T87" fmla="*/ 45 h 786"/>
                  <a:gd name="T88" fmla="*/ 1297 w 1638"/>
                  <a:gd name="T89" fmla="*/ 39 h 786"/>
                  <a:gd name="T90" fmla="*/ 1398 w 1638"/>
                  <a:gd name="T91" fmla="*/ 30 h 786"/>
                  <a:gd name="T92" fmla="*/ 1495 w 1638"/>
                  <a:gd name="T93" fmla="*/ 20 h 786"/>
                  <a:gd name="T94" fmla="*/ 1590 w 1638"/>
                  <a:gd name="T95" fmla="*/ 9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5000"/>
                    </a:schemeClr>
                  </a:gs>
                  <a:gs pos="0">
                    <a:schemeClr val="bg1"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589658" y="1527233"/>
              <a:ext cx="1293201" cy="3722323"/>
              <a:chOff x="3000179" y="211125"/>
              <a:chExt cx="1292141" cy="3719266"/>
            </a:xfrm>
          </p:grpSpPr>
          <p:sp>
            <p:nvSpPr>
              <p:cNvPr id="137" name="Freeform 26"/>
              <p:cNvSpPr>
                <a:spLocks/>
              </p:cNvSpPr>
              <p:nvPr/>
            </p:nvSpPr>
            <p:spPr bwMode="auto">
              <a:xfrm>
                <a:off x="3038276" y="211125"/>
                <a:ext cx="1254044" cy="3719266"/>
              </a:xfrm>
              <a:custGeom>
                <a:avLst/>
                <a:gdLst>
                  <a:gd name="T0" fmla="*/ 0 w 4741"/>
                  <a:gd name="T1" fmla="*/ 0 h 14059"/>
                  <a:gd name="T2" fmla="*/ 3656 w 4741"/>
                  <a:gd name="T3" fmla="*/ 0 h 14059"/>
                  <a:gd name="T4" fmla="*/ 3712 w 4741"/>
                  <a:gd name="T5" fmla="*/ 1 h 14059"/>
                  <a:gd name="T6" fmla="*/ 3767 w 4741"/>
                  <a:gd name="T7" fmla="*/ 4 h 14059"/>
                  <a:gd name="T8" fmla="*/ 3820 w 4741"/>
                  <a:gd name="T9" fmla="*/ 12 h 14059"/>
                  <a:gd name="T10" fmla="*/ 3874 w 4741"/>
                  <a:gd name="T11" fmla="*/ 22 h 14059"/>
                  <a:gd name="T12" fmla="*/ 3926 w 4741"/>
                  <a:gd name="T13" fmla="*/ 34 h 14059"/>
                  <a:gd name="T14" fmla="*/ 3978 w 4741"/>
                  <a:gd name="T15" fmla="*/ 49 h 14059"/>
                  <a:gd name="T16" fmla="*/ 4028 w 4741"/>
                  <a:gd name="T17" fmla="*/ 66 h 14059"/>
                  <a:gd name="T18" fmla="*/ 4077 w 4741"/>
                  <a:gd name="T19" fmla="*/ 85 h 14059"/>
                  <a:gd name="T20" fmla="*/ 4125 w 4741"/>
                  <a:gd name="T21" fmla="*/ 107 h 14059"/>
                  <a:gd name="T22" fmla="*/ 4172 w 4741"/>
                  <a:gd name="T23" fmla="*/ 131 h 14059"/>
                  <a:gd name="T24" fmla="*/ 4217 w 4741"/>
                  <a:gd name="T25" fmla="*/ 157 h 14059"/>
                  <a:gd name="T26" fmla="*/ 4262 w 4741"/>
                  <a:gd name="T27" fmla="*/ 186 h 14059"/>
                  <a:gd name="T28" fmla="*/ 4304 w 4741"/>
                  <a:gd name="T29" fmla="*/ 215 h 14059"/>
                  <a:gd name="T30" fmla="*/ 4345 w 4741"/>
                  <a:gd name="T31" fmla="*/ 247 h 14059"/>
                  <a:gd name="T32" fmla="*/ 4385 w 4741"/>
                  <a:gd name="T33" fmla="*/ 281 h 14059"/>
                  <a:gd name="T34" fmla="*/ 4422 w 4741"/>
                  <a:gd name="T35" fmla="*/ 318 h 14059"/>
                  <a:gd name="T36" fmla="*/ 4458 w 4741"/>
                  <a:gd name="T37" fmla="*/ 356 h 14059"/>
                  <a:gd name="T38" fmla="*/ 4492 w 4741"/>
                  <a:gd name="T39" fmla="*/ 395 h 14059"/>
                  <a:gd name="T40" fmla="*/ 4525 w 4741"/>
                  <a:gd name="T41" fmla="*/ 436 h 14059"/>
                  <a:gd name="T42" fmla="*/ 4555 w 4741"/>
                  <a:gd name="T43" fmla="*/ 479 h 14059"/>
                  <a:gd name="T44" fmla="*/ 4583 w 4741"/>
                  <a:gd name="T45" fmla="*/ 523 h 14059"/>
                  <a:gd name="T46" fmla="*/ 4609 w 4741"/>
                  <a:gd name="T47" fmla="*/ 568 h 14059"/>
                  <a:gd name="T48" fmla="*/ 4633 w 4741"/>
                  <a:gd name="T49" fmla="*/ 614 h 14059"/>
                  <a:gd name="T50" fmla="*/ 4655 w 4741"/>
                  <a:gd name="T51" fmla="*/ 662 h 14059"/>
                  <a:gd name="T52" fmla="*/ 4675 w 4741"/>
                  <a:gd name="T53" fmla="*/ 712 h 14059"/>
                  <a:gd name="T54" fmla="*/ 4692 w 4741"/>
                  <a:gd name="T55" fmla="*/ 763 h 14059"/>
                  <a:gd name="T56" fmla="*/ 4706 w 4741"/>
                  <a:gd name="T57" fmla="*/ 814 h 14059"/>
                  <a:gd name="T58" fmla="*/ 4719 w 4741"/>
                  <a:gd name="T59" fmla="*/ 866 h 14059"/>
                  <a:gd name="T60" fmla="*/ 4728 w 4741"/>
                  <a:gd name="T61" fmla="*/ 919 h 14059"/>
                  <a:gd name="T62" fmla="*/ 4735 w 4741"/>
                  <a:gd name="T63" fmla="*/ 973 h 14059"/>
                  <a:gd name="T64" fmla="*/ 4740 w 4741"/>
                  <a:gd name="T65" fmla="*/ 1028 h 14059"/>
                  <a:gd name="T66" fmla="*/ 4741 w 4741"/>
                  <a:gd name="T67" fmla="*/ 1084 h 14059"/>
                  <a:gd name="T68" fmla="*/ 4741 w 4741"/>
                  <a:gd name="T69" fmla="*/ 14059 h 14059"/>
                  <a:gd name="T70" fmla="*/ 0 w 4741"/>
                  <a:gd name="T71" fmla="*/ 0 h 14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bg1"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7"/>
              <p:cNvSpPr>
                <a:spLocks/>
              </p:cNvSpPr>
              <p:nvPr/>
            </p:nvSpPr>
            <p:spPr bwMode="auto">
              <a:xfrm>
                <a:off x="3000179" y="531778"/>
                <a:ext cx="430185" cy="88894"/>
              </a:xfrm>
              <a:custGeom>
                <a:avLst/>
                <a:gdLst>
                  <a:gd name="T0" fmla="*/ 1456 w 1626"/>
                  <a:gd name="T1" fmla="*/ 0 h 338"/>
                  <a:gd name="T2" fmla="*/ 1490 w 1626"/>
                  <a:gd name="T3" fmla="*/ 3 h 338"/>
                  <a:gd name="T4" fmla="*/ 1522 w 1626"/>
                  <a:gd name="T5" fmla="*/ 12 h 338"/>
                  <a:gd name="T6" fmla="*/ 1550 w 1626"/>
                  <a:gd name="T7" fmla="*/ 28 h 338"/>
                  <a:gd name="T8" fmla="*/ 1576 w 1626"/>
                  <a:gd name="T9" fmla="*/ 49 h 338"/>
                  <a:gd name="T10" fmla="*/ 1597 w 1626"/>
                  <a:gd name="T11" fmla="*/ 74 h 338"/>
                  <a:gd name="T12" fmla="*/ 1612 w 1626"/>
                  <a:gd name="T13" fmla="*/ 104 h 338"/>
                  <a:gd name="T14" fmla="*/ 1622 w 1626"/>
                  <a:gd name="T15" fmla="*/ 135 h 338"/>
                  <a:gd name="T16" fmla="*/ 1626 w 1626"/>
                  <a:gd name="T17" fmla="*/ 169 h 338"/>
                  <a:gd name="T18" fmla="*/ 1625 w 1626"/>
                  <a:gd name="T19" fmla="*/ 187 h 338"/>
                  <a:gd name="T20" fmla="*/ 1618 w 1626"/>
                  <a:gd name="T21" fmla="*/ 220 h 338"/>
                  <a:gd name="T22" fmla="*/ 1605 w 1626"/>
                  <a:gd name="T23" fmla="*/ 249 h 338"/>
                  <a:gd name="T24" fmla="*/ 1587 w 1626"/>
                  <a:gd name="T25" fmla="*/ 277 h 338"/>
                  <a:gd name="T26" fmla="*/ 1564 w 1626"/>
                  <a:gd name="T27" fmla="*/ 300 h 338"/>
                  <a:gd name="T28" fmla="*/ 1537 w 1626"/>
                  <a:gd name="T29" fmla="*/ 318 h 338"/>
                  <a:gd name="T30" fmla="*/ 1506 w 1626"/>
                  <a:gd name="T31" fmla="*/ 330 h 338"/>
                  <a:gd name="T32" fmla="*/ 1474 w 1626"/>
                  <a:gd name="T33" fmla="*/ 337 h 338"/>
                  <a:gd name="T34" fmla="*/ 170 w 1626"/>
                  <a:gd name="T35" fmla="*/ 338 h 338"/>
                  <a:gd name="T36" fmla="*/ 136 w 1626"/>
                  <a:gd name="T37" fmla="*/ 335 h 338"/>
                  <a:gd name="T38" fmla="*/ 104 w 1626"/>
                  <a:gd name="T39" fmla="*/ 325 h 338"/>
                  <a:gd name="T40" fmla="*/ 76 w 1626"/>
                  <a:gd name="T41" fmla="*/ 310 h 338"/>
                  <a:gd name="T42" fmla="*/ 51 w 1626"/>
                  <a:gd name="T43" fmla="*/ 288 h 338"/>
                  <a:gd name="T44" fmla="*/ 30 w 1626"/>
                  <a:gd name="T45" fmla="*/ 263 h 338"/>
                  <a:gd name="T46" fmla="*/ 14 w 1626"/>
                  <a:gd name="T47" fmla="*/ 235 h 338"/>
                  <a:gd name="T48" fmla="*/ 4 w 1626"/>
                  <a:gd name="T49" fmla="*/ 203 h 338"/>
                  <a:gd name="T50" fmla="*/ 0 w 1626"/>
                  <a:gd name="T51" fmla="*/ 169 h 338"/>
                  <a:gd name="T52" fmla="*/ 1 w 1626"/>
                  <a:gd name="T53" fmla="*/ 151 h 338"/>
                  <a:gd name="T54" fmla="*/ 8 w 1626"/>
                  <a:gd name="T55" fmla="*/ 118 h 338"/>
                  <a:gd name="T56" fmla="*/ 21 w 1626"/>
                  <a:gd name="T57" fmla="*/ 89 h 338"/>
                  <a:gd name="T58" fmla="*/ 39 w 1626"/>
                  <a:gd name="T59" fmla="*/ 61 h 338"/>
                  <a:gd name="T60" fmla="*/ 62 w 1626"/>
                  <a:gd name="T61" fmla="*/ 39 h 338"/>
                  <a:gd name="T62" fmla="*/ 89 w 1626"/>
                  <a:gd name="T63" fmla="*/ 20 h 338"/>
                  <a:gd name="T64" fmla="*/ 120 w 1626"/>
                  <a:gd name="T65" fmla="*/ 7 h 338"/>
                  <a:gd name="T66" fmla="*/ 153 w 1626"/>
                  <a:gd name="T67" fmla="*/ 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60606"/>
                  </a:gs>
                  <a:gs pos="62000">
                    <a:srgbClr val="3C3C3C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8"/>
              <p:cNvSpPr>
                <a:spLocks/>
              </p:cNvSpPr>
              <p:nvPr/>
            </p:nvSpPr>
            <p:spPr bwMode="auto">
              <a:xfrm>
                <a:off x="3025576" y="546063"/>
                <a:ext cx="379388" cy="52385"/>
              </a:xfrm>
              <a:custGeom>
                <a:avLst/>
                <a:gdLst>
                  <a:gd name="T0" fmla="*/ 1360 w 1434"/>
                  <a:gd name="T1" fmla="*/ 0 h 200"/>
                  <a:gd name="T2" fmla="*/ 1375 w 1434"/>
                  <a:gd name="T3" fmla="*/ 3 h 200"/>
                  <a:gd name="T4" fmla="*/ 1388 w 1434"/>
                  <a:gd name="T5" fmla="*/ 6 h 200"/>
                  <a:gd name="T6" fmla="*/ 1401 w 1434"/>
                  <a:gd name="T7" fmla="*/ 13 h 200"/>
                  <a:gd name="T8" fmla="*/ 1412 w 1434"/>
                  <a:gd name="T9" fmla="*/ 22 h 200"/>
                  <a:gd name="T10" fmla="*/ 1421 w 1434"/>
                  <a:gd name="T11" fmla="*/ 33 h 200"/>
                  <a:gd name="T12" fmla="*/ 1428 w 1434"/>
                  <a:gd name="T13" fmla="*/ 46 h 200"/>
                  <a:gd name="T14" fmla="*/ 1433 w 1434"/>
                  <a:gd name="T15" fmla="*/ 60 h 200"/>
                  <a:gd name="T16" fmla="*/ 1434 w 1434"/>
                  <a:gd name="T17" fmla="*/ 75 h 200"/>
                  <a:gd name="T18" fmla="*/ 1434 w 1434"/>
                  <a:gd name="T19" fmla="*/ 134 h 200"/>
                  <a:gd name="T20" fmla="*/ 1430 w 1434"/>
                  <a:gd name="T21" fmla="*/ 147 h 200"/>
                  <a:gd name="T22" fmla="*/ 1425 w 1434"/>
                  <a:gd name="T23" fmla="*/ 161 h 200"/>
                  <a:gd name="T24" fmla="*/ 1417 w 1434"/>
                  <a:gd name="T25" fmla="*/ 172 h 200"/>
                  <a:gd name="T26" fmla="*/ 1407 w 1434"/>
                  <a:gd name="T27" fmla="*/ 183 h 200"/>
                  <a:gd name="T28" fmla="*/ 1395 w 1434"/>
                  <a:gd name="T29" fmla="*/ 191 h 200"/>
                  <a:gd name="T30" fmla="*/ 1381 w 1434"/>
                  <a:gd name="T31" fmla="*/ 196 h 200"/>
                  <a:gd name="T32" fmla="*/ 1367 w 1434"/>
                  <a:gd name="T33" fmla="*/ 200 h 200"/>
                  <a:gd name="T34" fmla="*/ 75 w 1434"/>
                  <a:gd name="T35" fmla="*/ 200 h 200"/>
                  <a:gd name="T36" fmla="*/ 59 w 1434"/>
                  <a:gd name="T37" fmla="*/ 199 h 200"/>
                  <a:gd name="T38" fmla="*/ 46 w 1434"/>
                  <a:gd name="T39" fmla="*/ 194 h 200"/>
                  <a:gd name="T40" fmla="*/ 33 w 1434"/>
                  <a:gd name="T41" fmla="*/ 187 h 200"/>
                  <a:gd name="T42" fmla="*/ 22 w 1434"/>
                  <a:gd name="T43" fmla="*/ 178 h 200"/>
                  <a:gd name="T44" fmla="*/ 13 w 1434"/>
                  <a:gd name="T45" fmla="*/ 167 h 200"/>
                  <a:gd name="T46" fmla="*/ 6 w 1434"/>
                  <a:gd name="T47" fmla="*/ 154 h 200"/>
                  <a:gd name="T48" fmla="*/ 2 w 1434"/>
                  <a:gd name="T49" fmla="*/ 140 h 200"/>
                  <a:gd name="T50" fmla="*/ 0 w 1434"/>
                  <a:gd name="T51" fmla="*/ 126 h 200"/>
                  <a:gd name="T52" fmla="*/ 1 w 1434"/>
                  <a:gd name="T53" fmla="*/ 68 h 200"/>
                  <a:gd name="T54" fmla="*/ 4 w 1434"/>
                  <a:gd name="T55" fmla="*/ 53 h 200"/>
                  <a:gd name="T56" fmla="*/ 9 w 1434"/>
                  <a:gd name="T57" fmla="*/ 39 h 200"/>
                  <a:gd name="T58" fmla="*/ 17 w 1434"/>
                  <a:gd name="T59" fmla="*/ 28 h 200"/>
                  <a:gd name="T60" fmla="*/ 28 w 1434"/>
                  <a:gd name="T61" fmla="*/ 17 h 200"/>
                  <a:gd name="T62" fmla="*/ 40 w 1434"/>
                  <a:gd name="T63" fmla="*/ 9 h 200"/>
                  <a:gd name="T64" fmla="*/ 53 w 1434"/>
                  <a:gd name="T65" fmla="*/ 4 h 200"/>
                  <a:gd name="T66" fmla="*/ 67 w 1434"/>
                  <a:gd name="T67" fmla="*/ 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pct60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tx1">
                    <a:lumMod val="85000"/>
                    <a:lumOff val="15000"/>
                  </a:schemeClr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9"/>
              <p:cNvSpPr>
                <a:spLocks/>
              </p:cNvSpPr>
              <p:nvPr/>
            </p:nvSpPr>
            <p:spPr bwMode="auto">
              <a:xfrm>
                <a:off x="3173201" y="353990"/>
                <a:ext cx="92069" cy="90482"/>
              </a:xfrm>
              <a:custGeom>
                <a:avLst/>
                <a:gdLst>
                  <a:gd name="T0" fmla="*/ 189 w 345"/>
                  <a:gd name="T1" fmla="*/ 1 h 344"/>
                  <a:gd name="T2" fmla="*/ 224 w 345"/>
                  <a:gd name="T3" fmla="*/ 8 h 344"/>
                  <a:gd name="T4" fmla="*/ 254 w 345"/>
                  <a:gd name="T5" fmla="*/ 21 h 344"/>
                  <a:gd name="T6" fmla="*/ 282 w 345"/>
                  <a:gd name="T7" fmla="*/ 39 h 344"/>
                  <a:gd name="T8" fmla="*/ 305 w 345"/>
                  <a:gd name="T9" fmla="*/ 63 h 344"/>
                  <a:gd name="T10" fmla="*/ 324 w 345"/>
                  <a:gd name="T11" fmla="*/ 90 h 344"/>
                  <a:gd name="T12" fmla="*/ 337 w 345"/>
                  <a:gd name="T13" fmla="*/ 121 h 344"/>
                  <a:gd name="T14" fmla="*/ 343 w 345"/>
                  <a:gd name="T15" fmla="*/ 154 h 344"/>
                  <a:gd name="T16" fmla="*/ 343 w 345"/>
                  <a:gd name="T17" fmla="*/ 189 h 344"/>
                  <a:gd name="T18" fmla="*/ 337 w 345"/>
                  <a:gd name="T19" fmla="*/ 224 h 344"/>
                  <a:gd name="T20" fmla="*/ 324 w 345"/>
                  <a:gd name="T21" fmla="*/ 254 h 344"/>
                  <a:gd name="T22" fmla="*/ 305 w 345"/>
                  <a:gd name="T23" fmla="*/ 282 h 344"/>
                  <a:gd name="T24" fmla="*/ 282 w 345"/>
                  <a:gd name="T25" fmla="*/ 304 h 344"/>
                  <a:gd name="T26" fmla="*/ 254 w 345"/>
                  <a:gd name="T27" fmla="*/ 324 h 344"/>
                  <a:gd name="T28" fmla="*/ 224 w 345"/>
                  <a:gd name="T29" fmla="*/ 336 h 344"/>
                  <a:gd name="T30" fmla="*/ 189 w 345"/>
                  <a:gd name="T31" fmla="*/ 343 h 344"/>
                  <a:gd name="T32" fmla="*/ 155 w 345"/>
                  <a:gd name="T33" fmla="*/ 343 h 344"/>
                  <a:gd name="T34" fmla="*/ 121 w 345"/>
                  <a:gd name="T35" fmla="*/ 336 h 344"/>
                  <a:gd name="T36" fmla="*/ 90 w 345"/>
                  <a:gd name="T37" fmla="*/ 324 h 344"/>
                  <a:gd name="T38" fmla="*/ 63 w 345"/>
                  <a:gd name="T39" fmla="*/ 304 h 344"/>
                  <a:gd name="T40" fmla="*/ 39 w 345"/>
                  <a:gd name="T41" fmla="*/ 282 h 344"/>
                  <a:gd name="T42" fmla="*/ 21 w 345"/>
                  <a:gd name="T43" fmla="*/ 254 h 344"/>
                  <a:gd name="T44" fmla="*/ 8 w 345"/>
                  <a:gd name="T45" fmla="*/ 224 h 344"/>
                  <a:gd name="T46" fmla="*/ 1 w 345"/>
                  <a:gd name="T47" fmla="*/ 189 h 344"/>
                  <a:gd name="T48" fmla="*/ 1 w 345"/>
                  <a:gd name="T49" fmla="*/ 154 h 344"/>
                  <a:gd name="T50" fmla="*/ 8 w 345"/>
                  <a:gd name="T51" fmla="*/ 121 h 344"/>
                  <a:gd name="T52" fmla="*/ 21 w 345"/>
                  <a:gd name="T53" fmla="*/ 90 h 344"/>
                  <a:gd name="T54" fmla="*/ 39 w 345"/>
                  <a:gd name="T55" fmla="*/ 63 h 344"/>
                  <a:gd name="T56" fmla="*/ 63 w 345"/>
                  <a:gd name="T57" fmla="*/ 39 h 344"/>
                  <a:gd name="T58" fmla="*/ 90 w 345"/>
                  <a:gd name="T59" fmla="*/ 21 h 344"/>
                  <a:gd name="T60" fmla="*/ 121 w 345"/>
                  <a:gd name="T61" fmla="*/ 8 h 344"/>
                  <a:gd name="T62" fmla="*/ 155 w 345"/>
                  <a:gd name="T63" fmla="*/ 1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0"/>
              <p:cNvSpPr>
                <a:spLocks/>
              </p:cNvSpPr>
              <p:nvPr/>
            </p:nvSpPr>
            <p:spPr bwMode="auto">
              <a:xfrm>
                <a:off x="3197034" y="376211"/>
                <a:ext cx="44447" cy="44447"/>
              </a:xfrm>
              <a:custGeom>
                <a:avLst/>
                <a:gdLst>
                  <a:gd name="T0" fmla="*/ 93 w 169"/>
                  <a:gd name="T1" fmla="*/ 0 h 169"/>
                  <a:gd name="T2" fmla="*/ 109 w 169"/>
                  <a:gd name="T3" fmla="*/ 3 h 169"/>
                  <a:gd name="T4" fmla="*/ 124 w 169"/>
                  <a:gd name="T5" fmla="*/ 10 h 169"/>
                  <a:gd name="T6" fmla="*/ 138 w 169"/>
                  <a:gd name="T7" fmla="*/ 19 h 169"/>
                  <a:gd name="T8" fmla="*/ 149 w 169"/>
                  <a:gd name="T9" fmla="*/ 31 h 169"/>
                  <a:gd name="T10" fmla="*/ 158 w 169"/>
                  <a:gd name="T11" fmla="*/ 43 h 169"/>
                  <a:gd name="T12" fmla="*/ 165 w 169"/>
                  <a:gd name="T13" fmla="*/ 59 h 169"/>
                  <a:gd name="T14" fmla="*/ 169 w 169"/>
                  <a:gd name="T15" fmla="*/ 75 h 169"/>
                  <a:gd name="T16" fmla="*/ 169 w 169"/>
                  <a:gd name="T17" fmla="*/ 92 h 169"/>
                  <a:gd name="T18" fmla="*/ 165 w 169"/>
                  <a:gd name="T19" fmla="*/ 109 h 169"/>
                  <a:gd name="T20" fmla="*/ 158 w 169"/>
                  <a:gd name="T21" fmla="*/ 124 h 169"/>
                  <a:gd name="T22" fmla="*/ 149 w 169"/>
                  <a:gd name="T23" fmla="*/ 138 h 169"/>
                  <a:gd name="T24" fmla="*/ 138 w 169"/>
                  <a:gd name="T25" fmla="*/ 149 h 169"/>
                  <a:gd name="T26" fmla="*/ 124 w 169"/>
                  <a:gd name="T27" fmla="*/ 158 h 169"/>
                  <a:gd name="T28" fmla="*/ 109 w 169"/>
                  <a:gd name="T29" fmla="*/ 165 h 169"/>
                  <a:gd name="T30" fmla="*/ 93 w 169"/>
                  <a:gd name="T31" fmla="*/ 169 h 169"/>
                  <a:gd name="T32" fmla="*/ 75 w 169"/>
                  <a:gd name="T33" fmla="*/ 169 h 169"/>
                  <a:gd name="T34" fmla="*/ 59 w 169"/>
                  <a:gd name="T35" fmla="*/ 165 h 169"/>
                  <a:gd name="T36" fmla="*/ 44 w 169"/>
                  <a:gd name="T37" fmla="*/ 158 h 169"/>
                  <a:gd name="T38" fmla="*/ 31 w 169"/>
                  <a:gd name="T39" fmla="*/ 149 h 169"/>
                  <a:gd name="T40" fmla="*/ 19 w 169"/>
                  <a:gd name="T41" fmla="*/ 138 h 169"/>
                  <a:gd name="T42" fmla="*/ 10 w 169"/>
                  <a:gd name="T43" fmla="*/ 124 h 169"/>
                  <a:gd name="T44" fmla="*/ 3 w 169"/>
                  <a:gd name="T45" fmla="*/ 109 h 169"/>
                  <a:gd name="T46" fmla="*/ 0 w 169"/>
                  <a:gd name="T47" fmla="*/ 92 h 169"/>
                  <a:gd name="T48" fmla="*/ 0 w 169"/>
                  <a:gd name="T49" fmla="*/ 75 h 169"/>
                  <a:gd name="T50" fmla="*/ 3 w 169"/>
                  <a:gd name="T51" fmla="*/ 59 h 169"/>
                  <a:gd name="T52" fmla="*/ 10 w 169"/>
                  <a:gd name="T53" fmla="*/ 43 h 169"/>
                  <a:gd name="T54" fmla="*/ 19 w 169"/>
                  <a:gd name="T55" fmla="*/ 31 h 169"/>
                  <a:gd name="T56" fmla="*/ 31 w 169"/>
                  <a:gd name="T57" fmla="*/ 19 h 169"/>
                  <a:gd name="T58" fmla="*/ 44 w 169"/>
                  <a:gd name="T59" fmla="*/ 10 h 169"/>
                  <a:gd name="T60" fmla="*/ 59 w 169"/>
                  <a:gd name="T61" fmla="*/ 3 h 169"/>
                  <a:gd name="T62" fmla="*/ 75 w 169"/>
                  <a:gd name="T63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1"/>
              <p:cNvSpPr>
                <a:spLocks/>
              </p:cNvSpPr>
              <p:nvPr/>
            </p:nvSpPr>
            <p:spPr bwMode="auto">
              <a:xfrm>
                <a:off x="3203377" y="393675"/>
                <a:ext cx="12699" cy="12699"/>
              </a:xfrm>
              <a:custGeom>
                <a:avLst/>
                <a:gdLst>
                  <a:gd name="T0" fmla="*/ 23 w 46"/>
                  <a:gd name="T1" fmla="*/ 0 h 47"/>
                  <a:gd name="T2" fmla="*/ 27 w 46"/>
                  <a:gd name="T3" fmla="*/ 1 h 47"/>
                  <a:gd name="T4" fmla="*/ 32 w 46"/>
                  <a:gd name="T5" fmla="*/ 2 h 47"/>
                  <a:gd name="T6" fmla="*/ 35 w 46"/>
                  <a:gd name="T7" fmla="*/ 5 h 47"/>
                  <a:gd name="T8" fmla="*/ 39 w 46"/>
                  <a:gd name="T9" fmla="*/ 7 h 47"/>
                  <a:gd name="T10" fmla="*/ 42 w 46"/>
                  <a:gd name="T11" fmla="*/ 10 h 47"/>
                  <a:gd name="T12" fmla="*/ 45 w 46"/>
                  <a:gd name="T13" fmla="*/ 15 h 47"/>
                  <a:gd name="T14" fmla="*/ 46 w 46"/>
                  <a:gd name="T15" fmla="*/ 18 h 47"/>
                  <a:gd name="T16" fmla="*/ 46 w 46"/>
                  <a:gd name="T17" fmla="*/ 24 h 47"/>
                  <a:gd name="T18" fmla="*/ 46 w 46"/>
                  <a:gd name="T19" fmla="*/ 28 h 47"/>
                  <a:gd name="T20" fmla="*/ 45 w 46"/>
                  <a:gd name="T21" fmla="*/ 32 h 47"/>
                  <a:gd name="T22" fmla="*/ 42 w 46"/>
                  <a:gd name="T23" fmla="*/ 36 h 47"/>
                  <a:gd name="T24" fmla="*/ 39 w 46"/>
                  <a:gd name="T25" fmla="*/ 40 h 47"/>
                  <a:gd name="T26" fmla="*/ 35 w 46"/>
                  <a:gd name="T27" fmla="*/ 42 h 47"/>
                  <a:gd name="T28" fmla="*/ 32 w 46"/>
                  <a:gd name="T29" fmla="*/ 44 h 47"/>
                  <a:gd name="T30" fmla="*/ 27 w 46"/>
                  <a:gd name="T31" fmla="*/ 46 h 47"/>
                  <a:gd name="T32" fmla="*/ 23 w 46"/>
                  <a:gd name="T33" fmla="*/ 47 h 47"/>
                  <a:gd name="T34" fmla="*/ 18 w 46"/>
                  <a:gd name="T35" fmla="*/ 46 h 47"/>
                  <a:gd name="T36" fmla="*/ 14 w 46"/>
                  <a:gd name="T37" fmla="*/ 44 h 47"/>
                  <a:gd name="T38" fmla="*/ 10 w 46"/>
                  <a:gd name="T39" fmla="*/ 42 h 47"/>
                  <a:gd name="T40" fmla="*/ 7 w 46"/>
                  <a:gd name="T41" fmla="*/ 40 h 47"/>
                  <a:gd name="T42" fmla="*/ 4 w 46"/>
                  <a:gd name="T43" fmla="*/ 36 h 47"/>
                  <a:gd name="T44" fmla="*/ 1 w 46"/>
                  <a:gd name="T45" fmla="*/ 32 h 47"/>
                  <a:gd name="T46" fmla="*/ 0 w 46"/>
                  <a:gd name="T47" fmla="*/ 28 h 47"/>
                  <a:gd name="T48" fmla="*/ 0 w 46"/>
                  <a:gd name="T49" fmla="*/ 24 h 47"/>
                  <a:gd name="T50" fmla="*/ 0 w 46"/>
                  <a:gd name="T51" fmla="*/ 18 h 47"/>
                  <a:gd name="T52" fmla="*/ 1 w 46"/>
                  <a:gd name="T53" fmla="*/ 15 h 47"/>
                  <a:gd name="T54" fmla="*/ 4 w 46"/>
                  <a:gd name="T55" fmla="*/ 10 h 47"/>
                  <a:gd name="T56" fmla="*/ 7 w 46"/>
                  <a:gd name="T57" fmla="*/ 7 h 47"/>
                  <a:gd name="T58" fmla="*/ 10 w 46"/>
                  <a:gd name="T59" fmla="*/ 5 h 47"/>
                  <a:gd name="T60" fmla="*/ 14 w 46"/>
                  <a:gd name="T61" fmla="*/ 2 h 47"/>
                  <a:gd name="T62" fmla="*/ 18 w 46"/>
                  <a:gd name="T63" fmla="*/ 1 h 47"/>
                  <a:gd name="T64" fmla="*/ 23 w 46"/>
                  <a:gd name="T6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2"/>
              <p:cNvSpPr>
                <a:spLocks/>
              </p:cNvSpPr>
              <p:nvPr/>
            </p:nvSpPr>
            <p:spPr bwMode="auto">
              <a:xfrm>
                <a:off x="3224213" y="387350"/>
                <a:ext cx="7938" cy="7938"/>
              </a:xfrm>
              <a:custGeom>
                <a:avLst/>
                <a:gdLst>
                  <a:gd name="T0" fmla="*/ 15 w 30"/>
                  <a:gd name="T1" fmla="*/ 0 h 31"/>
                  <a:gd name="T2" fmla="*/ 18 w 30"/>
                  <a:gd name="T3" fmla="*/ 0 h 31"/>
                  <a:gd name="T4" fmla="*/ 20 w 30"/>
                  <a:gd name="T5" fmla="*/ 1 h 31"/>
                  <a:gd name="T6" fmla="*/ 24 w 30"/>
                  <a:gd name="T7" fmla="*/ 2 h 31"/>
                  <a:gd name="T8" fmla="*/ 26 w 30"/>
                  <a:gd name="T9" fmla="*/ 4 h 31"/>
                  <a:gd name="T10" fmla="*/ 27 w 30"/>
                  <a:gd name="T11" fmla="*/ 7 h 31"/>
                  <a:gd name="T12" fmla="*/ 29 w 30"/>
                  <a:gd name="T13" fmla="*/ 9 h 31"/>
                  <a:gd name="T14" fmla="*/ 29 w 30"/>
                  <a:gd name="T15" fmla="*/ 11 h 31"/>
                  <a:gd name="T16" fmla="*/ 30 w 30"/>
                  <a:gd name="T17" fmla="*/ 15 h 31"/>
                  <a:gd name="T18" fmla="*/ 29 w 30"/>
                  <a:gd name="T19" fmla="*/ 18 h 31"/>
                  <a:gd name="T20" fmla="*/ 29 w 30"/>
                  <a:gd name="T21" fmla="*/ 20 h 31"/>
                  <a:gd name="T22" fmla="*/ 27 w 30"/>
                  <a:gd name="T23" fmla="*/ 24 h 31"/>
                  <a:gd name="T24" fmla="*/ 26 w 30"/>
                  <a:gd name="T25" fmla="*/ 26 h 31"/>
                  <a:gd name="T26" fmla="*/ 24 w 30"/>
                  <a:gd name="T27" fmla="*/ 27 h 31"/>
                  <a:gd name="T28" fmla="*/ 20 w 30"/>
                  <a:gd name="T29" fmla="*/ 28 h 31"/>
                  <a:gd name="T30" fmla="*/ 18 w 30"/>
                  <a:gd name="T31" fmla="*/ 30 h 31"/>
                  <a:gd name="T32" fmla="*/ 15 w 30"/>
                  <a:gd name="T33" fmla="*/ 31 h 31"/>
                  <a:gd name="T34" fmla="*/ 11 w 30"/>
                  <a:gd name="T35" fmla="*/ 30 h 31"/>
                  <a:gd name="T36" fmla="*/ 9 w 30"/>
                  <a:gd name="T37" fmla="*/ 28 h 31"/>
                  <a:gd name="T38" fmla="*/ 7 w 30"/>
                  <a:gd name="T39" fmla="*/ 27 h 31"/>
                  <a:gd name="T40" fmla="*/ 4 w 30"/>
                  <a:gd name="T41" fmla="*/ 26 h 31"/>
                  <a:gd name="T42" fmla="*/ 2 w 30"/>
                  <a:gd name="T43" fmla="*/ 24 h 31"/>
                  <a:gd name="T44" fmla="*/ 1 w 30"/>
                  <a:gd name="T45" fmla="*/ 20 h 31"/>
                  <a:gd name="T46" fmla="*/ 0 w 30"/>
                  <a:gd name="T47" fmla="*/ 18 h 31"/>
                  <a:gd name="T48" fmla="*/ 0 w 30"/>
                  <a:gd name="T49" fmla="*/ 15 h 31"/>
                  <a:gd name="T50" fmla="*/ 0 w 30"/>
                  <a:gd name="T51" fmla="*/ 11 h 31"/>
                  <a:gd name="T52" fmla="*/ 1 w 30"/>
                  <a:gd name="T53" fmla="*/ 9 h 31"/>
                  <a:gd name="T54" fmla="*/ 2 w 30"/>
                  <a:gd name="T55" fmla="*/ 7 h 31"/>
                  <a:gd name="T56" fmla="*/ 4 w 30"/>
                  <a:gd name="T57" fmla="*/ 4 h 31"/>
                  <a:gd name="T58" fmla="*/ 7 w 30"/>
                  <a:gd name="T59" fmla="*/ 2 h 31"/>
                  <a:gd name="T60" fmla="*/ 9 w 30"/>
                  <a:gd name="T61" fmla="*/ 1 h 31"/>
                  <a:gd name="T62" fmla="*/ 11 w 30"/>
                  <a:gd name="T63" fmla="*/ 0 h 31"/>
                  <a:gd name="T64" fmla="*/ 15 w 30"/>
                  <a:gd name="T6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Placeholder 15">
            <a:extLst>
              <a:ext uri="{FF2B5EF4-FFF2-40B4-BE49-F238E27FC236}">
                <a16:creationId xmlns:a16="http://schemas.microsoft.com/office/drawing/2014/main" id="{AEA5C390-9DF8-47B6-901E-28FE36015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92289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TEAM MEMBERS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5" name="Grafik 4">
            <a:extLst>
              <a:ext uri="{FF2B5EF4-FFF2-40B4-BE49-F238E27FC236}">
                <a16:creationId xmlns:a16="http://schemas.microsoft.com/office/drawing/2014/main" id="{08988DA4-0C76-4AB2-8609-BBDF02840E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5" r="5453"/>
          <a:stretch/>
        </p:blipFill>
        <p:spPr>
          <a:xfrm>
            <a:off x="5236531" y="2724645"/>
            <a:ext cx="1715948" cy="2656910"/>
          </a:xfrm>
          <a:prstGeom prst="rect">
            <a:avLst/>
          </a:prstGeom>
        </p:spPr>
      </p:pic>
      <p:sp>
        <p:nvSpPr>
          <p:cNvPr id="176" name="Freeform 192">
            <a:extLst>
              <a:ext uri="{FF2B5EF4-FFF2-40B4-BE49-F238E27FC236}">
                <a16:creationId xmlns:a16="http://schemas.microsoft.com/office/drawing/2014/main" id="{B7D5EDE1-B091-41A2-BC65-0D29806C2A29}"/>
              </a:ext>
            </a:extLst>
          </p:cNvPr>
          <p:cNvSpPr/>
          <p:nvPr/>
        </p:nvSpPr>
        <p:spPr>
          <a:xfrm flipH="1">
            <a:off x="7243142" y="2388609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58">
            <a:extLst>
              <a:ext uri="{FF2B5EF4-FFF2-40B4-BE49-F238E27FC236}">
                <a16:creationId xmlns:a16="http://schemas.microsoft.com/office/drawing/2014/main" id="{AF199A18-6161-4C49-8488-37E4E2547347}"/>
              </a:ext>
            </a:extLst>
          </p:cNvPr>
          <p:cNvSpPr/>
          <p:nvPr/>
        </p:nvSpPr>
        <p:spPr>
          <a:xfrm>
            <a:off x="666998" y="1822065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98">
            <a:extLst>
              <a:ext uri="{FF2B5EF4-FFF2-40B4-BE49-F238E27FC236}">
                <a16:creationId xmlns:a16="http://schemas.microsoft.com/office/drawing/2014/main" id="{84D730E9-E163-4001-AED8-5E6145CE4E89}"/>
              </a:ext>
            </a:extLst>
          </p:cNvPr>
          <p:cNvSpPr txBox="1"/>
          <p:nvPr/>
        </p:nvSpPr>
        <p:spPr>
          <a:xfrm>
            <a:off x="7420924" y="2479074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FFAF25"/>
                </a:solidFill>
              </a:rPr>
              <a:t>Past Studies:</a:t>
            </a:r>
          </a:p>
        </p:txBody>
      </p:sp>
      <p:sp>
        <p:nvSpPr>
          <p:cNvPr id="180" name="Rectangle 193">
            <a:extLst>
              <a:ext uri="{FF2B5EF4-FFF2-40B4-BE49-F238E27FC236}">
                <a16:creationId xmlns:a16="http://schemas.microsoft.com/office/drawing/2014/main" id="{538A4E05-1835-44A1-B8A7-12C343AD71CA}"/>
              </a:ext>
            </a:extLst>
          </p:cNvPr>
          <p:cNvSpPr/>
          <p:nvPr/>
        </p:nvSpPr>
        <p:spPr>
          <a:xfrm>
            <a:off x="11353498" y="2388609"/>
            <a:ext cx="45719" cy="975034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5">
            <a:extLst>
              <a:ext uri="{FF2B5EF4-FFF2-40B4-BE49-F238E27FC236}">
                <a16:creationId xmlns:a16="http://schemas.microsoft.com/office/drawing/2014/main" id="{05949E65-DCC2-4895-88FF-807B13B1B845}"/>
              </a:ext>
            </a:extLst>
          </p:cNvPr>
          <p:cNvSpPr/>
          <p:nvPr/>
        </p:nvSpPr>
        <p:spPr>
          <a:xfrm>
            <a:off x="665937" y="1822065"/>
            <a:ext cx="45719" cy="975034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163">
            <a:extLst>
              <a:ext uri="{FF2B5EF4-FFF2-40B4-BE49-F238E27FC236}">
                <a16:creationId xmlns:a16="http://schemas.microsoft.com/office/drawing/2014/main" id="{095606A4-94D2-4EFA-AE07-5B1949237AE7}"/>
              </a:ext>
            </a:extLst>
          </p:cNvPr>
          <p:cNvSpPr txBox="1"/>
          <p:nvPr/>
        </p:nvSpPr>
        <p:spPr>
          <a:xfrm>
            <a:off x="827063" y="1908626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C85660"/>
                </a:solidFill>
              </a:rPr>
              <a:t>Current Semester:</a:t>
            </a:r>
          </a:p>
        </p:txBody>
      </p:sp>
      <p:sp>
        <p:nvSpPr>
          <p:cNvPr id="205" name="TextBox 159">
            <a:extLst>
              <a:ext uri="{FF2B5EF4-FFF2-40B4-BE49-F238E27FC236}">
                <a16:creationId xmlns:a16="http://schemas.microsoft.com/office/drawing/2014/main" id="{2644EED7-B207-49FC-89E1-75DDE4A145BD}"/>
              </a:ext>
            </a:extLst>
          </p:cNvPr>
          <p:cNvSpPr txBox="1"/>
          <p:nvPr/>
        </p:nvSpPr>
        <p:spPr>
          <a:xfrm>
            <a:off x="838781" y="2210630"/>
            <a:ext cx="3787781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2nd semester of Digital Engineering</a:t>
            </a:r>
          </a:p>
        </p:txBody>
      </p:sp>
      <p:sp>
        <p:nvSpPr>
          <p:cNvPr id="206" name="TextBox 163">
            <a:extLst>
              <a:ext uri="{FF2B5EF4-FFF2-40B4-BE49-F238E27FC236}">
                <a16:creationId xmlns:a16="http://schemas.microsoft.com/office/drawing/2014/main" id="{F1854FF1-ECED-40B9-8AA8-2D88EC70556B}"/>
              </a:ext>
            </a:extLst>
          </p:cNvPr>
          <p:cNvSpPr txBox="1"/>
          <p:nvPr/>
        </p:nvSpPr>
        <p:spPr>
          <a:xfrm>
            <a:off x="4863045" y="1076634"/>
            <a:ext cx="2627499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Marcel  </a:t>
            </a:r>
            <a:r>
              <a:rPr lang="en-US" sz="3200" dirty="0" err="1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Öfele</a:t>
            </a:r>
            <a:endParaRPr lang="en-US" sz="320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7" name="TextBox 159">
            <a:extLst>
              <a:ext uri="{FF2B5EF4-FFF2-40B4-BE49-F238E27FC236}">
                <a16:creationId xmlns:a16="http://schemas.microsoft.com/office/drawing/2014/main" id="{A0975689-EB6C-4B0B-94C1-B2FF6D1C9C61}"/>
              </a:ext>
            </a:extLst>
          </p:cNvPr>
          <p:cNvSpPr txBox="1"/>
          <p:nvPr/>
        </p:nvSpPr>
        <p:spPr>
          <a:xfrm>
            <a:off x="7471464" y="2820251"/>
            <a:ext cx="3787781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B.Eng. Mechanical Engineering</a:t>
            </a:r>
          </a:p>
        </p:txBody>
      </p:sp>
      <p:sp>
        <p:nvSpPr>
          <p:cNvPr id="208" name="Freeform 158">
            <a:extLst>
              <a:ext uri="{FF2B5EF4-FFF2-40B4-BE49-F238E27FC236}">
                <a16:creationId xmlns:a16="http://schemas.microsoft.com/office/drawing/2014/main" id="{27282A50-FAA1-4F9B-85E7-BE056EFA61C5}"/>
              </a:ext>
            </a:extLst>
          </p:cNvPr>
          <p:cNvSpPr/>
          <p:nvPr/>
        </p:nvSpPr>
        <p:spPr>
          <a:xfrm>
            <a:off x="638819" y="3900919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5">
            <a:extLst>
              <a:ext uri="{FF2B5EF4-FFF2-40B4-BE49-F238E27FC236}">
                <a16:creationId xmlns:a16="http://schemas.microsoft.com/office/drawing/2014/main" id="{F846DD45-572A-42A9-8CF9-D5A786F67E66}"/>
              </a:ext>
            </a:extLst>
          </p:cNvPr>
          <p:cNvSpPr/>
          <p:nvPr/>
        </p:nvSpPr>
        <p:spPr>
          <a:xfrm>
            <a:off x="637987" y="3900919"/>
            <a:ext cx="45719" cy="975034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163">
            <a:extLst>
              <a:ext uri="{FF2B5EF4-FFF2-40B4-BE49-F238E27FC236}">
                <a16:creationId xmlns:a16="http://schemas.microsoft.com/office/drawing/2014/main" id="{C0C53727-F5CD-412E-BAAB-5A224FF7CC46}"/>
              </a:ext>
            </a:extLst>
          </p:cNvPr>
          <p:cNvSpPr txBox="1"/>
          <p:nvPr/>
        </p:nvSpPr>
        <p:spPr>
          <a:xfrm>
            <a:off x="874772" y="3972091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C85660"/>
                </a:solidFill>
              </a:rPr>
              <a:t>Skills:</a:t>
            </a:r>
          </a:p>
        </p:txBody>
      </p:sp>
      <p:sp>
        <p:nvSpPr>
          <p:cNvPr id="211" name="TextBox 159">
            <a:extLst>
              <a:ext uri="{FF2B5EF4-FFF2-40B4-BE49-F238E27FC236}">
                <a16:creationId xmlns:a16="http://schemas.microsoft.com/office/drawing/2014/main" id="{530BE734-3DA0-43E0-AD1F-1D8E473015D8}"/>
              </a:ext>
            </a:extLst>
          </p:cNvPr>
          <p:cNvSpPr txBox="1"/>
          <p:nvPr/>
        </p:nvSpPr>
        <p:spPr>
          <a:xfrm>
            <a:off x="890227" y="4218312"/>
            <a:ext cx="3787781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minor experience with SCRUM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1 year of experience as project leader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programming skills: java, python</a:t>
            </a:r>
          </a:p>
        </p:txBody>
      </p:sp>
      <p:sp>
        <p:nvSpPr>
          <p:cNvPr id="212" name="Freeform 192">
            <a:extLst>
              <a:ext uri="{FF2B5EF4-FFF2-40B4-BE49-F238E27FC236}">
                <a16:creationId xmlns:a16="http://schemas.microsoft.com/office/drawing/2014/main" id="{45FC0E07-94C6-45A9-B84B-907DD8A17159}"/>
              </a:ext>
            </a:extLst>
          </p:cNvPr>
          <p:cNvSpPr/>
          <p:nvPr/>
        </p:nvSpPr>
        <p:spPr>
          <a:xfrm flipH="1">
            <a:off x="7243142" y="4388572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198">
            <a:extLst>
              <a:ext uri="{FF2B5EF4-FFF2-40B4-BE49-F238E27FC236}">
                <a16:creationId xmlns:a16="http://schemas.microsoft.com/office/drawing/2014/main" id="{9E921D7D-9988-4C78-930C-06D4F1B47C88}"/>
              </a:ext>
            </a:extLst>
          </p:cNvPr>
          <p:cNvSpPr txBox="1"/>
          <p:nvPr/>
        </p:nvSpPr>
        <p:spPr>
          <a:xfrm>
            <a:off x="7400005" y="4461270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FFAF25"/>
                </a:solidFill>
              </a:rPr>
              <a:t>Personal motivation:</a:t>
            </a:r>
          </a:p>
        </p:txBody>
      </p:sp>
      <p:sp>
        <p:nvSpPr>
          <p:cNvPr id="214" name="Rectangle 193">
            <a:extLst>
              <a:ext uri="{FF2B5EF4-FFF2-40B4-BE49-F238E27FC236}">
                <a16:creationId xmlns:a16="http://schemas.microsoft.com/office/drawing/2014/main" id="{41356045-4E69-4E38-A178-5F8B15C813BE}"/>
              </a:ext>
            </a:extLst>
          </p:cNvPr>
          <p:cNvSpPr/>
          <p:nvPr/>
        </p:nvSpPr>
        <p:spPr>
          <a:xfrm>
            <a:off x="11353498" y="4388572"/>
            <a:ext cx="45719" cy="975034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159">
            <a:extLst>
              <a:ext uri="{FF2B5EF4-FFF2-40B4-BE49-F238E27FC236}">
                <a16:creationId xmlns:a16="http://schemas.microsoft.com/office/drawing/2014/main" id="{4AB00D03-67F7-421F-A1F5-735F6E69E45C}"/>
              </a:ext>
            </a:extLst>
          </p:cNvPr>
          <p:cNvSpPr txBox="1"/>
          <p:nvPr/>
        </p:nvSpPr>
        <p:spPr>
          <a:xfrm>
            <a:off x="7390197" y="4745966"/>
            <a:ext cx="3787781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learning more about Software Development in general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learning more about agile methods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applying programming skills</a:t>
            </a:r>
          </a:p>
        </p:txBody>
      </p:sp>
    </p:spTree>
    <p:extLst>
      <p:ext uri="{BB962C8B-B14F-4D97-AF65-F5344CB8AC3E}">
        <p14:creationId xmlns:p14="http://schemas.microsoft.com/office/powerpoint/2010/main" val="339248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">
            <a:extLst>
              <a:ext uri="{FF2B5EF4-FFF2-40B4-BE49-F238E27FC236}">
                <a16:creationId xmlns:a16="http://schemas.microsoft.com/office/drawing/2014/main" id="{8FC2A352-62EB-41B0-A732-CFAF1796717F}"/>
              </a:ext>
            </a:extLst>
          </p:cNvPr>
          <p:cNvSpPr/>
          <p:nvPr/>
        </p:nvSpPr>
        <p:spPr>
          <a:xfrm>
            <a:off x="0" y="1739726"/>
            <a:ext cx="12192000" cy="29308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16989" y="1749394"/>
            <a:ext cx="2135685" cy="4508618"/>
            <a:chOff x="645948" y="1449388"/>
            <a:chExt cx="2287752" cy="4829644"/>
          </a:xfrm>
          <a:effectLst>
            <a:reflection blurRad="6350" stA="20000" endPos="35000" dir="5400000" sy="-100000" algn="bl" rotWithShape="0"/>
          </a:effectLst>
        </p:grpSpPr>
        <p:grpSp>
          <p:nvGrpSpPr>
            <p:cNvPr id="126" name="Group 125"/>
            <p:cNvGrpSpPr/>
            <p:nvPr/>
          </p:nvGrpSpPr>
          <p:grpSpPr>
            <a:xfrm>
              <a:off x="2194955" y="1449388"/>
              <a:ext cx="370168" cy="30184"/>
              <a:chOff x="3605213" y="133352"/>
              <a:chExt cx="369888" cy="30161"/>
            </a:xfrm>
          </p:grpSpPr>
          <p:sp>
            <p:nvSpPr>
              <p:cNvPr id="166" name="Freeform 12"/>
              <p:cNvSpPr>
                <a:spLocks/>
              </p:cNvSpPr>
              <p:nvPr/>
            </p:nvSpPr>
            <p:spPr bwMode="auto">
              <a:xfrm>
                <a:off x="3617912" y="133352"/>
                <a:ext cx="346075" cy="19050"/>
              </a:xfrm>
              <a:custGeom>
                <a:avLst/>
                <a:gdLst>
                  <a:gd name="T0" fmla="*/ 36 w 1309"/>
                  <a:gd name="T1" fmla="*/ 0 h 74"/>
                  <a:gd name="T2" fmla="*/ 1272 w 1309"/>
                  <a:gd name="T3" fmla="*/ 0 h 74"/>
                  <a:gd name="T4" fmla="*/ 1280 w 1309"/>
                  <a:gd name="T5" fmla="*/ 1 h 74"/>
                  <a:gd name="T6" fmla="*/ 1286 w 1309"/>
                  <a:gd name="T7" fmla="*/ 3 h 74"/>
                  <a:gd name="T8" fmla="*/ 1292 w 1309"/>
                  <a:gd name="T9" fmla="*/ 7 h 74"/>
                  <a:gd name="T10" fmla="*/ 1298 w 1309"/>
                  <a:gd name="T11" fmla="*/ 11 h 74"/>
                  <a:gd name="T12" fmla="*/ 1302 w 1309"/>
                  <a:gd name="T13" fmla="*/ 16 h 74"/>
                  <a:gd name="T14" fmla="*/ 1306 w 1309"/>
                  <a:gd name="T15" fmla="*/ 23 h 74"/>
                  <a:gd name="T16" fmla="*/ 1308 w 1309"/>
                  <a:gd name="T17" fmla="*/ 30 h 74"/>
                  <a:gd name="T18" fmla="*/ 1309 w 1309"/>
                  <a:gd name="T19" fmla="*/ 38 h 74"/>
                  <a:gd name="T20" fmla="*/ 1309 w 1309"/>
                  <a:gd name="T21" fmla="*/ 38 h 74"/>
                  <a:gd name="T22" fmla="*/ 1308 w 1309"/>
                  <a:gd name="T23" fmla="*/ 44 h 74"/>
                  <a:gd name="T24" fmla="*/ 1306 w 1309"/>
                  <a:gd name="T25" fmla="*/ 51 h 74"/>
                  <a:gd name="T26" fmla="*/ 1302 w 1309"/>
                  <a:gd name="T27" fmla="*/ 58 h 74"/>
                  <a:gd name="T28" fmla="*/ 1298 w 1309"/>
                  <a:gd name="T29" fmla="*/ 64 h 74"/>
                  <a:gd name="T30" fmla="*/ 1292 w 1309"/>
                  <a:gd name="T31" fmla="*/ 67 h 74"/>
                  <a:gd name="T32" fmla="*/ 1286 w 1309"/>
                  <a:gd name="T33" fmla="*/ 71 h 74"/>
                  <a:gd name="T34" fmla="*/ 1280 w 1309"/>
                  <a:gd name="T35" fmla="*/ 73 h 74"/>
                  <a:gd name="T36" fmla="*/ 1272 w 1309"/>
                  <a:gd name="T37" fmla="*/ 74 h 74"/>
                  <a:gd name="T38" fmla="*/ 36 w 1309"/>
                  <a:gd name="T39" fmla="*/ 74 h 74"/>
                  <a:gd name="T40" fmla="*/ 30 w 1309"/>
                  <a:gd name="T41" fmla="*/ 73 h 74"/>
                  <a:gd name="T42" fmla="*/ 23 w 1309"/>
                  <a:gd name="T43" fmla="*/ 71 h 74"/>
                  <a:gd name="T44" fmla="*/ 16 w 1309"/>
                  <a:gd name="T45" fmla="*/ 67 h 74"/>
                  <a:gd name="T46" fmla="*/ 10 w 1309"/>
                  <a:gd name="T47" fmla="*/ 64 h 74"/>
                  <a:gd name="T48" fmla="*/ 6 w 1309"/>
                  <a:gd name="T49" fmla="*/ 58 h 74"/>
                  <a:gd name="T50" fmla="*/ 2 w 1309"/>
                  <a:gd name="T51" fmla="*/ 51 h 74"/>
                  <a:gd name="T52" fmla="*/ 1 w 1309"/>
                  <a:gd name="T53" fmla="*/ 44 h 74"/>
                  <a:gd name="T54" fmla="*/ 0 w 1309"/>
                  <a:gd name="T55" fmla="*/ 38 h 74"/>
                  <a:gd name="T56" fmla="*/ 0 w 1309"/>
                  <a:gd name="T57" fmla="*/ 38 h 74"/>
                  <a:gd name="T58" fmla="*/ 1 w 1309"/>
                  <a:gd name="T59" fmla="*/ 30 h 74"/>
                  <a:gd name="T60" fmla="*/ 2 w 1309"/>
                  <a:gd name="T61" fmla="*/ 23 h 74"/>
                  <a:gd name="T62" fmla="*/ 6 w 1309"/>
                  <a:gd name="T63" fmla="*/ 16 h 74"/>
                  <a:gd name="T64" fmla="*/ 10 w 1309"/>
                  <a:gd name="T65" fmla="*/ 11 h 74"/>
                  <a:gd name="T66" fmla="*/ 16 w 1309"/>
                  <a:gd name="T67" fmla="*/ 7 h 74"/>
                  <a:gd name="T68" fmla="*/ 23 w 1309"/>
                  <a:gd name="T69" fmla="*/ 3 h 74"/>
                  <a:gd name="T70" fmla="*/ 30 w 1309"/>
                  <a:gd name="T71" fmla="*/ 1 h 74"/>
                  <a:gd name="T72" fmla="*/ 36 w 1309"/>
                  <a:gd name="T7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09" h="74">
                    <a:moveTo>
                      <a:pt x="36" y="0"/>
                    </a:moveTo>
                    <a:lnTo>
                      <a:pt x="1272" y="0"/>
                    </a:lnTo>
                    <a:lnTo>
                      <a:pt x="1280" y="1"/>
                    </a:lnTo>
                    <a:lnTo>
                      <a:pt x="1286" y="3"/>
                    </a:lnTo>
                    <a:lnTo>
                      <a:pt x="1292" y="7"/>
                    </a:lnTo>
                    <a:lnTo>
                      <a:pt x="1298" y="11"/>
                    </a:lnTo>
                    <a:lnTo>
                      <a:pt x="1302" y="16"/>
                    </a:lnTo>
                    <a:lnTo>
                      <a:pt x="1306" y="23"/>
                    </a:lnTo>
                    <a:lnTo>
                      <a:pt x="1308" y="30"/>
                    </a:lnTo>
                    <a:lnTo>
                      <a:pt x="1309" y="38"/>
                    </a:lnTo>
                    <a:lnTo>
                      <a:pt x="1309" y="38"/>
                    </a:lnTo>
                    <a:lnTo>
                      <a:pt x="1308" y="44"/>
                    </a:lnTo>
                    <a:lnTo>
                      <a:pt x="1306" y="51"/>
                    </a:lnTo>
                    <a:lnTo>
                      <a:pt x="1302" y="58"/>
                    </a:lnTo>
                    <a:lnTo>
                      <a:pt x="1298" y="64"/>
                    </a:lnTo>
                    <a:lnTo>
                      <a:pt x="1292" y="67"/>
                    </a:lnTo>
                    <a:lnTo>
                      <a:pt x="1286" y="71"/>
                    </a:lnTo>
                    <a:lnTo>
                      <a:pt x="1280" y="73"/>
                    </a:lnTo>
                    <a:lnTo>
                      <a:pt x="1272" y="74"/>
                    </a:lnTo>
                    <a:lnTo>
                      <a:pt x="36" y="74"/>
                    </a:lnTo>
                    <a:lnTo>
                      <a:pt x="30" y="73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0" y="64"/>
                    </a:lnTo>
                    <a:lnTo>
                      <a:pt x="6" y="58"/>
                    </a:lnTo>
                    <a:lnTo>
                      <a:pt x="2" y="51"/>
                    </a:lnTo>
                    <a:lnTo>
                      <a:pt x="1" y="4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0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0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13"/>
              <p:cNvSpPr>
                <a:spLocks noChangeArrowheads="1"/>
              </p:cNvSpPr>
              <p:nvPr/>
            </p:nvSpPr>
            <p:spPr bwMode="auto">
              <a:xfrm>
                <a:off x="3605213" y="142875"/>
                <a:ext cx="369888" cy="20638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645948" y="2138884"/>
              <a:ext cx="30171" cy="1015173"/>
              <a:chOff x="2057454" y="822328"/>
              <a:chExt cx="30149" cy="1014410"/>
            </a:xfrm>
          </p:grpSpPr>
          <p:sp>
            <p:nvSpPr>
              <p:cNvPr id="160" name="Freeform 6"/>
              <p:cNvSpPr>
                <a:spLocks/>
              </p:cNvSpPr>
              <p:nvPr/>
            </p:nvSpPr>
            <p:spPr bwMode="auto">
              <a:xfrm>
                <a:off x="2057478" y="828677"/>
                <a:ext cx="19050" cy="200025"/>
              </a:xfrm>
              <a:custGeom>
                <a:avLst/>
                <a:gdLst>
                  <a:gd name="T0" fmla="*/ 0 w 74"/>
                  <a:gd name="T1" fmla="*/ 723 h 760"/>
                  <a:gd name="T2" fmla="*/ 0 w 74"/>
                  <a:gd name="T3" fmla="*/ 37 h 760"/>
                  <a:gd name="T4" fmla="*/ 1 w 74"/>
                  <a:gd name="T5" fmla="*/ 29 h 760"/>
                  <a:gd name="T6" fmla="*/ 3 w 74"/>
                  <a:gd name="T7" fmla="*/ 22 h 760"/>
                  <a:gd name="T8" fmla="*/ 7 w 74"/>
                  <a:gd name="T9" fmla="*/ 16 h 760"/>
                  <a:gd name="T10" fmla="*/ 11 w 74"/>
                  <a:gd name="T11" fmla="*/ 11 h 760"/>
                  <a:gd name="T12" fmla="*/ 16 w 74"/>
                  <a:gd name="T13" fmla="*/ 6 h 760"/>
                  <a:gd name="T14" fmla="*/ 23 w 74"/>
                  <a:gd name="T15" fmla="*/ 3 h 760"/>
                  <a:gd name="T16" fmla="*/ 30 w 74"/>
                  <a:gd name="T17" fmla="*/ 1 h 760"/>
                  <a:gd name="T18" fmla="*/ 38 w 74"/>
                  <a:gd name="T19" fmla="*/ 0 h 760"/>
                  <a:gd name="T20" fmla="*/ 38 w 74"/>
                  <a:gd name="T21" fmla="*/ 0 h 760"/>
                  <a:gd name="T22" fmla="*/ 44 w 74"/>
                  <a:gd name="T23" fmla="*/ 1 h 760"/>
                  <a:gd name="T24" fmla="*/ 51 w 74"/>
                  <a:gd name="T25" fmla="*/ 3 h 760"/>
                  <a:gd name="T26" fmla="*/ 58 w 74"/>
                  <a:gd name="T27" fmla="*/ 6 h 760"/>
                  <a:gd name="T28" fmla="*/ 63 w 74"/>
                  <a:gd name="T29" fmla="*/ 11 h 760"/>
                  <a:gd name="T30" fmla="*/ 67 w 74"/>
                  <a:gd name="T31" fmla="*/ 16 h 760"/>
                  <a:gd name="T32" fmla="*/ 71 w 74"/>
                  <a:gd name="T33" fmla="*/ 22 h 760"/>
                  <a:gd name="T34" fmla="*/ 73 w 74"/>
                  <a:gd name="T35" fmla="*/ 29 h 760"/>
                  <a:gd name="T36" fmla="*/ 74 w 74"/>
                  <a:gd name="T37" fmla="*/ 37 h 760"/>
                  <a:gd name="T38" fmla="*/ 74 w 74"/>
                  <a:gd name="T39" fmla="*/ 723 h 760"/>
                  <a:gd name="T40" fmla="*/ 73 w 74"/>
                  <a:gd name="T41" fmla="*/ 730 h 760"/>
                  <a:gd name="T42" fmla="*/ 71 w 74"/>
                  <a:gd name="T43" fmla="*/ 738 h 760"/>
                  <a:gd name="T44" fmla="*/ 67 w 74"/>
                  <a:gd name="T45" fmla="*/ 744 h 760"/>
                  <a:gd name="T46" fmla="*/ 63 w 74"/>
                  <a:gd name="T47" fmla="*/ 750 h 760"/>
                  <a:gd name="T48" fmla="*/ 58 w 74"/>
                  <a:gd name="T49" fmla="*/ 754 h 760"/>
                  <a:gd name="T50" fmla="*/ 51 w 74"/>
                  <a:gd name="T51" fmla="*/ 758 h 760"/>
                  <a:gd name="T52" fmla="*/ 44 w 74"/>
                  <a:gd name="T53" fmla="*/ 760 h 760"/>
                  <a:gd name="T54" fmla="*/ 38 w 74"/>
                  <a:gd name="T55" fmla="*/ 760 h 760"/>
                  <a:gd name="T56" fmla="*/ 38 w 74"/>
                  <a:gd name="T57" fmla="*/ 760 h 760"/>
                  <a:gd name="T58" fmla="*/ 30 w 74"/>
                  <a:gd name="T59" fmla="*/ 760 h 760"/>
                  <a:gd name="T60" fmla="*/ 23 w 74"/>
                  <a:gd name="T61" fmla="*/ 758 h 760"/>
                  <a:gd name="T62" fmla="*/ 16 w 74"/>
                  <a:gd name="T63" fmla="*/ 754 h 760"/>
                  <a:gd name="T64" fmla="*/ 11 w 74"/>
                  <a:gd name="T65" fmla="*/ 750 h 760"/>
                  <a:gd name="T66" fmla="*/ 7 w 74"/>
                  <a:gd name="T67" fmla="*/ 744 h 760"/>
                  <a:gd name="T68" fmla="*/ 3 w 74"/>
                  <a:gd name="T69" fmla="*/ 738 h 760"/>
                  <a:gd name="T70" fmla="*/ 1 w 74"/>
                  <a:gd name="T71" fmla="*/ 730 h 760"/>
                  <a:gd name="T72" fmla="*/ 0 w 74"/>
                  <a:gd name="T73" fmla="*/ 723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7"/>
              <p:cNvSpPr>
                <a:spLocks/>
              </p:cNvSpPr>
              <p:nvPr/>
            </p:nvSpPr>
            <p:spPr bwMode="auto">
              <a:xfrm>
                <a:off x="2057454" y="1281117"/>
                <a:ext cx="19050" cy="155575"/>
              </a:xfrm>
              <a:custGeom>
                <a:avLst/>
                <a:gdLst>
                  <a:gd name="T0" fmla="*/ 0 w 74"/>
                  <a:gd name="T1" fmla="*/ 550 h 588"/>
                  <a:gd name="T2" fmla="*/ 0 w 74"/>
                  <a:gd name="T3" fmla="*/ 37 h 588"/>
                  <a:gd name="T4" fmla="*/ 1 w 74"/>
                  <a:gd name="T5" fmla="*/ 29 h 588"/>
                  <a:gd name="T6" fmla="*/ 3 w 74"/>
                  <a:gd name="T7" fmla="*/ 22 h 588"/>
                  <a:gd name="T8" fmla="*/ 7 w 74"/>
                  <a:gd name="T9" fmla="*/ 17 h 588"/>
                  <a:gd name="T10" fmla="*/ 11 w 74"/>
                  <a:gd name="T11" fmla="*/ 11 h 588"/>
                  <a:gd name="T12" fmla="*/ 16 w 74"/>
                  <a:gd name="T13" fmla="*/ 6 h 588"/>
                  <a:gd name="T14" fmla="*/ 23 w 74"/>
                  <a:gd name="T15" fmla="*/ 3 h 588"/>
                  <a:gd name="T16" fmla="*/ 30 w 74"/>
                  <a:gd name="T17" fmla="*/ 1 h 588"/>
                  <a:gd name="T18" fmla="*/ 38 w 74"/>
                  <a:gd name="T19" fmla="*/ 0 h 588"/>
                  <a:gd name="T20" fmla="*/ 38 w 74"/>
                  <a:gd name="T21" fmla="*/ 0 h 588"/>
                  <a:gd name="T22" fmla="*/ 44 w 74"/>
                  <a:gd name="T23" fmla="*/ 1 h 588"/>
                  <a:gd name="T24" fmla="*/ 51 w 74"/>
                  <a:gd name="T25" fmla="*/ 3 h 588"/>
                  <a:gd name="T26" fmla="*/ 58 w 74"/>
                  <a:gd name="T27" fmla="*/ 6 h 588"/>
                  <a:gd name="T28" fmla="*/ 63 w 74"/>
                  <a:gd name="T29" fmla="*/ 11 h 588"/>
                  <a:gd name="T30" fmla="*/ 67 w 74"/>
                  <a:gd name="T31" fmla="*/ 17 h 588"/>
                  <a:gd name="T32" fmla="*/ 71 w 74"/>
                  <a:gd name="T33" fmla="*/ 22 h 588"/>
                  <a:gd name="T34" fmla="*/ 73 w 74"/>
                  <a:gd name="T35" fmla="*/ 29 h 588"/>
                  <a:gd name="T36" fmla="*/ 74 w 74"/>
                  <a:gd name="T37" fmla="*/ 37 h 588"/>
                  <a:gd name="T38" fmla="*/ 74 w 74"/>
                  <a:gd name="T39" fmla="*/ 550 h 588"/>
                  <a:gd name="T40" fmla="*/ 73 w 74"/>
                  <a:gd name="T41" fmla="*/ 558 h 588"/>
                  <a:gd name="T42" fmla="*/ 71 w 74"/>
                  <a:gd name="T43" fmla="*/ 565 h 588"/>
                  <a:gd name="T44" fmla="*/ 67 w 74"/>
                  <a:gd name="T45" fmla="*/ 571 h 588"/>
                  <a:gd name="T46" fmla="*/ 63 w 74"/>
                  <a:gd name="T47" fmla="*/ 576 h 588"/>
                  <a:gd name="T48" fmla="*/ 58 w 74"/>
                  <a:gd name="T49" fmla="*/ 581 h 588"/>
                  <a:gd name="T50" fmla="*/ 51 w 74"/>
                  <a:gd name="T51" fmla="*/ 584 h 588"/>
                  <a:gd name="T52" fmla="*/ 44 w 74"/>
                  <a:gd name="T53" fmla="*/ 587 h 588"/>
                  <a:gd name="T54" fmla="*/ 38 w 74"/>
                  <a:gd name="T55" fmla="*/ 588 h 588"/>
                  <a:gd name="T56" fmla="*/ 38 w 74"/>
                  <a:gd name="T57" fmla="*/ 588 h 588"/>
                  <a:gd name="T58" fmla="*/ 30 w 74"/>
                  <a:gd name="T59" fmla="*/ 587 h 588"/>
                  <a:gd name="T60" fmla="*/ 23 w 74"/>
                  <a:gd name="T61" fmla="*/ 584 h 588"/>
                  <a:gd name="T62" fmla="*/ 16 w 74"/>
                  <a:gd name="T63" fmla="*/ 581 h 588"/>
                  <a:gd name="T64" fmla="*/ 11 w 74"/>
                  <a:gd name="T65" fmla="*/ 576 h 588"/>
                  <a:gd name="T66" fmla="*/ 7 w 74"/>
                  <a:gd name="T67" fmla="*/ 571 h 588"/>
                  <a:gd name="T68" fmla="*/ 3 w 74"/>
                  <a:gd name="T69" fmla="*/ 565 h 588"/>
                  <a:gd name="T70" fmla="*/ 1 w 74"/>
                  <a:gd name="T71" fmla="*/ 558 h 588"/>
                  <a:gd name="T72" fmla="*/ 0 w 74"/>
                  <a:gd name="T73" fmla="*/ 55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8"/>
              <p:cNvSpPr>
                <a:spLocks/>
              </p:cNvSpPr>
              <p:nvPr/>
            </p:nvSpPr>
            <p:spPr bwMode="auto">
              <a:xfrm>
                <a:off x="2057473" y="1676404"/>
                <a:ext cx="19050" cy="155575"/>
              </a:xfrm>
              <a:custGeom>
                <a:avLst/>
                <a:gdLst>
                  <a:gd name="T0" fmla="*/ 0 w 74"/>
                  <a:gd name="T1" fmla="*/ 551 h 587"/>
                  <a:gd name="T2" fmla="*/ 0 w 74"/>
                  <a:gd name="T3" fmla="*/ 38 h 587"/>
                  <a:gd name="T4" fmla="*/ 1 w 74"/>
                  <a:gd name="T5" fmla="*/ 30 h 587"/>
                  <a:gd name="T6" fmla="*/ 3 w 74"/>
                  <a:gd name="T7" fmla="*/ 23 h 587"/>
                  <a:gd name="T8" fmla="*/ 7 w 74"/>
                  <a:gd name="T9" fmla="*/ 16 h 587"/>
                  <a:gd name="T10" fmla="*/ 11 w 74"/>
                  <a:gd name="T11" fmla="*/ 11 h 587"/>
                  <a:gd name="T12" fmla="*/ 16 w 74"/>
                  <a:gd name="T13" fmla="*/ 7 h 587"/>
                  <a:gd name="T14" fmla="*/ 23 w 74"/>
                  <a:gd name="T15" fmla="*/ 3 h 587"/>
                  <a:gd name="T16" fmla="*/ 30 w 74"/>
                  <a:gd name="T17" fmla="*/ 1 h 587"/>
                  <a:gd name="T18" fmla="*/ 38 w 74"/>
                  <a:gd name="T19" fmla="*/ 0 h 587"/>
                  <a:gd name="T20" fmla="*/ 38 w 74"/>
                  <a:gd name="T21" fmla="*/ 0 h 587"/>
                  <a:gd name="T22" fmla="*/ 44 w 74"/>
                  <a:gd name="T23" fmla="*/ 1 h 587"/>
                  <a:gd name="T24" fmla="*/ 51 w 74"/>
                  <a:gd name="T25" fmla="*/ 3 h 587"/>
                  <a:gd name="T26" fmla="*/ 58 w 74"/>
                  <a:gd name="T27" fmla="*/ 7 h 587"/>
                  <a:gd name="T28" fmla="*/ 63 w 74"/>
                  <a:gd name="T29" fmla="*/ 11 h 587"/>
                  <a:gd name="T30" fmla="*/ 67 w 74"/>
                  <a:gd name="T31" fmla="*/ 16 h 587"/>
                  <a:gd name="T32" fmla="*/ 71 w 74"/>
                  <a:gd name="T33" fmla="*/ 23 h 587"/>
                  <a:gd name="T34" fmla="*/ 73 w 74"/>
                  <a:gd name="T35" fmla="*/ 30 h 587"/>
                  <a:gd name="T36" fmla="*/ 74 w 74"/>
                  <a:gd name="T37" fmla="*/ 38 h 587"/>
                  <a:gd name="T38" fmla="*/ 74 w 74"/>
                  <a:gd name="T39" fmla="*/ 551 h 587"/>
                  <a:gd name="T40" fmla="*/ 73 w 74"/>
                  <a:gd name="T41" fmla="*/ 557 h 587"/>
                  <a:gd name="T42" fmla="*/ 71 w 74"/>
                  <a:gd name="T43" fmla="*/ 564 h 587"/>
                  <a:gd name="T44" fmla="*/ 67 w 74"/>
                  <a:gd name="T45" fmla="*/ 571 h 587"/>
                  <a:gd name="T46" fmla="*/ 63 w 74"/>
                  <a:gd name="T47" fmla="*/ 577 h 587"/>
                  <a:gd name="T48" fmla="*/ 58 w 74"/>
                  <a:gd name="T49" fmla="*/ 581 h 587"/>
                  <a:gd name="T50" fmla="*/ 51 w 74"/>
                  <a:gd name="T51" fmla="*/ 585 h 587"/>
                  <a:gd name="T52" fmla="*/ 44 w 74"/>
                  <a:gd name="T53" fmla="*/ 586 h 587"/>
                  <a:gd name="T54" fmla="*/ 38 w 74"/>
                  <a:gd name="T55" fmla="*/ 587 h 587"/>
                  <a:gd name="T56" fmla="*/ 38 w 74"/>
                  <a:gd name="T57" fmla="*/ 587 h 587"/>
                  <a:gd name="T58" fmla="*/ 30 w 74"/>
                  <a:gd name="T59" fmla="*/ 586 h 587"/>
                  <a:gd name="T60" fmla="*/ 23 w 74"/>
                  <a:gd name="T61" fmla="*/ 585 h 587"/>
                  <a:gd name="T62" fmla="*/ 16 w 74"/>
                  <a:gd name="T63" fmla="*/ 581 h 587"/>
                  <a:gd name="T64" fmla="*/ 11 w 74"/>
                  <a:gd name="T65" fmla="*/ 577 h 587"/>
                  <a:gd name="T66" fmla="*/ 7 w 74"/>
                  <a:gd name="T67" fmla="*/ 571 h 587"/>
                  <a:gd name="T68" fmla="*/ 3 w 74"/>
                  <a:gd name="T69" fmla="*/ 564 h 587"/>
                  <a:gd name="T70" fmla="*/ 1 w 74"/>
                  <a:gd name="T71" fmla="*/ 557 h 587"/>
                  <a:gd name="T72" fmla="*/ 0 w 74"/>
                  <a:gd name="T73" fmla="*/ 551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9"/>
              <p:cNvSpPr>
                <a:spLocks noChangeArrowheads="1"/>
              </p:cNvSpPr>
              <p:nvPr/>
            </p:nvSpPr>
            <p:spPr bwMode="auto">
              <a:xfrm>
                <a:off x="2066965" y="822328"/>
                <a:ext cx="20638" cy="214313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10"/>
              <p:cNvSpPr>
                <a:spLocks noChangeArrowheads="1"/>
              </p:cNvSpPr>
              <p:nvPr/>
            </p:nvSpPr>
            <p:spPr bwMode="auto">
              <a:xfrm>
                <a:off x="2066960" y="1276353"/>
                <a:ext cx="20638" cy="165101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11"/>
              <p:cNvSpPr>
                <a:spLocks noChangeArrowheads="1"/>
              </p:cNvSpPr>
              <p:nvPr/>
            </p:nvSpPr>
            <p:spPr bwMode="auto">
              <a:xfrm>
                <a:off x="2066925" y="1670049"/>
                <a:ext cx="20638" cy="166689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8" name="Freeform 14"/>
            <p:cNvSpPr>
              <a:spLocks/>
            </p:cNvSpPr>
            <p:nvPr/>
          </p:nvSpPr>
          <p:spPr bwMode="auto">
            <a:xfrm>
              <a:off x="672981" y="1474806"/>
              <a:ext cx="2260719" cy="4804226"/>
            </a:xfrm>
            <a:custGeom>
              <a:avLst/>
              <a:gdLst>
                <a:gd name="T0" fmla="*/ 7316 w 8536"/>
                <a:gd name="T1" fmla="*/ 1 h 18144"/>
                <a:gd name="T2" fmla="*/ 7508 w 8536"/>
                <a:gd name="T3" fmla="*/ 26 h 18144"/>
                <a:gd name="T4" fmla="*/ 7691 w 8536"/>
                <a:gd name="T5" fmla="*/ 77 h 18144"/>
                <a:gd name="T6" fmla="*/ 7862 w 8536"/>
                <a:gd name="T7" fmla="*/ 155 h 18144"/>
                <a:gd name="T8" fmla="*/ 8018 w 8536"/>
                <a:gd name="T9" fmla="*/ 255 h 18144"/>
                <a:gd name="T10" fmla="*/ 8158 w 8536"/>
                <a:gd name="T11" fmla="*/ 377 h 18144"/>
                <a:gd name="T12" fmla="*/ 8279 w 8536"/>
                <a:gd name="T13" fmla="*/ 517 h 18144"/>
                <a:gd name="T14" fmla="*/ 8380 w 8536"/>
                <a:gd name="T15" fmla="*/ 674 h 18144"/>
                <a:gd name="T16" fmla="*/ 8457 w 8536"/>
                <a:gd name="T17" fmla="*/ 845 h 18144"/>
                <a:gd name="T18" fmla="*/ 8510 w 8536"/>
                <a:gd name="T19" fmla="*/ 1027 h 18144"/>
                <a:gd name="T20" fmla="*/ 8535 w 8536"/>
                <a:gd name="T21" fmla="*/ 1218 h 18144"/>
                <a:gd name="T22" fmla="*/ 8535 w 8536"/>
                <a:gd name="T23" fmla="*/ 16924 h 18144"/>
                <a:gd name="T24" fmla="*/ 8510 w 8536"/>
                <a:gd name="T25" fmla="*/ 17117 h 18144"/>
                <a:gd name="T26" fmla="*/ 8457 w 8536"/>
                <a:gd name="T27" fmla="*/ 17299 h 18144"/>
                <a:gd name="T28" fmla="*/ 8380 w 8536"/>
                <a:gd name="T29" fmla="*/ 17470 h 18144"/>
                <a:gd name="T30" fmla="*/ 8279 w 8536"/>
                <a:gd name="T31" fmla="*/ 17626 h 18144"/>
                <a:gd name="T32" fmla="*/ 8158 w 8536"/>
                <a:gd name="T33" fmla="*/ 17767 h 18144"/>
                <a:gd name="T34" fmla="*/ 8018 w 8536"/>
                <a:gd name="T35" fmla="*/ 17888 h 18144"/>
                <a:gd name="T36" fmla="*/ 7862 w 8536"/>
                <a:gd name="T37" fmla="*/ 17988 h 18144"/>
                <a:gd name="T38" fmla="*/ 7691 w 8536"/>
                <a:gd name="T39" fmla="*/ 18065 h 18144"/>
                <a:gd name="T40" fmla="*/ 7508 w 8536"/>
                <a:gd name="T41" fmla="*/ 18118 h 18144"/>
                <a:gd name="T42" fmla="*/ 7316 w 8536"/>
                <a:gd name="T43" fmla="*/ 18143 h 18144"/>
                <a:gd name="T44" fmla="*/ 1220 w 8536"/>
                <a:gd name="T45" fmla="*/ 18143 h 18144"/>
                <a:gd name="T46" fmla="*/ 1027 w 8536"/>
                <a:gd name="T47" fmla="*/ 18118 h 18144"/>
                <a:gd name="T48" fmla="*/ 845 w 8536"/>
                <a:gd name="T49" fmla="*/ 18065 h 18144"/>
                <a:gd name="T50" fmla="*/ 674 w 8536"/>
                <a:gd name="T51" fmla="*/ 17988 h 18144"/>
                <a:gd name="T52" fmla="*/ 518 w 8536"/>
                <a:gd name="T53" fmla="*/ 17888 h 18144"/>
                <a:gd name="T54" fmla="*/ 377 w 8536"/>
                <a:gd name="T55" fmla="*/ 17767 h 18144"/>
                <a:gd name="T56" fmla="*/ 256 w 8536"/>
                <a:gd name="T57" fmla="*/ 17626 h 18144"/>
                <a:gd name="T58" fmla="*/ 156 w 8536"/>
                <a:gd name="T59" fmla="*/ 17470 h 18144"/>
                <a:gd name="T60" fmla="*/ 78 w 8536"/>
                <a:gd name="T61" fmla="*/ 17299 h 18144"/>
                <a:gd name="T62" fmla="*/ 26 w 8536"/>
                <a:gd name="T63" fmla="*/ 17117 h 18144"/>
                <a:gd name="T64" fmla="*/ 2 w 8536"/>
                <a:gd name="T65" fmla="*/ 16924 h 18144"/>
                <a:gd name="T66" fmla="*/ 2 w 8536"/>
                <a:gd name="T67" fmla="*/ 1218 h 18144"/>
                <a:gd name="T68" fmla="*/ 26 w 8536"/>
                <a:gd name="T69" fmla="*/ 1027 h 18144"/>
                <a:gd name="T70" fmla="*/ 78 w 8536"/>
                <a:gd name="T71" fmla="*/ 845 h 18144"/>
                <a:gd name="T72" fmla="*/ 156 w 8536"/>
                <a:gd name="T73" fmla="*/ 674 h 18144"/>
                <a:gd name="T74" fmla="*/ 256 w 8536"/>
                <a:gd name="T75" fmla="*/ 517 h 18144"/>
                <a:gd name="T76" fmla="*/ 377 w 8536"/>
                <a:gd name="T77" fmla="*/ 377 h 18144"/>
                <a:gd name="T78" fmla="*/ 518 w 8536"/>
                <a:gd name="T79" fmla="*/ 255 h 18144"/>
                <a:gd name="T80" fmla="*/ 674 w 8536"/>
                <a:gd name="T81" fmla="*/ 155 h 18144"/>
                <a:gd name="T82" fmla="*/ 845 w 8536"/>
                <a:gd name="T83" fmla="*/ 77 h 18144"/>
                <a:gd name="T84" fmla="*/ 1027 w 8536"/>
                <a:gd name="T85" fmla="*/ 26 h 18144"/>
                <a:gd name="T86" fmla="*/ 1220 w 8536"/>
                <a:gd name="T87" fmla="*/ 1 h 18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"/>
            <p:cNvSpPr>
              <a:spLocks/>
            </p:cNvSpPr>
            <p:nvPr/>
          </p:nvSpPr>
          <p:spPr bwMode="auto">
            <a:xfrm>
              <a:off x="695223" y="1497048"/>
              <a:ext cx="2216235" cy="4759742"/>
            </a:xfrm>
            <a:custGeom>
              <a:avLst/>
              <a:gdLst>
                <a:gd name="T0" fmla="*/ 7245 w 8370"/>
                <a:gd name="T1" fmla="*/ 2 h 17971"/>
                <a:gd name="T2" fmla="*/ 7422 w 8370"/>
                <a:gd name="T3" fmla="*/ 24 h 17971"/>
                <a:gd name="T4" fmla="*/ 7591 w 8370"/>
                <a:gd name="T5" fmla="*/ 72 h 17971"/>
                <a:gd name="T6" fmla="*/ 7748 w 8370"/>
                <a:gd name="T7" fmla="*/ 143 h 17971"/>
                <a:gd name="T8" fmla="*/ 7892 w 8370"/>
                <a:gd name="T9" fmla="*/ 236 h 17971"/>
                <a:gd name="T10" fmla="*/ 8022 w 8370"/>
                <a:gd name="T11" fmla="*/ 348 h 17971"/>
                <a:gd name="T12" fmla="*/ 8134 w 8370"/>
                <a:gd name="T13" fmla="*/ 477 h 17971"/>
                <a:gd name="T14" fmla="*/ 8226 w 8370"/>
                <a:gd name="T15" fmla="*/ 622 h 17971"/>
                <a:gd name="T16" fmla="*/ 8298 w 8370"/>
                <a:gd name="T17" fmla="*/ 779 h 17971"/>
                <a:gd name="T18" fmla="*/ 8346 w 8370"/>
                <a:gd name="T19" fmla="*/ 947 h 17971"/>
                <a:gd name="T20" fmla="*/ 8369 w 8370"/>
                <a:gd name="T21" fmla="*/ 1124 h 17971"/>
                <a:gd name="T22" fmla="*/ 8369 w 8370"/>
                <a:gd name="T23" fmla="*/ 16847 h 17971"/>
                <a:gd name="T24" fmla="*/ 8346 w 8370"/>
                <a:gd name="T25" fmla="*/ 17024 h 17971"/>
                <a:gd name="T26" fmla="*/ 8298 w 8370"/>
                <a:gd name="T27" fmla="*/ 17193 h 17971"/>
                <a:gd name="T28" fmla="*/ 8226 w 8370"/>
                <a:gd name="T29" fmla="*/ 17350 h 17971"/>
                <a:gd name="T30" fmla="*/ 8134 w 8370"/>
                <a:gd name="T31" fmla="*/ 17494 h 17971"/>
                <a:gd name="T32" fmla="*/ 8022 w 8370"/>
                <a:gd name="T33" fmla="*/ 17624 h 17971"/>
                <a:gd name="T34" fmla="*/ 7892 w 8370"/>
                <a:gd name="T35" fmla="*/ 17735 h 17971"/>
                <a:gd name="T36" fmla="*/ 7748 w 8370"/>
                <a:gd name="T37" fmla="*/ 17828 h 17971"/>
                <a:gd name="T38" fmla="*/ 7591 w 8370"/>
                <a:gd name="T39" fmla="*/ 17900 h 17971"/>
                <a:gd name="T40" fmla="*/ 7422 w 8370"/>
                <a:gd name="T41" fmla="*/ 17947 h 17971"/>
                <a:gd name="T42" fmla="*/ 7245 w 8370"/>
                <a:gd name="T43" fmla="*/ 17970 h 17971"/>
                <a:gd name="T44" fmla="*/ 1125 w 8370"/>
                <a:gd name="T45" fmla="*/ 17970 h 17971"/>
                <a:gd name="T46" fmla="*/ 948 w 8370"/>
                <a:gd name="T47" fmla="*/ 17947 h 17971"/>
                <a:gd name="T48" fmla="*/ 779 w 8370"/>
                <a:gd name="T49" fmla="*/ 17900 h 17971"/>
                <a:gd name="T50" fmla="*/ 622 w 8370"/>
                <a:gd name="T51" fmla="*/ 17828 h 17971"/>
                <a:gd name="T52" fmla="*/ 478 w 8370"/>
                <a:gd name="T53" fmla="*/ 17735 h 17971"/>
                <a:gd name="T54" fmla="*/ 349 w 8370"/>
                <a:gd name="T55" fmla="*/ 17624 h 17971"/>
                <a:gd name="T56" fmla="*/ 236 w 8370"/>
                <a:gd name="T57" fmla="*/ 17494 h 17971"/>
                <a:gd name="T58" fmla="*/ 144 w 8370"/>
                <a:gd name="T59" fmla="*/ 17350 h 17971"/>
                <a:gd name="T60" fmla="*/ 73 w 8370"/>
                <a:gd name="T61" fmla="*/ 17193 h 17971"/>
                <a:gd name="T62" fmla="*/ 24 w 8370"/>
                <a:gd name="T63" fmla="*/ 17024 h 17971"/>
                <a:gd name="T64" fmla="*/ 2 w 8370"/>
                <a:gd name="T65" fmla="*/ 16847 h 17971"/>
                <a:gd name="T66" fmla="*/ 2 w 8370"/>
                <a:gd name="T67" fmla="*/ 1124 h 17971"/>
                <a:gd name="T68" fmla="*/ 24 w 8370"/>
                <a:gd name="T69" fmla="*/ 947 h 17971"/>
                <a:gd name="T70" fmla="*/ 73 w 8370"/>
                <a:gd name="T71" fmla="*/ 779 h 17971"/>
                <a:gd name="T72" fmla="*/ 144 w 8370"/>
                <a:gd name="T73" fmla="*/ 622 h 17971"/>
                <a:gd name="T74" fmla="*/ 236 w 8370"/>
                <a:gd name="T75" fmla="*/ 477 h 17971"/>
                <a:gd name="T76" fmla="*/ 349 w 8370"/>
                <a:gd name="T77" fmla="*/ 348 h 17971"/>
                <a:gd name="T78" fmla="*/ 478 w 8370"/>
                <a:gd name="T79" fmla="*/ 236 h 17971"/>
                <a:gd name="T80" fmla="*/ 622 w 8370"/>
                <a:gd name="T81" fmla="*/ 143 h 17971"/>
                <a:gd name="T82" fmla="*/ 779 w 8370"/>
                <a:gd name="T83" fmla="*/ 72 h 17971"/>
                <a:gd name="T84" fmla="*/ 948 w 8370"/>
                <a:gd name="T85" fmla="*/ 24 h 17971"/>
                <a:gd name="T86" fmla="*/ 1125 w 8370"/>
                <a:gd name="T87" fmla="*/ 2 h 17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6"/>
            <p:cNvSpPr>
              <a:spLocks/>
            </p:cNvSpPr>
            <p:nvPr/>
          </p:nvSpPr>
          <p:spPr bwMode="auto">
            <a:xfrm>
              <a:off x="707932" y="1511346"/>
              <a:ext cx="2192404" cy="4731145"/>
            </a:xfrm>
            <a:custGeom>
              <a:avLst/>
              <a:gdLst>
                <a:gd name="T0" fmla="*/ 7193 w 8280"/>
                <a:gd name="T1" fmla="*/ 2 h 17873"/>
                <a:gd name="T2" fmla="*/ 7364 w 8280"/>
                <a:gd name="T3" fmla="*/ 23 h 17873"/>
                <a:gd name="T4" fmla="*/ 7527 w 8280"/>
                <a:gd name="T5" fmla="*/ 70 h 17873"/>
                <a:gd name="T6" fmla="*/ 7679 w 8280"/>
                <a:gd name="T7" fmla="*/ 140 h 17873"/>
                <a:gd name="T8" fmla="*/ 7819 w 8280"/>
                <a:gd name="T9" fmla="*/ 228 h 17873"/>
                <a:gd name="T10" fmla="*/ 7944 w 8280"/>
                <a:gd name="T11" fmla="*/ 337 h 17873"/>
                <a:gd name="T12" fmla="*/ 8052 w 8280"/>
                <a:gd name="T13" fmla="*/ 462 h 17873"/>
                <a:gd name="T14" fmla="*/ 8142 w 8280"/>
                <a:gd name="T15" fmla="*/ 601 h 17873"/>
                <a:gd name="T16" fmla="*/ 8211 w 8280"/>
                <a:gd name="T17" fmla="*/ 754 h 17873"/>
                <a:gd name="T18" fmla="*/ 8257 w 8280"/>
                <a:gd name="T19" fmla="*/ 916 h 17873"/>
                <a:gd name="T20" fmla="*/ 8279 w 8280"/>
                <a:gd name="T21" fmla="*/ 1088 h 17873"/>
                <a:gd name="T22" fmla="*/ 8279 w 8280"/>
                <a:gd name="T23" fmla="*/ 16786 h 17873"/>
                <a:gd name="T24" fmla="*/ 8257 w 8280"/>
                <a:gd name="T25" fmla="*/ 16957 h 17873"/>
                <a:gd name="T26" fmla="*/ 8211 w 8280"/>
                <a:gd name="T27" fmla="*/ 17120 h 17873"/>
                <a:gd name="T28" fmla="*/ 8142 w 8280"/>
                <a:gd name="T29" fmla="*/ 17273 h 17873"/>
                <a:gd name="T30" fmla="*/ 8052 w 8280"/>
                <a:gd name="T31" fmla="*/ 17412 h 17873"/>
                <a:gd name="T32" fmla="*/ 7944 w 8280"/>
                <a:gd name="T33" fmla="*/ 17536 h 17873"/>
                <a:gd name="T34" fmla="*/ 7819 w 8280"/>
                <a:gd name="T35" fmla="*/ 17644 h 17873"/>
                <a:gd name="T36" fmla="*/ 7679 w 8280"/>
                <a:gd name="T37" fmla="*/ 17734 h 17873"/>
                <a:gd name="T38" fmla="*/ 7527 w 8280"/>
                <a:gd name="T39" fmla="*/ 17803 h 17873"/>
                <a:gd name="T40" fmla="*/ 7364 w 8280"/>
                <a:gd name="T41" fmla="*/ 17849 h 17873"/>
                <a:gd name="T42" fmla="*/ 7193 w 8280"/>
                <a:gd name="T43" fmla="*/ 17871 h 17873"/>
                <a:gd name="T44" fmla="*/ 1088 w 8280"/>
                <a:gd name="T45" fmla="*/ 17871 h 17873"/>
                <a:gd name="T46" fmla="*/ 915 w 8280"/>
                <a:gd name="T47" fmla="*/ 17849 h 17873"/>
                <a:gd name="T48" fmla="*/ 752 w 8280"/>
                <a:gd name="T49" fmla="*/ 17803 h 17873"/>
                <a:gd name="T50" fmla="*/ 601 w 8280"/>
                <a:gd name="T51" fmla="*/ 17734 h 17873"/>
                <a:gd name="T52" fmla="*/ 461 w 8280"/>
                <a:gd name="T53" fmla="*/ 17644 h 17873"/>
                <a:gd name="T54" fmla="*/ 336 w 8280"/>
                <a:gd name="T55" fmla="*/ 17536 h 17873"/>
                <a:gd name="T56" fmla="*/ 228 w 8280"/>
                <a:gd name="T57" fmla="*/ 17412 h 17873"/>
                <a:gd name="T58" fmla="*/ 139 w 8280"/>
                <a:gd name="T59" fmla="*/ 17273 h 17873"/>
                <a:gd name="T60" fmla="*/ 69 w 8280"/>
                <a:gd name="T61" fmla="*/ 17120 h 17873"/>
                <a:gd name="T62" fmla="*/ 22 w 8280"/>
                <a:gd name="T63" fmla="*/ 16957 h 17873"/>
                <a:gd name="T64" fmla="*/ 1 w 8280"/>
                <a:gd name="T65" fmla="*/ 16786 h 17873"/>
                <a:gd name="T66" fmla="*/ 1 w 8280"/>
                <a:gd name="T67" fmla="*/ 1088 h 17873"/>
                <a:gd name="T68" fmla="*/ 22 w 8280"/>
                <a:gd name="T69" fmla="*/ 916 h 17873"/>
                <a:gd name="T70" fmla="*/ 69 w 8280"/>
                <a:gd name="T71" fmla="*/ 754 h 17873"/>
                <a:gd name="T72" fmla="*/ 139 w 8280"/>
                <a:gd name="T73" fmla="*/ 601 h 17873"/>
                <a:gd name="T74" fmla="*/ 228 w 8280"/>
                <a:gd name="T75" fmla="*/ 462 h 17873"/>
                <a:gd name="T76" fmla="*/ 336 w 8280"/>
                <a:gd name="T77" fmla="*/ 337 h 17873"/>
                <a:gd name="T78" fmla="*/ 461 w 8280"/>
                <a:gd name="T79" fmla="*/ 228 h 17873"/>
                <a:gd name="T80" fmla="*/ 601 w 8280"/>
                <a:gd name="T81" fmla="*/ 140 h 17873"/>
                <a:gd name="T82" fmla="*/ 752 w 8280"/>
                <a:gd name="T83" fmla="*/ 70 h 17873"/>
                <a:gd name="T84" fmla="*/ 915 w 8280"/>
                <a:gd name="T85" fmla="*/ 23 h 17873"/>
                <a:gd name="T86" fmla="*/ 1088 w 8280"/>
                <a:gd name="T87" fmla="*/ 2 h 1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7"/>
            <p:cNvSpPr>
              <a:spLocks/>
            </p:cNvSpPr>
            <p:nvPr/>
          </p:nvSpPr>
          <p:spPr bwMode="auto">
            <a:xfrm>
              <a:off x="723819" y="1527233"/>
              <a:ext cx="2159043" cy="4699372"/>
            </a:xfrm>
            <a:custGeom>
              <a:avLst/>
              <a:gdLst>
                <a:gd name="T0" fmla="*/ 7129 w 8158"/>
                <a:gd name="T1" fmla="*/ 1 h 17752"/>
                <a:gd name="T2" fmla="*/ 7291 w 8158"/>
                <a:gd name="T3" fmla="*/ 22 h 17752"/>
                <a:gd name="T4" fmla="*/ 7445 w 8158"/>
                <a:gd name="T5" fmla="*/ 66 h 17752"/>
                <a:gd name="T6" fmla="*/ 7589 w 8158"/>
                <a:gd name="T7" fmla="*/ 131 h 17752"/>
                <a:gd name="T8" fmla="*/ 7721 w 8158"/>
                <a:gd name="T9" fmla="*/ 215 h 17752"/>
                <a:gd name="T10" fmla="*/ 7839 w 8158"/>
                <a:gd name="T11" fmla="*/ 318 h 17752"/>
                <a:gd name="T12" fmla="*/ 7942 w 8158"/>
                <a:gd name="T13" fmla="*/ 436 h 17752"/>
                <a:gd name="T14" fmla="*/ 8026 w 8158"/>
                <a:gd name="T15" fmla="*/ 568 h 17752"/>
                <a:gd name="T16" fmla="*/ 8092 w 8158"/>
                <a:gd name="T17" fmla="*/ 712 h 17752"/>
                <a:gd name="T18" fmla="*/ 8136 w 8158"/>
                <a:gd name="T19" fmla="*/ 866 h 17752"/>
                <a:gd name="T20" fmla="*/ 8157 w 8158"/>
                <a:gd name="T21" fmla="*/ 1028 h 17752"/>
                <a:gd name="T22" fmla="*/ 8157 w 8158"/>
                <a:gd name="T23" fmla="*/ 16724 h 17752"/>
                <a:gd name="T24" fmla="*/ 8136 w 8158"/>
                <a:gd name="T25" fmla="*/ 16886 h 17752"/>
                <a:gd name="T26" fmla="*/ 8092 w 8158"/>
                <a:gd name="T27" fmla="*/ 17039 h 17752"/>
                <a:gd name="T28" fmla="*/ 8026 w 8158"/>
                <a:gd name="T29" fmla="*/ 17183 h 17752"/>
                <a:gd name="T30" fmla="*/ 7942 w 8158"/>
                <a:gd name="T31" fmla="*/ 17315 h 17752"/>
                <a:gd name="T32" fmla="*/ 7839 w 8158"/>
                <a:gd name="T33" fmla="*/ 17434 h 17752"/>
                <a:gd name="T34" fmla="*/ 7721 w 8158"/>
                <a:gd name="T35" fmla="*/ 17535 h 17752"/>
                <a:gd name="T36" fmla="*/ 7589 w 8158"/>
                <a:gd name="T37" fmla="*/ 17621 h 17752"/>
                <a:gd name="T38" fmla="*/ 7445 w 8158"/>
                <a:gd name="T39" fmla="*/ 17686 h 17752"/>
                <a:gd name="T40" fmla="*/ 7291 w 8158"/>
                <a:gd name="T41" fmla="*/ 17730 h 17752"/>
                <a:gd name="T42" fmla="*/ 7129 w 8158"/>
                <a:gd name="T43" fmla="*/ 17751 h 17752"/>
                <a:gd name="T44" fmla="*/ 1030 w 8158"/>
                <a:gd name="T45" fmla="*/ 17751 h 17752"/>
                <a:gd name="T46" fmla="*/ 867 w 8158"/>
                <a:gd name="T47" fmla="*/ 17730 h 17752"/>
                <a:gd name="T48" fmla="*/ 713 w 8158"/>
                <a:gd name="T49" fmla="*/ 17686 h 17752"/>
                <a:gd name="T50" fmla="*/ 569 w 8158"/>
                <a:gd name="T51" fmla="*/ 17621 h 17752"/>
                <a:gd name="T52" fmla="*/ 437 w 8158"/>
                <a:gd name="T53" fmla="*/ 17535 h 17752"/>
                <a:gd name="T54" fmla="*/ 319 w 8158"/>
                <a:gd name="T55" fmla="*/ 17434 h 17752"/>
                <a:gd name="T56" fmla="*/ 217 w 8158"/>
                <a:gd name="T57" fmla="*/ 17315 h 17752"/>
                <a:gd name="T58" fmla="*/ 131 w 8158"/>
                <a:gd name="T59" fmla="*/ 17183 h 17752"/>
                <a:gd name="T60" fmla="*/ 66 w 8158"/>
                <a:gd name="T61" fmla="*/ 17039 h 17752"/>
                <a:gd name="T62" fmla="*/ 22 w 8158"/>
                <a:gd name="T63" fmla="*/ 16886 h 17752"/>
                <a:gd name="T64" fmla="*/ 1 w 8158"/>
                <a:gd name="T65" fmla="*/ 16724 h 17752"/>
                <a:gd name="T66" fmla="*/ 1 w 8158"/>
                <a:gd name="T67" fmla="*/ 1028 h 17752"/>
                <a:gd name="T68" fmla="*/ 22 w 8158"/>
                <a:gd name="T69" fmla="*/ 866 h 17752"/>
                <a:gd name="T70" fmla="*/ 66 w 8158"/>
                <a:gd name="T71" fmla="*/ 712 h 17752"/>
                <a:gd name="T72" fmla="*/ 131 w 8158"/>
                <a:gd name="T73" fmla="*/ 568 h 17752"/>
                <a:gd name="T74" fmla="*/ 217 w 8158"/>
                <a:gd name="T75" fmla="*/ 436 h 17752"/>
                <a:gd name="T76" fmla="*/ 319 w 8158"/>
                <a:gd name="T77" fmla="*/ 318 h 17752"/>
                <a:gd name="T78" fmla="*/ 437 w 8158"/>
                <a:gd name="T79" fmla="*/ 215 h 17752"/>
                <a:gd name="T80" fmla="*/ 569 w 8158"/>
                <a:gd name="T81" fmla="*/ 131 h 17752"/>
                <a:gd name="T82" fmla="*/ 713 w 8158"/>
                <a:gd name="T83" fmla="*/ 66 h 17752"/>
                <a:gd name="T84" fmla="*/ 867 w 8158"/>
                <a:gd name="T85" fmla="*/ 22 h 17752"/>
                <a:gd name="T86" fmla="*/ 1030 w 8158"/>
                <a:gd name="T87" fmla="*/ 1 h 17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"/>
            <p:cNvSpPr>
              <a:spLocks/>
            </p:cNvSpPr>
            <p:nvPr/>
          </p:nvSpPr>
          <p:spPr bwMode="auto">
            <a:xfrm>
              <a:off x="814375" y="2134117"/>
              <a:ext cx="1987463" cy="3501493"/>
            </a:xfrm>
            <a:custGeom>
              <a:avLst/>
              <a:gdLst>
                <a:gd name="T0" fmla="*/ 60 w 7504"/>
                <a:gd name="T1" fmla="*/ 0 h 13222"/>
                <a:gd name="T2" fmla="*/ 7444 w 7504"/>
                <a:gd name="T3" fmla="*/ 0 h 13222"/>
                <a:gd name="T4" fmla="*/ 7451 w 7504"/>
                <a:gd name="T5" fmla="*/ 0 h 13222"/>
                <a:gd name="T6" fmla="*/ 7457 w 7504"/>
                <a:gd name="T7" fmla="*/ 1 h 13222"/>
                <a:gd name="T8" fmla="*/ 7462 w 7504"/>
                <a:gd name="T9" fmla="*/ 2 h 13222"/>
                <a:gd name="T10" fmla="*/ 7468 w 7504"/>
                <a:gd name="T11" fmla="*/ 5 h 13222"/>
                <a:gd name="T12" fmla="*/ 7478 w 7504"/>
                <a:gd name="T13" fmla="*/ 10 h 13222"/>
                <a:gd name="T14" fmla="*/ 7486 w 7504"/>
                <a:gd name="T15" fmla="*/ 17 h 13222"/>
                <a:gd name="T16" fmla="*/ 7494 w 7504"/>
                <a:gd name="T17" fmla="*/ 26 h 13222"/>
                <a:gd name="T18" fmla="*/ 7500 w 7504"/>
                <a:gd name="T19" fmla="*/ 36 h 13222"/>
                <a:gd name="T20" fmla="*/ 7501 w 7504"/>
                <a:gd name="T21" fmla="*/ 42 h 13222"/>
                <a:gd name="T22" fmla="*/ 7503 w 7504"/>
                <a:gd name="T23" fmla="*/ 48 h 13222"/>
                <a:gd name="T24" fmla="*/ 7504 w 7504"/>
                <a:gd name="T25" fmla="*/ 54 h 13222"/>
                <a:gd name="T26" fmla="*/ 7504 w 7504"/>
                <a:gd name="T27" fmla="*/ 59 h 13222"/>
                <a:gd name="T28" fmla="*/ 7504 w 7504"/>
                <a:gd name="T29" fmla="*/ 13161 h 13222"/>
                <a:gd name="T30" fmla="*/ 7504 w 7504"/>
                <a:gd name="T31" fmla="*/ 13167 h 13222"/>
                <a:gd name="T32" fmla="*/ 7503 w 7504"/>
                <a:gd name="T33" fmla="*/ 13174 h 13222"/>
                <a:gd name="T34" fmla="*/ 7501 w 7504"/>
                <a:gd name="T35" fmla="*/ 13179 h 13222"/>
                <a:gd name="T36" fmla="*/ 7500 w 7504"/>
                <a:gd name="T37" fmla="*/ 13185 h 13222"/>
                <a:gd name="T38" fmla="*/ 7494 w 7504"/>
                <a:gd name="T39" fmla="*/ 13195 h 13222"/>
                <a:gd name="T40" fmla="*/ 7486 w 7504"/>
                <a:gd name="T41" fmla="*/ 13203 h 13222"/>
                <a:gd name="T42" fmla="*/ 7478 w 7504"/>
                <a:gd name="T43" fmla="*/ 13211 h 13222"/>
                <a:gd name="T44" fmla="*/ 7468 w 7504"/>
                <a:gd name="T45" fmla="*/ 13217 h 13222"/>
                <a:gd name="T46" fmla="*/ 7462 w 7504"/>
                <a:gd name="T47" fmla="*/ 13218 h 13222"/>
                <a:gd name="T48" fmla="*/ 7457 w 7504"/>
                <a:gd name="T49" fmla="*/ 13221 h 13222"/>
                <a:gd name="T50" fmla="*/ 7451 w 7504"/>
                <a:gd name="T51" fmla="*/ 13222 h 13222"/>
                <a:gd name="T52" fmla="*/ 7444 w 7504"/>
                <a:gd name="T53" fmla="*/ 13222 h 13222"/>
                <a:gd name="T54" fmla="*/ 60 w 7504"/>
                <a:gd name="T55" fmla="*/ 13222 h 13222"/>
                <a:gd name="T56" fmla="*/ 54 w 7504"/>
                <a:gd name="T57" fmla="*/ 13222 h 13222"/>
                <a:gd name="T58" fmla="*/ 48 w 7504"/>
                <a:gd name="T59" fmla="*/ 13221 h 13222"/>
                <a:gd name="T60" fmla="*/ 43 w 7504"/>
                <a:gd name="T61" fmla="*/ 13218 h 13222"/>
                <a:gd name="T62" fmla="*/ 37 w 7504"/>
                <a:gd name="T63" fmla="*/ 13217 h 13222"/>
                <a:gd name="T64" fmla="*/ 27 w 7504"/>
                <a:gd name="T65" fmla="*/ 13211 h 13222"/>
                <a:gd name="T66" fmla="*/ 18 w 7504"/>
                <a:gd name="T67" fmla="*/ 13203 h 13222"/>
                <a:gd name="T68" fmla="*/ 11 w 7504"/>
                <a:gd name="T69" fmla="*/ 13195 h 13222"/>
                <a:gd name="T70" fmla="*/ 5 w 7504"/>
                <a:gd name="T71" fmla="*/ 13185 h 13222"/>
                <a:gd name="T72" fmla="*/ 3 w 7504"/>
                <a:gd name="T73" fmla="*/ 13179 h 13222"/>
                <a:gd name="T74" fmla="*/ 2 w 7504"/>
                <a:gd name="T75" fmla="*/ 13174 h 13222"/>
                <a:gd name="T76" fmla="*/ 0 w 7504"/>
                <a:gd name="T77" fmla="*/ 13167 h 13222"/>
                <a:gd name="T78" fmla="*/ 0 w 7504"/>
                <a:gd name="T79" fmla="*/ 13161 h 13222"/>
                <a:gd name="T80" fmla="*/ 0 w 7504"/>
                <a:gd name="T81" fmla="*/ 59 h 13222"/>
                <a:gd name="T82" fmla="*/ 0 w 7504"/>
                <a:gd name="T83" fmla="*/ 54 h 13222"/>
                <a:gd name="T84" fmla="*/ 2 w 7504"/>
                <a:gd name="T85" fmla="*/ 48 h 13222"/>
                <a:gd name="T86" fmla="*/ 3 w 7504"/>
                <a:gd name="T87" fmla="*/ 42 h 13222"/>
                <a:gd name="T88" fmla="*/ 5 w 7504"/>
                <a:gd name="T89" fmla="*/ 36 h 13222"/>
                <a:gd name="T90" fmla="*/ 11 w 7504"/>
                <a:gd name="T91" fmla="*/ 26 h 13222"/>
                <a:gd name="T92" fmla="*/ 18 w 7504"/>
                <a:gd name="T93" fmla="*/ 17 h 13222"/>
                <a:gd name="T94" fmla="*/ 27 w 7504"/>
                <a:gd name="T95" fmla="*/ 10 h 13222"/>
                <a:gd name="T96" fmla="*/ 37 w 7504"/>
                <a:gd name="T97" fmla="*/ 5 h 13222"/>
                <a:gd name="T98" fmla="*/ 43 w 7504"/>
                <a:gd name="T99" fmla="*/ 2 h 13222"/>
                <a:gd name="T100" fmla="*/ 48 w 7504"/>
                <a:gd name="T101" fmla="*/ 1 h 13222"/>
                <a:gd name="T102" fmla="*/ 54 w 7504"/>
                <a:gd name="T103" fmla="*/ 0 h 13222"/>
                <a:gd name="T104" fmla="*/ 60 w 7504"/>
                <a:gd name="T105" fmla="*/ 0 h 1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4" h="13222">
                  <a:moveTo>
                    <a:pt x="60" y="0"/>
                  </a:moveTo>
                  <a:lnTo>
                    <a:pt x="7444" y="0"/>
                  </a:lnTo>
                  <a:lnTo>
                    <a:pt x="7451" y="0"/>
                  </a:lnTo>
                  <a:lnTo>
                    <a:pt x="7457" y="1"/>
                  </a:lnTo>
                  <a:lnTo>
                    <a:pt x="7462" y="2"/>
                  </a:lnTo>
                  <a:lnTo>
                    <a:pt x="7468" y="5"/>
                  </a:lnTo>
                  <a:lnTo>
                    <a:pt x="7478" y="10"/>
                  </a:lnTo>
                  <a:lnTo>
                    <a:pt x="7486" y="17"/>
                  </a:lnTo>
                  <a:lnTo>
                    <a:pt x="7494" y="26"/>
                  </a:lnTo>
                  <a:lnTo>
                    <a:pt x="7500" y="36"/>
                  </a:lnTo>
                  <a:lnTo>
                    <a:pt x="7501" y="42"/>
                  </a:lnTo>
                  <a:lnTo>
                    <a:pt x="7503" y="48"/>
                  </a:lnTo>
                  <a:lnTo>
                    <a:pt x="7504" y="54"/>
                  </a:lnTo>
                  <a:lnTo>
                    <a:pt x="7504" y="59"/>
                  </a:lnTo>
                  <a:lnTo>
                    <a:pt x="7504" y="13161"/>
                  </a:lnTo>
                  <a:lnTo>
                    <a:pt x="7504" y="13167"/>
                  </a:lnTo>
                  <a:lnTo>
                    <a:pt x="7503" y="13174"/>
                  </a:lnTo>
                  <a:lnTo>
                    <a:pt x="7501" y="13179"/>
                  </a:lnTo>
                  <a:lnTo>
                    <a:pt x="7500" y="13185"/>
                  </a:lnTo>
                  <a:lnTo>
                    <a:pt x="7494" y="13195"/>
                  </a:lnTo>
                  <a:lnTo>
                    <a:pt x="7486" y="13203"/>
                  </a:lnTo>
                  <a:lnTo>
                    <a:pt x="7478" y="13211"/>
                  </a:lnTo>
                  <a:lnTo>
                    <a:pt x="7468" y="13217"/>
                  </a:lnTo>
                  <a:lnTo>
                    <a:pt x="7462" y="13218"/>
                  </a:lnTo>
                  <a:lnTo>
                    <a:pt x="7457" y="13221"/>
                  </a:lnTo>
                  <a:lnTo>
                    <a:pt x="7451" y="13222"/>
                  </a:lnTo>
                  <a:lnTo>
                    <a:pt x="7444" y="13222"/>
                  </a:lnTo>
                  <a:lnTo>
                    <a:pt x="60" y="13222"/>
                  </a:lnTo>
                  <a:lnTo>
                    <a:pt x="54" y="13222"/>
                  </a:lnTo>
                  <a:lnTo>
                    <a:pt x="48" y="13221"/>
                  </a:lnTo>
                  <a:lnTo>
                    <a:pt x="43" y="13218"/>
                  </a:lnTo>
                  <a:lnTo>
                    <a:pt x="37" y="13217"/>
                  </a:lnTo>
                  <a:lnTo>
                    <a:pt x="27" y="13211"/>
                  </a:lnTo>
                  <a:lnTo>
                    <a:pt x="18" y="13203"/>
                  </a:lnTo>
                  <a:lnTo>
                    <a:pt x="11" y="13195"/>
                  </a:lnTo>
                  <a:lnTo>
                    <a:pt x="5" y="13185"/>
                  </a:lnTo>
                  <a:lnTo>
                    <a:pt x="3" y="13179"/>
                  </a:lnTo>
                  <a:lnTo>
                    <a:pt x="2" y="13174"/>
                  </a:lnTo>
                  <a:lnTo>
                    <a:pt x="0" y="13167"/>
                  </a:lnTo>
                  <a:lnTo>
                    <a:pt x="0" y="1316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3" y="42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7"/>
                  </a:lnTo>
                  <a:lnTo>
                    <a:pt x="27" y="10"/>
                  </a:lnTo>
                  <a:lnTo>
                    <a:pt x="37" y="5"/>
                  </a:lnTo>
                  <a:lnTo>
                    <a:pt x="43" y="2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841383" y="2162713"/>
              <a:ext cx="1931858" cy="344429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841383" y="2162710"/>
              <a:ext cx="1931858" cy="127095"/>
              <a:chOff x="2252642" y="846142"/>
              <a:chExt cx="1930382" cy="127001"/>
            </a:xfrm>
          </p:grpSpPr>
          <p:sp>
            <p:nvSpPr>
              <p:cNvPr id="148" name="Rectangle 20"/>
              <p:cNvSpPr>
                <a:spLocks noChangeArrowheads="1"/>
              </p:cNvSpPr>
              <p:nvPr/>
            </p:nvSpPr>
            <p:spPr bwMode="auto">
              <a:xfrm>
                <a:off x="2252642" y="846142"/>
                <a:ext cx="1930382" cy="127001"/>
              </a:xfrm>
              <a:prstGeom prst="rect">
                <a:avLst/>
              </a:prstGeom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1"/>
              <p:cNvSpPr>
                <a:spLocks noChangeArrowheads="1"/>
              </p:cNvSpPr>
              <p:nvPr/>
            </p:nvSpPr>
            <p:spPr bwMode="auto">
              <a:xfrm>
                <a:off x="2278042" y="912817"/>
                <a:ext cx="19050" cy="2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"/>
              <p:cNvSpPr>
                <a:spLocks noChangeArrowheads="1"/>
              </p:cNvSpPr>
              <p:nvPr/>
            </p:nvSpPr>
            <p:spPr bwMode="auto">
              <a:xfrm>
                <a:off x="2301854" y="908054"/>
                <a:ext cx="19050" cy="301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23"/>
              <p:cNvSpPr>
                <a:spLocks noChangeArrowheads="1"/>
              </p:cNvSpPr>
              <p:nvPr/>
            </p:nvSpPr>
            <p:spPr bwMode="auto">
              <a:xfrm>
                <a:off x="2327254" y="898529"/>
                <a:ext cx="17463" cy="396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24"/>
              <p:cNvSpPr>
                <a:spLocks noChangeArrowheads="1"/>
              </p:cNvSpPr>
              <p:nvPr/>
            </p:nvSpPr>
            <p:spPr bwMode="auto">
              <a:xfrm>
                <a:off x="2351066" y="890592"/>
                <a:ext cx="17463" cy="476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25"/>
              <p:cNvSpPr>
                <a:spLocks noChangeArrowheads="1"/>
              </p:cNvSpPr>
              <p:nvPr/>
            </p:nvSpPr>
            <p:spPr bwMode="auto">
              <a:xfrm>
                <a:off x="2374878" y="877891"/>
                <a:ext cx="17463" cy="60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6"/>
              <p:cNvSpPr>
                <a:spLocks/>
              </p:cNvSpPr>
              <p:nvPr/>
            </p:nvSpPr>
            <p:spPr bwMode="auto">
              <a:xfrm>
                <a:off x="2432028" y="873129"/>
                <a:ext cx="96837" cy="34925"/>
              </a:xfrm>
              <a:custGeom>
                <a:avLst/>
                <a:gdLst>
                  <a:gd name="T0" fmla="*/ 195 w 362"/>
                  <a:gd name="T1" fmla="*/ 0 h 133"/>
                  <a:gd name="T2" fmla="*/ 222 w 362"/>
                  <a:gd name="T3" fmla="*/ 3 h 133"/>
                  <a:gd name="T4" fmla="*/ 248 w 362"/>
                  <a:gd name="T5" fmla="*/ 10 h 133"/>
                  <a:gd name="T6" fmla="*/ 274 w 362"/>
                  <a:gd name="T7" fmla="*/ 19 h 133"/>
                  <a:gd name="T8" fmla="*/ 296 w 362"/>
                  <a:gd name="T9" fmla="*/ 31 h 133"/>
                  <a:gd name="T10" fmla="*/ 318 w 362"/>
                  <a:gd name="T11" fmla="*/ 46 h 133"/>
                  <a:gd name="T12" fmla="*/ 337 w 362"/>
                  <a:gd name="T13" fmla="*/ 63 h 133"/>
                  <a:gd name="T14" fmla="*/ 356 w 362"/>
                  <a:gd name="T15" fmla="*/ 83 h 133"/>
                  <a:gd name="T16" fmla="*/ 321 w 362"/>
                  <a:gd name="T17" fmla="*/ 133 h 133"/>
                  <a:gd name="T18" fmla="*/ 309 w 362"/>
                  <a:gd name="T19" fmla="*/ 116 h 133"/>
                  <a:gd name="T20" fmla="*/ 295 w 362"/>
                  <a:gd name="T21" fmla="*/ 101 h 133"/>
                  <a:gd name="T22" fmla="*/ 279 w 362"/>
                  <a:gd name="T23" fmla="*/ 87 h 133"/>
                  <a:gd name="T24" fmla="*/ 262 w 362"/>
                  <a:gd name="T25" fmla="*/ 77 h 133"/>
                  <a:gd name="T26" fmla="*/ 244 w 362"/>
                  <a:gd name="T27" fmla="*/ 68 h 133"/>
                  <a:gd name="T28" fmla="*/ 223 w 362"/>
                  <a:gd name="T29" fmla="*/ 61 h 133"/>
                  <a:gd name="T30" fmla="*/ 203 w 362"/>
                  <a:gd name="T31" fmla="*/ 57 h 133"/>
                  <a:gd name="T32" fmla="*/ 181 w 362"/>
                  <a:gd name="T33" fmla="*/ 55 h 133"/>
                  <a:gd name="T34" fmla="*/ 159 w 362"/>
                  <a:gd name="T35" fmla="*/ 57 h 133"/>
                  <a:gd name="T36" fmla="*/ 139 w 362"/>
                  <a:gd name="T37" fmla="*/ 61 h 133"/>
                  <a:gd name="T38" fmla="*/ 118 w 362"/>
                  <a:gd name="T39" fmla="*/ 68 h 133"/>
                  <a:gd name="T40" fmla="*/ 100 w 362"/>
                  <a:gd name="T41" fmla="*/ 77 h 133"/>
                  <a:gd name="T42" fmla="*/ 83 w 362"/>
                  <a:gd name="T43" fmla="*/ 87 h 133"/>
                  <a:gd name="T44" fmla="*/ 67 w 362"/>
                  <a:gd name="T45" fmla="*/ 101 h 133"/>
                  <a:gd name="T46" fmla="*/ 53 w 362"/>
                  <a:gd name="T47" fmla="*/ 116 h 133"/>
                  <a:gd name="T48" fmla="*/ 41 w 362"/>
                  <a:gd name="T49" fmla="*/ 133 h 133"/>
                  <a:gd name="T50" fmla="*/ 7 w 362"/>
                  <a:gd name="T51" fmla="*/ 83 h 133"/>
                  <a:gd name="T52" fmla="*/ 25 w 362"/>
                  <a:gd name="T53" fmla="*/ 63 h 133"/>
                  <a:gd name="T54" fmla="*/ 44 w 362"/>
                  <a:gd name="T55" fmla="*/ 46 h 133"/>
                  <a:gd name="T56" fmla="*/ 66 w 362"/>
                  <a:gd name="T57" fmla="*/ 31 h 133"/>
                  <a:gd name="T58" fmla="*/ 89 w 362"/>
                  <a:gd name="T59" fmla="*/ 19 h 133"/>
                  <a:gd name="T60" fmla="*/ 114 w 362"/>
                  <a:gd name="T61" fmla="*/ 10 h 133"/>
                  <a:gd name="T62" fmla="*/ 140 w 362"/>
                  <a:gd name="T63" fmla="*/ 3 h 133"/>
                  <a:gd name="T64" fmla="*/ 167 w 362"/>
                  <a:gd name="T6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7"/>
              <p:cNvSpPr>
                <a:spLocks/>
              </p:cNvSpPr>
              <p:nvPr/>
            </p:nvSpPr>
            <p:spPr bwMode="auto">
              <a:xfrm>
                <a:off x="2449489" y="896942"/>
                <a:ext cx="61912" cy="28576"/>
              </a:xfrm>
              <a:custGeom>
                <a:avLst/>
                <a:gdLst>
                  <a:gd name="T0" fmla="*/ 117 w 235"/>
                  <a:gd name="T1" fmla="*/ 0 h 111"/>
                  <a:gd name="T2" fmla="*/ 126 w 235"/>
                  <a:gd name="T3" fmla="*/ 1 h 111"/>
                  <a:gd name="T4" fmla="*/ 135 w 235"/>
                  <a:gd name="T5" fmla="*/ 2 h 111"/>
                  <a:gd name="T6" fmla="*/ 144 w 235"/>
                  <a:gd name="T7" fmla="*/ 3 h 111"/>
                  <a:gd name="T8" fmla="*/ 154 w 235"/>
                  <a:gd name="T9" fmla="*/ 6 h 111"/>
                  <a:gd name="T10" fmla="*/ 162 w 235"/>
                  <a:gd name="T11" fmla="*/ 8 h 111"/>
                  <a:gd name="T12" fmla="*/ 171 w 235"/>
                  <a:gd name="T13" fmla="*/ 11 h 111"/>
                  <a:gd name="T14" fmla="*/ 179 w 235"/>
                  <a:gd name="T15" fmla="*/ 15 h 111"/>
                  <a:gd name="T16" fmla="*/ 186 w 235"/>
                  <a:gd name="T17" fmla="*/ 19 h 111"/>
                  <a:gd name="T18" fmla="*/ 200 w 235"/>
                  <a:gd name="T19" fmla="*/ 30 h 111"/>
                  <a:gd name="T20" fmla="*/ 214 w 235"/>
                  <a:gd name="T21" fmla="*/ 41 h 111"/>
                  <a:gd name="T22" fmla="*/ 225 w 235"/>
                  <a:gd name="T23" fmla="*/ 54 h 111"/>
                  <a:gd name="T24" fmla="*/ 235 w 235"/>
                  <a:gd name="T25" fmla="*/ 68 h 111"/>
                  <a:gd name="T26" fmla="*/ 190 w 235"/>
                  <a:gd name="T27" fmla="*/ 111 h 111"/>
                  <a:gd name="T28" fmla="*/ 186 w 235"/>
                  <a:gd name="T29" fmla="*/ 99 h 111"/>
                  <a:gd name="T30" fmla="*/ 179 w 235"/>
                  <a:gd name="T31" fmla="*/ 90 h 111"/>
                  <a:gd name="T32" fmla="*/ 172 w 235"/>
                  <a:gd name="T33" fmla="*/ 81 h 111"/>
                  <a:gd name="T34" fmla="*/ 163 w 235"/>
                  <a:gd name="T35" fmla="*/ 73 h 111"/>
                  <a:gd name="T36" fmla="*/ 152 w 235"/>
                  <a:gd name="T37" fmla="*/ 67 h 111"/>
                  <a:gd name="T38" fmla="*/ 141 w 235"/>
                  <a:gd name="T39" fmla="*/ 63 h 111"/>
                  <a:gd name="T40" fmla="*/ 130 w 235"/>
                  <a:gd name="T41" fmla="*/ 59 h 111"/>
                  <a:gd name="T42" fmla="*/ 117 w 235"/>
                  <a:gd name="T43" fmla="*/ 59 h 111"/>
                  <a:gd name="T44" fmla="*/ 105 w 235"/>
                  <a:gd name="T45" fmla="*/ 59 h 111"/>
                  <a:gd name="T46" fmla="*/ 93 w 235"/>
                  <a:gd name="T47" fmla="*/ 63 h 111"/>
                  <a:gd name="T48" fmla="*/ 82 w 235"/>
                  <a:gd name="T49" fmla="*/ 67 h 111"/>
                  <a:gd name="T50" fmla="*/ 71 w 235"/>
                  <a:gd name="T51" fmla="*/ 73 h 111"/>
                  <a:gd name="T52" fmla="*/ 64 w 235"/>
                  <a:gd name="T53" fmla="*/ 81 h 111"/>
                  <a:gd name="T54" fmla="*/ 56 w 235"/>
                  <a:gd name="T55" fmla="*/ 90 h 111"/>
                  <a:gd name="T56" fmla="*/ 49 w 235"/>
                  <a:gd name="T57" fmla="*/ 99 h 111"/>
                  <a:gd name="T58" fmla="*/ 44 w 235"/>
                  <a:gd name="T59" fmla="*/ 111 h 111"/>
                  <a:gd name="T60" fmla="*/ 0 w 235"/>
                  <a:gd name="T61" fmla="*/ 68 h 111"/>
                  <a:gd name="T62" fmla="*/ 9 w 235"/>
                  <a:gd name="T63" fmla="*/ 54 h 111"/>
                  <a:gd name="T64" fmla="*/ 20 w 235"/>
                  <a:gd name="T65" fmla="*/ 41 h 111"/>
                  <a:gd name="T66" fmla="*/ 34 w 235"/>
                  <a:gd name="T67" fmla="*/ 30 h 111"/>
                  <a:gd name="T68" fmla="*/ 49 w 235"/>
                  <a:gd name="T69" fmla="*/ 19 h 111"/>
                  <a:gd name="T70" fmla="*/ 56 w 235"/>
                  <a:gd name="T71" fmla="*/ 15 h 111"/>
                  <a:gd name="T72" fmla="*/ 64 w 235"/>
                  <a:gd name="T73" fmla="*/ 11 h 111"/>
                  <a:gd name="T74" fmla="*/ 73 w 235"/>
                  <a:gd name="T75" fmla="*/ 8 h 111"/>
                  <a:gd name="T76" fmla="*/ 81 w 235"/>
                  <a:gd name="T77" fmla="*/ 6 h 111"/>
                  <a:gd name="T78" fmla="*/ 90 w 235"/>
                  <a:gd name="T79" fmla="*/ 3 h 111"/>
                  <a:gd name="T80" fmla="*/ 99 w 235"/>
                  <a:gd name="T81" fmla="*/ 2 h 111"/>
                  <a:gd name="T82" fmla="*/ 108 w 235"/>
                  <a:gd name="T83" fmla="*/ 1 h 111"/>
                  <a:gd name="T84" fmla="*/ 117 w 235"/>
                  <a:gd name="T8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8"/>
              <p:cNvSpPr>
                <a:spLocks/>
              </p:cNvSpPr>
              <p:nvPr/>
            </p:nvSpPr>
            <p:spPr bwMode="auto">
              <a:xfrm>
                <a:off x="2468539" y="920755"/>
                <a:ext cx="23813" cy="22225"/>
              </a:xfrm>
              <a:custGeom>
                <a:avLst/>
                <a:gdLst>
                  <a:gd name="T0" fmla="*/ 42 w 84"/>
                  <a:gd name="T1" fmla="*/ 0 h 84"/>
                  <a:gd name="T2" fmla="*/ 51 w 84"/>
                  <a:gd name="T3" fmla="*/ 0 h 84"/>
                  <a:gd name="T4" fmla="*/ 59 w 84"/>
                  <a:gd name="T5" fmla="*/ 2 h 84"/>
                  <a:gd name="T6" fmla="*/ 66 w 84"/>
                  <a:gd name="T7" fmla="*/ 7 h 84"/>
                  <a:gd name="T8" fmla="*/ 72 w 84"/>
                  <a:gd name="T9" fmla="*/ 11 h 84"/>
                  <a:gd name="T10" fmla="*/ 77 w 84"/>
                  <a:gd name="T11" fmla="*/ 18 h 84"/>
                  <a:gd name="T12" fmla="*/ 81 w 84"/>
                  <a:gd name="T13" fmla="*/ 25 h 84"/>
                  <a:gd name="T14" fmla="*/ 83 w 84"/>
                  <a:gd name="T15" fmla="*/ 33 h 84"/>
                  <a:gd name="T16" fmla="*/ 84 w 84"/>
                  <a:gd name="T17" fmla="*/ 42 h 84"/>
                  <a:gd name="T18" fmla="*/ 84 w 84"/>
                  <a:gd name="T19" fmla="*/ 43 h 84"/>
                  <a:gd name="T20" fmla="*/ 84 w 84"/>
                  <a:gd name="T21" fmla="*/ 44 h 84"/>
                  <a:gd name="T22" fmla="*/ 42 w 84"/>
                  <a:gd name="T23" fmla="*/ 84 h 84"/>
                  <a:gd name="T24" fmla="*/ 0 w 84"/>
                  <a:gd name="T25" fmla="*/ 44 h 84"/>
                  <a:gd name="T26" fmla="*/ 0 w 84"/>
                  <a:gd name="T27" fmla="*/ 43 h 84"/>
                  <a:gd name="T28" fmla="*/ 0 w 84"/>
                  <a:gd name="T29" fmla="*/ 42 h 84"/>
                  <a:gd name="T30" fmla="*/ 1 w 84"/>
                  <a:gd name="T31" fmla="*/ 33 h 84"/>
                  <a:gd name="T32" fmla="*/ 3 w 84"/>
                  <a:gd name="T33" fmla="*/ 25 h 84"/>
                  <a:gd name="T34" fmla="*/ 7 w 84"/>
                  <a:gd name="T35" fmla="*/ 18 h 84"/>
                  <a:gd name="T36" fmla="*/ 12 w 84"/>
                  <a:gd name="T37" fmla="*/ 11 h 84"/>
                  <a:gd name="T38" fmla="*/ 18 w 84"/>
                  <a:gd name="T39" fmla="*/ 7 h 84"/>
                  <a:gd name="T40" fmla="*/ 26 w 84"/>
                  <a:gd name="T41" fmla="*/ 2 h 84"/>
                  <a:gd name="T42" fmla="*/ 34 w 84"/>
                  <a:gd name="T43" fmla="*/ 0 h 84"/>
                  <a:gd name="T44" fmla="*/ 42 w 84"/>
                  <a:gd name="T4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9"/>
              <p:cNvSpPr>
                <a:spLocks noEditPoints="1"/>
              </p:cNvSpPr>
              <p:nvPr/>
            </p:nvSpPr>
            <p:spPr bwMode="auto">
              <a:xfrm>
                <a:off x="4035385" y="876304"/>
                <a:ext cx="130173" cy="61913"/>
              </a:xfrm>
              <a:custGeom>
                <a:avLst/>
                <a:gdLst>
                  <a:gd name="T0" fmla="*/ 418 w 492"/>
                  <a:gd name="T1" fmla="*/ 0 h 235"/>
                  <a:gd name="T2" fmla="*/ 430 w 492"/>
                  <a:gd name="T3" fmla="*/ 2 h 235"/>
                  <a:gd name="T4" fmla="*/ 440 w 492"/>
                  <a:gd name="T5" fmla="*/ 9 h 235"/>
                  <a:gd name="T6" fmla="*/ 446 w 492"/>
                  <a:gd name="T7" fmla="*/ 19 h 235"/>
                  <a:gd name="T8" fmla="*/ 448 w 492"/>
                  <a:gd name="T9" fmla="*/ 31 h 235"/>
                  <a:gd name="T10" fmla="*/ 470 w 492"/>
                  <a:gd name="T11" fmla="*/ 58 h 235"/>
                  <a:gd name="T12" fmla="*/ 479 w 492"/>
                  <a:gd name="T13" fmla="*/ 60 h 235"/>
                  <a:gd name="T14" fmla="*/ 487 w 492"/>
                  <a:gd name="T15" fmla="*/ 65 h 235"/>
                  <a:gd name="T16" fmla="*/ 491 w 492"/>
                  <a:gd name="T17" fmla="*/ 73 h 235"/>
                  <a:gd name="T18" fmla="*/ 492 w 492"/>
                  <a:gd name="T19" fmla="*/ 82 h 235"/>
                  <a:gd name="T20" fmla="*/ 492 w 492"/>
                  <a:gd name="T21" fmla="*/ 158 h 235"/>
                  <a:gd name="T22" fmla="*/ 489 w 492"/>
                  <a:gd name="T23" fmla="*/ 166 h 235"/>
                  <a:gd name="T24" fmla="*/ 483 w 492"/>
                  <a:gd name="T25" fmla="*/ 173 h 235"/>
                  <a:gd name="T26" fmla="*/ 474 w 492"/>
                  <a:gd name="T27" fmla="*/ 177 h 235"/>
                  <a:gd name="T28" fmla="*/ 448 w 492"/>
                  <a:gd name="T29" fmla="*/ 177 h 235"/>
                  <a:gd name="T30" fmla="*/ 448 w 492"/>
                  <a:gd name="T31" fmla="*/ 211 h 235"/>
                  <a:gd name="T32" fmla="*/ 443 w 492"/>
                  <a:gd name="T33" fmla="*/ 222 h 235"/>
                  <a:gd name="T34" fmla="*/ 435 w 492"/>
                  <a:gd name="T35" fmla="*/ 230 h 235"/>
                  <a:gd name="T36" fmla="*/ 424 w 492"/>
                  <a:gd name="T37" fmla="*/ 235 h 235"/>
                  <a:gd name="T38" fmla="*/ 29 w 492"/>
                  <a:gd name="T39" fmla="*/ 235 h 235"/>
                  <a:gd name="T40" fmla="*/ 18 w 492"/>
                  <a:gd name="T41" fmla="*/ 233 h 235"/>
                  <a:gd name="T42" fmla="*/ 9 w 492"/>
                  <a:gd name="T43" fmla="*/ 227 h 235"/>
                  <a:gd name="T44" fmla="*/ 2 w 492"/>
                  <a:gd name="T45" fmla="*/ 217 h 235"/>
                  <a:gd name="T46" fmla="*/ 0 w 492"/>
                  <a:gd name="T47" fmla="*/ 205 h 235"/>
                  <a:gd name="T48" fmla="*/ 1 w 492"/>
                  <a:gd name="T49" fmla="*/ 24 h 235"/>
                  <a:gd name="T50" fmla="*/ 5 w 492"/>
                  <a:gd name="T51" fmla="*/ 14 h 235"/>
                  <a:gd name="T52" fmla="*/ 13 w 492"/>
                  <a:gd name="T53" fmla="*/ 6 h 235"/>
                  <a:gd name="T54" fmla="*/ 24 w 492"/>
                  <a:gd name="T55" fmla="*/ 1 h 235"/>
                  <a:gd name="T56" fmla="*/ 448 w 492"/>
                  <a:gd name="T57" fmla="*/ 93 h 235"/>
                  <a:gd name="T58" fmla="*/ 457 w 492"/>
                  <a:gd name="T59" fmla="*/ 141 h 235"/>
                  <a:gd name="T60" fmla="*/ 448 w 492"/>
                  <a:gd name="T61" fmla="*/ 93 h 235"/>
                  <a:gd name="T62" fmla="*/ 35 w 492"/>
                  <a:gd name="T63" fmla="*/ 35 h 235"/>
                  <a:gd name="T64" fmla="*/ 413 w 492"/>
                  <a:gd name="T65" fmla="*/ 1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40"/>
              <p:cNvSpPr>
                <a:spLocks noChangeArrowheads="1"/>
              </p:cNvSpPr>
              <p:nvPr/>
            </p:nvSpPr>
            <p:spPr bwMode="auto">
              <a:xfrm>
                <a:off x="4051266" y="890592"/>
                <a:ext cx="87312" cy="34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41"/>
              <p:cNvSpPr>
                <a:spLocks noEditPoints="1"/>
              </p:cNvSpPr>
              <p:nvPr/>
            </p:nvSpPr>
            <p:spPr bwMode="auto">
              <a:xfrm>
                <a:off x="3944937" y="862013"/>
                <a:ext cx="52388" cy="96838"/>
              </a:xfrm>
              <a:custGeom>
                <a:avLst/>
                <a:gdLst>
                  <a:gd name="T0" fmla="*/ 25 w 200"/>
                  <a:gd name="T1" fmla="*/ 73 h 367"/>
                  <a:gd name="T2" fmla="*/ 79 w 200"/>
                  <a:gd name="T3" fmla="*/ 127 h 367"/>
                  <a:gd name="T4" fmla="*/ 80 w 200"/>
                  <a:gd name="T5" fmla="*/ 0 h 367"/>
                  <a:gd name="T6" fmla="*/ 184 w 200"/>
                  <a:gd name="T7" fmla="*/ 102 h 367"/>
                  <a:gd name="T8" fmla="*/ 196 w 200"/>
                  <a:gd name="T9" fmla="*/ 114 h 367"/>
                  <a:gd name="T10" fmla="*/ 184 w 200"/>
                  <a:gd name="T11" fmla="*/ 127 h 367"/>
                  <a:gd name="T12" fmla="*/ 131 w 200"/>
                  <a:gd name="T13" fmla="*/ 179 h 367"/>
                  <a:gd name="T14" fmla="*/ 187 w 200"/>
                  <a:gd name="T15" fmla="*/ 235 h 367"/>
                  <a:gd name="T16" fmla="*/ 200 w 200"/>
                  <a:gd name="T17" fmla="*/ 246 h 367"/>
                  <a:gd name="T18" fmla="*/ 187 w 200"/>
                  <a:gd name="T19" fmla="*/ 259 h 367"/>
                  <a:gd name="T20" fmla="*/ 110 w 200"/>
                  <a:gd name="T21" fmla="*/ 338 h 367"/>
                  <a:gd name="T22" fmla="*/ 79 w 200"/>
                  <a:gd name="T23" fmla="*/ 367 h 367"/>
                  <a:gd name="T24" fmla="*/ 79 w 200"/>
                  <a:gd name="T25" fmla="*/ 325 h 367"/>
                  <a:gd name="T26" fmla="*/ 79 w 200"/>
                  <a:gd name="T27" fmla="*/ 232 h 367"/>
                  <a:gd name="T28" fmla="*/ 29 w 200"/>
                  <a:gd name="T29" fmla="*/ 283 h 367"/>
                  <a:gd name="T30" fmla="*/ 4 w 200"/>
                  <a:gd name="T31" fmla="*/ 258 h 367"/>
                  <a:gd name="T32" fmla="*/ 79 w 200"/>
                  <a:gd name="T33" fmla="*/ 182 h 367"/>
                  <a:gd name="T34" fmla="*/ 79 w 200"/>
                  <a:gd name="T35" fmla="*/ 177 h 367"/>
                  <a:gd name="T36" fmla="*/ 0 w 200"/>
                  <a:gd name="T37" fmla="*/ 98 h 367"/>
                  <a:gd name="T38" fmla="*/ 25 w 200"/>
                  <a:gd name="T39" fmla="*/ 73 h 367"/>
                  <a:gd name="T40" fmla="*/ 150 w 200"/>
                  <a:gd name="T41" fmla="*/ 246 h 367"/>
                  <a:gd name="T42" fmla="*/ 114 w 200"/>
                  <a:gd name="T43" fmla="*/ 212 h 367"/>
                  <a:gd name="T44" fmla="*/ 114 w 200"/>
                  <a:gd name="T45" fmla="*/ 282 h 367"/>
                  <a:gd name="T46" fmla="*/ 150 w 200"/>
                  <a:gd name="T47" fmla="*/ 246 h 367"/>
                  <a:gd name="T48" fmla="*/ 114 w 200"/>
                  <a:gd name="T49" fmla="*/ 82 h 367"/>
                  <a:gd name="T50" fmla="*/ 114 w 200"/>
                  <a:gd name="T51" fmla="*/ 146 h 367"/>
                  <a:gd name="T52" fmla="*/ 146 w 200"/>
                  <a:gd name="T53" fmla="*/ 114 h 367"/>
                  <a:gd name="T54" fmla="*/ 114 w 200"/>
                  <a:gd name="T55" fmla="*/ 82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1589659" y="5705512"/>
              <a:ext cx="433716" cy="433716"/>
              <a:chOff x="5940539" y="5094371"/>
              <a:chExt cx="371944" cy="371944"/>
            </a:xfrm>
          </p:grpSpPr>
          <p:sp>
            <p:nvSpPr>
              <p:cNvPr id="144" name="Freeform 33"/>
              <p:cNvSpPr>
                <a:spLocks/>
              </p:cNvSpPr>
              <p:nvPr/>
            </p:nvSpPr>
            <p:spPr bwMode="auto">
              <a:xfrm>
                <a:off x="5940539" y="5094371"/>
                <a:ext cx="371944" cy="371944"/>
              </a:xfrm>
              <a:custGeom>
                <a:avLst/>
                <a:gdLst>
                  <a:gd name="T0" fmla="*/ 904 w 1639"/>
                  <a:gd name="T1" fmla="*/ 5 h 1638"/>
                  <a:gd name="T2" fmla="*/ 1025 w 1639"/>
                  <a:gd name="T3" fmla="*/ 27 h 1638"/>
                  <a:gd name="T4" fmla="*/ 1139 w 1639"/>
                  <a:gd name="T5" fmla="*/ 64 h 1638"/>
                  <a:gd name="T6" fmla="*/ 1245 w 1639"/>
                  <a:gd name="T7" fmla="*/ 119 h 1638"/>
                  <a:gd name="T8" fmla="*/ 1342 w 1639"/>
                  <a:gd name="T9" fmla="*/ 187 h 1638"/>
                  <a:gd name="T10" fmla="*/ 1427 w 1639"/>
                  <a:gd name="T11" fmla="*/ 268 h 1638"/>
                  <a:gd name="T12" fmla="*/ 1500 w 1639"/>
                  <a:gd name="T13" fmla="*/ 362 h 1638"/>
                  <a:gd name="T14" fmla="*/ 1560 w 1639"/>
                  <a:gd name="T15" fmla="*/ 464 h 1638"/>
                  <a:gd name="T16" fmla="*/ 1603 w 1639"/>
                  <a:gd name="T17" fmla="*/ 576 h 1638"/>
                  <a:gd name="T18" fmla="*/ 1630 w 1639"/>
                  <a:gd name="T19" fmla="*/ 695 h 1638"/>
                  <a:gd name="T20" fmla="*/ 1639 w 1639"/>
                  <a:gd name="T21" fmla="*/ 820 h 1638"/>
                  <a:gd name="T22" fmla="*/ 1630 w 1639"/>
                  <a:gd name="T23" fmla="*/ 944 h 1638"/>
                  <a:gd name="T24" fmla="*/ 1603 w 1639"/>
                  <a:gd name="T25" fmla="*/ 1063 h 1638"/>
                  <a:gd name="T26" fmla="*/ 1560 w 1639"/>
                  <a:gd name="T27" fmla="*/ 1174 h 1638"/>
                  <a:gd name="T28" fmla="*/ 1500 w 1639"/>
                  <a:gd name="T29" fmla="*/ 1278 h 1638"/>
                  <a:gd name="T30" fmla="*/ 1427 w 1639"/>
                  <a:gd name="T31" fmla="*/ 1371 h 1638"/>
                  <a:gd name="T32" fmla="*/ 1342 w 1639"/>
                  <a:gd name="T33" fmla="*/ 1452 h 1638"/>
                  <a:gd name="T34" fmla="*/ 1245 w 1639"/>
                  <a:gd name="T35" fmla="*/ 1520 h 1638"/>
                  <a:gd name="T36" fmla="*/ 1139 w 1639"/>
                  <a:gd name="T37" fmla="*/ 1575 h 1638"/>
                  <a:gd name="T38" fmla="*/ 1025 w 1639"/>
                  <a:gd name="T39" fmla="*/ 1613 h 1638"/>
                  <a:gd name="T40" fmla="*/ 904 w 1639"/>
                  <a:gd name="T41" fmla="*/ 1635 h 1638"/>
                  <a:gd name="T42" fmla="*/ 778 w 1639"/>
                  <a:gd name="T43" fmla="*/ 1637 h 1638"/>
                  <a:gd name="T44" fmla="*/ 655 w 1639"/>
                  <a:gd name="T45" fmla="*/ 1623 h 1638"/>
                  <a:gd name="T46" fmla="*/ 539 w 1639"/>
                  <a:gd name="T47" fmla="*/ 1589 h 1638"/>
                  <a:gd name="T48" fmla="*/ 429 w 1639"/>
                  <a:gd name="T49" fmla="*/ 1540 h 1638"/>
                  <a:gd name="T50" fmla="*/ 330 w 1639"/>
                  <a:gd name="T51" fmla="*/ 1477 h 1638"/>
                  <a:gd name="T52" fmla="*/ 241 w 1639"/>
                  <a:gd name="T53" fmla="*/ 1399 h 1638"/>
                  <a:gd name="T54" fmla="*/ 163 w 1639"/>
                  <a:gd name="T55" fmla="*/ 1310 h 1638"/>
                  <a:gd name="T56" fmla="*/ 100 w 1639"/>
                  <a:gd name="T57" fmla="*/ 1210 h 1638"/>
                  <a:gd name="T58" fmla="*/ 51 w 1639"/>
                  <a:gd name="T59" fmla="*/ 1102 h 1638"/>
                  <a:gd name="T60" fmla="*/ 17 w 1639"/>
                  <a:gd name="T61" fmla="*/ 985 h 1638"/>
                  <a:gd name="T62" fmla="*/ 1 w 1639"/>
                  <a:gd name="T63" fmla="*/ 862 h 1638"/>
                  <a:gd name="T64" fmla="*/ 5 w 1639"/>
                  <a:gd name="T65" fmla="*/ 736 h 1638"/>
                  <a:gd name="T66" fmla="*/ 27 w 1639"/>
                  <a:gd name="T67" fmla="*/ 615 h 1638"/>
                  <a:gd name="T68" fmla="*/ 65 w 1639"/>
                  <a:gd name="T69" fmla="*/ 501 h 1638"/>
                  <a:gd name="T70" fmla="*/ 119 w 1639"/>
                  <a:gd name="T71" fmla="*/ 395 h 1638"/>
                  <a:gd name="T72" fmla="*/ 187 w 1639"/>
                  <a:gd name="T73" fmla="*/ 299 h 1638"/>
                  <a:gd name="T74" fmla="*/ 270 w 1639"/>
                  <a:gd name="T75" fmla="*/ 213 h 1638"/>
                  <a:gd name="T76" fmla="*/ 362 w 1639"/>
                  <a:gd name="T77" fmla="*/ 141 h 1638"/>
                  <a:gd name="T78" fmla="*/ 465 w 1639"/>
                  <a:gd name="T79" fmla="*/ 81 h 1638"/>
                  <a:gd name="T80" fmla="*/ 576 w 1639"/>
                  <a:gd name="T81" fmla="*/ 37 h 1638"/>
                  <a:gd name="T82" fmla="*/ 695 w 1639"/>
                  <a:gd name="T83" fmla="*/ 9 h 1638"/>
                  <a:gd name="T84" fmla="*/ 820 w 1639"/>
                  <a:gd name="T85" fmla="*/ 0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4"/>
              <p:cNvSpPr>
                <a:spLocks/>
              </p:cNvSpPr>
              <p:nvPr/>
            </p:nvSpPr>
            <p:spPr bwMode="auto">
              <a:xfrm>
                <a:off x="5951439" y="5105271"/>
                <a:ext cx="351507" cy="351507"/>
              </a:xfrm>
              <a:custGeom>
                <a:avLst/>
                <a:gdLst>
                  <a:gd name="T0" fmla="*/ 853 w 1548"/>
                  <a:gd name="T1" fmla="*/ 4 h 1547"/>
                  <a:gd name="T2" fmla="*/ 967 w 1548"/>
                  <a:gd name="T3" fmla="*/ 25 h 1547"/>
                  <a:gd name="T4" fmla="*/ 1076 w 1548"/>
                  <a:gd name="T5" fmla="*/ 61 h 1547"/>
                  <a:gd name="T6" fmla="*/ 1176 w 1548"/>
                  <a:gd name="T7" fmla="*/ 112 h 1547"/>
                  <a:gd name="T8" fmla="*/ 1266 w 1548"/>
                  <a:gd name="T9" fmla="*/ 177 h 1547"/>
                  <a:gd name="T10" fmla="*/ 1347 w 1548"/>
                  <a:gd name="T11" fmla="*/ 254 h 1547"/>
                  <a:gd name="T12" fmla="*/ 1415 w 1548"/>
                  <a:gd name="T13" fmla="*/ 341 h 1547"/>
                  <a:gd name="T14" fmla="*/ 1471 w 1548"/>
                  <a:gd name="T15" fmla="*/ 439 h 1547"/>
                  <a:gd name="T16" fmla="*/ 1514 w 1548"/>
                  <a:gd name="T17" fmla="*/ 544 h 1547"/>
                  <a:gd name="T18" fmla="*/ 1539 w 1548"/>
                  <a:gd name="T19" fmla="*/ 655 h 1547"/>
                  <a:gd name="T20" fmla="*/ 1548 w 1548"/>
                  <a:gd name="T21" fmla="*/ 774 h 1547"/>
                  <a:gd name="T22" fmla="*/ 1539 w 1548"/>
                  <a:gd name="T23" fmla="*/ 891 h 1547"/>
                  <a:gd name="T24" fmla="*/ 1514 w 1548"/>
                  <a:gd name="T25" fmla="*/ 1003 h 1547"/>
                  <a:gd name="T26" fmla="*/ 1471 w 1548"/>
                  <a:gd name="T27" fmla="*/ 1109 h 1547"/>
                  <a:gd name="T28" fmla="*/ 1415 w 1548"/>
                  <a:gd name="T29" fmla="*/ 1206 h 1547"/>
                  <a:gd name="T30" fmla="*/ 1347 w 1548"/>
                  <a:gd name="T31" fmla="*/ 1294 h 1547"/>
                  <a:gd name="T32" fmla="*/ 1266 w 1548"/>
                  <a:gd name="T33" fmla="*/ 1370 h 1547"/>
                  <a:gd name="T34" fmla="*/ 1176 w 1548"/>
                  <a:gd name="T35" fmla="*/ 1435 h 1547"/>
                  <a:gd name="T36" fmla="*/ 1076 w 1548"/>
                  <a:gd name="T37" fmla="*/ 1486 h 1547"/>
                  <a:gd name="T38" fmla="*/ 967 w 1548"/>
                  <a:gd name="T39" fmla="*/ 1523 h 1547"/>
                  <a:gd name="T40" fmla="*/ 853 w 1548"/>
                  <a:gd name="T41" fmla="*/ 1543 h 1547"/>
                  <a:gd name="T42" fmla="*/ 735 w 1548"/>
                  <a:gd name="T43" fmla="*/ 1546 h 1547"/>
                  <a:gd name="T44" fmla="*/ 618 w 1548"/>
                  <a:gd name="T45" fmla="*/ 1531 h 1547"/>
                  <a:gd name="T46" fmla="*/ 509 w 1548"/>
                  <a:gd name="T47" fmla="*/ 1500 h 1547"/>
                  <a:gd name="T48" fmla="*/ 405 w 1548"/>
                  <a:gd name="T49" fmla="*/ 1453 h 1547"/>
                  <a:gd name="T50" fmla="*/ 311 w 1548"/>
                  <a:gd name="T51" fmla="*/ 1393 h 1547"/>
                  <a:gd name="T52" fmla="*/ 227 w 1548"/>
                  <a:gd name="T53" fmla="*/ 1320 h 1547"/>
                  <a:gd name="T54" fmla="*/ 154 w 1548"/>
                  <a:gd name="T55" fmla="*/ 1237 h 1547"/>
                  <a:gd name="T56" fmla="*/ 94 w 1548"/>
                  <a:gd name="T57" fmla="*/ 1142 h 1547"/>
                  <a:gd name="T58" fmla="*/ 48 w 1548"/>
                  <a:gd name="T59" fmla="*/ 1040 h 1547"/>
                  <a:gd name="T60" fmla="*/ 16 w 1548"/>
                  <a:gd name="T61" fmla="*/ 929 h 1547"/>
                  <a:gd name="T62" fmla="*/ 1 w 1548"/>
                  <a:gd name="T63" fmla="*/ 814 h 1547"/>
                  <a:gd name="T64" fmla="*/ 5 w 1548"/>
                  <a:gd name="T65" fmla="*/ 694 h 1547"/>
                  <a:gd name="T66" fmla="*/ 25 w 1548"/>
                  <a:gd name="T67" fmla="*/ 580 h 1547"/>
                  <a:gd name="T68" fmla="*/ 62 w 1548"/>
                  <a:gd name="T69" fmla="*/ 473 h 1547"/>
                  <a:gd name="T70" fmla="*/ 113 w 1548"/>
                  <a:gd name="T71" fmla="*/ 373 h 1547"/>
                  <a:gd name="T72" fmla="*/ 177 w 1548"/>
                  <a:gd name="T73" fmla="*/ 281 h 1547"/>
                  <a:gd name="T74" fmla="*/ 254 w 1548"/>
                  <a:gd name="T75" fmla="*/ 202 h 1547"/>
                  <a:gd name="T76" fmla="*/ 341 w 1548"/>
                  <a:gd name="T77" fmla="*/ 132 h 1547"/>
                  <a:gd name="T78" fmla="*/ 439 w 1548"/>
                  <a:gd name="T79" fmla="*/ 76 h 1547"/>
                  <a:gd name="T80" fmla="*/ 544 w 1548"/>
                  <a:gd name="T81" fmla="*/ 35 h 1547"/>
                  <a:gd name="T82" fmla="*/ 656 w 1548"/>
                  <a:gd name="T83" fmla="*/ 9 h 1547"/>
                  <a:gd name="T84" fmla="*/ 774 w 1548"/>
                  <a:gd name="T85" fmla="*/ 0 h 1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"/>
              <p:cNvSpPr>
                <a:spLocks noEditPoints="1"/>
              </p:cNvSpPr>
              <p:nvPr/>
            </p:nvSpPr>
            <p:spPr bwMode="auto">
              <a:xfrm>
                <a:off x="6059071" y="5211540"/>
                <a:ext cx="137606" cy="137606"/>
              </a:xfrm>
              <a:custGeom>
                <a:avLst/>
                <a:gdLst>
                  <a:gd name="T0" fmla="*/ 470 w 608"/>
                  <a:gd name="T1" fmla="*/ 1 h 609"/>
                  <a:gd name="T2" fmla="*/ 514 w 608"/>
                  <a:gd name="T3" fmla="*/ 13 h 609"/>
                  <a:gd name="T4" fmla="*/ 552 w 608"/>
                  <a:gd name="T5" fmla="*/ 36 h 609"/>
                  <a:gd name="T6" fmla="*/ 563 w 608"/>
                  <a:gd name="T7" fmla="*/ 46 h 609"/>
                  <a:gd name="T8" fmla="*/ 589 w 608"/>
                  <a:gd name="T9" fmla="*/ 81 h 609"/>
                  <a:gd name="T10" fmla="*/ 604 w 608"/>
                  <a:gd name="T11" fmla="*/ 123 h 609"/>
                  <a:gd name="T12" fmla="*/ 608 w 608"/>
                  <a:gd name="T13" fmla="*/ 455 h 609"/>
                  <a:gd name="T14" fmla="*/ 601 w 608"/>
                  <a:gd name="T15" fmla="*/ 501 h 609"/>
                  <a:gd name="T16" fmla="*/ 581 w 608"/>
                  <a:gd name="T17" fmla="*/ 541 h 609"/>
                  <a:gd name="T18" fmla="*/ 552 w 608"/>
                  <a:gd name="T19" fmla="*/ 574 h 609"/>
                  <a:gd name="T20" fmla="*/ 514 w 608"/>
                  <a:gd name="T21" fmla="*/ 597 h 609"/>
                  <a:gd name="T22" fmla="*/ 470 w 608"/>
                  <a:gd name="T23" fmla="*/ 608 h 609"/>
                  <a:gd name="T24" fmla="*/ 138 w 608"/>
                  <a:gd name="T25" fmla="*/ 608 h 609"/>
                  <a:gd name="T26" fmla="*/ 93 w 608"/>
                  <a:gd name="T27" fmla="*/ 597 h 609"/>
                  <a:gd name="T28" fmla="*/ 55 w 608"/>
                  <a:gd name="T29" fmla="*/ 574 h 609"/>
                  <a:gd name="T30" fmla="*/ 35 w 608"/>
                  <a:gd name="T31" fmla="*/ 553 h 609"/>
                  <a:gd name="T32" fmla="*/ 11 w 608"/>
                  <a:gd name="T33" fmla="*/ 514 h 609"/>
                  <a:gd name="T34" fmla="*/ 0 w 608"/>
                  <a:gd name="T35" fmla="*/ 471 h 609"/>
                  <a:gd name="T36" fmla="*/ 0 w 608"/>
                  <a:gd name="T37" fmla="*/ 138 h 609"/>
                  <a:gd name="T38" fmla="*/ 11 w 608"/>
                  <a:gd name="T39" fmla="*/ 95 h 609"/>
                  <a:gd name="T40" fmla="*/ 35 w 608"/>
                  <a:gd name="T41" fmla="*/ 57 h 609"/>
                  <a:gd name="T42" fmla="*/ 67 w 608"/>
                  <a:gd name="T43" fmla="*/ 28 h 609"/>
                  <a:gd name="T44" fmla="*/ 107 w 608"/>
                  <a:gd name="T45" fmla="*/ 8 h 609"/>
                  <a:gd name="T46" fmla="*/ 152 w 608"/>
                  <a:gd name="T47" fmla="*/ 0 h 609"/>
                  <a:gd name="T48" fmla="*/ 143 w 608"/>
                  <a:gd name="T49" fmla="*/ 61 h 609"/>
                  <a:gd name="T50" fmla="*/ 116 w 608"/>
                  <a:gd name="T51" fmla="*/ 68 h 609"/>
                  <a:gd name="T52" fmla="*/ 93 w 608"/>
                  <a:gd name="T53" fmla="*/ 81 h 609"/>
                  <a:gd name="T54" fmla="*/ 75 w 608"/>
                  <a:gd name="T55" fmla="*/ 102 h 609"/>
                  <a:gd name="T56" fmla="*/ 62 w 608"/>
                  <a:gd name="T57" fmla="*/ 127 h 609"/>
                  <a:gd name="T58" fmla="*/ 58 w 608"/>
                  <a:gd name="T59" fmla="*/ 154 h 609"/>
                  <a:gd name="T60" fmla="*/ 60 w 608"/>
                  <a:gd name="T61" fmla="*/ 475 h 609"/>
                  <a:gd name="T62" fmla="*/ 69 w 608"/>
                  <a:gd name="T63" fmla="*/ 501 h 609"/>
                  <a:gd name="T64" fmla="*/ 86 w 608"/>
                  <a:gd name="T65" fmla="*/ 522 h 609"/>
                  <a:gd name="T66" fmla="*/ 108 w 608"/>
                  <a:gd name="T67" fmla="*/ 538 h 609"/>
                  <a:gd name="T68" fmla="*/ 134 w 608"/>
                  <a:gd name="T69" fmla="*/ 547 h 609"/>
                  <a:gd name="T70" fmla="*/ 454 w 608"/>
                  <a:gd name="T71" fmla="*/ 550 h 609"/>
                  <a:gd name="T72" fmla="*/ 482 w 608"/>
                  <a:gd name="T73" fmla="*/ 545 h 609"/>
                  <a:gd name="T74" fmla="*/ 507 w 608"/>
                  <a:gd name="T75" fmla="*/ 534 h 609"/>
                  <a:gd name="T76" fmla="*/ 527 w 608"/>
                  <a:gd name="T77" fmla="*/ 516 h 609"/>
                  <a:gd name="T78" fmla="*/ 541 w 608"/>
                  <a:gd name="T79" fmla="*/ 492 h 609"/>
                  <a:gd name="T80" fmla="*/ 548 w 608"/>
                  <a:gd name="T81" fmla="*/ 465 h 609"/>
                  <a:gd name="T82" fmla="*/ 548 w 608"/>
                  <a:gd name="T83" fmla="*/ 145 h 609"/>
                  <a:gd name="T84" fmla="*/ 541 w 608"/>
                  <a:gd name="T85" fmla="*/ 118 h 609"/>
                  <a:gd name="T86" fmla="*/ 527 w 608"/>
                  <a:gd name="T87" fmla="*/ 94 h 609"/>
                  <a:gd name="T88" fmla="*/ 514 w 608"/>
                  <a:gd name="T89" fmla="*/ 81 h 609"/>
                  <a:gd name="T90" fmla="*/ 491 w 608"/>
                  <a:gd name="T91" fmla="*/ 68 h 609"/>
                  <a:gd name="T92" fmla="*/ 464 w 608"/>
                  <a:gd name="T93" fmla="*/ 61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  <a:gs pos="0">
                    <a:schemeClr val="bg1">
                      <a:alpha val="97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2"/>
              <p:cNvSpPr>
                <a:spLocks/>
              </p:cNvSpPr>
              <p:nvPr/>
            </p:nvSpPr>
            <p:spPr bwMode="auto">
              <a:xfrm>
                <a:off x="5940539" y="5287836"/>
                <a:ext cx="371944" cy="178479"/>
              </a:xfrm>
              <a:custGeom>
                <a:avLst/>
                <a:gdLst>
                  <a:gd name="T0" fmla="*/ 1635 w 1638"/>
                  <a:gd name="T1" fmla="*/ 43 h 786"/>
                  <a:gd name="T2" fmla="*/ 1625 w 1638"/>
                  <a:gd name="T3" fmla="*/ 122 h 786"/>
                  <a:gd name="T4" fmla="*/ 1605 w 1638"/>
                  <a:gd name="T5" fmla="*/ 199 h 786"/>
                  <a:gd name="T6" fmla="*/ 1580 w 1638"/>
                  <a:gd name="T7" fmla="*/ 273 h 786"/>
                  <a:gd name="T8" fmla="*/ 1547 w 1638"/>
                  <a:gd name="T9" fmla="*/ 344 h 786"/>
                  <a:gd name="T10" fmla="*/ 1508 w 1638"/>
                  <a:gd name="T11" fmla="*/ 410 h 786"/>
                  <a:gd name="T12" fmla="*/ 1464 w 1638"/>
                  <a:gd name="T13" fmla="*/ 473 h 786"/>
                  <a:gd name="T14" fmla="*/ 1414 w 1638"/>
                  <a:gd name="T15" fmla="*/ 531 h 786"/>
                  <a:gd name="T16" fmla="*/ 1359 w 1638"/>
                  <a:gd name="T17" fmla="*/ 584 h 786"/>
                  <a:gd name="T18" fmla="*/ 1298 w 1638"/>
                  <a:gd name="T19" fmla="*/ 631 h 786"/>
                  <a:gd name="T20" fmla="*/ 1235 w 1638"/>
                  <a:gd name="T21" fmla="*/ 674 h 786"/>
                  <a:gd name="T22" fmla="*/ 1166 w 1638"/>
                  <a:gd name="T23" fmla="*/ 710 h 786"/>
                  <a:gd name="T24" fmla="*/ 1094 w 1638"/>
                  <a:gd name="T25" fmla="*/ 740 h 786"/>
                  <a:gd name="T26" fmla="*/ 1019 w 1638"/>
                  <a:gd name="T27" fmla="*/ 763 h 786"/>
                  <a:gd name="T28" fmla="*/ 940 w 1638"/>
                  <a:gd name="T29" fmla="*/ 777 h 786"/>
                  <a:gd name="T30" fmla="*/ 861 w 1638"/>
                  <a:gd name="T31" fmla="*/ 785 h 786"/>
                  <a:gd name="T32" fmla="*/ 778 w 1638"/>
                  <a:gd name="T33" fmla="*/ 785 h 786"/>
                  <a:gd name="T34" fmla="*/ 697 w 1638"/>
                  <a:gd name="T35" fmla="*/ 777 h 786"/>
                  <a:gd name="T36" fmla="*/ 619 w 1638"/>
                  <a:gd name="T37" fmla="*/ 763 h 786"/>
                  <a:gd name="T38" fmla="*/ 543 w 1638"/>
                  <a:gd name="T39" fmla="*/ 740 h 786"/>
                  <a:gd name="T40" fmla="*/ 472 w 1638"/>
                  <a:gd name="T41" fmla="*/ 710 h 786"/>
                  <a:gd name="T42" fmla="*/ 403 w 1638"/>
                  <a:gd name="T43" fmla="*/ 674 h 786"/>
                  <a:gd name="T44" fmla="*/ 338 w 1638"/>
                  <a:gd name="T45" fmla="*/ 631 h 786"/>
                  <a:gd name="T46" fmla="*/ 279 w 1638"/>
                  <a:gd name="T47" fmla="*/ 584 h 786"/>
                  <a:gd name="T48" fmla="*/ 223 w 1638"/>
                  <a:gd name="T49" fmla="*/ 530 h 786"/>
                  <a:gd name="T50" fmla="*/ 173 w 1638"/>
                  <a:gd name="T51" fmla="*/ 472 h 786"/>
                  <a:gd name="T52" fmla="*/ 128 w 1638"/>
                  <a:gd name="T53" fmla="*/ 409 h 786"/>
                  <a:gd name="T54" fmla="*/ 89 w 1638"/>
                  <a:gd name="T55" fmla="*/ 342 h 786"/>
                  <a:gd name="T56" fmla="*/ 58 w 1638"/>
                  <a:gd name="T57" fmla="*/ 271 h 786"/>
                  <a:gd name="T58" fmla="*/ 32 w 1638"/>
                  <a:gd name="T59" fmla="*/ 197 h 786"/>
                  <a:gd name="T60" fmla="*/ 14 w 1638"/>
                  <a:gd name="T61" fmla="*/ 120 h 786"/>
                  <a:gd name="T62" fmla="*/ 3 w 1638"/>
                  <a:gd name="T63" fmla="*/ 40 h 786"/>
                  <a:gd name="T64" fmla="*/ 48 w 1638"/>
                  <a:gd name="T65" fmla="*/ 6 h 786"/>
                  <a:gd name="T66" fmla="*/ 146 w 1638"/>
                  <a:gd name="T67" fmla="*/ 18 h 786"/>
                  <a:gd name="T68" fmla="*/ 246 w 1638"/>
                  <a:gd name="T69" fmla="*/ 28 h 786"/>
                  <a:gd name="T70" fmla="*/ 348 w 1638"/>
                  <a:gd name="T71" fmla="*/ 37 h 786"/>
                  <a:gd name="T72" fmla="*/ 452 w 1638"/>
                  <a:gd name="T73" fmla="*/ 44 h 786"/>
                  <a:gd name="T74" fmla="*/ 557 w 1638"/>
                  <a:gd name="T75" fmla="*/ 50 h 786"/>
                  <a:gd name="T76" fmla="*/ 664 w 1638"/>
                  <a:gd name="T77" fmla="*/ 53 h 786"/>
                  <a:gd name="T78" fmla="*/ 774 w 1638"/>
                  <a:gd name="T79" fmla="*/ 56 h 786"/>
                  <a:gd name="T80" fmla="*/ 882 w 1638"/>
                  <a:gd name="T81" fmla="*/ 56 h 786"/>
                  <a:gd name="T82" fmla="*/ 988 w 1638"/>
                  <a:gd name="T83" fmla="*/ 53 h 786"/>
                  <a:gd name="T84" fmla="*/ 1093 w 1638"/>
                  <a:gd name="T85" fmla="*/ 50 h 786"/>
                  <a:gd name="T86" fmla="*/ 1196 w 1638"/>
                  <a:gd name="T87" fmla="*/ 45 h 786"/>
                  <a:gd name="T88" fmla="*/ 1297 w 1638"/>
                  <a:gd name="T89" fmla="*/ 39 h 786"/>
                  <a:gd name="T90" fmla="*/ 1398 w 1638"/>
                  <a:gd name="T91" fmla="*/ 30 h 786"/>
                  <a:gd name="T92" fmla="*/ 1495 w 1638"/>
                  <a:gd name="T93" fmla="*/ 20 h 786"/>
                  <a:gd name="T94" fmla="*/ 1590 w 1638"/>
                  <a:gd name="T95" fmla="*/ 9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5000"/>
                    </a:schemeClr>
                  </a:gs>
                  <a:gs pos="0">
                    <a:schemeClr val="bg1"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589658" y="1527233"/>
              <a:ext cx="1293201" cy="3722323"/>
              <a:chOff x="3000179" y="211125"/>
              <a:chExt cx="1292141" cy="3719266"/>
            </a:xfrm>
          </p:grpSpPr>
          <p:sp>
            <p:nvSpPr>
              <p:cNvPr id="137" name="Freeform 26"/>
              <p:cNvSpPr>
                <a:spLocks/>
              </p:cNvSpPr>
              <p:nvPr/>
            </p:nvSpPr>
            <p:spPr bwMode="auto">
              <a:xfrm>
                <a:off x="3038276" y="211125"/>
                <a:ext cx="1254044" cy="3719266"/>
              </a:xfrm>
              <a:custGeom>
                <a:avLst/>
                <a:gdLst>
                  <a:gd name="T0" fmla="*/ 0 w 4741"/>
                  <a:gd name="T1" fmla="*/ 0 h 14059"/>
                  <a:gd name="T2" fmla="*/ 3656 w 4741"/>
                  <a:gd name="T3" fmla="*/ 0 h 14059"/>
                  <a:gd name="T4" fmla="*/ 3712 w 4741"/>
                  <a:gd name="T5" fmla="*/ 1 h 14059"/>
                  <a:gd name="T6" fmla="*/ 3767 w 4741"/>
                  <a:gd name="T7" fmla="*/ 4 h 14059"/>
                  <a:gd name="T8" fmla="*/ 3820 w 4741"/>
                  <a:gd name="T9" fmla="*/ 12 h 14059"/>
                  <a:gd name="T10" fmla="*/ 3874 w 4741"/>
                  <a:gd name="T11" fmla="*/ 22 h 14059"/>
                  <a:gd name="T12" fmla="*/ 3926 w 4741"/>
                  <a:gd name="T13" fmla="*/ 34 h 14059"/>
                  <a:gd name="T14" fmla="*/ 3978 w 4741"/>
                  <a:gd name="T15" fmla="*/ 49 h 14059"/>
                  <a:gd name="T16" fmla="*/ 4028 w 4741"/>
                  <a:gd name="T17" fmla="*/ 66 h 14059"/>
                  <a:gd name="T18" fmla="*/ 4077 w 4741"/>
                  <a:gd name="T19" fmla="*/ 85 h 14059"/>
                  <a:gd name="T20" fmla="*/ 4125 w 4741"/>
                  <a:gd name="T21" fmla="*/ 107 h 14059"/>
                  <a:gd name="T22" fmla="*/ 4172 w 4741"/>
                  <a:gd name="T23" fmla="*/ 131 h 14059"/>
                  <a:gd name="T24" fmla="*/ 4217 w 4741"/>
                  <a:gd name="T25" fmla="*/ 157 h 14059"/>
                  <a:gd name="T26" fmla="*/ 4262 w 4741"/>
                  <a:gd name="T27" fmla="*/ 186 h 14059"/>
                  <a:gd name="T28" fmla="*/ 4304 w 4741"/>
                  <a:gd name="T29" fmla="*/ 215 h 14059"/>
                  <a:gd name="T30" fmla="*/ 4345 w 4741"/>
                  <a:gd name="T31" fmla="*/ 247 h 14059"/>
                  <a:gd name="T32" fmla="*/ 4385 w 4741"/>
                  <a:gd name="T33" fmla="*/ 281 h 14059"/>
                  <a:gd name="T34" fmla="*/ 4422 w 4741"/>
                  <a:gd name="T35" fmla="*/ 318 h 14059"/>
                  <a:gd name="T36" fmla="*/ 4458 w 4741"/>
                  <a:gd name="T37" fmla="*/ 356 h 14059"/>
                  <a:gd name="T38" fmla="*/ 4492 w 4741"/>
                  <a:gd name="T39" fmla="*/ 395 h 14059"/>
                  <a:gd name="T40" fmla="*/ 4525 w 4741"/>
                  <a:gd name="T41" fmla="*/ 436 h 14059"/>
                  <a:gd name="T42" fmla="*/ 4555 w 4741"/>
                  <a:gd name="T43" fmla="*/ 479 h 14059"/>
                  <a:gd name="T44" fmla="*/ 4583 w 4741"/>
                  <a:gd name="T45" fmla="*/ 523 h 14059"/>
                  <a:gd name="T46" fmla="*/ 4609 w 4741"/>
                  <a:gd name="T47" fmla="*/ 568 h 14059"/>
                  <a:gd name="T48" fmla="*/ 4633 w 4741"/>
                  <a:gd name="T49" fmla="*/ 614 h 14059"/>
                  <a:gd name="T50" fmla="*/ 4655 w 4741"/>
                  <a:gd name="T51" fmla="*/ 662 h 14059"/>
                  <a:gd name="T52" fmla="*/ 4675 w 4741"/>
                  <a:gd name="T53" fmla="*/ 712 h 14059"/>
                  <a:gd name="T54" fmla="*/ 4692 w 4741"/>
                  <a:gd name="T55" fmla="*/ 763 h 14059"/>
                  <a:gd name="T56" fmla="*/ 4706 w 4741"/>
                  <a:gd name="T57" fmla="*/ 814 h 14059"/>
                  <a:gd name="T58" fmla="*/ 4719 w 4741"/>
                  <a:gd name="T59" fmla="*/ 866 h 14059"/>
                  <a:gd name="T60" fmla="*/ 4728 w 4741"/>
                  <a:gd name="T61" fmla="*/ 919 h 14059"/>
                  <a:gd name="T62" fmla="*/ 4735 w 4741"/>
                  <a:gd name="T63" fmla="*/ 973 h 14059"/>
                  <a:gd name="T64" fmla="*/ 4740 w 4741"/>
                  <a:gd name="T65" fmla="*/ 1028 h 14059"/>
                  <a:gd name="T66" fmla="*/ 4741 w 4741"/>
                  <a:gd name="T67" fmla="*/ 1084 h 14059"/>
                  <a:gd name="T68" fmla="*/ 4741 w 4741"/>
                  <a:gd name="T69" fmla="*/ 14059 h 14059"/>
                  <a:gd name="T70" fmla="*/ 0 w 4741"/>
                  <a:gd name="T71" fmla="*/ 0 h 14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bg1"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7"/>
              <p:cNvSpPr>
                <a:spLocks/>
              </p:cNvSpPr>
              <p:nvPr/>
            </p:nvSpPr>
            <p:spPr bwMode="auto">
              <a:xfrm>
                <a:off x="3000179" y="531778"/>
                <a:ext cx="430185" cy="88894"/>
              </a:xfrm>
              <a:custGeom>
                <a:avLst/>
                <a:gdLst>
                  <a:gd name="T0" fmla="*/ 1456 w 1626"/>
                  <a:gd name="T1" fmla="*/ 0 h 338"/>
                  <a:gd name="T2" fmla="*/ 1490 w 1626"/>
                  <a:gd name="T3" fmla="*/ 3 h 338"/>
                  <a:gd name="T4" fmla="*/ 1522 w 1626"/>
                  <a:gd name="T5" fmla="*/ 12 h 338"/>
                  <a:gd name="T6" fmla="*/ 1550 w 1626"/>
                  <a:gd name="T7" fmla="*/ 28 h 338"/>
                  <a:gd name="T8" fmla="*/ 1576 w 1626"/>
                  <a:gd name="T9" fmla="*/ 49 h 338"/>
                  <a:gd name="T10" fmla="*/ 1597 w 1626"/>
                  <a:gd name="T11" fmla="*/ 74 h 338"/>
                  <a:gd name="T12" fmla="*/ 1612 w 1626"/>
                  <a:gd name="T13" fmla="*/ 104 h 338"/>
                  <a:gd name="T14" fmla="*/ 1622 w 1626"/>
                  <a:gd name="T15" fmla="*/ 135 h 338"/>
                  <a:gd name="T16" fmla="*/ 1626 w 1626"/>
                  <a:gd name="T17" fmla="*/ 169 h 338"/>
                  <a:gd name="T18" fmla="*/ 1625 w 1626"/>
                  <a:gd name="T19" fmla="*/ 187 h 338"/>
                  <a:gd name="T20" fmla="*/ 1618 w 1626"/>
                  <a:gd name="T21" fmla="*/ 220 h 338"/>
                  <a:gd name="T22" fmla="*/ 1605 w 1626"/>
                  <a:gd name="T23" fmla="*/ 249 h 338"/>
                  <a:gd name="T24" fmla="*/ 1587 w 1626"/>
                  <a:gd name="T25" fmla="*/ 277 h 338"/>
                  <a:gd name="T26" fmla="*/ 1564 w 1626"/>
                  <a:gd name="T27" fmla="*/ 300 h 338"/>
                  <a:gd name="T28" fmla="*/ 1537 w 1626"/>
                  <a:gd name="T29" fmla="*/ 318 h 338"/>
                  <a:gd name="T30" fmla="*/ 1506 w 1626"/>
                  <a:gd name="T31" fmla="*/ 330 h 338"/>
                  <a:gd name="T32" fmla="*/ 1474 w 1626"/>
                  <a:gd name="T33" fmla="*/ 337 h 338"/>
                  <a:gd name="T34" fmla="*/ 170 w 1626"/>
                  <a:gd name="T35" fmla="*/ 338 h 338"/>
                  <a:gd name="T36" fmla="*/ 136 w 1626"/>
                  <a:gd name="T37" fmla="*/ 335 h 338"/>
                  <a:gd name="T38" fmla="*/ 104 w 1626"/>
                  <a:gd name="T39" fmla="*/ 325 h 338"/>
                  <a:gd name="T40" fmla="*/ 76 w 1626"/>
                  <a:gd name="T41" fmla="*/ 310 h 338"/>
                  <a:gd name="T42" fmla="*/ 51 w 1626"/>
                  <a:gd name="T43" fmla="*/ 288 h 338"/>
                  <a:gd name="T44" fmla="*/ 30 w 1626"/>
                  <a:gd name="T45" fmla="*/ 263 h 338"/>
                  <a:gd name="T46" fmla="*/ 14 w 1626"/>
                  <a:gd name="T47" fmla="*/ 235 h 338"/>
                  <a:gd name="T48" fmla="*/ 4 w 1626"/>
                  <a:gd name="T49" fmla="*/ 203 h 338"/>
                  <a:gd name="T50" fmla="*/ 0 w 1626"/>
                  <a:gd name="T51" fmla="*/ 169 h 338"/>
                  <a:gd name="T52" fmla="*/ 1 w 1626"/>
                  <a:gd name="T53" fmla="*/ 151 h 338"/>
                  <a:gd name="T54" fmla="*/ 8 w 1626"/>
                  <a:gd name="T55" fmla="*/ 118 h 338"/>
                  <a:gd name="T56" fmla="*/ 21 w 1626"/>
                  <a:gd name="T57" fmla="*/ 89 h 338"/>
                  <a:gd name="T58" fmla="*/ 39 w 1626"/>
                  <a:gd name="T59" fmla="*/ 61 h 338"/>
                  <a:gd name="T60" fmla="*/ 62 w 1626"/>
                  <a:gd name="T61" fmla="*/ 39 h 338"/>
                  <a:gd name="T62" fmla="*/ 89 w 1626"/>
                  <a:gd name="T63" fmla="*/ 20 h 338"/>
                  <a:gd name="T64" fmla="*/ 120 w 1626"/>
                  <a:gd name="T65" fmla="*/ 7 h 338"/>
                  <a:gd name="T66" fmla="*/ 153 w 1626"/>
                  <a:gd name="T67" fmla="*/ 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60606"/>
                  </a:gs>
                  <a:gs pos="62000">
                    <a:srgbClr val="3C3C3C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8"/>
              <p:cNvSpPr>
                <a:spLocks/>
              </p:cNvSpPr>
              <p:nvPr/>
            </p:nvSpPr>
            <p:spPr bwMode="auto">
              <a:xfrm>
                <a:off x="3025576" y="546063"/>
                <a:ext cx="379388" cy="52385"/>
              </a:xfrm>
              <a:custGeom>
                <a:avLst/>
                <a:gdLst>
                  <a:gd name="T0" fmla="*/ 1360 w 1434"/>
                  <a:gd name="T1" fmla="*/ 0 h 200"/>
                  <a:gd name="T2" fmla="*/ 1375 w 1434"/>
                  <a:gd name="T3" fmla="*/ 3 h 200"/>
                  <a:gd name="T4" fmla="*/ 1388 w 1434"/>
                  <a:gd name="T5" fmla="*/ 6 h 200"/>
                  <a:gd name="T6" fmla="*/ 1401 w 1434"/>
                  <a:gd name="T7" fmla="*/ 13 h 200"/>
                  <a:gd name="T8" fmla="*/ 1412 w 1434"/>
                  <a:gd name="T9" fmla="*/ 22 h 200"/>
                  <a:gd name="T10" fmla="*/ 1421 w 1434"/>
                  <a:gd name="T11" fmla="*/ 33 h 200"/>
                  <a:gd name="T12" fmla="*/ 1428 w 1434"/>
                  <a:gd name="T13" fmla="*/ 46 h 200"/>
                  <a:gd name="T14" fmla="*/ 1433 w 1434"/>
                  <a:gd name="T15" fmla="*/ 60 h 200"/>
                  <a:gd name="T16" fmla="*/ 1434 w 1434"/>
                  <a:gd name="T17" fmla="*/ 75 h 200"/>
                  <a:gd name="T18" fmla="*/ 1434 w 1434"/>
                  <a:gd name="T19" fmla="*/ 134 h 200"/>
                  <a:gd name="T20" fmla="*/ 1430 w 1434"/>
                  <a:gd name="T21" fmla="*/ 147 h 200"/>
                  <a:gd name="T22" fmla="*/ 1425 w 1434"/>
                  <a:gd name="T23" fmla="*/ 161 h 200"/>
                  <a:gd name="T24" fmla="*/ 1417 w 1434"/>
                  <a:gd name="T25" fmla="*/ 172 h 200"/>
                  <a:gd name="T26" fmla="*/ 1407 w 1434"/>
                  <a:gd name="T27" fmla="*/ 183 h 200"/>
                  <a:gd name="T28" fmla="*/ 1395 w 1434"/>
                  <a:gd name="T29" fmla="*/ 191 h 200"/>
                  <a:gd name="T30" fmla="*/ 1381 w 1434"/>
                  <a:gd name="T31" fmla="*/ 196 h 200"/>
                  <a:gd name="T32" fmla="*/ 1367 w 1434"/>
                  <a:gd name="T33" fmla="*/ 200 h 200"/>
                  <a:gd name="T34" fmla="*/ 75 w 1434"/>
                  <a:gd name="T35" fmla="*/ 200 h 200"/>
                  <a:gd name="T36" fmla="*/ 59 w 1434"/>
                  <a:gd name="T37" fmla="*/ 199 h 200"/>
                  <a:gd name="T38" fmla="*/ 46 w 1434"/>
                  <a:gd name="T39" fmla="*/ 194 h 200"/>
                  <a:gd name="T40" fmla="*/ 33 w 1434"/>
                  <a:gd name="T41" fmla="*/ 187 h 200"/>
                  <a:gd name="T42" fmla="*/ 22 w 1434"/>
                  <a:gd name="T43" fmla="*/ 178 h 200"/>
                  <a:gd name="T44" fmla="*/ 13 w 1434"/>
                  <a:gd name="T45" fmla="*/ 167 h 200"/>
                  <a:gd name="T46" fmla="*/ 6 w 1434"/>
                  <a:gd name="T47" fmla="*/ 154 h 200"/>
                  <a:gd name="T48" fmla="*/ 2 w 1434"/>
                  <a:gd name="T49" fmla="*/ 140 h 200"/>
                  <a:gd name="T50" fmla="*/ 0 w 1434"/>
                  <a:gd name="T51" fmla="*/ 126 h 200"/>
                  <a:gd name="T52" fmla="*/ 1 w 1434"/>
                  <a:gd name="T53" fmla="*/ 68 h 200"/>
                  <a:gd name="T54" fmla="*/ 4 w 1434"/>
                  <a:gd name="T55" fmla="*/ 53 h 200"/>
                  <a:gd name="T56" fmla="*/ 9 w 1434"/>
                  <a:gd name="T57" fmla="*/ 39 h 200"/>
                  <a:gd name="T58" fmla="*/ 17 w 1434"/>
                  <a:gd name="T59" fmla="*/ 28 h 200"/>
                  <a:gd name="T60" fmla="*/ 28 w 1434"/>
                  <a:gd name="T61" fmla="*/ 17 h 200"/>
                  <a:gd name="T62" fmla="*/ 40 w 1434"/>
                  <a:gd name="T63" fmla="*/ 9 h 200"/>
                  <a:gd name="T64" fmla="*/ 53 w 1434"/>
                  <a:gd name="T65" fmla="*/ 4 h 200"/>
                  <a:gd name="T66" fmla="*/ 67 w 1434"/>
                  <a:gd name="T67" fmla="*/ 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pct60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tx1">
                    <a:lumMod val="85000"/>
                    <a:lumOff val="15000"/>
                  </a:schemeClr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9"/>
              <p:cNvSpPr>
                <a:spLocks/>
              </p:cNvSpPr>
              <p:nvPr/>
            </p:nvSpPr>
            <p:spPr bwMode="auto">
              <a:xfrm>
                <a:off x="3173201" y="353990"/>
                <a:ext cx="92069" cy="90482"/>
              </a:xfrm>
              <a:custGeom>
                <a:avLst/>
                <a:gdLst>
                  <a:gd name="T0" fmla="*/ 189 w 345"/>
                  <a:gd name="T1" fmla="*/ 1 h 344"/>
                  <a:gd name="T2" fmla="*/ 224 w 345"/>
                  <a:gd name="T3" fmla="*/ 8 h 344"/>
                  <a:gd name="T4" fmla="*/ 254 w 345"/>
                  <a:gd name="T5" fmla="*/ 21 h 344"/>
                  <a:gd name="T6" fmla="*/ 282 w 345"/>
                  <a:gd name="T7" fmla="*/ 39 h 344"/>
                  <a:gd name="T8" fmla="*/ 305 w 345"/>
                  <a:gd name="T9" fmla="*/ 63 h 344"/>
                  <a:gd name="T10" fmla="*/ 324 w 345"/>
                  <a:gd name="T11" fmla="*/ 90 h 344"/>
                  <a:gd name="T12" fmla="*/ 337 w 345"/>
                  <a:gd name="T13" fmla="*/ 121 h 344"/>
                  <a:gd name="T14" fmla="*/ 343 w 345"/>
                  <a:gd name="T15" fmla="*/ 154 h 344"/>
                  <a:gd name="T16" fmla="*/ 343 w 345"/>
                  <a:gd name="T17" fmla="*/ 189 h 344"/>
                  <a:gd name="T18" fmla="*/ 337 w 345"/>
                  <a:gd name="T19" fmla="*/ 224 h 344"/>
                  <a:gd name="T20" fmla="*/ 324 w 345"/>
                  <a:gd name="T21" fmla="*/ 254 h 344"/>
                  <a:gd name="T22" fmla="*/ 305 w 345"/>
                  <a:gd name="T23" fmla="*/ 282 h 344"/>
                  <a:gd name="T24" fmla="*/ 282 w 345"/>
                  <a:gd name="T25" fmla="*/ 304 h 344"/>
                  <a:gd name="T26" fmla="*/ 254 w 345"/>
                  <a:gd name="T27" fmla="*/ 324 h 344"/>
                  <a:gd name="T28" fmla="*/ 224 w 345"/>
                  <a:gd name="T29" fmla="*/ 336 h 344"/>
                  <a:gd name="T30" fmla="*/ 189 w 345"/>
                  <a:gd name="T31" fmla="*/ 343 h 344"/>
                  <a:gd name="T32" fmla="*/ 155 w 345"/>
                  <a:gd name="T33" fmla="*/ 343 h 344"/>
                  <a:gd name="T34" fmla="*/ 121 w 345"/>
                  <a:gd name="T35" fmla="*/ 336 h 344"/>
                  <a:gd name="T36" fmla="*/ 90 w 345"/>
                  <a:gd name="T37" fmla="*/ 324 h 344"/>
                  <a:gd name="T38" fmla="*/ 63 w 345"/>
                  <a:gd name="T39" fmla="*/ 304 h 344"/>
                  <a:gd name="T40" fmla="*/ 39 w 345"/>
                  <a:gd name="T41" fmla="*/ 282 h 344"/>
                  <a:gd name="T42" fmla="*/ 21 w 345"/>
                  <a:gd name="T43" fmla="*/ 254 h 344"/>
                  <a:gd name="T44" fmla="*/ 8 w 345"/>
                  <a:gd name="T45" fmla="*/ 224 h 344"/>
                  <a:gd name="T46" fmla="*/ 1 w 345"/>
                  <a:gd name="T47" fmla="*/ 189 h 344"/>
                  <a:gd name="T48" fmla="*/ 1 w 345"/>
                  <a:gd name="T49" fmla="*/ 154 h 344"/>
                  <a:gd name="T50" fmla="*/ 8 w 345"/>
                  <a:gd name="T51" fmla="*/ 121 h 344"/>
                  <a:gd name="T52" fmla="*/ 21 w 345"/>
                  <a:gd name="T53" fmla="*/ 90 h 344"/>
                  <a:gd name="T54" fmla="*/ 39 w 345"/>
                  <a:gd name="T55" fmla="*/ 63 h 344"/>
                  <a:gd name="T56" fmla="*/ 63 w 345"/>
                  <a:gd name="T57" fmla="*/ 39 h 344"/>
                  <a:gd name="T58" fmla="*/ 90 w 345"/>
                  <a:gd name="T59" fmla="*/ 21 h 344"/>
                  <a:gd name="T60" fmla="*/ 121 w 345"/>
                  <a:gd name="T61" fmla="*/ 8 h 344"/>
                  <a:gd name="T62" fmla="*/ 155 w 345"/>
                  <a:gd name="T63" fmla="*/ 1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0"/>
              <p:cNvSpPr>
                <a:spLocks/>
              </p:cNvSpPr>
              <p:nvPr/>
            </p:nvSpPr>
            <p:spPr bwMode="auto">
              <a:xfrm>
                <a:off x="3197034" y="376211"/>
                <a:ext cx="44447" cy="44447"/>
              </a:xfrm>
              <a:custGeom>
                <a:avLst/>
                <a:gdLst>
                  <a:gd name="T0" fmla="*/ 93 w 169"/>
                  <a:gd name="T1" fmla="*/ 0 h 169"/>
                  <a:gd name="T2" fmla="*/ 109 w 169"/>
                  <a:gd name="T3" fmla="*/ 3 h 169"/>
                  <a:gd name="T4" fmla="*/ 124 w 169"/>
                  <a:gd name="T5" fmla="*/ 10 h 169"/>
                  <a:gd name="T6" fmla="*/ 138 w 169"/>
                  <a:gd name="T7" fmla="*/ 19 h 169"/>
                  <a:gd name="T8" fmla="*/ 149 w 169"/>
                  <a:gd name="T9" fmla="*/ 31 h 169"/>
                  <a:gd name="T10" fmla="*/ 158 w 169"/>
                  <a:gd name="T11" fmla="*/ 43 h 169"/>
                  <a:gd name="T12" fmla="*/ 165 w 169"/>
                  <a:gd name="T13" fmla="*/ 59 h 169"/>
                  <a:gd name="T14" fmla="*/ 169 w 169"/>
                  <a:gd name="T15" fmla="*/ 75 h 169"/>
                  <a:gd name="T16" fmla="*/ 169 w 169"/>
                  <a:gd name="T17" fmla="*/ 92 h 169"/>
                  <a:gd name="T18" fmla="*/ 165 w 169"/>
                  <a:gd name="T19" fmla="*/ 109 h 169"/>
                  <a:gd name="T20" fmla="*/ 158 w 169"/>
                  <a:gd name="T21" fmla="*/ 124 h 169"/>
                  <a:gd name="T22" fmla="*/ 149 w 169"/>
                  <a:gd name="T23" fmla="*/ 138 h 169"/>
                  <a:gd name="T24" fmla="*/ 138 w 169"/>
                  <a:gd name="T25" fmla="*/ 149 h 169"/>
                  <a:gd name="T26" fmla="*/ 124 w 169"/>
                  <a:gd name="T27" fmla="*/ 158 h 169"/>
                  <a:gd name="T28" fmla="*/ 109 w 169"/>
                  <a:gd name="T29" fmla="*/ 165 h 169"/>
                  <a:gd name="T30" fmla="*/ 93 w 169"/>
                  <a:gd name="T31" fmla="*/ 169 h 169"/>
                  <a:gd name="T32" fmla="*/ 75 w 169"/>
                  <a:gd name="T33" fmla="*/ 169 h 169"/>
                  <a:gd name="T34" fmla="*/ 59 w 169"/>
                  <a:gd name="T35" fmla="*/ 165 h 169"/>
                  <a:gd name="T36" fmla="*/ 44 w 169"/>
                  <a:gd name="T37" fmla="*/ 158 h 169"/>
                  <a:gd name="T38" fmla="*/ 31 w 169"/>
                  <a:gd name="T39" fmla="*/ 149 h 169"/>
                  <a:gd name="T40" fmla="*/ 19 w 169"/>
                  <a:gd name="T41" fmla="*/ 138 h 169"/>
                  <a:gd name="T42" fmla="*/ 10 w 169"/>
                  <a:gd name="T43" fmla="*/ 124 h 169"/>
                  <a:gd name="T44" fmla="*/ 3 w 169"/>
                  <a:gd name="T45" fmla="*/ 109 h 169"/>
                  <a:gd name="T46" fmla="*/ 0 w 169"/>
                  <a:gd name="T47" fmla="*/ 92 h 169"/>
                  <a:gd name="T48" fmla="*/ 0 w 169"/>
                  <a:gd name="T49" fmla="*/ 75 h 169"/>
                  <a:gd name="T50" fmla="*/ 3 w 169"/>
                  <a:gd name="T51" fmla="*/ 59 h 169"/>
                  <a:gd name="T52" fmla="*/ 10 w 169"/>
                  <a:gd name="T53" fmla="*/ 43 h 169"/>
                  <a:gd name="T54" fmla="*/ 19 w 169"/>
                  <a:gd name="T55" fmla="*/ 31 h 169"/>
                  <a:gd name="T56" fmla="*/ 31 w 169"/>
                  <a:gd name="T57" fmla="*/ 19 h 169"/>
                  <a:gd name="T58" fmla="*/ 44 w 169"/>
                  <a:gd name="T59" fmla="*/ 10 h 169"/>
                  <a:gd name="T60" fmla="*/ 59 w 169"/>
                  <a:gd name="T61" fmla="*/ 3 h 169"/>
                  <a:gd name="T62" fmla="*/ 75 w 169"/>
                  <a:gd name="T63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1"/>
              <p:cNvSpPr>
                <a:spLocks/>
              </p:cNvSpPr>
              <p:nvPr/>
            </p:nvSpPr>
            <p:spPr bwMode="auto">
              <a:xfrm>
                <a:off x="3203377" y="393675"/>
                <a:ext cx="12699" cy="12699"/>
              </a:xfrm>
              <a:custGeom>
                <a:avLst/>
                <a:gdLst>
                  <a:gd name="T0" fmla="*/ 23 w 46"/>
                  <a:gd name="T1" fmla="*/ 0 h 47"/>
                  <a:gd name="T2" fmla="*/ 27 w 46"/>
                  <a:gd name="T3" fmla="*/ 1 h 47"/>
                  <a:gd name="T4" fmla="*/ 32 w 46"/>
                  <a:gd name="T5" fmla="*/ 2 h 47"/>
                  <a:gd name="T6" fmla="*/ 35 w 46"/>
                  <a:gd name="T7" fmla="*/ 5 h 47"/>
                  <a:gd name="T8" fmla="*/ 39 w 46"/>
                  <a:gd name="T9" fmla="*/ 7 h 47"/>
                  <a:gd name="T10" fmla="*/ 42 w 46"/>
                  <a:gd name="T11" fmla="*/ 10 h 47"/>
                  <a:gd name="T12" fmla="*/ 45 w 46"/>
                  <a:gd name="T13" fmla="*/ 15 h 47"/>
                  <a:gd name="T14" fmla="*/ 46 w 46"/>
                  <a:gd name="T15" fmla="*/ 18 h 47"/>
                  <a:gd name="T16" fmla="*/ 46 w 46"/>
                  <a:gd name="T17" fmla="*/ 24 h 47"/>
                  <a:gd name="T18" fmla="*/ 46 w 46"/>
                  <a:gd name="T19" fmla="*/ 28 h 47"/>
                  <a:gd name="T20" fmla="*/ 45 w 46"/>
                  <a:gd name="T21" fmla="*/ 32 h 47"/>
                  <a:gd name="T22" fmla="*/ 42 w 46"/>
                  <a:gd name="T23" fmla="*/ 36 h 47"/>
                  <a:gd name="T24" fmla="*/ 39 w 46"/>
                  <a:gd name="T25" fmla="*/ 40 h 47"/>
                  <a:gd name="T26" fmla="*/ 35 w 46"/>
                  <a:gd name="T27" fmla="*/ 42 h 47"/>
                  <a:gd name="T28" fmla="*/ 32 w 46"/>
                  <a:gd name="T29" fmla="*/ 44 h 47"/>
                  <a:gd name="T30" fmla="*/ 27 w 46"/>
                  <a:gd name="T31" fmla="*/ 46 h 47"/>
                  <a:gd name="T32" fmla="*/ 23 w 46"/>
                  <a:gd name="T33" fmla="*/ 47 h 47"/>
                  <a:gd name="T34" fmla="*/ 18 w 46"/>
                  <a:gd name="T35" fmla="*/ 46 h 47"/>
                  <a:gd name="T36" fmla="*/ 14 w 46"/>
                  <a:gd name="T37" fmla="*/ 44 h 47"/>
                  <a:gd name="T38" fmla="*/ 10 w 46"/>
                  <a:gd name="T39" fmla="*/ 42 h 47"/>
                  <a:gd name="T40" fmla="*/ 7 w 46"/>
                  <a:gd name="T41" fmla="*/ 40 h 47"/>
                  <a:gd name="T42" fmla="*/ 4 w 46"/>
                  <a:gd name="T43" fmla="*/ 36 h 47"/>
                  <a:gd name="T44" fmla="*/ 1 w 46"/>
                  <a:gd name="T45" fmla="*/ 32 h 47"/>
                  <a:gd name="T46" fmla="*/ 0 w 46"/>
                  <a:gd name="T47" fmla="*/ 28 h 47"/>
                  <a:gd name="T48" fmla="*/ 0 w 46"/>
                  <a:gd name="T49" fmla="*/ 24 h 47"/>
                  <a:gd name="T50" fmla="*/ 0 w 46"/>
                  <a:gd name="T51" fmla="*/ 18 h 47"/>
                  <a:gd name="T52" fmla="*/ 1 w 46"/>
                  <a:gd name="T53" fmla="*/ 15 h 47"/>
                  <a:gd name="T54" fmla="*/ 4 w 46"/>
                  <a:gd name="T55" fmla="*/ 10 h 47"/>
                  <a:gd name="T56" fmla="*/ 7 w 46"/>
                  <a:gd name="T57" fmla="*/ 7 h 47"/>
                  <a:gd name="T58" fmla="*/ 10 w 46"/>
                  <a:gd name="T59" fmla="*/ 5 h 47"/>
                  <a:gd name="T60" fmla="*/ 14 w 46"/>
                  <a:gd name="T61" fmla="*/ 2 h 47"/>
                  <a:gd name="T62" fmla="*/ 18 w 46"/>
                  <a:gd name="T63" fmla="*/ 1 h 47"/>
                  <a:gd name="T64" fmla="*/ 23 w 46"/>
                  <a:gd name="T6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2"/>
              <p:cNvSpPr>
                <a:spLocks/>
              </p:cNvSpPr>
              <p:nvPr/>
            </p:nvSpPr>
            <p:spPr bwMode="auto">
              <a:xfrm>
                <a:off x="3224213" y="387350"/>
                <a:ext cx="7938" cy="7938"/>
              </a:xfrm>
              <a:custGeom>
                <a:avLst/>
                <a:gdLst>
                  <a:gd name="T0" fmla="*/ 15 w 30"/>
                  <a:gd name="T1" fmla="*/ 0 h 31"/>
                  <a:gd name="T2" fmla="*/ 18 w 30"/>
                  <a:gd name="T3" fmla="*/ 0 h 31"/>
                  <a:gd name="T4" fmla="*/ 20 w 30"/>
                  <a:gd name="T5" fmla="*/ 1 h 31"/>
                  <a:gd name="T6" fmla="*/ 24 w 30"/>
                  <a:gd name="T7" fmla="*/ 2 h 31"/>
                  <a:gd name="T8" fmla="*/ 26 w 30"/>
                  <a:gd name="T9" fmla="*/ 4 h 31"/>
                  <a:gd name="T10" fmla="*/ 27 w 30"/>
                  <a:gd name="T11" fmla="*/ 7 h 31"/>
                  <a:gd name="T12" fmla="*/ 29 w 30"/>
                  <a:gd name="T13" fmla="*/ 9 h 31"/>
                  <a:gd name="T14" fmla="*/ 29 w 30"/>
                  <a:gd name="T15" fmla="*/ 11 h 31"/>
                  <a:gd name="T16" fmla="*/ 30 w 30"/>
                  <a:gd name="T17" fmla="*/ 15 h 31"/>
                  <a:gd name="T18" fmla="*/ 29 w 30"/>
                  <a:gd name="T19" fmla="*/ 18 h 31"/>
                  <a:gd name="T20" fmla="*/ 29 w 30"/>
                  <a:gd name="T21" fmla="*/ 20 h 31"/>
                  <a:gd name="T22" fmla="*/ 27 w 30"/>
                  <a:gd name="T23" fmla="*/ 24 h 31"/>
                  <a:gd name="T24" fmla="*/ 26 w 30"/>
                  <a:gd name="T25" fmla="*/ 26 h 31"/>
                  <a:gd name="T26" fmla="*/ 24 w 30"/>
                  <a:gd name="T27" fmla="*/ 27 h 31"/>
                  <a:gd name="T28" fmla="*/ 20 w 30"/>
                  <a:gd name="T29" fmla="*/ 28 h 31"/>
                  <a:gd name="T30" fmla="*/ 18 w 30"/>
                  <a:gd name="T31" fmla="*/ 30 h 31"/>
                  <a:gd name="T32" fmla="*/ 15 w 30"/>
                  <a:gd name="T33" fmla="*/ 31 h 31"/>
                  <a:gd name="T34" fmla="*/ 11 w 30"/>
                  <a:gd name="T35" fmla="*/ 30 h 31"/>
                  <a:gd name="T36" fmla="*/ 9 w 30"/>
                  <a:gd name="T37" fmla="*/ 28 h 31"/>
                  <a:gd name="T38" fmla="*/ 7 w 30"/>
                  <a:gd name="T39" fmla="*/ 27 h 31"/>
                  <a:gd name="T40" fmla="*/ 4 w 30"/>
                  <a:gd name="T41" fmla="*/ 26 h 31"/>
                  <a:gd name="T42" fmla="*/ 2 w 30"/>
                  <a:gd name="T43" fmla="*/ 24 h 31"/>
                  <a:gd name="T44" fmla="*/ 1 w 30"/>
                  <a:gd name="T45" fmla="*/ 20 h 31"/>
                  <a:gd name="T46" fmla="*/ 0 w 30"/>
                  <a:gd name="T47" fmla="*/ 18 h 31"/>
                  <a:gd name="T48" fmla="*/ 0 w 30"/>
                  <a:gd name="T49" fmla="*/ 15 h 31"/>
                  <a:gd name="T50" fmla="*/ 0 w 30"/>
                  <a:gd name="T51" fmla="*/ 11 h 31"/>
                  <a:gd name="T52" fmla="*/ 1 w 30"/>
                  <a:gd name="T53" fmla="*/ 9 h 31"/>
                  <a:gd name="T54" fmla="*/ 2 w 30"/>
                  <a:gd name="T55" fmla="*/ 7 h 31"/>
                  <a:gd name="T56" fmla="*/ 4 w 30"/>
                  <a:gd name="T57" fmla="*/ 4 h 31"/>
                  <a:gd name="T58" fmla="*/ 7 w 30"/>
                  <a:gd name="T59" fmla="*/ 2 h 31"/>
                  <a:gd name="T60" fmla="*/ 9 w 30"/>
                  <a:gd name="T61" fmla="*/ 1 h 31"/>
                  <a:gd name="T62" fmla="*/ 11 w 30"/>
                  <a:gd name="T63" fmla="*/ 0 h 31"/>
                  <a:gd name="T64" fmla="*/ 15 w 30"/>
                  <a:gd name="T6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74" name="Text Placeholder 15">
            <a:extLst>
              <a:ext uri="{FF2B5EF4-FFF2-40B4-BE49-F238E27FC236}">
                <a16:creationId xmlns:a16="http://schemas.microsoft.com/office/drawing/2014/main" id="{AEA5C390-9DF8-47B6-901E-28FE36015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92289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TEAM MEMBERS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Freeform 192">
            <a:extLst>
              <a:ext uri="{FF2B5EF4-FFF2-40B4-BE49-F238E27FC236}">
                <a16:creationId xmlns:a16="http://schemas.microsoft.com/office/drawing/2014/main" id="{B7D5EDE1-B091-41A2-BC65-0D29806C2A29}"/>
              </a:ext>
            </a:extLst>
          </p:cNvPr>
          <p:cNvSpPr/>
          <p:nvPr/>
        </p:nvSpPr>
        <p:spPr>
          <a:xfrm flipH="1">
            <a:off x="7243142" y="2388609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58">
            <a:extLst>
              <a:ext uri="{FF2B5EF4-FFF2-40B4-BE49-F238E27FC236}">
                <a16:creationId xmlns:a16="http://schemas.microsoft.com/office/drawing/2014/main" id="{AF199A18-6161-4C49-8488-37E4E2547347}"/>
              </a:ext>
            </a:extLst>
          </p:cNvPr>
          <p:cNvSpPr/>
          <p:nvPr/>
        </p:nvSpPr>
        <p:spPr>
          <a:xfrm>
            <a:off x="666998" y="1822065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98">
            <a:extLst>
              <a:ext uri="{FF2B5EF4-FFF2-40B4-BE49-F238E27FC236}">
                <a16:creationId xmlns:a16="http://schemas.microsoft.com/office/drawing/2014/main" id="{84D730E9-E163-4001-AED8-5E6145CE4E89}"/>
              </a:ext>
            </a:extLst>
          </p:cNvPr>
          <p:cNvSpPr txBox="1"/>
          <p:nvPr/>
        </p:nvSpPr>
        <p:spPr>
          <a:xfrm>
            <a:off x="7420924" y="2479074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FFAF25"/>
                </a:solidFill>
              </a:rPr>
              <a:t>Past Studies:</a:t>
            </a:r>
          </a:p>
        </p:txBody>
      </p:sp>
      <p:sp>
        <p:nvSpPr>
          <p:cNvPr id="180" name="Rectangle 193">
            <a:extLst>
              <a:ext uri="{FF2B5EF4-FFF2-40B4-BE49-F238E27FC236}">
                <a16:creationId xmlns:a16="http://schemas.microsoft.com/office/drawing/2014/main" id="{538A4E05-1835-44A1-B8A7-12C343AD71CA}"/>
              </a:ext>
            </a:extLst>
          </p:cNvPr>
          <p:cNvSpPr/>
          <p:nvPr/>
        </p:nvSpPr>
        <p:spPr>
          <a:xfrm>
            <a:off x="11353498" y="2388609"/>
            <a:ext cx="45719" cy="975034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5">
            <a:extLst>
              <a:ext uri="{FF2B5EF4-FFF2-40B4-BE49-F238E27FC236}">
                <a16:creationId xmlns:a16="http://schemas.microsoft.com/office/drawing/2014/main" id="{05949E65-DCC2-4895-88FF-807B13B1B845}"/>
              </a:ext>
            </a:extLst>
          </p:cNvPr>
          <p:cNvSpPr/>
          <p:nvPr/>
        </p:nvSpPr>
        <p:spPr>
          <a:xfrm>
            <a:off x="665937" y="1822065"/>
            <a:ext cx="45719" cy="975034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163">
            <a:extLst>
              <a:ext uri="{FF2B5EF4-FFF2-40B4-BE49-F238E27FC236}">
                <a16:creationId xmlns:a16="http://schemas.microsoft.com/office/drawing/2014/main" id="{095606A4-94D2-4EFA-AE07-5B1949237AE7}"/>
              </a:ext>
            </a:extLst>
          </p:cNvPr>
          <p:cNvSpPr txBox="1"/>
          <p:nvPr/>
        </p:nvSpPr>
        <p:spPr>
          <a:xfrm>
            <a:off x="827063" y="1908626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C85660"/>
                </a:solidFill>
              </a:rPr>
              <a:t>Current Semester:</a:t>
            </a:r>
          </a:p>
        </p:txBody>
      </p:sp>
      <p:sp>
        <p:nvSpPr>
          <p:cNvPr id="205" name="TextBox 159">
            <a:extLst>
              <a:ext uri="{FF2B5EF4-FFF2-40B4-BE49-F238E27FC236}">
                <a16:creationId xmlns:a16="http://schemas.microsoft.com/office/drawing/2014/main" id="{2644EED7-B207-49FC-89E1-75DDE4A145BD}"/>
              </a:ext>
            </a:extLst>
          </p:cNvPr>
          <p:cNvSpPr txBox="1"/>
          <p:nvPr/>
        </p:nvSpPr>
        <p:spPr>
          <a:xfrm>
            <a:off x="838781" y="2210630"/>
            <a:ext cx="3787781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2nd semester of Digital Engineering</a:t>
            </a:r>
          </a:p>
        </p:txBody>
      </p:sp>
      <p:sp>
        <p:nvSpPr>
          <p:cNvPr id="206" name="TextBox 163">
            <a:extLst>
              <a:ext uri="{FF2B5EF4-FFF2-40B4-BE49-F238E27FC236}">
                <a16:creationId xmlns:a16="http://schemas.microsoft.com/office/drawing/2014/main" id="{F1854FF1-ECED-40B9-8AA8-2D88EC70556B}"/>
              </a:ext>
            </a:extLst>
          </p:cNvPr>
          <p:cNvSpPr txBox="1"/>
          <p:nvPr/>
        </p:nvSpPr>
        <p:spPr>
          <a:xfrm>
            <a:off x="4358656" y="1085473"/>
            <a:ext cx="3882470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Martin Mendez Ruiz</a:t>
            </a:r>
          </a:p>
        </p:txBody>
      </p:sp>
      <p:sp>
        <p:nvSpPr>
          <p:cNvPr id="207" name="TextBox 159">
            <a:extLst>
              <a:ext uri="{FF2B5EF4-FFF2-40B4-BE49-F238E27FC236}">
                <a16:creationId xmlns:a16="http://schemas.microsoft.com/office/drawing/2014/main" id="{A0975689-EB6C-4B0B-94C1-B2FF6D1C9C61}"/>
              </a:ext>
            </a:extLst>
          </p:cNvPr>
          <p:cNvSpPr txBox="1"/>
          <p:nvPr/>
        </p:nvSpPr>
        <p:spPr>
          <a:xfrm>
            <a:off x="7471464" y="2820251"/>
            <a:ext cx="3787781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B.Sc. Telecommunications and Microelectronics Engineering</a:t>
            </a:r>
          </a:p>
        </p:txBody>
      </p:sp>
      <p:sp>
        <p:nvSpPr>
          <p:cNvPr id="208" name="Freeform 158">
            <a:extLst>
              <a:ext uri="{FF2B5EF4-FFF2-40B4-BE49-F238E27FC236}">
                <a16:creationId xmlns:a16="http://schemas.microsoft.com/office/drawing/2014/main" id="{27282A50-FAA1-4F9B-85E7-BE056EFA61C5}"/>
              </a:ext>
            </a:extLst>
          </p:cNvPr>
          <p:cNvSpPr/>
          <p:nvPr/>
        </p:nvSpPr>
        <p:spPr>
          <a:xfrm>
            <a:off x="638819" y="3900919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5">
            <a:extLst>
              <a:ext uri="{FF2B5EF4-FFF2-40B4-BE49-F238E27FC236}">
                <a16:creationId xmlns:a16="http://schemas.microsoft.com/office/drawing/2014/main" id="{F846DD45-572A-42A9-8CF9-D5A786F67E66}"/>
              </a:ext>
            </a:extLst>
          </p:cNvPr>
          <p:cNvSpPr/>
          <p:nvPr/>
        </p:nvSpPr>
        <p:spPr>
          <a:xfrm>
            <a:off x="637987" y="3900919"/>
            <a:ext cx="45719" cy="975034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163">
            <a:extLst>
              <a:ext uri="{FF2B5EF4-FFF2-40B4-BE49-F238E27FC236}">
                <a16:creationId xmlns:a16="http://schemas.microsoft.com/office/drawing/2014/main" id="{C0C53727-F5CD-412E-BAAB-5A224FF7CC46}"/>
              </a:ext>
            </a:extLst>
          </p:cNvPr>
          <p:cNvSpPr txBox="1"/>
          <p:nvPr/>
        </p:nvSpPr>
        <p:spPr>
          <a:xfrm>
            <a:off x="874772" y="3972091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C85660"/>
                </a:solidFill>
              </a:rPr>
              <a:t>Skills:</a:t>
            </a:r>
          </a:p>
        </p:txBody>
      </p:sp>
      <p:sp>
        <p:nvSpPr>
          <p:cNvPr id="211" name="TextBox 159">
            <a:extLst>
              <a:ext uri="{FF2B5EF4-FFF2-40B4-BE49-F238E27FC236}">
                <a16:creationId xmlns:a16="http://schemas.microsoft.com/office/drawing/2014/main" id="{530BE734-3DA0-43E0-AD1F-1D8E473015D8}"/>
              </a:ext>
            </a:extLst>
          </p:cNvPr>
          <p:cNvSpPr txBox="1"/>
          <p:nvPr/>
        </p:nvSpPr>
        <p:spPr>
          <a:xfrm>
            <a:off x="890227" y="4276604"/>
            <a:ext cx="3787781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Programming skills: Java, Python, C++, HTML, CSS.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1 year of project work experience</a:t>
            </a:r>
          </a:p>
        </p:txBody>
      </p:sp>
      <p:sp>
        <p:nvSpPr>
          <p:cNvPr id="212" name="Freeform 192">
            <a:extLst>
              <a:ext uri="{FF2B5EF4-FFF2-40B4-BE49-F238E27FC236}">
                <a16:creationId xmlns:a16="http://schemas.microsoft.com/office/drawing/2014/main" id="{45FC0E07-94C6-45A9-B84B-907DD8A17159}"/>
              </a:ext>
            </a:extLst>
          </p:cNvPr>
          <p:cNvSpPr/>
          <p:nvPr/>
        </p:nvSpPr>
        <p:spPr>
          <a:xfrm flipH="1">
            <a:off x="7243142" y="4388572"/>
            <a:ext cx="4156075" cy="126878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198">
            <a:extLst>
              <a:ext uri="{FF2B5EF4-FFF2-40B4-BE49-F238E27FC236}">
                <a16:creationId xmlns:a16="http://schemas.microsoft.com/office/drawing/2014/main" id="{9E921D7D-9988-4C78-930C-06D4F1B47C88}"/>
              </a:ext>
            </a:extLst>
          </p:cNvPr>
          <p:cNvSpPr txBox="1"/>
          <p:nvPr/>
        </p:nvSpPr>
        <p:spPr>
          <a:xfrm>
            <a:off x="7400005" y="4461270"/>
            <a:ext cx="3787781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FFAF25"/>
                </a:solidFill>
              </a:rPr>
              <a:t>Personal motivation:</a:t>
            </a:r>
          </a:p>
        </p:txBody>
      </p:sp>
      <p:sp>
        <p:nvSpPr>
          <p:cNvPr id="214" name="Rectangle 193">
            <a:extLst>
              <a:ext uri="{FF2B5EF4-FFF2-40B4-BE49-F238E27FC236}">
                <a16:creationId xmlns:a16="http://schemas.microsoft.com/office/drawing/2014/main" id="{41356045-4E69-4E38-A178-5F8B15C813BE}"/>
              </a:ext>
            </a:extLst>
          </p:cNvPr>
          <p:cNvSpPr/>
          <p:nvPr/>
        </p:nvSpPr>
        <p:spPr>
          <a:xfrm>
            <a:off x="11353498" y="4388572"/>
            <a:ext cx="45719" cy="975034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159">
            <a:extLst>
              <a:ext uri="{FF2B5EF4-FFF2-40B4-BE49-F238E27FC236}">
                <a16:creationId xmlns:a16="http://schemas.microsoft.com/office/drawing/2014/main" id="{4AB00D03-67F7-421F-A1F5-735F6E69E45C}"/>
              </a:ext>
            </a:extLst>
          </p:cNvPr>
          <p:cNvSpPr txBox="1"/>
          <p:nvPr/>
        </p:nvSpPr>
        <p:spPr>
          <a:xfrm>
            <a:off x="7390197" y="4745966"/>
            <a:ext cx="3787781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Improve and put in practice my programming skills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Get to know the steps to create a software product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i="1" dirty="0"/>
              <a:t>Learn project management skills</a:t>
            </a:r>
          </a:p>
        </p:txBody>
      </p:sp>
      <p:pic>
        <p:nvPicPr>
          <p:cNvPr id="68" name="Grafik 4">
            <a:extLst>
              <a:ext uri="{FF2B5EF4-FFF2-40B4-BE49-F238E27FC236}">
                <a16:creationId xmlns:a16="http://schemas.microsoft.com/office/drawing/2014/main" id="{89E1A4BB-277A-4A42-8E00-4127980F82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7" r="25636"/>
          <a:stretch/>
        </p:blipFill>
        <p:spPr>
          <a:xfrm>
            <a:off x="5228702" y="2658513"/>
            <a:ext cx="1732655" cy="28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39726"/>
            <a:ext cx="12192000" cy="29308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3553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ABOUT OUR PROJECT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324646" y="1871059"/>
            <a:ext cx="39950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Money control:</a:t>
            </a:r>
          </a:p>
        </p:txBody>
      </p:sp>
      <p:sp>
        <p:nvSpPr>
          <p:cNvPr id="127" name="Oval 126"/>
          <p:cNvSpPr/>
          <p:nvPr/>
        </p:nvSpPr>
        <p:spPr>
          <a:xfrm>
            <a:off x="5605680" y="2289269"/>
            <a:ext cx="215059" cy="215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2" name="Freeform 131"/>
          <p:cNvSpPr>
            <a:spLocks noChangeAspect="1"/>
          </p:cNvSpPr>
          <p:nvPr/>
        </p:nvSpPr>
        <p:spPr>
          <a:xfrm>
            <a:off x="4997288" y="4673601"/>
            <a:ext cx="783847" cy="390883"/>
          </a:xfrm>
          <a:custGeom>
            <a:avLst/>
            <a:gdLst>
              <a:gd name="connsiteX0" fmla="*/ 0 w 783847"/>
              <a:gd name="connsiteY0" fmla="*/ 0 h 390883"/>
              <a:gd name="connsiteX1" fmla="*/ 783847 w 783847"/>
              <a:gd name="connsiteY1" fmla="*/ 0 h 390883"/>
              <a:gd name="connsiteX2" fmla="*/ 775998 w 783847"/>
              <a:gd name="connsiteY2" fmla="*/ 77853 h 390883"/>
              <a:gd name="connsiteX3" fmla="*/ 391923 w 783847"/>
              <a:gd name="connsiteY3" fmla="*/ 390883 h 390883"/>
              <a:gd name="connsiteX4" fmla="*/ 7848 w 783847"/>
              <a:gd name="connsiteY4" fmla="*/ 77853 h 39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847" h="390883">
                <a:moveTo>
                  <a:pt x="0" y="0"/>
                </a:moveTo>
                <a:lnTo>
                  <a:pt x="783847" y="0"/>
                </a:lnTo>
                <a:lnTo>
                  <a:pt x="775998" y="77853"/>
                </a:lnTo>
                <a:cubicBezTo>
                  <a:pt x="739442" y="256499"/>
                  <a:pt x="581376" y="390883"/>
                  <a:pt x="391923" y="390883"/>
                </a:cubicBezTo>
                <a:cubicBezTo>
                  <a:pt x="202470" y="390883"/>
                  <a:pt x="44404" y="256499"/>
                  <a:pt x="7848" y="77853"/>
                </a:cubicBezTo>
                <a:close/>
              </a:path>
            </a:pathLst>
          </a:cu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5065210" y="4348443"/>
            <a:ext cx="648000" cy="64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36" name="Freeform 135"/>
          <p:cNvSpPr>
            <a:spLocks noChangeAspect="1"/>
          </p:cNvSpPr>
          <p:nvPr/>
        </p:nvSpPr>
        <p:spPr>
          <a:xfrm>
            <a:off x="6813296" y="4673601"/>
            <a:ext cx="783847" cy="390883"/>
          </a:xfrm>
          <a:custGeom>
            <a:avLst/>
            <a:gdLst>
              <a:gd name="connsiteX0" fmla="*/ 0 w 783847"/>
              <a:gd name="connsiteY0" fmla="*/ 0 h 390883"/>
              <a:gd name="connsiteX1" fmla="*/ 783847 w 783847"/>
              <a:gd name="connsiteY1" fmla="*/ 0 h 390883"/>
              <a:gd name="connsiteX2" fmla="*/ 775998 w 783847"/>
              <a:gd name="connsiteY2" fmla="*/ 77853 h 390883"/>
              <a:gd name="connsiteX3" fmla="*/ 391923 w 783847"/>
              <a:gd name="connsiteY3" fmla="*/ 390883 h 390883"/>
              <a:gd name="connsiteX4" fmla="*/ 7848 w 783847"/>
              <a:gd name="connsiteY4" fmla="*/ 77853 h 39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847" h="390883">
                <a:moveTo>
                  <a:pt x="0" y="0"/>
                </a:moveTo>
                <a:lnTo>
                  <a:pt x="783847" y="0"/>
                </a:lnTo>
                <a:lnTo>
                  <a:pt x="775998" y="77853"/>
                </a:lnTo>
                <a:cubicBezTo>
                  <a:pt x="739442" y="256499"/>
                  <a:pt x="581376" y="390883"/>
                  <a:pt x="391923" y="390883"/>
                </a:cubicBezTo>
                <a:cubicBezTo>
                  <a:pt x="202470" y="390883"/>
                  <a:pt x="44404" y="256499"/>
                  <a:pt x="7848" y="77853"/>
                </a:cubicBezTo>
                <a:close/>
              </a:path>
            </a:pathLst>
          </a:cu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881218" y="4348443"/>
            <a:ext cx="648000" cy="64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40" name="Freeform 139"/>
          <p:cNvSpPr>
            <a:spLocks noChangeAspect="1"/>
          </p:cNvSpPr>
          <p:nvPr/>
        </p:nvSpPr>
        <p:spPr>
          <a:xfrm>
            <a:off x="8629304" y="4673601"/>
            <a:ext cx="783847" cy="390883"/>
          </a:xfrm>
          <a:custGeom>
            <a:avLst/>
            <a:gdLst>
              <a:gd name="connsiteX0" fmla="*/ 0 w 783847"/>
              <a:gd name="connsiteY0" fmla="*/ 0 h 390883"/>
              <a:gd name="connsiteX1" fmla="*/ 783847 w 783847"/>
              <a:gd name="connsiteY1" fmla="*/ 0 h 390883"/>
              <a:gd name="connsiteX2" fmla="*/ 775998 w 783847"/>
              <a:gd name="connsiteY2" fmla="*/ 77853 h 390883"/>
              <a:gd name="connsiteX3" fmla="*/ 391923 w 783847"/>
              <a:gd name="connsiteY3" fmla="*/ 390883 h 390883"/>
              <a:gd name="connsiteX4" fmla="*/ 7848 w 783847"/>
              <a:gd name="connsiteY4" fmla="*/ 77853 h 39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847" h="390883">
                <a:moveTo>
                  <a:pt x="0" y="0"/>
                </a:moveTo>
                <a:lnTo>
                  <a:pt x="783847" y="0"/>
                </a:lnTo>
                <a:lnTo>
                  <a:pt x="775998" y="77853"/>
                </a:lnTo>
                <a:cubicBezTo>
                  <a:pt x="739442" y="256499"/>
                  <a:pt x="581376" y="390883"/>
                  <a:pt x="391923" y="390883"/>
                </a:cubicBezTo>
                <a:cubicBezTo>
                  <a:pt x="202470" y="390883"/>
                  <a:pt x="44404" y="256499"/>
                  <a:pt x="7848" y="77853"/>
                </a:cubicBezTo>
                <a:close/>
              </a:path>
            </a:pathLst>
          </a:cu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8697226" y="4348443"/>
            <a:ext cx="648000" cy="64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3" name="Group 142"/>
          <p:cNvGrpSpPr>
            <a:grpSpLocks noChangeAspect="1"/>
          </p:cNvGrpSpPr>
          <p:nvPr/>
        </p:nvGrpSpPr>
        <p:grpSpPr>
          <a:xfrm>
            <a:off x="7084384" y="4551608"/>
            <a:ext cx="241670" cy="241670"/>
            <a:chOff x="4906963" y="3335338"/>
            <a:chExt cx="276225" cy="276225"/>
          </a:xfrm>
          <a:solidFill>
            <a:srgbClr val="FFAF25"/>
          </a:solidFill>
        </p:grpSpPr>
        <p:sp>
          <p:nvSpPr>
            <p:cNvPr id="144" name="Freeform 106"/>
            <p:cNvSpPr>
              <a:spLocks noEditPoints="1"/>
            </p:cNvSpPr>
            <p:nvPr/>
          </p:nvSpPr>
          <p:spPr bwMode="auto">
            <a:xfrm>
              <a:off x="4911725" y="3335338"/>
              <a:ext cx="271463" cy="271463"/>
            </a:xfrm>
            <a:custGeom>
              <a:avLst/>
              <a:gdLst>
                <a:gd name="T0" fmla="*/ 661 w 852"/>
                <a:gd name="T1" fmla="*/ 306 h 853"/>
                <a:gd name="T2" fmla="*/ 437 w 852"/>
                <a:gd name="T3" fmla="*/ 531 h 853"/>
                <a:gd name="T4" fmla="*/ 415 w 852"/>
                <a:gd name="T5" fmla="*/ 325 h 853"/>
                <a:gd name="T6" fmla="*/ 666 w 852"/>
                <a:gd name="T7" fmla="*/ 77 h 853"/>
                <a:gd name="T8" fmla="*/ 728 w 852"/>
                <a:gd name="T9" fmla="*/ 53 h 853"/>
                <a:gd name="T10" fmla="*/ 820 w 852"/>
                <a:gd name="T11" fmla="*/ 33 h 853"/>
                <a:gd name="T12" fmla="*/ 800 w 852"/>
                <a:gd name="T13" fmla="*/ 126 h 853"/>
                <a:gd name="T14" fmla="*/ 776 w 852"/>
                <a:gd name="T15" fmla="*/ 187 h 853"/>
                <a:gd name="T16" fmla="*/ 500 w 852"/>
                <a:gd name="T17" fmla="*/ 634 h 853"/>
                <a:gd name="T18" fmla="*/ 468 w 852"/>
                <a:gd name="T19" fmla="*/ 683 h 853"/>
                <a:gd name="T20" fmla="*/ 374 w 852"/>
                <a:gd name="T21" fmla="*/ 777 h 853"/>
                <a:gd name="T22" fmla="*/ 400 w 852"/>
                <a:gd name="T23" fmla="*/ 609 h 853"/>
                <a:gd name="T24" fmla="*/ 426 w 852"/>
                <a:gd name="T25" fmla="*/ 583 h 853"/>
                <a:gd name="T26" fmla="*/ 520 w 852"/>
                <a:gd name="T27" fmla="*/ 524 h 853"/>
                <a:gd name="T28" fmla="*/ 507 w 852"/>
                <a:gd name="T29" fmla="*/ 612 h 853"/>
                <a:gd name="T30" fmla="*/ 367 w 852"/>
                <a:gd name="T31" fmla="*/ 599 h 853"/>
                <a:gd name="T32" fmla="*/ 329 w 852"/>
                <a:gd name="T33" fmla="*/ 638 h 853"/>
                <a:gd name="T34" fmla="*/ 191 w 852"/>
                <a:gd name="T35" fmla="*/ 370 h 853"/>
                <a:gd name="T36" fmla="*/ 227 w 852"/>
                <a:gd name="T37" fmla="*/ 349 h 853"/>
                <a:gd name="T38" fmla="*/ 290 w 852"/>
                <a:gd name="T39" fmla="*/ 338 h 853"/>
                <a:gd name="T40" fmla="*/ 55 w 852"/>
                <a:gd name="T41" fmla="*/ 503 h 853"/>
                <a:gd name="T42" fmla="*/ 154 w 852"/>
                <a:gd name="T43" fmla="*/ 400 h 853"/>
                <a:gd name="T44" fmla="*/ 840 w 852"/>
                <a:gd name="T45" fmla="*/ 1 h 853"/>
                <a:gd name="T46" fmla="*/ 775 w 852"/>
                <a:gd name="T47" fmla="*/ 11 h 853"/>
                <a:gd name="T48" fmla="*/ 695 w 852"/>
                <a:gd name="T49" fmla="*/ 32 h 853"/>
                <a:gd name="T50" fmla="*/ 642 w 852"/>
                <a:gd name="T51" fmla="*/ 57 h 853"/>
                <a:gd name="T52" fmla="*/ 362 w 852"/>
                <a:gd name="T53" fmla="*/ 302 h 853"/>
                <a:gd name="T54" fmla="*/ 259 w 852"/>
                <a:gd name="T55" fmla="*/ 311 h 853"/>
                <a:gd name="T56" fmla="*/ 195 w 852"/>
                <a:gd name="T57" fmla="*/ 332 h 853"/>
                <a:gd name="T58" fmla="*/ 133 w 852"/>
                <a:gd name="T59" fmla="*/ 379 h 853"/>
                <a:gd name="T60" fmla="*/ 3 w 852"/>
                <a:gd name="T61" fmla="*/ 515 h 853"/>
                <a:gd name="T62" fmla="*/ 1 w 852"/>
                <a:gd name="T63" fmla="*/ 532 h 853"/>
                <a:gd name="T64" fmla="*/ 14 w 852"/>
                <a:gd name="T65" fmla="*/ 539 h 853"/>
                <a:gd name="T66" fmla="*/ 180 w 852"/>
                <a:gd name="T67" fmla="*/ 520 h 853"/>
                <a:gd name="T68" fmla="*/ 318 w 852"/>
                <a:gd name="T69" fmla="*/ 669 h 853"/>
                <a:gd name="T70" fmla="*/ 329 w 852"/>
                <a:gd name="T71" fmla="*/ 674 h 853"/>
                <a:gd name="T72" fmla="*/ 338 w 852"/>
                <a:gd name="T73" fmla="*/ 671 h 853"/>
                <a:gd name="T74" fmla="*/ 318 w 852"/>
                <a:gd name="T75" fmla="*/ 849 h 853"/>
                <a:gd name="T76" fmla="*/ 334 w 852"/>
                <a:gd name="T77" fmla="*/ 853 h 853"/>
                <a:gd name="T78" fmla="*/ 432 w 852"/>
                <a:gd name="T79" fmla="*/ 762 h 853"/>
                <a:gd name="T80" fmla="*/ 514 w 852"/>
                <a:gd name="T81" fmla="*/ 670 h 853"/>
                <a:gd name="T82" fmla="*/ 537 w 852"/>
                <a:gd name="T83" fmla="*/ 616 h 853"/>
                <a:gd name="T84" fmla="*/ 550 w 852"/>
                <a:gd name="T85" fmla="*/ 517 h 853"/>
                <a:gd name="T86" fmla="*/ 592 w 852"/>
                <a:gd name="T87" fmla="*/ 418 h 853"/>
                <a:gd name="T88" fmla="*/ 729 w 852"/>
                <a:gd name="T89" fmla="*/ 280 h 853"/>
                <a:gd name="T90" fmla="*/ 796 w 852"/>
                <a:gd name="T91" fmla="*/ 212 h 853"/>
                <a:gd name="T92" fmla="*/ 821 w 852"/>
                <a:gd name="T93" fmla="*/ 158 h 853"/>
                <a:gd name="T94" fmla="*/ 843 w 852"/>
                <a:gd name="T95" fmla="*/ 78 h 853"/>
                <a:gd name="T96" fmla="*/ 852 w 852"/>
                <a:gd name="T97" fmla="*/ 15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2" h="853">
                  <a:moveTo>
                    <a:pt x="767" y="199"/>
                  </a:moveTo>
                  <a:lnTo>
                    <a:pt x="744" y="222"/>
                  </a:lnTo>
                  <a:lnTo>
                    <a:pt x="708" y="259"/>
                  </a:lnTo>
                  <a:lnTo>
                    <a:pt x="661" y="306"/>
                  </a:lnTo>
                  <a:lnTo>
                    <a:pt x="607" y="361"/>
                  </a:lnTo>
                  <a:lnTo>
                    <a:pt x="550" y="417"/>
                  </a:lnTo>
                  <a:lnTo>
                    <a:pt x="492" y="476"/>
                  </a:lnTo>
                  <a:lnTo>
                    <a:pt x="437" y="531"/>
                  </a:lnTo>
                  <a:lnTo>
                    <a:pt x="389" y="578"/>
                  </a:lnTo>
                  <a:lnTo>
                    <a:pt x="275" y="464"/>
                  </a:lnTo>
                  <a:lnTo>
                    <a:pt x="415" y="325"/>
                  </a:lnTo>
                  <a:lnTo>
                    <a:pt x="415" y="325"/>
                  </a:lnTo>
                  <a:lnTo>
                    <a:pt x="415" y="325"/>
                  </a:lnTo>
                  <a:lnTo>
                    <a:pt x="654" y="85"/>
                  </a:lnTo>
                  <a:lnTo>
                    <a:pt x="660" y="81"/>
                  </a:lnTo>
                  <a:lnTo>
                    <a:pt x="666" y="77"/>
                  </a:lnTo>
                  <a:lnTo>
                    <a:pt x="675" y="73"/>
                  </a:lnTo>
                  <a:lnTo>
                    <a:pt x="683" y="68"/>
                  </a:lnTo>
                  <a:lnTo>
                    <a:pt x="705" y="60"/>
                  </a:lnTo>
                  <a:lnTo>
                    <a:pt x="728" y="53"/>
                  </a:lnTo>
                  <a:lnTo>
                    <a:pt x="752" y="47"/>
                  </a:lnTo>
                  <a:lnTo>
                    <a:pt x="776" y="42"/>
                  </a:lnTo>
                  <a:lnTo>
                    <a:pt x="800" y="37"/>
                  </a:lnTo>
                  <a:lnTo>
                    <a:pt x="820" y="33"/>
                  </a:lnTo>
                  <a:lnTo>
                    <a:pt x="817" y="54"/>
                  </a:lnTo>
                  <a:lnTo>
                    <a:pt x="812" y="77"/>
                  </a:lnTo>
                  <a:lnTo>
                    <a:pt x="806" y="102"/>
                  </a:lnTo>
                  <a:lnTo>
                    <a:pt x="800" y="126"/>
                  </a:lnTo>
                  <a:lnTo>
                    <a:pt x="794" y="149"/>
                  </a:lnTo>
                  <a:lnTo>
                    <a:pt x="785" y="170"/>
                  </a:lnTo>
                  <a:lnTo>
                    <a:pt x="781" y="179"/>
                  </a:lnTo>
                  <a:lnTo>
                    <a:pt x="776" y="187"/>
                  </a:lnTo>
                  <a:lnTo>
                    <a:pt x="772" y="194"/>
                  </a:lnTo>
                  <a:lnTo>
                    <a:pt x="767" y="199"/>
                  </a:lnTo>
                  <a:close/>
                  <a:moveTo>
                    <a:pt x="503" y="624"/>
                  </a:moveTo>
                  <a:lnTo>
                    <a:pt x="500" y="634"/>
                  </a:lnTo>
                  <a:lnTo>
                    <a:pt x="495" y="643"/>
                  </a:lnTo>
                  <a:lnTo>
                    <a:pt x="490" y="653"/>
                  </a:lnTo>
                  <a:lnTo>
                    <a:pt x="482" y="663"/>
                  </a:lnTo>
                  <a:lnTo>
                    <a:pt x="468" y="683"/>
                  </a:lnTo>
                  <a:lnTo>
                    <a:pt x="453" y="699"/>
                  </a:lnTo>
                  <a:lnTo>
                    <a:pt x="429" y="724"/>
                  </a:lnTo>
                  <a:lnTo>
                    <a:pt x="401" y="751"/>
                  </a:lnTo>
                  <a:lnTo>
                    <a:pt x="374" y="777"/>
                  </a:lnTo>
                  <a:lnTo>
                    <a:pt x="349" y="799"/>
                  </a:lnTo>
                  <a:lnTo>
                    <a:pt x="373" y="637"/>
                  </a:lnTo>
                  <a:lnTo>
                    <a:pt x="386" y="624"/>
                  </a:lnTo>
                  <a:lnTo>
                    <a:pt x="400" y="609"/>
                  </a:lnTo>
                  <a:lnTo>
                    <a:pt x="400" y="609"/>
                  </a:lnTo>
                  <a:lnTo>
                    <a:pt x="400" y="609"/>
                  </a:lnTo>
                  <a:lnTo>
                    <a:pt x="400" y="609"/>
                  </a:lnTo>
                  <a:lnTo>
                    <a:pt x="426" y="583"/>
                  </a:lnTo>
                  <a:lnTo>
                    <a:pt x="455" y="553"/>
                  </a:lnTo>
                  <a:lnTo>
                    <a:pt x="487" y="521"/>
                  </a:lnTo>
                  <a:lnTo>
                    <a:pt x="522" y="488"/>
                  </a:lnTo>
                  <a:lnTo>
                    <a:pt x="520" y="524"/>
                  </a:lnTo>
                  <a:lnTo>
                    <a:pt x="515" y="563"/>
                  </a:lnTo>
                  <a:lnTo>
                    <a:pt x="512" y="581"/>
                  </a:lnTo>
                  <a:lnTo>
                    <a:pt x="510" y="598"/>
                  </a:lnTo>
                  <a:lnTo>
                    <a:pt x="507" y="612"/>
                  </a:lnTo>
                  <a:lnTo>
                    <a:pt x="503" y="624"/>
                  </a:lnTo>
                  <a:close/>
                  <a:moveTo>
                    <a:pt x="215" y="524"/>
                  </a:moveTo>
                  <a:lnTo>
                    <a:pt x="254" y="487"/>
                  </a:lnTo>
                  <a:lnTo>
                    <a:pt x="367" y="599"/>
                  </a:lnTo>
                  <a:lnTo>
                    <a:pt x="356" y="611"/>
                  </a:lnTo>
                  <a:lnTo>
                    <a:pt x="345" y="623"/>
                  </a:lnTo>
                  <a:lnTo>
                    <a:pt x="336" y="631"/>
                  </a:lnTo>
                  <a:lnTo>
                    <a:pt x="329" y="638"/>
                  </a:lnTo>
                  <a:lnTo>
                    <a:pt x="215" y="524"/>
                  </a:lnTo>
                  <a:close/>
                  <a:moveTo>
                    <a:pt x="154" y="400"/>
                  </a:moveTo>
                  <a:lnTo>
                    <a:pt x="172" y="385"/>
                  </a:lnTo>
                  <a:lnTo>
                    <a:pt x="191" y="370"/>
                  </a:lnTo>
                  <a:lnTo>
                    <a:pt x="200" y="364"/>
                  </a:lnTo>
                  <a:lnTo>
                    <a:pt x="210" y="357"/>
                  </a:lnTo>
                  <a:lnTo>
                    <a:pt x="220" y="353"/>
                  </a:lnTo>
                  <a:lnTo>
                    <a:pt x="227" y="349"/>
                  </a:lnTo>
                  <a:lnTo>
                    <a:pt x="239" y="346"/>
                  </a:lnTo>
                  <a:lnTo>
                    <a:pt x="254" y="342"/>
                  </a:lnTo>
                  <a:lnTo>
                    <a:pt x="271" y="340"/>
                  </a:lnTo>
                  <a:lnTo>
                    <a:pt x="290" y="338"/>
                  </a:lnTo>
                  <a:lnTo>
                    <a:pt x="329" y="334"/>
                  </a:lnTo>
                  <a:lnTo>
                    <a:pt x="366" y="331"/>
                  </a:lnTo>
                  <a:lnTo>
                    <a:pt x="218" y="480"/>
                  </a:lnTo>
                  <a:lnTo>
                    <a:pt x="55" y="503"/>
                  </a:lnTo>
                  <a:lnTo>
                    <a:pt x="77" y="479"/>
                  </a:lnTo>
                  <a:lnTo>
                    <a:pt x="103" y="453"/>
                  </a:lnTo>
                  <a:lnTo>
                    <a:pt x="130" y="425"/>
                  </a:lnTo>
                  <a:lnTo>
                    <a:pt x="154" y="400"/>
                  </a:lnTo>
                  <a:close/>
                  <a:moveTo>
                    <a:pt x="848" y="5"/>
                  </a:moveTo>
                  <a:lnTo>
                    <a:pt x="846" y="3"/>
                  </a:lnTo>
                  <a:lnTo>
                    <a:pt x="843" y="2"/>
                  </a:lnTo>
                  <a:lnTo>
                    <a:pt x="840" y="1"/>
                  </a:lnTo>
                  <a:lnTo>
                    <a:pt x="836" y="0"/>
                  </a:lnTo>
                  <a:lnTo>
                    <a:pt x="825" y="2"/>
                  </a:lnTo>
                  <a:lnTo>
                    <a:pt x="803" y="6"/>
                  </a:lnTo>
                  <a:lnTo>
                    <a:pt x="775" y="11"/>
                  </a:lnTo>
                  <a:lnTo>
                    <a:pt x="744" y="18"/>
                  </a:lnTo>
                  <a:lnTo>
                    <a:pt x="727" y="22"/>
                  </a:lnTo>
                  <a:lnTo>
                    <a:pt x="711" y="27"/>
                  </a:lnTo>
                  <a:lnTo>
                    <a:pt x="695" y="32"/>
                  </a:lnTo>
                  <a:lnTo>
                    <a:pt x="680" y="37"/>
                  </a:lnTo>
                  <a:lnTo>
                    <a:pt x="666" y="44"/>
                  </a:lnTo>
                  <a:lnTo>
                    <a:pt x="653" y="50"/>
                  </a:lnTo>
                  <a:lnTo>
                    <a:pt x="642" y="57"/>
                  </a:lnTo>
                  <a:lnTo>
                    <a:pt x="633" y="65"/>
                  </a:lnTo>
                  <a:lnTo>
                    <a:pt x="397" y="300"/>
                  </a:lnTo>
                  <a:lnTo>
                    <a:pt x="382" y="301"/>
                  </a:lnTo>
                  <a:lnTo>
                    <a:pt x="362" y="302"/>
                  </a:lnTo>
                  <a:lnTo>
                    <a:pt x="338" y="304"/>
                  </a:lnTo>
                  <a:lnTo>
                    <a:pt x="312" y="306"/>
                  </a:lnTo>
                  <a:lnTo>
                    <a:pt x="285" y="308"/>
                  </a:lnTo>
                  <a:lnTo>
                    <a:pt x="259" y="311"/>
                  </a:lnTo>
                  <a:lnTo>
                    <a:pt x="237" y="316"/>
                  </a:lnTo>
                  <a:lnTo>
                    <a:pt x="219" y="321"/>
                  </a:lnTo>
                  <a:lnTo>
                    <a:pt x="207" y="325"/>
                  </a:lnTo>
                  <a:lnTo>
                    <a:pt x="195" y="332"/>
                  </a:lnTo>
                  <a:lnTo>
                    <a:pt x="183" y="339"/>
                  </a:lnTo>
                  <a:lnTo>
                    <a:pt x="172" y="347"/>
                  </a:lnTo>
                  <a:lnTo>
                    <a:pt x="150" y="364"/>
                  </a:lnTo>
                  <a:lnTo>
                    <a:pt x="133" y="379"/>
                  </a:lnTo>
                  <a:lnTo>
                    <a:pt x="91" y="423"/>
                  </a:lnTo>
                  <a:lnTo>
                    <a:pt x="50" y="467"/>
                  </a:lnTo>
                  <a:lnTo>
                    <a:pt x="17" y="501"/>
                  </a:lnTo>
                  <a:lnTo>
                    <a:pt x="3" y="515"/>
                  </a:lnTo>
                  <a:lnTo>
                    <a:pt x="1" y="519"/>
                  </a:lnTo>
                  <a:lnTo>
                    <a:pt x="0" y="523"/>
                  </a:lnTo>
                  <a:lnTo>
                    <a:pt x="0" y="528"/>
                  </a:lnTo>
                  <a:lnTo>
                    <a:pt x="1" y="532"/>
                  </a:lnTo>
                  <a:lnTo>
                    <a:pt x="3" y="535"/>
                  </a:lnTo>
                  <a:lnTo>
                    <a:pt x="7" y="537"/>
                  </a:lnTo>
                  <a:lnTo>
                    <a:pt x="11" y="538"/>
                  </a:lnTo>
                  <a:lnTo>
                    <a:pt x="14" y="539"/>
                  </a:lnTo>
                  <a:lnTo>
                    <a:pt x="15" y="539"/>
                  </a:lnTo>
                  <a:lnTo>
                    <a:pt x="16" y="539"/>
                  </a:lnTo>
                  <a:lnTo>
                    <a:pt x="182" y="515"/>
                  </a:lnTo>
                  <a:lnTo>
                    <a:pt x="180" y="520"/>
                  </a:lnTo>
                  <a:lnTo>
                    <a:pt x="179" y="525"/>
                  </a:lnTo>
                  <a:lnTo>
                    <a:pt x="180" y="531"/>
                  </a:lnTo>
                  <a:lnTo>
                    <a:pt x="183" y="535"/>
                  </a:lnTo>
                  <a:lnTo>
                    <a:pt x="318" y="669"/>
                  </a:lnTo>
                  <a:lnTo>
                    <a:pt x="320" y="671"/>
                  </a:lnTo>
                  <a:lnTo>
                    <a:pt x="324" y="673"/>
                  </a:lnTo>
                  <a:lnTo>
                    <a:pt x="326" y="673"/>
                  </a:lnTo>
                  <a:lnTo>
                    <a:pt x="329" y="674"/>
                  </a:lnTo>
                  <a:lnTo>
                    <a:pt x="331" y="674"/>
                  </a:lnTo>
                  <a:lnTo>
                    <a:pt x="333" y="673"/>
                  </a:lnTo>
                  <a:lnTo>
                    <a:pt x="335" y="672"/>
                  </a:lnTo>
                  <a:lnTo>
                    <a:pt x="338" y="671"/>
                  </a:lnTo>
                  <a:lnTo>
                    <a:pt x="314" y="837"/>
                  </a:lnTo>
                  <a:lnTo>
                    <a:pt x="314" y="841"/>
                  </a:lnTo>
                  <a:lnTo>
                    <a:pt x="316" y="845"/>
                  </a:lnTo>
                  <a:lnTo>
                    <a:pt x="318" y="849"/>
                  </a:lnTo>
                  <a:lnTo>
                    <a:pt x="323" y="852"/>
                  </a:lnTo>
                  <a:lnTo>
                    <a:pt x="326" y="853"/>
                  </a:lnTo>
                  <a:lnTo>
                    <a:pt x="329" y="853"/>
                  </a:lnTo>
                  <a:lnTo>
                    <a:pt x="334" y="853"/>
                  </a:lnTo>
                  <a:lnTo>
                    <a:pt x="339" y="851"/>
                  </a:lnTo>
                  <a:lnTo>
                    <a:pt x="354" y="837"/>
                  </a:lnTo>
                  <a:lnTo>
                    <a:pt x="388" y="805"/>
                  </a:lnTo>
                  <a:lnTo>
                    <a:pt x="432" y="762"/>
                  </a:lnTo>
                  <a:lnTo>
                    <a:pt x="475" y="720"/>
                  </a:lnTo>
                  <a:lnTo>
                    <a:pt x="490" y="703"/>
                  </a:lnTo>
                  <a:lnTo>
                    <a:pt x="506" y="682"/>
                  </a:lnTo>
                  <a:lnTo>
                    <a:pt x="514" y="670"/>
                  </a:lnTo>
                  <a:lnTo>
                    <a:pt x="521" y="658"/>
                  </a:lnTo>
                  <a:lnTo>
                    <a:pt x="527" y="646"/>
                  </a:lnTo>
                  <a:lnTo>
                    <a:pt x="531" y="635"/>
                  </a:lnTo>
                  <a:lnTo>
                    <a:pt x="537" y="616"/>
                  </a:lnTo>
                  <a:lnTo>
                    <a:pt x="541" y="594"/>
                  </a:lnTo>
                  <a:lnTo>
                    <a:pt x="544" y="569"/>
                  </a:lnTo>
                  <a:lnTo>
                    <a:pt x="547" y="543"/>
                  </a:lnTo>
                  <a:lnTo>
                    <a:pt x="550" y="517"/>
                  </a:lnTo>
                  <a:lnTo>
                    <a:pt x="552" y="492"/>
                  </a:lnTo>
                  <a:lnTo>
                    <a:pt x="553" y="472"/>
                  </a:lnTo>
                  <a:lnTo>
                    <a:pt x="554" y="457"/>
                  </a:lnTo>
                  <a:lnTo>
                    <a:pt x="592" y="418"/>
                  </a:lnTo>
                  <a:lnTo>
                    <a:pt x="630" y="380"/>
                  </a:lnTo>
                  <a:lnTo>
                    <a:pt x="666" y="343"/>
                  </a:lnTo>
                  <a:lnTo>
                    <a:pt x="699" y="310"/>
                  </a:lnTo>
                  <a:lnTo>
                    <a:pt x="729" y="280"/>
                  </a:lnTo>
                  <a:lnTo>
                    <a:pt x="755" y="255"/>
                  </a:lnTo>
                  <a:lnTo>
                    <a:pt x="775" y="234"/>
                  </a:lnTo>
                  <a:lnTo>
                    <a:pt x="788" y="220"/>
                  </a:lnTo>
                  <a:lnTo>
                    <a:pt x="796" y="212"/>
                  </a:lnTo>
                  <a:lnTo>
                    <a:pt x="803" y="200"/>
                  </a:lnTo>
                  <a:lnTo>
                    <a:pt x="810" y="187"/>
                  </a:lnTo>
                  <a:lnTo>
                    <a:pt x="816" y="173"/>
                  </a:lnTo>
                  <a:lnTo>
                    <a:pt x="821" y="158"/>
                  </a:lnTo>
                  <a:lnTo>
                    <a:pt x="827" y="142"/>
                  </a:lnTo>
                  <a:lnTo>
                    <a:pt x="831" y="126"/>
                  </a:lnTo>
                  <a:lnTo>
                    <a:pt x="835" y="110"/>
                  </a:lnTo>
                  <a:lnTo>
                    <a:pt x="843" y="78"/>
                  </a:lnTo>
                  <a:lnTo>
                    <a:pt x="848" y="51"/>
                  </a:lnTo>
                  <a:lnTo>
                    <a:pt x="851" y="30"/>
                  </a:lnTo>
                  <a:lnTo>
                    <a:pt x="852" y="18"/>
                  </a:lnTo>
                  <a:lnTo>
                    <a:pt x="852" y="15"/>
                  </a:lnTo>
                  <a:lnTo>
                    <a:pt x="852" y="11"/>
                  </a:lnTo>
                  <a:lnTo>
                    <a:pt x="850" y="7"/>
                  </a:lnTo>
                  <a:lnTo>
                    <a:pt x="848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145" name="Freeform 107"/>
            <p:cNvSpPr>
              <a:spLocks/>
            </p:cNvSpPr>
            <p:nvPr/>
          </p:nvSpPr>
          <p:spPr bwMode="auto">
            <a:xfrm>
              <a:off x="4906963" y="3517900"/>
              <a:ext cx="93663" cy="93663"/>
            </a:xfrm>
            <a:custGeom>
              <a:avLst/>
              <a:gdLst>
                <a:gd name="T0" fmla="*/ 253 w 297"/>
                <a:gd name="T1" fmla="*/ 79 h 296"/>
                <a:gd name="T2" fmla="*/ 252 w 297"/>
                <a:gd name="T3" fmla="*/ 86 h 296"/>
                <a:gd name="T4" fmla="*/ 256 w 297"/>
                <a:gd name="T5" fmla="*/ 95 h 296"/>
                <a:gd name="T6" fmla="*/ 265 w 297"/>
                <a:gd name="T7" fmla="*/ 108 h 296"/>
                <a:gd name="T8" fmla="*/ 267 w 297"/>
                <a:gd name="T9" fmla="*/ 121 h 296"/>
                <a:gd name="T10" fmla="*/ 261 w 297"/>
                <a:gd name="T11" fmla="*/ 141 h 296"/>
                <a:gd name="T12" fmla="*/ 242 w 297"/>
                <a:gd name="T13" fmla="*/ 167 h 296"/>
                <a:gd name="T14" fmla="*/ 221 w 297"/>
                <a:gd name="T15" fmla="*/ 182 h 296"/>
                <a:gd name="T16" fmla="*/ 158 w 297"/>
                <a:gd name="T17" fmla="*/ 214 h 296"/>
                <a:gd name="T18" fmla="*/ 67 w 297"/>
                <a:gd name="T19" fmla="*/ 248 h 296"/>
                <a:gd name="T20" fmla="*/ 60 w 297"/>
                <a:gd name="T21" fmla="*/ 202 h 296"/>
                <a:gd name="T22" fmla="*/ 98 w 297"/>
                <a:gd name="T23" fmla="*/ 113 h 296"/>
                <a:gd name="T24" fmla="*/ 120 w 297"/>
                <a:gd name="T25" fmla="*/ 68 h 296"/>
                <a:gd name="T26" fmla="*/ 138 w 297"/>
                <a:gd name="T27" fmla="*/ 48 h 296"/>
                <a:gd name="T28" fmla="*/ 166 w 297"/>
                <a:gd name="T29" fmla="*/ 33 h 296"/>
                <a:gd name="T30" fmla="*/ 180 w 297"/>
                <a:gd name="T31" fmla="*/ 30 h 296"/>
                <a:gd name="T32" fmla="*/ 194 w 297"/>
                <a:gd name="T33" fmla="*/ 35 h 296"/>
                <a:gd name="T34" fmla="*/ 205 w 297"/>
                <a:gd name="T35" fmla="*/ 44 h 296"/>
                <a:gd name="T36" fmla="*/ 213 w 297"/>
                <a:gd name="T37" fmla="*/ 47 h 296"/>
                <a:gd name="T38" fmla="*/ 222 w 297"/>
                <a:gd name="T39" fmla="*/ 44 h 296"/>
                <a:gd name="T40" fmla="*/ 227 w 297"/>
                <a:gd name="T41" fmla="*/ 37 h 296"/>
                <a:gd name="T42" fmla="*/ 228 w 297"/>
                <a:gd name="T43" fmla="*/ 28 h 296"/>
                <a:gd name="T44" fmla="*/ 224 w 297"/>
                <a:gd name="T45" fmla="*/ 21 h 296"/>
                <a:gd name="T46" fmla="*/ 206 w 297"/>
                <a:gd name="T47" fmla="*/ 7 h 296"/>
                <a:gd name="T48" fmla="*/ 184 w 297"/>
                <a:gd name="T49" fmla="*/ 2 h 296"/>
                <a:gd name="T50" fmla="*/ 162 w 297"/>
                <a:gd name="T51" fmla="*/ 3 h 296"/>
                <a:gd name="T52" fmla="*/ 139 w 297"/>
                <a:gd name="T53" fmla="*/ 11 h 296"/>
                <a:gd name="T54" fmla="*/ 117 w 297"/>
                <a:gd name="T55" fmla="*/ 27 h 296"/>
                <a:gd name="T56" fmla="*/ 94 w 297"/>
                <a:gd name="T57" fmla="*/ 55 h 296"/>
                <a:gd name="T58" fmla="*/ 60 w 297"/>
                <a:gd name="T59" fmla="*/ 123 h 296"/>
                <a:gd name="T60" fmla="*/ 16 w 297"/>
                <a:gd name="T61" fmla="*/ 235 h 296"/>
                <a:gd name="T62" fmla="*/ 0 w 297"/>
                <a:gd name="T63" fmla="*/ 281 h 296"/>
                <a:gd name="T64" fmla="*/ 4 w 297"/>
                <a:gd name="T65" fmla="*/ 292 h 296"/>
                <a:gd name="T66" fmla="*/ 13 w 297"/>
                <a:gd name="T67" fmla="*/ 296 h 296"/>
                <a:gd name="T68" fmla="*/ 21 w 297"/>
                <a:gd name="T69" fmla="*/ 296 h 296"/>
                <a:gd name="T70" fmla="*/ 97 w 297"/>
                <a:gd name="T71" fmla="*/ 269 h 296"/>
                <a:gd name="T72" fmla="*/ 212 w 297"/>
                <a:gd name="T73" fmla="*/ 220 h 296"/>
                <a:gd name="T74" fmla="*/ 255 w 297"/>
                <a:gd name="T75" fmla="*/ 196 h 296"/>
                <a:gd name="T76" fmla="*/ 276 w 297"/>
                <a:gd name="T77" fmla="*/ 174 h 296"/>
                <a:gd name="T78" fmla="*/ 290 w 297"/>
                <a:gd name="T79" fmla="*/ 150 h 296"/>
                <a:gd name="T80" fmla="*/ 297 w 297"/>
                <a:gd name="T81" fmla="*/ 128 h 296"/>
                <a:gd name="T82" fmla="*/ 296 w 297"/>
                <a:gd name="T83" fmla="*/ 105 h 296"/>
                <a:gd name="T84" fmla="*/ 287 w 297"/>
                <a:gd name="T85" fmla="*/ 85 h 296"/>
                <a:gd name="T86" fmla="*/ 275 w 297"/>
                <a:gd name="T87" fmla="*/ 71 h 296"/>
                <a:gd name="T88" fmla="*/ 267 w 297"/>
                <a:gd name="T89" fmla="*/ 69 h 296"/>
                <a:gd name="T90" fmla="*/ 258 w 297"/>
                <a:gd name="T91" fmla="*/ 7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7" h="296">
                  <a:moveTo>
                    <a:pt x="256" y="73"/>
                  </a:moveTo>
                  <a:lnTo>
                    <a:pt x="254" y="75"/>
                  </a:lnTo>
                  <a:lnTo>
                    <a:pt x="253" y="79"/>
                  </a:lnTo>
                  <a:lnTo>
                    <a:pt x="252" y="81"/>
                  </a:lnTo>
                  <a:lnTo>
                    <a:pt x="252" y="84"/>
                  </a:lnTo>
                  <a:lnTo>
                    <a:pt x="252" y="86"/>
                  </a:lnTo>
                  <a:lnTo>
                    <a:pt x="253" y="89"/>
                  </a:lnTo>
                  <a:lnTo>
                    <a:pt x="254" y="91"/>
                  </a:lnTo>
                  <a:lnTo>
                    <a:pt x="256" y="95"/>
                  </a:lnTo>
                  <a:lnTo>
                    <a:pt x="259" y="99"/>
                  </a:lnTo>
                  <a:lnTo>
                    <a:pt x="263" y="103"/>
                  </a:lnTo>
                  <a:lnTo>
                    <a:pt x="265" y="108"/>
                  </a:lnTo>
                  <a:lnTo>
                    <a:pt x="266" y="112"/>
                  </a:lnTo>
                  <a:lnTo>
                    <a:pt x="267" y="117"/>
                  </a:lnTo>
                  <a:lnTo>
                    <a:pt x="267" y="121"/>
                  </a:lnTo>
                  <a:lnTo>
                    <a:pt x="267" y="127"/>
                  </a:lnTo>
                  <a:lnTo>
                    <a:pt x="266" y="131"/>
                  </a:lnTo>
                  <a:lnTo>
                    <a:pt x="261" y="141"/>
                  </a:lnTo>
                  <a:lnTo>
                    <a:pt x="256" y="150"/>
                  </a:lnTo>
                  <a:lnTo>
                    <a:pt x="250" y="159"/>
                  </a:lnTo>
                  <a:lnTo>
                    <a:pt x="242" y="167"/>
                  </a:lnTo>
                  <a:lnTo>
                    <a:pt x="237" y="173"/>
                  </a:lnTo>
                  <a:lnTo>
                    <a:pt x="229" y="177"/>
                  </a:lnTo>
                  <a:lnTo>
                    <a:pt x="221" y="182"/>
                  </a:lnTo>
                  <a:lnTo>
                    <a:pt x="210" y="189"/>
                  </a:lnTo>
                  <a:lnTo>
                    <a:pt x="185" y="201"/>
                  </a:lnTo>
                  <a:lnTo>
                    <a:pt x="158" y="214"/>
                  </a:lnTo>
                  <a:lnTo>
                    <a:pt x="127" y="225"/>
                  </a:lnTo>
                  <a:lnTo>
                    <a:pt x="97" y="237"/>
                  </a:lnTo>
                  <a:lnTo>
                    <a:pt x="67" y="248"/>
                  </a:lnTo>
                  <a:lnTo>
                    <a:pt x="40" y="257"/>
                  </a:lnTo>
                  <a:lnTo>
                    <a:pt x="49" y="231"/>
                  </a:lnTo>
                  <a:lnTo>
                    <a:pt x="60" y="202"/>
                  </a:lnTo>
                  <a:lnTo>
                    <a:pt x="72" y="171"/>
                  </a:lnTo>
                  <a:lnTo>
                    <a:pt x="85" y="141"/>
                  </a:lnTo>
                  <a:lnTo>
                    <a:pt x="98" y="113"/>
                  </a:lnTo>
                  <a:lnTo>
                    <a:pt x="109" y="88"/>
                  </a:lnTo>
                  <a:lnTo>
                    <a:pt x="115" y="78"/>
                  </a:lnTo>
                  <a:lnTo>
                    <a:pt x="120" y="68"/>
                  </a:lnTo>
                  <a:lnTo>
                    <a:pt x="125" y="60"/>
                  </a:lnTo>
                  <a:lnTo>
                    <a:pt x="131" y="55"/>
                  </a:lnTo>
                  <a:lnTo>
                    <a:pt x="138" y="48"/>
                  </a:lnTo>
                  <a:lnTo>
                    <a:pt x="147" y="41"/>
                  </a:lnTo>
                  <a:lnTo>
                    <a:pt x="157" y="36"/>
                  </a:lnTo>
                  <a:lnTo>
                    <a:pt x="166" y="33"/>
                  </a:lnTo>
                  <a:lnTo>
                    <a:pt x="172" y="32"/>
                  </a:lnTo>
                  <a:lnTo>
                    <a:pt x="176" y="30"/>
                  </a:lnTo>
                  <a:lnTo>
                    <a:pt x="180" y="30"/>
                  </a:lnTo>
                  <a:lnTo>
                    <a:pt x="185" y="32"/>
                  </a:lnTo>
                  <a:lnTo>
                    <a:pt x="190" y="33"/>
                  </a:lnTo>
                  <a:lnTo>
                    <a:pt x="194" y="35"/>
                  </a:lnTo>
                  <a:lnTo>
                    <a:pt x="198" y="38"/>
                  </a:lnTo>
                  <a:lnTo>
                    <a:pt x="203" y="42"/>
                  </a:lnTo>
                  <a:lnTo>
                    <a:pt x="205" y="44"/>
                  </a:lnTo>
                  <a:lnTo>
                    <a:pt x="208" y="45"/>
                  </a:lnTo>
                  <a:lnTo>
                    <a:pt x="210" y="47"/>
                  </a:lnTo>
                  <a:lnTo>
                    <a:pt x="213" y="47"/>
                  </a:lnTo>
                  <a:lnTo>
                    <a:pt x="216" y="47"/>
                  </a:lnTo>
                  <a:lnTo>
                    <a:pt x="219" y="45"/>
                  </a:lnTo>
                  <a:lnTo>
                    <a:pt x="222" y="44"/>
                  </a:lnTo>
                  <a:lnTo>
                    <a:pt x="224" y="42"/>
                  </a:lnTo>
                  <a:lnTo>
                    <a:pt x="226" y="39"/>
                  </a:lnTo>
                  <a:lnTo>
                    <a:pt x="227" y="37"/>
                  </a:lnTo>
                  <a:lnTo>
                    <a:pt x="228" y="34"/>
                  </a:lnTo>
                  <a:lnTo>
                    <a:pt x="228" y="30"/>
                  </a:lnTo>
                  <a:lnTo>
                    <a:pt x="228" y="28"/>
                  </a:lnTo>
                  <a:lnTo>
                    <a:pt x="227" y="25"/>
                  </a:lnTo>
                  <a:lnTo>
                    <a:pt x="226" y="23"/>
                  </a:lnTo>
                  <a:lnTo>
                    <a:pt x="224" y="21"/>
                  </a:lnTo>
                  <a:lnTo>
                    <a:pt x="218" y="15"/>
                  </a:lnTo>
                  <a:lnTo>
                    <a:pt x="212" y="11"/>
                  </a:lnTo>
                  <a:lnTo>
                    <a:pt x="206" y="7"/>
                  </a:lnTo>
                  <a:lnTo>
                    <a:pt x="198" y="5"/>
                  </a:lnTo>
                  <a:lnTo>
                    <a:pt x="192" y="3"/>
                  </a:lnTo>
                  <a:lnTo>
                    <a:pt x="184" y="2"/>
                  </a:lnTo>
                  <a:lnTo>
                    <a:pt x="177" y="0"/>
                  </a:lnTo>
                  <a:lnTo>
                    <a:pt x="169" y="2"/>
                  </a:lnTo>
                  <a:lnTo>
                    <a:pt x="162" y="3"/>
                  </a:lnTo>
                  <a:lnTo>
                    <a:pt x="154" y="5"/>
                  </a:lnTo>
                  <a:lnTo>
                    <a:pt x="147" y="8"/>
                  </a:lnTo>
                  <a:lnTo>
                    <a:pt x="139" y="11"/>
                  </a:lnTo>
                  <a:lnTo>
                    <a:pt x="132" y="17"/>
                  </a:lnTo>
                  <a:lnTo>
                    <a:pt x="124" y="22"/>
                  </a:lnTo>
                  <a:lnTo>
                    <a:pt x="117" y="27"/>
                  </a:lnTo>
                  <a:lnTo>
                    <a:pt x="109" y="35"/>
                  </a:lnTo>
                  <a:lnTo>
                    <a:pt x="102" y="43"/>
                  </a:lnTo>
                  <a:lnTo>
                    <a:pt x="94" y="55"/>
                  </a:lnTo>
                  <a:lnTo>
                    <a:pt x="86" y="69"/>
                  </a:lnTo>
                  <a:lnTo>
                    <a:pt x="77" y="85"/>
                  </a:lnTo>
                  <a:lnTo>
                    <a:pt x="60" y="123"/>
                  </a:lnTo>
                  <a:lnTo>
                    <a:pt x="44" y="162"/>
                  </a:lnTo>
                  <a:lnTo>
                    <a:pt x="28" y="201"/>
                  </a:lnTo>
                  <a:lnTo>
                    <a:pt x="16" y="235"/>
                  </a:lnTo>
                  <a:lnTo>
                    <a:pt x="7" y="262"/>
                  </a:lnTo>
                  <a:lnTo>
                    <a:pt x="1" y="277"/>
                  </a:lnTo>
                  <a:lnTo>
                    <a:pt x="0" y="281"/>
                  </a:lnTo>
                  <a:lnTo>
                    <a:pt x="1" y="285"/>
                  </a:lnTo>
                  <a:lnTo>
                    <a:pt x="2" y="290"/>
                  </a:lnTo>
                  <a:lnTo>
                    <a:pt x="4" y="292"/>
                  </a:lnTo>
                  <a:lnTo>
                    <a:pt x="8" y="294"/>
                  </a:lnTo>
                  <a:lnTo>
                    <a:pt x="10" y="295"/>
                  </a:lnTo>
                  <a:lnTo>
                    <a:pt x="13" y="296"/>
                  </a:lnTo>
                  <a:lnTo>
                    <a:pt x="15" y="296"/>
                  </a:lnTo>
                  <a:lnTo>
                    <a:pt x="18" y="296"/>
                  </a:lnTo>
                  <a:lnTo>
                    <a:pt x="21" y="296"/>
                  </a:lnTo>
                  <a:lnTo>
                    <a:pt x="36" y="291"/>
                  </a:lnTo>
                  <a:lnTo>
                    <a:pt x="62" y="282"/>
                  </a:lnTo>
                  <a:lnTo>
                    <a:pt x="97" y="269"/>
                  </a:lnTo>
                  <a:lnTo>
                    <a:pt x="135" y="254"/>
                  </a:lnTo>
                  <a:lnTo>
                    <a:pt x="176" y="237"/>
                  </a:lnTo>
                  <a:lnTo>
                    <a:pt x="212" y="220"/>
                  </a:lnTo>
                  <a:lnTo>
                    <a:pt x="229" y="211"/>
                  </a:lnTo>
                  <a:lnTo>
                    <a:pt x="243" y="204"/>
                  </a:lnTo>
                  <a:lnTo>
                    <a:pt x="255" y="196"/>
                  </a:lnTo>
                  <a:lnTo>
                    <a:pt x="264" y="189"/>
                  </a:lnTo>
                  <a:lnTo>
                    <a:pt x="271" y="181"/>
                  </a:lnTo>
                  <a:lnTo>
                    <a:pt x="276" y="174"/>
                  </a:lnTo>
                  <a:lnTo>
                    <a:pt x="282" y="166"/>
                  </a:lnTo>
                  <a:lnTo>
                    <a:pt x="286" y="158"/>
                  </a:lnTo>
                  <a:lnTo>
                    <a:pt x="290" y="150"/>
                  </a:lnTo>
                  <a:lnTo>
                    <a:pt x="292" y="143"/>
                  </a:lnTo>
                  <a:lnTo>
                    <a:pt x="295" y="135"/>
                  </a:lnTo>
                  <a:lnTo>
                    <a:pt x="297" y="128"/>
                  </a:lnTo>
                  <a:lnTo>
                    <a:pt x="297" y="120"/>
                  </a:lnTo>
                  <a:lnTo>
                    <a:pt x="297" y="113"/>
                  </a:lnTo>
                  <a:lnTo>
                    <a:pt x="296" y="105"/>
                  </a:lnTo>
                  <a:lnTo>
                    <a:pt x="294" y="99"/>
                  </a:lnTo>
                  <a:lnTo>
                    <a:pt x="290" y="91"/>
                  </a:lnTo>
                  <a:lnTo>
                    <a:pt x="287" y="85"/>
                  </a:lnTo>
                  <a:lnTo>
                    <a:pt x="283" y="79"/>
                  </a:lnTo>
                  <a:lnTo>
                    <a:pt x="278" y="73"/>
                  </a:lnTo>
                  <a:lnTo>
                    <a:pt x="275" y="71"/>
                  </a:lnTo>
                  <a:lnTo>
                    <a:pt x="272" y="70"/>
                  </a:lnTo>
                  <a:lnTo>
                    <a:pt x="270" y="69"/>
                  </a:lnTo>
                  <a:lnTo>
                    <a:pt x="267" y="69"/>
                  </a:lnTo>
                  <a:lnTo>
                    <a:pt x="264" y="69"/>
                  </a:lnTo>
                  <a:lnTo>
                    <a:pt x="261" y="70"/>
                  </a:lnTo>
                  <a:lnTo>
                    <a:pt x="258" y="71"/>
                  </a:lnTo>
                  <a:lnTo>
                    <a:pt x="256" y="7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146" name="Group 145"/>
          <p:cNvGrpSpPr>
            <a:grpSpLocks noChangeAspect="1"/>
          </p:cNvGrpSpPr>
          <p:nvPr/>
        </p:nvGrpSpPr>
        <p:grpSpPr>
          <a:xfrm>
            <a:off x="8893910" y="4540711"/>
            <a:ext cx="254634" cy="263464"/>
            <a:chOff x="7620000" y="1919288"/>
            <a:chExt cx="274638" cy="284162"/>
          </a:xfrm>
          <a:solidFill>
            <a:srgbClr val="635C5F"/>
          </a:solidFill>
        </p:grpSpPr>
        <p:sp>
          <p:nvSpPr>
            <p:cNvPr id="147" name="Freeform 310"/>
            <p:cNvSpPr>
              <a:spLocks noEditPoints="1"/>
            </p:cNvSpPr>
            <p:nvPr/>
          </p:nvSpPr>
          <p:spPr bwMode="auto">
            <a:xfrm>
              <a:off x="7662863" y="2014538"/>
              <a:ext cx="190500" cy="188912"/>
            </a:xfrm>
            <a:custGeom>
              <a:avLst/>
              <a:gdLst>
                <a:gd name="T0" fmla="*/ 245 w 599"/>
                <a:gd name="T1" fmla="*/ 563 h 599"/>
                <a:gd name="T2" fmla="*/ 183 w 599"/>
                <a:gd name="T3" fmla="*/ 542 h 599"/>
                <a:gd name="T4" fmla="*/ 128 w 599"/>
                <a:gd name="T5" fmla="*/ 507 h 599"/>
                <a:gd name="T6" fmla="*/ 83 w 599"/>
                <a:gd name="T7" fmla="*/ 460 h 599"/>
                <a:gd name="T8" fmla="*/ 51 w 599"/>
                <a:gd name="T9" fmla="*/ 404 h 599"/>
                <a:gd name="T10" fmla="*/ 33 w 599"/>
                <a:gd name="T11" fmla="*/ 340 h 599"/>
                <a:gd name="T12" fmla="*/ 32 w 599"/>
                <a:gd name="T13" fmla="*/ 272 h 599"/>
                <a:gd name="T14" fmla="*/ 47 w 599"/>
                <a:gd name="T15" fmla="*/ 207 h 599"/>
                <a:gd name="T16" fmla="*/ 76 w 599"/>
                <a:gd name="T17" fmla="*/ 149 h 599"/>
                <a:gd name="T18" fmla="*/ 118 w 599"/>
                <a:gd name="T19" fmla="*/ 101 h 599"/>
                <a:gd name="T20" fmla="*/ 171 w 599"/>
                <a:gd name="T21" fmla="*/ 63 h 599"/>
                <a:gd name="T22" fmla="*/ 232 w 599"/>
                <a:gd name="T23" fmla="*/ 38 h 599"/>
                <a:gd name="T24" fmla="*/ 299 w 599"/>
                <a:gd name="T25" fmla="*/ 30 h 599"/>
                <a:gd name="T26" fmla="*/ 367 w 599"/>
                <a:gd name="T27" fmla="*/ 38 h 599"/>
                <a:gd name="T28" fmla="*/ 428 w 599"/>
                <a:gd name="T29" fmla="*/ 63 h 599"/>
                <a:gd name="T30" fmla="*/ 480 w 599"/>
                <a:gd name="T31" fmla="*/ 101 h 599"/>
                <a:gd name="T32" fmla="*/ 523 w 599"/>
                <a:gd name="T33" fmla="*/ 149 h 599"/>
                <a:gd name="T34" fmla="*/ 552 w 599"/>
                <a:gd name="T35" fmla="*/ 207 h 599"/>
                <a:gd name="T36" fmla="*/ 567 w 599"/>
                <a:gd name="T37" fmla="*/ 272 h 599"/>
                <a:gd name="T38" fmla="*/ 565 w 599"/>
                <a:gd name="T39" fmla="*/ 340 h 599"/>
                <a:gd name="T40" fmla="*/ 547 w 599"/>
                <a:gd name="T41" fmla="*/ 404 h 599"/>
                <a:gd name="T42" fmla="*/ 515 w 599"/>
                <a:gd name="T43" fmla="*/ 460 h 599"/>
                <a:gd name="T44" fmla="*/ 470 w 599"/>
                <a:gd name="T45" fmla="*/ 507 h 599"/>
                <a:gd name="T46" fmla="*/ 416 w 599"/>
                <a:gd name="T47" fmla="*/ 542 h 599"/>
                <a:gd name="T48" fmla="*/ 354 w 599"/>
                <a:gd name="T49" fmla="*/ 563 h 599"/>
                <a:gd name="T50" fmla="*/ 299 w 599"/>
                <a:gd name="T51" fmla="*/ 0 h 599"/>
                <a:gd name="T52" fmla="*/ 224 w 599"/>
                <a:gd name="T53" fmla="*/ 10 h 599"/>
                <a:gd name="T54" fmla="*/ 157 w 599"/>
                <a:gd name="T55" fmla="*/ 36 h 599"/>
                <a:gd name="T56" fmla="*/ 98 w 599"/>
                <a:gd name="T57" fmla="*/ 78 h 599"/>
                <a:gd name="T58" fmla="*/ 51 w 599"/>
                <a:gd name="T59" fmla="*/ 133 h 599"/>
                <a:gd name="T60" fmla="*/ 18 w 599"/>
                <a:gd name="T61" fmla="*/ 197 h 599"/>
                <a:gd name="T62" fmla="*/ 2 w 599"/>
                <a:gd name="T63" fmla="*/ 268 h 599"/>
                <a:gd name="T64" fmla="*/ 4 w 599"/>
                <a:gd name="T65" fmla="*/ 344 h 599"/>
                <a:gd name="T66" fmla="*/ 23 w 599"/>
                <a:gd name="T67" fmla="*/ 416 h 599"/>
                <a:gd name="T68" fmla="*/ 60 w 599"/>
                <a:gd name="T69" fmla="*/ 478 h 599"/>
                <a:gd name="T70" fmla="*/ 109 w 599"/>
                <a:gd name="T71" fmla="*/ 530 h 599"/>
                <a:gd name="T72" fmla="*/ 170 w 599"/>
                <a:gd name="T73" fmla="*/ 569 h 599"/>
                <a:gd name="T74" fmla="*/ 239 w 599"/>
                <a:gd name="T75" fmla="*/ 592 h 599"/>
                <a:gd name="T76" fmla="*/ 314 w 599"/>
                <a:gd name="T77" fmla="*/ 598 h 599"/>
                <a:gd name="T78" fmla="*/ 388 w 599"/>
                <a:gd name="T79" fmla="*/ 585 h 599"/>
                <a:gd name="T80" fmla="*/ 454 w 599"/>
                <a:gd name="T81" fmla="*/ 555 h 599"/>
                <a:gd name="T82" fmla="*/ 511 w 599"/>
                <a:gd name="T83" fmla="*/ 511 h 599"/>
                <a:gd name="T84" fmla="*/ 555 w 599"/>
                <a:gd name="T85" fmla="*/ 455 h 599"/>
                <a:gd name="T86" fmla="*/ 585 w 599"/>
                <a:gd name="T87" fmla="*/ 388 h 599"/>
                <a:gd name="T88" fmla="*/ 598 w 599"/>
                <a:gd name="T89" fmla="*/ 314 h 599"/>
                <a:gd name="T90" fmla="*/ 592 w 599"/>
                <a:gd name="T91" fmla="*/ 240 h 599"/>
                <a:gd name="T92" fmla="*/ 569 w 599"/>
                <a:gd name="T93" fmla="*/ 170 h 599"/>
                <a:gd name="T94" fmla="*/ 530 w 599"/>
                <a:gd name="T95" fmla="*/ 109 h 599"/>
                <a:gd name="T96" fmla="*/ 478 w 599"/>
                <a:gd name="T97" fmla="*/ 60 h 599"/>
                <a:gd name="T98" fmla="*/ 416 w 599"/>
                <a:gd name="T99" fmla="*/ 24 h 599"/>
                <a:gd name="T100" fmla="*/ 345 w 599"/>
                <a:gd name="T101" fmla="*/ 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9" h="599">
                  <a:moveTo>
                    <a:pt x="299" y="569"/>
                  </a:moveTo>
                  <a:lnTo>
                    <a:pt x="285" y="568"/>
                  </a:lnTo>
                  <a:lnTo>
                    <a:pt x="271" y="567"/>
                  </a:lnTo>
                  <a:lnTo>
                    <a:pt x="259" y="566"/>
                  </a:lnTo>
                  <a:lnTo>
                    <a:pt x="245" y="563"/>
                  </a:lnTo>
                  <a:lnTo>
                    <a:pt x="232" y="560"/>
                  </a:lnTo>
                  <a:lnTo>
                    <a:pt x="219" y="556"/>
                  </a:lnTo>
                  <a:lnTo>
                    <a:pt x="207" y="552"/>
                  </a:lnTo>
                  <a:lnTo>
                    <a:pt x="194" y="548"/>
                  </a:lnTo>
                  <a:lnTo>
                    <a:pt x="183" y="542"/>
                  </a:lnTo>
                  <a:lnTo>
                    <a:pt x="171" y="536"/>
                  </a:lnTo>
                  <a:lnTo>
                    <a:pt x="160" y="529"/>
                  </a:lnTo>
                  <a:lnTo>
                    <a:pt x="148" y="523"/>
                  </a:lnTo>
                  <a:lnTo>
                    <a:pt x="139" y="515"/>
                  </a:lnTo>
                  <a:lnTo>
                    <a:pt x="128" y="507"/>
                  </a:lnTo>
                  <a:lnTo>
                    <a:pt x="118" y="498"/>
                  </a:lnTo>
                  <a:lnTo>
                    <a:pt x="109" y="490"/>
                  </a:lnTo>
                  <a:lnTo>
                    <a:pt x="100" y="480"/>
                  </a:lnTo>
                  <a:lnTo>
                    <a:pt x="92" y="471"/>
                  </a:lnTo>
                  <a:lnTo>
                    <a:pt x="83" y="460"/>
                  </a:lnTo>
                  <a:lnTo>
                    <a:pt x="76" y="450"/>
                  </a:lnTo>
                  <a:lnTo>
                    <a:pt x="69" y="438"/>
                  </a:lnTo>
                  <a:lnTo>
                    <a:pt x="63" y="428"/>
                  </a:lnTo>
                  <a:lnTo>
                    <a:pt x="56" y="416"/>
                  </a:lnTo>
                  <a:lnTo>
                    <a:pt x="51" y="404"/>
                  </a:lnTo>
                  <a:lnTo>
                    <a:pt x="47" y="391"/>
                  </a:lnTo>
                  <a:lnTo>
                    <a:pt x="43" y="380"/>
                  </a:lnTo>
                  <a:lnTo>
                    <a:pt x="38" y="367"/>
                  </a:lnTo>
                  <a:lnTo>
                    <a:pt x="35" y="354"/>
                  </a:lnTo>
                  <a:lnTo>
                    <a:pt x="33" y="340"/>
                  </a:lnTo>
                  <a:lnTo>
                    <a:pt x="32" y="327"/>
                  </a:lnTo>
                  <a:lnTo>
                    <a:pt x="31" y="313"/>
                  </a:lnTo>
                  <a:lnTo>
                    <a:pt x="30" y="299"/>
                  </a:lnTo>
                  <a:lnTo>
                    <a:pt x="31" y="286"/>
                  </a:lnTo>
                  <a:lnTo>
                    <a:pt x="32" y="272"/>
                  </a:lnTo>
                  <a:lnTo>
                    <a:pt x="33" y="259"/>
                  </a:lnTo>
                  <a:lnTo>
                    <a:pt x="35" y="245"/>
                  </a:lnTo>
                  <a:lnTo>
                    <a:pt x="38" y="232"/>
                  </a:lnTo>
                  <a:lnTo>
                    <a:pt x="43" y="219"/>
                  </a:lnTo>
                  <a:lnTo>
                    <a:pt x="47" y="207"/>
                  </a:lnTo>
                  <a:lnTo>
                    <a:pt x="51" y="195"/>
                  </a:lnTo>
                  <a:lnTo>
                    <a:pt x="56" y="183"/>
                  </a:lnTo>
                  <a:lnTo>
                    <a:pt x="63" y="171"/>
                  </a:lnTo>
                  <a:lnTo>
                    <a:pt x="69" y="160"/>
                  </a:lnTo>
                  <a:lnTo>
                    <a:pt x="76" y="149"/>
                  </a:lnTo>
                  <a:lnTo>
                    <a:pt x="83" y="138"/>
                  </a:lnTo>
                  <a:lnTo>
                    <a:pt x="92" y="128"/>
                  </a:lnTo>
                  <a:lnTo>
                    <a:pt x="100" y="119"/>
                  </a:lnTo>
                  <a:lnTo>
                    <a:pt x="109" y="109"/>
                  </a:lnTo>
                  <a:lnTo>
                    <a:pt x="118" y="101"/>
                  </a:lnTo>
                  <a:lnTo>
                    <a:pt x="128" y="92"/>
                  </a:lnTo>
                  <a:lnTo>
                    <a:pt x="139" y="83"/>
                  </a:lnTo>
                  <a:lnTo>
                    <a:pt x="148" y="76"/>
                  </a:lnTo>
                  <a:lnTo>
                    <a:pt x="160" y="70"/>
                  </a:lnTo>
                  <a:lnTo>
                    <a:pt x="171" y="63"/>
                  </a:lnTo>
                  <a:lnTo>
                    <a:pt x="183" y="57"/>
                  </a:lnTo>
                  <a:lnTo>
                    <a:pt x="194" y="51"/>
                  </a:lnTo>
                  <a:lnTo>
                    <a:pt x="207" y="47"/>
                  </a:lnTo>
                  <a:lnTo>
                    <a:pt x="219" y="43"/>
                  </a:lnTo>
                  <a:lnTo>
                    <a:pt x="232" y="38"/>
                  </a:lnTo>
                  <a:lnTo>
                    <a:pt x="245" y="35"/>
                  </a:lnTo>
                  <a:lnTo>
                    <a:pt x="259" y="33"/>
                  </a:lnTo>
                  <a:lnTo>
                    <a:pt x="271" y="32"/>
                  </a:lnTo>
                  <a:lnTo>
                    <a:pt x="285" y="31"/>
                  </a:lnTo>
                  <a:lnTo>
                    <a:pt x="299" y="30"/>
                  </a:lnTo>
                  <a:lnTo>
                    <a:pt x="313" y="31"/>
                  </a:lnTo>
                  <a:lnTo>
                    <a:pt x="327" y="32"/>
                  </a:lnTo>
                  <a:lnTo>
                    <a:pt x="340" y="33"/>
                  </a:lnTo>
                  <a:lnTo>
                    <a:pt x="354" y="35"/>
                  </a:lnTo>
                  <a:lnTo>
                    <a:pt x="367" y="38"/>
                  </a:lnTo>
                  <a:lnTo>
                    <a:pt x="379" y="43"/>
                  </a:lnTo>
                  <a:lnTo>
                    <a:pt x="391" y="47"/>
                  </a:lnTo>
                  <a:lnTo>
                    <a:pt x="404" y="51"/>
                  </a:lnTo>
                  <a:lnTo>
                    <a:pt x="416" y="57"/>
                  </a:lnTo>
                  <a:lnTo>
                    <a:pt x="428" y="63"/>
                  </a:lnTo>
                  <a:lnTo>
                    <a:pt x="438" y="70"/>
                  </a:lnTo>
                  <a:lnTo>
                    <a:pt x="450" y="76"/>
                  </a:lnTo>
                  <a:lnTo>
                    <a:pt x="460" y="83"/>
                  </a:lnTo>
                  <a:lnTo>
                    <a:pt x="470" y="92"/>
                  </a:lnTo>
                  <a:lnTo>
                    <a:pt x="480" y="101"/>
                  </a:lnTo>
                  <a:lnTo>
                    <a:pt x="490" y="109"/>
                  </a:lnTo>
                  <a:lnTo>
                    <a:pt x="498" y="119"/>
                  </a:lnTo>
                  <a:lnTo>
                    <a:pt x="507" y="128"/>
                  </a:lnTo>
                  <a:lnTo>
                    <a:pt x="515" y="138"/>
                  </a:lnTo>
                  <a:lnTo>
                    <a:pt x="523" y="149"/>
                  </a:lnTo>
                  <a:lnTo>
                    <a:pt x="529" y="160"/>
                  </a:lnTo>
                  <a:lnTo>
                    <a:pt x="536" y="171"/>
                  </a:lnTo>
                  <a:lnTo>
                    <a:pt x="542" y="183"/>
                  </a:lnTo>
                  <a:lnTo>
                    <a:pt x="547" y="195"/>
                  </a:lnTo>
                  <a:lnTo>
                    <a:pt x="552" y="207"/>
                  </a:lnTo>
                  <a:lnTo>
                    <a:pt x="556" y="219"/>
                  </a:lnTo>
                  <a:lnTo>
                    <a:pt x="560" y="232"/>
                  </a:lnTo>
                  <a:lnTo>
                    <a:pt x="563" y="245"/>
                  </a:lnTo>
                  <a:lnTo>
                    <a:pt x="565" y="259"/>
                  </a:lnTo>
                  <a:lnTo>
                    <a:pt x="567" y="272"/>
                  </a:lnTo>
                  <a:lnTo>
                    <a:pt x="568" y="286"/>
                  </a:lnTo>
                  <a:lnTo>
                    <a:pt x="569" y="299"/>
                  </a:lnTo>
                  <a:lnTo>
                    <a:pt x="568" y="313"/>
                  </a:lnTo>
                  <a:lnTo>
                    <a:pt x="567" y="327"/>
                  </a:lnTo>
                  <a:lnTo>
                    <a:pt x="565" y="340"/>
                  </a:lnTo>
                  <a:lnTo>
                    <a:pt x="563" y="354"/>
                  </a:lnTo>
                  <a:lnTo>
                    <a:pt x="560" y="367"/>
                  </a:lnTo>
                  <a:lnTo>
                    <a:pt x="556" y="380"/>
                  </a:lnTo>
                  <a:lnTo>
                    <a:pt x="552" y="391"/>
                  </a:lnTo>
                  <a:lnTo>
                    <a:pt x="547" y="404"/>
                  </a:lnTo>
                  <a:lnTo>
                    <a:pt x="542" y="416"/>
                  </a:lnTo>
                  <a:lnTo>
                    <a:pt x="536" y="428"/>
                  </a:lnTo>
                  <a:lnTo>
                    <a:pt x="529" y="438"/>
                  </a:lnTo>
                  <a:lnTo>
                    <a:pt x="523" y="450"/>
                  </a:lnTo>
                  <a:lnTo>
                    <a:pt x="515" y="460"/>
                  </a:lnTo>
                  <a:lnTo>
                    <a:pt x="507" y="471"/>
                  </a:lnTo>
                  <a:lnTo>
                    <a:pt x="498" y="480"/>
                  </a:lnTo>
                  <a:lnTo>
                    <a:pt x="490" y="490"/>
                  </a:lnTo>
                  <a:lnTo>
                    <a:pt x="480" y="498"/>
                  </a:lnTo>
                  <a:lnTo>
                    <a:pt x="470" y="507"/>
                  </a:lnTo>
                  <a:lnTo>
                    <a:pt x="460" y="515"/>
                  </a:lnTo>
                  <a:lnTo>
                    <a:pt x="450" y="523"/>
                  </a:lnTo>
                  <a:lnTo>
                    <a:pt x="438" y="529"/>
                  </a:lnTo>
                  <a:lnTo>
                    <a:pt x="428" y="536"/>
                  </a:lnTo>
                  <a:lnTo>
                    <a:pt x="416" y="542"/>
                  </a:lnTo>
                  <a:lnTo>
                    <a:pt x="404" y="548"/>
                  </a:lnTo>
                  <a:lnTo>
                    <a:pt x="391" y="552"/>
                  </a:lnTo>
                  <a:lnTo>
                    <a:pt x="379" y="556"/>
                  </a:lnTo>
                  <a:lnTo>
                    <a:pt x="367" y="560"/>
                  </a:lnTo>
                  <a:lnTo>
                    <a:pt x="354" y="563"/>
                  </a:lnTo>
                  <a:lnTo>
                    <a:pt x="340" y="566"/>
                  </a:lnTo>
                  <a:lnTo>
                    <a:pt x="327" y="567"/>
                  </a:lnTo>
                  <a:lnTo>
                    <a:pt x="313" y="568"/>
                  </a:lnTo>
                  <a:lnTo>
                    <a:pt x="299" y="569"/>
                  </a:lnTo>
                  <a:close/>
                  <a:moveTo>
                    <a:pt x="299" y="0"/>
                  </a:moveTo>
                  <a:lnTo>
                    <a:pt x="284" y="1"/>
                  </a:lnTo>
                  <a:lnTo>
                    <a:pt x="268" y="2"/>
                  </a:lnTo>
                  <a:lnTo>
                    <a:pt x="253" y="4"/>
                  </a:lnTo>
                  <a:lnTo>
                    <a:pt x="239" y="6"/>
                  </a:lnTo>
                  <a:lnTo>
                    <a:pt x="224" y="10"/>
                  </a:lnTo>
                  <a:lnTo>
                    <a:pt x="210" y="14"/>
                  </a:lnTo>
                  <a:lnTo>
                    <a:pt x="197" y="18"/>
                  </a:lnTo>
                  <a:lnTo>
                    <a:pt x="183" y="24"/>
                  </a:lnTo>
                  <a:lnTo>
                    <a:pt x="170" y="30"/>
                  </a:lnTo>
                  <a:lnTo>
                    <a:pt x="157" y="36"/>
                  </a:lnTo>
                  <a:lnTo>
                    <a:pt x="144" y="44"/>
                  </a:lnTo>
                  <a:lnTo>
                    <a:pt x="132" y="51"/>
                  </a:lnTo>
                  <a:lnTo>
                    <a:pt x="121" y="60"/>
                  </a:lnTo>
                  <a:lnTo>
                    <a:pt x="109" y="68"/>
                  </a:lnTo>
                  <a:lnTo>
                    <a:pt x="98" y="78"/>
                  </a:lnTo>
                  <a:lnTo>
                    <a:pt x="87" y="88"/>
                  </a:lnTo>
                  <a:lnTo>
                    <a:pt x="78" y="98"/>
                  </a:lnTo>
                  <a:lnTo>
                    <a:pt x="68" y="109"/>
                  </a:lnTo>
                  <a:lnTo>
                    <a:pt x="60" y="121"/>
                  </a:lnTo>
                  <a:lnTo>
                    <a:pt x="51" y="133"/>
                  </a:lnTo>
                  <a:lnTo>
                    <a:pt x="44" y="144"/>
                  </a:lnTo>
                  <a:lnTo>
                    <a:pt x="36" y="157"/>
                  </a:lnTo>
                  <a:lnTo>
                    <a:pt x="30" y="170"/>
                  </a:lnTo>
                  <a:lnTo>
                    <a:pt x="23" y="183"/>
                  </a:lnTo>
                  <a:lnTo>
                    <a:pt x="18" y="197"/>
                  </a:lnTo>
                  <a:lnTo>
                    <a:pt x="14" y="211"/>
                  </a:lnTo>
                  <a:lnTo>
                    <a:pt x="9" y="225"/>
                  </a:lnTo>
                  <a:lnTo>
                    <a:pt x="6" y="240"/>
                  </a:lnTo>
                  <a:lnTo>
                    <a:pt x="4" y="253"/>
                  </a:lnTo>
                  <a:lnTo>
                    <a:pt x="2" y="268"/>
                  </a:lnTo>
                  <a:lnTo>
                    <a:pt x="1" y="284"/>
                  </a:lnTo>
                  <a:lnTo>
                    <a:pt x="0" y="299"/>
                  </a:lnTo>
                  <a:lnTo>
                    <a:pt x="1" y="314"/>
                  </a:lnTo>
                  <a:lnTo>
                    <a:pt x="2" y="330"/>
                  </a:lnTo>
                  <a:lnTo>
                    <a:pt x="4" y="344"/>
                  </a:lnTo>
                  <a:lnTo>
                    <a:pt x="6" y="359"/>
                  </a:lnTo>
                  <a:lnTo>
                    <a:pt x="9" y="374"/>
                  </a:lnTo>
                  <a:lnTo>
                    <a:pt x="14" y="388"/>
                  </a:lnTo>
                  <a:lnTo>
                    <a:pt x="18" y="402"/>
                  </a:lnTo>
                  <a:lnTo>
                    <a:pt x="23" y="416"/>
                  </a:lnTo>
                  <a:lnTo>
                    <a:pt x="30" y="429"/>
                  </a:lnTo>
                  <a:lnTo>
                    <a:pt x="36" y="442"/>
                  </a:lnTo>
                  <a:lnTo>
                    <a:pt x="44" y="455"/>
                  </a:lnTo>
                  <a:lnTo>
                    <a:pt x="51" y="466"/>
                  </a:lnTo>
                  <a:lnTo>
                    <a:pt x="60" y="478"/>
                  </a:lnTo>
                  <a:lnTo>
                    <a:pt x="68" y="490"/>
                  </a:lnTo>
                  <a:lnTo>
                    <a:pt x="78" y="501"/>
                  </a:lnTo>
                  <a:lnTo>
                    <a:pt x="87" y="511"/>
                  </a:lnTo>
                  <a:lnTo>
                    <a:pt x="98" y="521"/>
                  </a:lnTo>
                  <a:lnTo>
                    <a:pt x="109" y="530"/>
                  </a:lnTo>
                  <a:lnTo>
                    <a:pt x="121" y="539"/>
                  </a:lnTo>
                  <a:lnTo>
                    <a:pt x="132" y="548"/>
                  </a:lnTo>
                  <a:lnTo>
                    <a:pt x="144" y="555"/>
                  </a:lnTo>
                  <a:lnTo>
                    <a:pt x="157" y="563"/>
                  </a:lnTo>
                  <a:lnTo>
                    <a:pt x="170" y="569"/>
                  </a:lnTo>
                  <a:lnTo>
                    <a:pt x="183" y="575"/>
                  </a:lnTo>
                  <a:lnTo>
                    <a:pt x="197" y="581"/>
                  </a:lnTo>
                  <a:lnTo>
                    <a:pt x="210" y="585"/>
                  </a:lnTo>
                  <a:lnTo>
                    <a:pt x="224" y="589"/>
                  </a:lnTo>
                  <a:lnTo>
                    <a:pt x="239" y="592"/>
                  </a:lnTo>
                  <a:lnTo>
                    <a:pt x="253" y="595"/>
                  </a:lnTo>
                  <a:lnTo>
                    <a:pt x="268" y="597"/>
                  </a:lnTo>
                  <a:lnTo>
                    <a:pt x="284" y="598"/>
                  </a:lnTo>
                  <a:lnTo>
                    <a:pt x="299" y="599"/>
                  </a:lnTo>
                  <a:lnTo>
                    <a:pt x="314" y="598"/>
                  </a:lnTo>
                  <a:lnTo>
                    <a:pt x="330" y="597"/>
                  </a:lnTo>
                  <a:lnTo>
                    <a:pt x="345" y="595"/>
                  </a:lnTo>
                  <a:lnTo>
                    <a:pt x="359" y="592"/>
                  </a:lnTo>
                  <a:lnTo>
                    <a:pt x="374" y="589"/>
                  </a:lnTo>
                  <a:lnTo>
                    <a:pt x="388" y="585"/>
                  </a:lnTo>
                  <a:lnTo>
                    <a:pt x="402" y="581"/>
                  </a:lnTo>
                  <a:lnTo>
                    <a:pt x="416" y="575"/>
                  </a:lnTo>
                  <a:lnTo>
                    <a:pt x="429" y="569"/>
                  </a:lnTo>
                  <a:lnTo>
                    <a:pt x="441" y="563"/>
                  </a:lnTo>
                  <a:lnTo>
                    <a:pt x="454" y="555"/>
                  </a:lnTo>
                  <a:lnTo>
                    <a:pt x="466" y="548"/>
                  </a:lnTo>
                  <a:lnTo>
                    <a:pt x="478" y="539"/>
                  </a:lnTo>
                  <a:lnTo>
                    <a:pt x="490" y="530"/>
                  </a:lnTo>
                  <a:lnTo>
                    <a:pt x="500" y="521"/>
                  </a:lnTo>
                  <a:lnTo>
                    <a:pt x="511" y="511"/>
                  </a:lnTo>
                  <a:lnTo>
                    <a:pt x="521" y="501"/>
                  </a:lnTo>
                  <a:lnTo>
                    <a:pt x="530" y="490"/>
                  </a:lnTo>
                  <a:lnTo>
                    <a:pt x="539" y="478"/>
                  </a:lnTo>
                  <a:lnTo>
                    <a:pt x="547" y="466"/>
                  </a:lnTo>
                  <a:lnTo>
                    <a:pt x="555" y="455"/>
                  </a:lnTo>
                  <a:lnTo>
                    <a:pt x="562" y="442"/>
                  </a:lnTo>
                  <a:lnTo>
                    <a:pt x="569" y="429"/>
                  </a:lnTo>
                  <a:lnTo>
                    <a:pt x="575" y="416"/>
                  </a:lnTo>
                  <a:lnTo>
                    <a:pt x="580" y="402"/>
                  </a:lnTo>
                  <a:lnTo>
                    <a:pt x="585" y="388"/>
                  </a:lnTo>
                  <a:lnTo>
                    <a:pt x="589" y="374"/>
                  </a:lnTo>
                  <a:lnTo>
                    <a:pt x="592" y="359"/>
                  </a:lnTo>
                  <a:lnTo>
                    <a:pt x="594" y="345"/>
                  </a:lnTo>
                  <a:lnTo>
                    <a:pt x="596" y="330"/>
                  </a:lnTo>
                  <a:lnTo>
                    <a:pt x="598" y="314"/>
                  </a:lnTo>
                  <a:lnTo>
                    <a:pt x="599" y="299"/>
                  </a:lnTo>
                  <a:lnTo>
                    <a:pt x="598" y="284"/>
                  </a:lnTo>
                  <a:lnTo>
                    <a:pt x="596" y="268"/>
                  </a:lnTo>
                  <a:lnTo>
                    <a:pt x="594" y="253"/>
                  </a:lnTo>
                  <a:lnTo>
                    <a:pt x="592" y="240"/>
                  </a:lnTo>
                  <a:lnTo>
                    <a:pt x="589" y="225"/>
                  </a:lnTo>
                  <a:lnTo>
                    <a:pt x="585" y="211"/>
                  </a:lnTo>
                  <a:lnTo>
                    <a:pt x="580" y="197"/>
                  </a:lnTo>
                  <a:lnTo>
                    <a:pt x="575" y="183"/>
                  </a:lnTo>
                  <a:lnTo>
                    <a:pt x="569" y="170"/>
                  </a:lnTo>
                  <a:lnTo>
                    <a:pt x="562" y="157"/>
                  </a:lnTo>
                  <a:lnTo>
                    <a:pt x="555" y="144"/>
                  </a:lnTo>
                  <a:lnTo>
                    <a:pt x="547" y="133"/>
                  </a:lnTo>
                  <a:lnTo>
                    <a:pt x="539" y="121"/>
                  </a:lnTo>
                  <a:lnTo>
                    <a:pt x="530" y="109"/>
                  </a:lnTo>
                  <a:lnTo>
                    <a:pt x="521" y="98"/>
                  </a:lnTo>
                  <a:lnTo>
                    <a:pt x="511" y="88"/>
                  </a:lnTo>
                  <a:lnTo>
                    <a:pt x="500" y="78"/>
                  </a:lnTo>
                  <a:lnTo>
                    <a:pt x="490" y="68"/>
                  </a:lnTo>
                  <a:lnTo>
                    <a:pt x="478" y="60"/>
                  </a:lnTo>
                  <a:lnTo>
                    <a:pt x="466" y="51"/>
                  </a:lnTo>
                  <a:lnTo>
                    <a:pt x="454" y="44"/>
                  </a:lnTo>
                  <a:lnTo>
                    <a:pt x="441" y="36"/>
                  </a:lnTo>
                  <a:lnTo>
                    <a:pt x="429" y="30"/>
                  </a:lnTo>
                  <a:lnTo>
                    <a:pt x="416" y="24"/>
                  </a:lnTo>
                  <a:lnTo>
                    <a:pt x="402" y="18"/>
                  </a:lnTo>
                  <a:lnTo>
                    <a:pt x="388" y="14"/>
                  </a:lnTo>
                  <a:lnTo>
                    <a:pt x="374" y="10"/>
                  </a:lnTo>
                  <a:lnTo>
                    <a:pt x="359" y="6"/>
                  </a:lnTo>
                  <a:lnTo>
                    <a:pt x="345" y="4"/>
                  </a:lnTo>
                  <a:lnTo>
                    <a:pt x="330" y="2"/>
                  </a:lnTo>
                  <a:lnTo>
                    <a:pt x="314" y="1"/>
                  </a:lnTo>
                  <a:lnTo>
                    <a:pt x="29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148" name="Freeform 311"/>
            <p:cNvSpPr>
              <a:spLocks noEditPoints="1"/>
            </p:cNvSpPr>
            <p:nvPr/>
          </p:nvSpPr>
          <p:spPr bwMode="auto">
            <a:xfrm>
              <a:off x="7700963" y="2052638"/>
              <a:ext cx="114300" cy="112712"/>
            </a:xfrm>
            <a:custGeom>
              <a:avLst/>
              <a:gdLst>
                <a:gd name="T0" fmla="*/ 241 w 359"/>
                <a:gd name="T1" fmla="*/ 200 h 358"/>
                <a:gd name="T2" fmla="*/ 239 w 359"/>
                <a:gd name="T3" fmla="*/ 208 h 358"/>
                <a:gd name="T4" fmla="*/ 271 w 359"/>
                <a:gd name="T5" fmla="*/ 308 h 358"/>
                <a:gd name="T6" fmla="*/ 183 w 359"/>
                <a:gd name="T7" fmla="*/ 253 h 358"/>
                <a:gd name="T8" fmla="*/ 175 w 359"/>
                <a:gd name="T9" fmla="*/ 253 h 358"/>
                <a:gd name="T10" fmla="*/ 87 w 359"/>
                <a:gd name="T11" fmla="*/ 308 h 358"/>
                <a:gd name="T12" fmla="*/ 119 w 359"/>
                <a:gd name="T13" fmla="*/ 208 h 358"/>
                <a:gd name="T14" fmla="*/ 117 w 359"/>
                <a:gd name="T15" fmla="*/ 200 h 358"/>
                <a:gd name="T16" fmla="*/ 56 w 359"/>
                <a:gd name="T17" fmla="*/ 148 h 358"/>
                <a:gd name="T18" fmla="*/ 124 w 359"/>
                <a:gd name="T19" fmla="*/ 147 h 358"/>
                <a:gd name="T20" fmla="*/ 130 w 359"/>
                <a:gd name="T21" fmla="*/ 143 h 358"/>
                <a:gd name="T22" fmla="*/ 179 w 359"/>
                <a:gd name="T23" fmla="*/ 47 h 358"/>
                <a:gd name="T24" fmla="*/ 228 w 359"/>
                <a:gd name="T25" fmla="*/ 143 h 358"/>
                <a:gd name="T26" fmla="*/ 235 w 359"/>
                <a:gd name="T27" fmla="*/ 147 h 358"/>
                <a:gd name="T28" fmla="*/ 302 w 359"/>
                <a:gd name="T29" fmla="*/ 148 h 358"/>
                <a:gd name="T30" fmla="*/ 344 w 359"/>
                <a:gd name="T31" fmla="*/ 119 h 358"/>
                <a:gd name="T32" fmla="*/ 193 w 359"/>
                <a:gd name="T33" fmla="*/ 7 h 358"/>
                <a:gd name="T34" fmla="*/ 187 w 359"/>
                <a:gd name="T35" fmla="*/ 2 h 358"/>
                <a:gd name="T36" fmla="*/ 179 w 359"/>
                <a:gd name="T37" fmla="*/ 0 h 358"/>
                <a:gd name="T38" fmla="*/ 172 w 359"/>
                <a:gd name="T39" fmla="*/ 2 h 358"/>
                <a:gd name="T40" fmla="*/ 165 w 359"/>
                <a:gd name="T41" fmla="*/ 7 h 358"/>
                <a:gd name="T42" fmla="*/ 15 w 359"/>
                <a:gd name="T43" fmla="*/ 119 h 358"/>
                <a:gd name="T44" fmla="*/ 6 w 359"/>
                <a:gd name="T45" fmla="*/ 122 h 358"/>
                <a:gd name="T46" fmla="*/ 1 w 359"/>
                <a:gd name="T47" fmla="*/ 128 h 358"/>
                <a:gd name="T48" fmla="*/ 1 w 359"/>
                <a:gd name="T49" fmla="*/ 138 h 358"/>
                <a:gd name="T50" fmla="*/ 5 w 359"/>
                <a:gd name="T51" fmla="*/ 145 h 358"/>
                <a:gd name="T52" fmla="*/ 46 w 359"/>
                <a:gd name="T53" fmla="*/ 338 h 358"/>
                <a:gd name="T54" fmla="*/ 46 w 359"/>
                <a:gd name="T55" fmla="*/ 347 h 358"/>
                <a:gd name="T56" fmla="*/ 51 w 359"/>
                <a:gd name="T57" fmla="*/ 355 h 358"/>
                <a:gd name="T58" fmla="*/ 58 w 359"/>
                <a:gd name="T59" fmla="*/ 358 h 358"/>
                <a:gd name="T60" fmla="*/ 68 w 359"/>
                <a:gd name="T61" fmla="*/ 356 h 358"/>
                <a:gd name="T62" fmla="*/ 290 w 359"/>
                <a:gd name="T63" fmla="*/ 356 h 358"/>
                <a:gd name="T64" fmla="*/ 299 w 359"/>
                <a:gd name="T65" fmla="*/ 358 h 358"/>
                <a:gd name="T66" fmla="*/ 308 w 359"/>
                <a:gd name="T67" fmla="*/ 355 h 358"/>
                <a:gd name="T68" fmla="*/ 313 w 359"/>
                <a:gd name="T69" fmla="*/ 347 h 358"/>
                <a:gd name="T70" fmla="*/ 313 w 359"/>
                <a:gd name="T71" fmla="*/ 338 h 358"/>
                <a:gd name="T72" fmla="*/ 354 w 359"/>
                <a:gd name="T73" fmla="*/ 145 h 358"/>
                <a:gd name="T74" fmla="*/ 358 w 359"/>
                <a:gd name="T75" fmla="*/ 138 h 358"/>
                <a:gd name="T76" fmla="*/ 358 w 359"/>
                <a:gd name="T77" fmla="*/ 128 h 358"/>
                <a:gd name="T78" fmla="*/ 352 w 359"/>
                <a:gd name="T79" fmla="*/ 122 h 358"/>
                <a:gd name="T80" fmla="*/ 344 w 359"/>
                <a:gd name="T81" fmla="*/ 11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9" h="358">
                  <a:moveTo>
                    <a:pt x="244" y="197"/>
                  </a:moveTo>
                  <a:lnTo>
                    <a:pt x="241" y="200"/>
                  </a:lnTo>
                  <a:lnTo>
                    <a:pt x="239" y="204"/>
                  </a:lnTo>
                  <a:lnTo>
                    <a:pt x="239" y="208"/>
                  </a:lnTo>
                  <a:lnTo>
                    <a:pt x="240" y="213"/>
                  </a:lnTo>
                  <a:lnTo>
                    <a:pt x="271" y="308"/>
                  </a:lnTo>
                  <a:lnTo>
                    <a:pt x="187" y="255"/>
                  </a:lnTo>
                  <a:lnTo>
                    <a:pt x="183" y="253"/>
                  </a:lnTo>
                  <a:lnTo>
                    <a:pt x="179" y="253"/>
                  </a:lnTo>
                  <a:lnTo>
                    <a:pt x="175" y="253"/>
                  </a:lnTo>
                  <a:lnTo>
                    <a:pt x="172" y="255"/>
                  </a:lnTo>
                  <a:lnTo>
                    <a:pt x="87" y="308"/>
                  </a:lnTo>
                  <a:lnTo>
                    <a:pt x="118" y="213"/>
                  </a:lnTo>
                  <a:lnTo>
                    <a:pt x="119" y="208"/>
                  </a:lnTo>
                  <a:lnTo>
                    <a:pt x="119" y="204"/>
                  </a:lnTo>
                  <a:lnTo>
                    <a:pt x="117" y="200"/>
                  </a:lnTo>
                  <a:lnTo>
                    <a:pt x="114" y="197"/>
                  </a:lnTo>
                  <a:lnTo>
                    <a:pt x="56" y="148"/>
                  </a:lnTo>
                  <a:lnTo>
                    <a:pt x="119" y="148"/>
                  </a:lnTo>
                  <a:lnTo>
                    <a:pt x="124" y="147"/>
                  </a:lnTo>
                  <a:lnTo>
                    <a:pt x="127" y="146"/>
                  </a:lnTo>
                  <a:lnTo>
                    <a:pt x="130" y="143"/>
                  </a:lnTo>
                  <a:lnTo>
                    <a:pt x="133" y="140"/>
                  </a:lnTo>
                  <a:lnTo>
                    <a:pt x="179" y="47"/>
                  </a:lnTo>
                  <a:lnTo>
                    <a:pt x="225" y="140"/>
                  </a:lnTo>
                  <a:lnTo>
                    <a:pt x="228" y="143"/>
                  </a:lnTo>
                  <a:lnTo>
                    <a:pt x="232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302" y="148"/>
                  </a:lnTo>
                  <a:lnTo>
                    <a:pt x="244" y="197"/>
                  </a:lnTo>
                  <a:close/>
                  <a:moveTo>
                    <a:pt x="344" y="119"/>
                  </a:moveTo>
                  <a:lnTo>
                    <a:pt x="249" y="119"/>
                  </a:lnTo>
                  <a:lnTo>
                    <a:pt x="193" y="7"/>
                  </a:lnTo>
                  <a:lnTo>
                    <a:pt x="190" y="4"/>
                  </a:lnTo>
                  <a:lnTo>
                    <a:pt x="187" y="2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5" y="0"/>
                  </a:lnTo>
                  <a:lnTo>
                    <a:pt x="172" y="2"/>
                  </a:lnTo>
                  <a:lnTo>
                    <a:pt x="168" y="4"/>
                  </a:lnTo>
                  <a:lnTo>
                    <a:pt x="165" y="7"/>
                  </a:lnTo>
                  <a:lnTo>
                    <a:pt x="110" y="119"/>
                  </a:lnTo>
                  <a:lnTo>
                    <a:pt x="15" y="119"/>
                  </a:lnTo>
                  <a:lnTo>
                    <a:pt x="10" y="120"/>
                  </a:lnTo>
                  <a:lnTo>
                    <a:pt x="6" y="122"/>
                  </a:lnTo>
                  <a:lnTo>
                    <a:pt x="3" y="124"/>
                  </a:lnTo>
                  <a:lnTo>
                    <a:pt x="1" y="128"/>
                  </a:lnTo>
                  <a:lnTo>
                    <a:pt x="0" y="132"/>
                  </a:lnTo>
                  <a:lnTo>
                    <a:pt x="1" y="138"/>
                  </a:lnTo>
                  <a:lnTo>
                    <a:pt x="2" y="142"/>
                  </a:lnTo>
                  <a:lnTo>
                    <a:pt x="5" y="145"/>
                  </a:lnTo>
                  <a:lnTo>
                    <a:pt x="87" y="214"/>
                  </a:lnTo>
                  <a:lnTo>
                    <a:pt x="46" y="338"/>
                  </a:lnTo>
                  <a:lnTo>
                    <a:pt x="44" y="343"/>
                  </a:lnTo>
                  <a:lnTo>
                    <a:pt x="46" y="347"/>
                  </a:lnTo>
                  <a:lnTo>
                    <a:pt x="48" y="352"/>
                  </a:lnTo>
                  <a:lnTo>
                    <a:pt x="51" y="355"/>
                  </a:lnTo>
                  <a:lnTo>
                    <a:pt x="54" y="357"/>
                  </a:lnTo>
                  <a:lnTo>
                    <a:pt x="58" y="358"/>
                  </a:lnTo>
                  <a:lnTo>
                    <a:pt x="64" y="357"/>
                  </a:lnTo>
                  <a:lnTo>
                    <a:pt x="68" y="356"/>
                  </a:lnTo>
                  <a:lnTo>
                    <a:pt x="179" y="285"/>
                  </a:lnTo>
                  <a:lnTo>
                    <a:pt x="290" y="356"/>
                  </a:lnTo>
                  <a:lnTo>
                    <a:pt x="295" y="357"/>
                  </a:lnTo>
                  <a:lnTo>
                    <a:pt x="299" y="358"/>
                  </a:lnTo>
                  <a:lnTo>
                    <a:pt x="303" y="357"/>
                  </a:lnTo>
                  <a:lnTo>
                    <a:pt x="308" y="355"/>
                  </a:lnTo>
                  <a:lnTo>
                    <a:pt x="311" y="352"/>
                  </a:lnTo>
                  <a:lnTo>
                    <a:pt x="313" y="347"/>
                  </a:lnTo>
                  <a:lnTo>
                    <a:pt x="314" y="343"/>
                  </a:lnTo>
                  <a:lnTo>
                    <a:pt x="313" y="338"/>
                  </a:lnTo>
                  <a:lnTo>
                    <a:pt x="271" y="214"/>
                  </a:lnTo>
                  <a:lnTo>
                    <a:pt x="354" y="145"/>
                  </a:lnTo>
                  <a:lnTo>
                    <a:pt x="357" y="141"/>
                  </a:lnTo>
                  <a:lnTo>
                    <a:pt x="358" y="138"/>
                  </a:lnTo>
                  <a:lnTo>
                    <a:pt x="359" y="132"/>
                  </a:lnTo>
                  <a:lnTo>
                    <a:pt x="358" y="128"/>
                  </a:lnTo>
                  <a:lnTo>
                    <a:pt x="356" y="124"/>
                  </a:lnTo>
                  <a:lnTo>
                    <a:pt x="352" y="122"/>
                  </a:lnTo>
                  <a:lnTo>
                    <a:pt x="348" y="120"/>
                  </a:lnTo>
                  <a:lnTo>
                    <a:pt x="344" y="119"/>
                  </a:lnTo>
                  <a:lnTo>
                    <a:pt x="344" y="11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149" name="Freeform 312"/>
            <p:cNvSpPr>
              <a:spLocks/>
            </p:cNvSpPr>
            <p:nvPr/>
          </p:nvSpPr>
          <p:spPr bwMode="auto">
            <a:xfrm>
              <a:off x="7791450" y="1919288"/>
              <a:ext cx="103188" cy="109537"/>
            </a:xfrm>
            <a:custGeom>
              <a:avLst/>
              <a:gdLst>
                <a:gd name="T0" fmla="*/ 324 w 328"/>
                <a:gd name="T1" fmla="*/ 3 h 343"/>
                <a:gd name="T2" fmla="*/ 318 w 328"/>
                <a:gd name="T3" fmla="*/ 0 h 343"/>
                <a:gd name="T4" fmla="*/ 210 w 328"/>
                <a:gd name="T5" fmla="*/ 0 h 343"/>
                <a:gd name="T6" fmla="*/ 114 w 328"/>
                <a:gd name="T7" fmla="*/ 0 h 343"/>
                <a:gd name="T8" fmla="*/ 108 w 328"/>
                <a:gd name="T9" fmla="*/ 4 h 343"/>
                <a:gd name="T10" fmla="*/ 1 w 328"/>
                <a:gd name="T11" fmla="*/ 233 h 343"/>
                <a:gd name="T12" fmla="*/ 0 w 328"/>
                <a:gd name="T13" fmla="*/ 238 h 343"/>
                <a:gd name="T14" fmla="*/ 1 w 328"/>
                <a:gd name="T15" fmla="*/ 243 h 343"/>
                <a:gd name="T16" fmla="*/ 3 w 328"/>
                <a:gd name="T17" fmla="*/ 249 h 343"/>
                <a:gd name="T18" fmla="*/ 9 w 328"/>
                <a:gd name="T19" fmla="*/ 252 h 343"/>
                <a:gd name="T20" fmla="*/ 14 w 328"/>
                <a:gd name="T21" fmla="*/ 253 h 343"/>
                <a:gd name="T22" fmla="*/ 20 w 328"/>
                <a:gd name="T23" fmla="*/ 253 h 343"/>
                <a:gd name="T24" fmla="*/ 25 w 328"/>
                <a:gd name="T25" fmla="*/ 250 h 343"/>
                <a:gd name="T26" fmla="*/ 29 w 328"/>
                <a:gd name="T27" fmla="*/ 245 h 343"/>
                <a:gd name="T28" fmla="*/ 186 w 328"/>
                <a:gd name="T29" fmla="*/ 30 h 343"/>
                <a:gd name="T30" fmla="*/ 75 w 328"/>
                <a:gd name="T31" fmla="*/ 280 h 343"/>
                <a:gd name="T32" fmla="*/ 75 w 328"/>
                <a:gd name="T33" fmla="*/ 286 h 343"/>
                <a:gd name="T34" fmla="*/ 77 w 328"/>
                <a:gd name="T35" fmla="*/ 292 h 343"/>
                <a:gd name="T36" fmla="*/ 81 w 328"/>
                <a:gd name="T37" fmla="*/ 296 h 343"/>
                <a:gd name="T38" fmla="*/ 87 w 328"/>
                <a:gd name="T39" fmla="*/ 298 h 343"/>
                <a:gd name="T40" fmla="*/ 90 w 328"/>
                <a:gd name="T41" fmla="*/ 298 h 343"/>
                <a:gd name="T42" fmla="*/ 92 w 328"/>
                <a:gd name="T43" fmla="*/ 298 h 343"/>
                <a:gd name="T44" fmla="*/ 95 w 328"/>
                <a:gd name="T45" fmla="*/ 297 h 343"/>
                <a:gd name="T46" fmla="*/ 97 w 328"/>
                <a:gd name="T47" fmla="*/ 296 h 343"/>
                <a:gd name="T48" fmla="*/ 99 w 328"/>
                <a:gd name="T49" fmla="*/ 295 h 343"/>
                <a:gd name="T50" fmla="*/ 102 w 328"/>
                <a:gd name="T51" fmla="*/ 292 h 343"/>
                <a:gd name="T52" fmla="*/ 219 w 328"/>
                <a:gd name="T53" fmla="*/ 30 h 343"/>
                <a:gd name="T54" fmla="*/ 151 w 328"/>
                <a:gd name="T55" fmla="*/ 322 h 343"/>
                <a:gd name="T56" fmla="*/ 150 w 328"/>
                <a:gd name="T57" fmla="*/ 328 h 343"/>
                <a:gd name="T58" fmla="*/ 150 w 328"/>
                <a:gd name="T59" fmla="*/ 333 h 343"/>
                <a:gd name="T60" fmla="*/ 153 w 328"/>
                <a:gd name="T61" fmla="*/ 339 h 343"/>
                <a:gd name="T62" fmla="*/ 158 w 328"/>
                <a:gd name="T63" fmla="*/ 342 h 343"/>
                <a:gd name="T64" fmla="*/ 165 w 328"/>
                <a:gd name="T65" fmla="*/ 343 h 343"/>
                <a:gd name="T66" fmla="*/ 172 w 328"/>
                <a:gd name="T67" fmla="*/ 341 h 343"/>
                <a:gd name="T68" fmla="*/ 178 w 328"/>
                <a:gd name="T69" fmla="*/ 334 h 343"/>
                <a:gd name="T70" fmla="*/ 328 w 328"/>
                <a:gd name="T71" fmla="*/ 17 h 343"/>
                <a:gd name="T72" fmla="*/ 328 w 328"/>
                <a:gd name="T73" fmla="*/ 9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8" h="343">
                  <a:moveTo>
                    <a:pt x="326" y="6"/>
                  </a:moveTo>
                  <a:lnTo>
                    <a:pt x="324" y="3"/>
                  </a:lnTo>
                  <a:lnTo>
                    <a:pt x="321" y="1"/>
                  </a:lnTo>
                  <a:lnTo>
                    <a:pt x="318" y="0"/>
                  </a:lnTo>
                  <a:lnTo>
                    <a:pt x="313" y="0"/>
                  </a:lnTo>
                  <a:lnTo>
                    <a:pt x="210" y="0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11" y="2"/>
                  </a:lnTo>
                  <a:lnTo>
                    <a:pt x="108" y="4"/>
                  </a:lnTo>
                  <a:lnTo>
                    <a:pt x="106" y="8"/>
                  </a:lnTo>
                  <a:lnTo>
                    <a:pt x="1" y="233"/>
                  </a:lnTo>
                  <a:lnTo>
                    <a:pt x="0" y="235"/>
                  </a:lnTo>
                  <a:lnTo>
                    <a:pt x="0" y="238"/>
                  </a:lnTo>
                  <a:lnTo>
                    <a:pt x="0" y="241"/>
                  </a:lnTo>
                  <a:lnTo>
                    <a:pt x="1" y="243"/>
                  </a:lnTo>
                  <a:lnTo>
                    <a:pt x="2" y="247"/>
                  </a:lnTo>
                  <a:lnTo>
                    <a:pt x="3" y="249"/>
                  </a:lnTo>
                  <a:lnTo>
                    <a:pt x="6" y="251"/>
                  </a:lnTo>
                  <a:lnTo>
                    <a:pt x="9" y="252"/>
                  </a:lnTo>
                  <a:lnTo>
                    <a:pt x="12" y="253"/>
                  </a:lnTo>
                  <a:lnTo>
                    <a:pt x="14" y="253"/>
                  </a:lnTo>
                  <a:lnTo>
                    <a:pt x="17" y="253"/>
                  </a:lnTo>
                  <a:lnTo>
                    <a:pt x="20" y="253"/>
                  </a:lnTo>
                  <a:lnTo>
                    <a:pt x="22" y="251"/>
                  </a:lnTo>
                  <a:lnTo>
                    <a:pt x="25" y="250"/>
                  </a:lnTo>
                  <a:lnTo>
                    <a:pt x="27" y="248"/>
                  </a:lnTo>
                  <a:lnTo>
                    <a:pt x="29" y="245"/>
                  </a:lnTo>
                  <a:lnTo>
                    <a:pt x="128" y="30"/>
                  </a:lnTo>
                  <a:lnTo>
                    <a:pt x="186" y="30"/>
                  </a:lnTo>
                  <a:lnTo>
                    <a:pt x="76" y="278"/>
                  </a:lnTo>
                  <a:lnTo>
                    <a:pt x="75" y="280"/>
                  </a:lnTo>
                  <a:lnTo>
                    <a:pt x="75" y="283"/>
                  </a:lnTo>
                  <a:lnTo>
                    <a:pt x="75" y="286"/>
                  </a:lnTo>
                  <a:lnTo>
                    <a:pt x="76" y="288"/>
                  </a:lnTo>
                  <a:lnTo>
                    <a:pt x="77" y="292"/>
                  </a:lnTo>
                  <a:lnTo>
                    <a:pt x="79" y="294"/>
                  </a:lnTo>
                  <a:lnTo>
                    <a:pt x="81" y="296"/>
                  </a:lnTo>
                  <a:lnTo>
                    <a:pt x="83" y="297"/>
                  </a:lnTo>
                  <a:lnTo>
                    <a:pt x="87" y="298"/>
                  </a:lnTo>
                  <a:lnTo>
                    <a:pt x="90" y="298"/>
                  </a:lnTo>
                  <a:lnTo>
                    <a:pt x="90" y="298"/>
                  </a:lnTo>
                  <a:lnTo>
                    <a:pt x="90" y="298"/>
                  </a:lnTo>
                  <a:lnTo>
                    <a:pt x="92" y="298"/>
                  </a:lnTo>
                  <a:lnTo>
                    <a:pt x="94" y="298"/>
                  </a:lnTo>
                  <a:lnTo>
                    <a:pt x="95" y="297"/>
                  </a:lnTo>
                  <a:lnTo>
                    <a:pt x="95" y="297"/>
                  </a:lnTo>
                  <a:lnTo>
                    <a:pt x="97" y="296"/>
                  </a:lnTo>
                  <a:lnTo>
                    <a:pt x="99" y="295"/>
                  </a:lnTo>
                  <a:lnTo>
                    <a:pt x="99" y="295"/>
                  </a:lnTo>
                  <a:lnTo>
                    <a:pt x="101" y="294"/>
                  </a:lnTo>
                  <a:lnTo>
                    <a:pt x="102" y="292"/>
                  </a:lnTo>
                  <a:lnTo>
                    <a:pt x="104" y="289"/>
                  </a:lnTo>
                  <a:lnTo>
                    <a:pt x="219" y="30"/>
                  </a:lnTo>
                  <a:lnTo>
                    <a:pt x="290" y="30"/>
                  </a:lnTo>
                  <a:lnTo>
                    <a:pt x="151" y="322"/>
                  </a:lnTo>
                  <a:lnTo>
                    <a:pt x="150" y="325"/>
                  </a:lnTo>
                  <a:lnTo>
                    <a:pt x="150" y="328"/>
                  </a:lnTo>
                  <a:lnTo>
                    <a:pt x="150" y="330"/>
                  </a:lnTo>
                  <a:lnTo>
                    <a:pt x="150" y="333"/>
                  </a:lnTo>
                  <a:lnTo>
                    <a:pt x="152" y="335"/>
                  </a:lnTo>
                  <a:lnTo>
                    <a:pt x="153" y="339"/>
                  </a:lnTo>
                  <a:lnTo>
                    <a:pt x="155" y="340"/>
                  </a:lnTo>
                  <a:lnTo>
                    <a:pt x="158" y="342"/>
                  </a:lnTo>
                  <a:lnTo>
                    <a:pt x="161" y="343"/>
                  </a:lnTo>
                  <a:lnTo>
                    <a:pt x="165" y="343"/>
                  </a:lnTo>
                  <a:lnTo>
                    <a:pt x="168" y="343"/>
                  </a:lnTo>
                  <a:lnTo>
                    <a:pt x="172" y="341"/>
                  </a:lnTo>
                  <a:lnTo>
                    <a:pt x="175" y="339"/>
                  </a:lnTo>
                  <a:lnTo>
                    <a:pt x="178" y="334"/>
                  </a:lnTo>
                  <a:lnTo>
                    <a:pt x="327" y="21"/>
                  </a:lnTo>
                  <a:lnTo>
                    <a:pt x="328" y="17"/>
                  </a:lnTo>
                  <a:lnTo>
                    <a:pt x="328" y="14"/>
                  </a:lnTo>
                  <a:lnTo>
                    <a:pt x="328" y="9"/>
                  </a:lnTo>
                  <a:lnTo>
                    <a:pt x="326" y="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150" name="Freeform 313"/>
            <p:cNvSpPr>
              <a:spLocks/>
            </p:cNvSpPr>
            <p:nvPr/>
          </p:nvSpPr>
          <p:spPr bwMode="auto">
            <a:xfrm>
              <a:off x="7620000" y="1919288"/>
              <a:ext cx="104775" cy="109537"/>
            </a:xfrm>
            <a:custGeom>
              <a:avLst/>
              <a:gdLst>
                <a:gd name="T0" fmla="*/ 167 w 328"/>
                <a:gd name="T1" fmla="*/ 343 h 343"/>
                <a:gd name="T2" fmla="*/ 173 w 328"/>
                <a:gd name="T3" fmla="*/ 340 h 343"/>
                <a:gd name="T4" fmla="*/ 177 w 328"/>
                <a:gd name="T5" fmla="*/ 335 h 343"/>
                <a:gd name="T6" fmla="*/ 179 w 328"/>
                <a:gd name="T7" fmla="*/ 330 h 343"/>
                <a:gd name="T8" fmla="*/ 179 w 328"/>
                <a:gd name="T9" fmla="*/ 325 h 343"/>
                <a:gd name="T10" fmla="*/ 39 w 328"/>
                <a:gd name="T11" fmla="*/ 30 h 343"/>
                <a:gd name="T12" fmla="*/ 225 w 328"/>
                <a:gd name="T13" fmla="*/ 289 h 343"/>
                <a:gd name="T14" fmla="*/ 228 w 328"/>
                <a:gd name="T15" fmla="*/ 294 h 343"/>
                <a:gd name="T16" fmla="*/ 229 w 328"/>
                <a:gd name="T17" fmla="*/ 295 h 343"/>
                <a:gd name="T18" fmla="*/ 232 w 328"/>
                <a:gd name="T19" fmla="*/ 297 h 343"/>
                <a:gd name="T20" fmla="*/ 234 w 328"/>
                <a:gd name="T21" fmla="*/ 298 h 343"/>
                <a:gd name="T22" fmla="*/ 239 w 328"/>
                <a:gd name="T23" fmla="*/ 298 h 343"/>
                <a:gd name="T24" fmla="*/ 239 w 328"/>
                <a:gd name="T25" fmla="*/ 298 h 343"/>
                <a:gd name="T26" fmla="*/ 245 w 328"/>
                <a:gd name="T27" fmla="*/ 297 h 343"/>
                <a:gd name="T28" fmla="*/ 249 w 328"/>
                <a:gd name="T29" fmla="*/ 294 h 343"/>
                <a:gd name="T30" fmla="*/ 252 w 328"/>
                <a:gd name="T31" fmla="*/ 288 h 343"/>
                <a:gd name="T32" fmla="*/ 254 w 328"/>
                <a:gd name="T33" fmla="*/ 283 h 343"/>
                <a:gd name="T34" fmla="*/ 252 w 328"/>
                <a:gd name="T35" fmla="*/ 278 h 343"/>
                <a:gd name="T36" fmla="*/ 199 w 328"/>
                <a:gd name="T37" fmla="*/ 30 h 343"/>
                <a:gd name="T38" fmla="*/ 302 w 328"/>
                <a:gd name="T39" fmla="*/ 248 h 343"/>
                <a:gd name="T40" fmla="*/ 306 w 328"/>
                <a:gd name="T41" fmla="*/ 251 h 343"/>
                <a:gd name="T42" fmla="*/ 311 w 328"/>
                <a:gd name="T43" fmla="*/ 253 h 343"/>
                <a:gd name="T44" fmla="*/ 317 w 328"/>
                <a:gd name="T45" fmla="*/ 253 h 343"/>
                <a:gd name="T46" fmla="*/ 323 w 328"/>
                <a:gd name="T47" fmla="*/ 251 h 343"/>
                <a:gd name="T48" fmla="*/ 326 w 328"/>
                <a:gd name="T49" fmla="*/ 247 h 343"/>
                <a:gd name="T50" fmla="*/ 328 w 328"/>
                <a:gd name="T51" fmla="*/ 241 h 343"/>
                <a:gd name="T52" fmla="*/ 328 w 328"/>
                <a:gd name="T53" fmla="*/ 235 h 343"/>
                <a:gd name="T54" fmla="*/ 223 w 328"/>
                <a:gd name="T55" fmla="*/ 8 h 343"/>
                <a:gd name="T56" fmla="*/ 217 w 328"/>
                <a:gd name="T57" fmla="*/ 2 h 343"/>
                <a:gd name="T58" fmla="*/ 209 w 328"/>
                <a:gd name="T59" fmla="*/ 0 h 343"/>
                <a:gd name="T60" fmla="*/ 15 w 328"/>
                <a:gd name="T61" fmla="*/ 0 h 343"/>
                <a:gd name="T62" fmla="*/ 8 w 328"/>
                <a:gd name="T63" fmla="*/ 1 h 343"/>
                <a:gd name="T64" fmla="*/ 2 w 328"/>
                <a:gd name="T65" fmla="*/ 6 h 343"/>
                <a:gd name="T66" fmla="*/ 0 w 328"/>
                <a:gd name="T67" fmla="*/ 14 h 343"/>
                <a:gd name="T68" fmla="*/ 1 w 328"/>
                <a:gd name="T69" fmla="*/ 21 h 343"/>
                <a:gd name="T70" fmla="*/ 153 w 328"/>
                <a:gd name="T71" fmla="*/ 339 h 343"/>
                <a:gd name="T72" fmla="*/ 161 w 328"/>
                <a:gd name="T73" fmla="*/ 343 h 343"/>
                <a:gd name="T74" fmla="*/ 164 w 328"/>
                <a:gd name="T7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8" h="343">
                  <a:moveTo>
                    <a:pt x="164" y="343"/>
                  </a:moveTo>
                  <a:lnTo>
                    <a:pt x="167" y="343"/>
                  </a:lnTo>
                  <a:lnTo>
                    <a:pt x="170" y="342"/>
                  </a:lnTo>
                  <a:lnTo>
                    <a:pt x="173" y="340"/>
                  </a:lnTo>
                  <a:lnTo>
                    <a:pt x="175" y="339"/>
                  </a:lnTo>
                  <a:lnTo>
                    <a:pt x="177" y="335"/>
                  </a:lnTo>
                  <a:lnTo>
                    <a:pt x="179" y="333"/>
                  </a:lnTo>
                  <a:lnTo>
                    <a:pt x="179" y="330"/>
                  </a:lnTo>
                  <a:lnTo>
                    <a:pt x="179" y="328"/>
                  </a:lnTo>
                  <a:lnTo>
                    <a:pt x="179" y="325"/>
                  </a:lnTo>
                  <a:lnTo>
                    <a:pt x="178" y="322"/>
                  </a:lnTo>
                  <a:lnTo>
                    <a:pt x="39" y="30"/>
                  </a:lnTo>
                  <a:lnTo>
                    <a:pt x="109" y="30"/>
                  </a:lnTo>
                  <a:lnTo>
                    <a:pt x="225" y="289"/>
                  </a:lnTo>
                  <a:lnTo>
                    <a:pt x="227" y="292"/>
                  </a:lnTo>
                  <a:lnTo>
                    <a:pt x="228" y="294"/>
                  </a:lnTo>
                  <a:lnTo>
                    <a:pt x="229" y="295"/>
                  </a:lnTo>
                  <a:lnTo>
                    <a:pt x="229" y="295"/>
                  </a:lnTo>
                  <a:lnTo>
                    <a:pt x="231" y="296"/>
                  </a:lnTo>
                  <a:lnTo>
                    <a:pt x="232" y="297"/>
                  </a:lnTo>
                  <a:lnTo>
                    <a:pt x="233" y="297"/>
                  </a:lnTo>
                  <a:lnTo>
                    <a:pt x="234" y="298"/>
                  </a:lnTo>
                  <a:lnTo>
                    <a:pt x="236" y="298"/>
                  </a:lnTo>
                  <a:lnTo>
                    <a:pt x="239" y="298"/>
                  </a:lnTo>
                  <a:lnTo>
                    <a:pt x="239" y="298"/>
                  </a:lnTo>
                  <a:lnTo>
                    <a:pt x="239" y="298"/>
                  </a:lnTo>
                  <a:lnTo>
                    <a:pt x="242" y="298"/>
                  </a:lnTo>
                  <a:lnTo>
                    <a:pt x="245" y="297"/>
                  </a:lnTo>
                  <a:lnTo>
                    <a:pt x="247" y="296"/>
                  </a:lnTo>
                  <a:lnTo>
                    <a:pt x="249" y="294"/>
                  </a:lnTo>
                  <a:lnTo>
                    <a:pt x="251" y="292"/>
                  </a:lnTo>
                  <a:lnTo>
                    <a:pt x="252" y="288"/>
                  </a:lnTo>
                  <a:lnTo>
                    <a:pt x="254" y="286"/>
                  </a:lnTo>
                  <a:lnTo>
                    <a:pt x="254" y="283"/>
                  </a:lnTo>
                  <a:lnTo>
                    <a:pt x="254" y="280"/>
                  </a:lnTo>
                  <a:lnTo>
                    <a:pt x="252" y="278"/>
                  </a:lnTo>
                  <a:lnTo>
                    <a:pt x="142" y="30"/>
                  </a:lnTo>
                  <a:lnTo>
                    <a:pt x="199" y="30"/>
                  </a:lnTo>
                  <a:lnTo>
                    <a:pt x="300" y="245"/>
                  </a:lnTo>
                  <a:lnTo>
                    <a:pt x="302" y="248"/>
                  </a:lnTo>
                  <a:lnTo>
                    <a:pt x="304" y="250"/>
                  </a:lnTo>
                  <a:lnTo>
                    <a:pt x="306" y="251"/>
                  </a:lnTo>
                  <a:lnTo>
                    <a:pt x="308" y="252"/>
                  </a:lnTo>
                  <a:lnTo>
                    <a:pt x="311" y="253"/>
                  </a:lnTo>
                  <a:lnTo>
                    <a:pt x="314" y="253"/>
                  </a:lnTo>
                  <a:lnTo>
                    <a:pt x="317" y="253"/>
                  </a:lnTo>
                  <a:lnTo>
                    <a:pt x="320" y="252"/>
                  </a:lnTo>
                  <a:lnTo>
                    <a:pt x="323" y="251"/>
                  </a:lnTo>
                  <a:lnTo>
                    <a:pt x="325" y="249"/>
                  </a:lnTo>
                  <a:lnTo>
                    <a:pt x="326" y="247"/>
                  </a:lnTo>
                  <a:lnTo>
                    <a:pt x="327" y="243"/>
                  </a:lnTo>
                  <a:lnTo>
                    <a:pt x="328" y="241"/>
                  </a:lnTo>
                  <a:lnTo>
                    <a:pt x="328" y="238"/>
                  </a:lnTo>
                  <a:lnTo>
                    <a:pt x="328" y="235"/>
                  </a:lnTo>
                  <a:lnTo>
                    <a:pt x="327" y="233"/>
                  </a:lnTo>
                  <a:lnTo>
                    <a:pt x="223" y="8"/>
                  </a:lnTo>
                  <a:lnTo>
                    <a:pt x="220" y="4"/>
                  </a:lnTo>
                  <a:lnTo>
                    <a:pt x="217" y="2"/>
                  </a:lnTo>
                  <a:lnTo>
                    <a:pt x="213" y="0"/>
                  </a:lnTo>
                  <a:lnTo>
                    <a:pt x="209" y="0"/>
                  </a:lnTo>
                  <a:lnTo>
                    <a:pt x="119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151" y="334"/>
                  </a:lnTo>
                  <a:lnTo>
                    <a:pt x="153" y="339"/>
                  </a:lnTo>
                  <a:lnTo>
                    <a:pt x="156" y="341"/>
                  </a:lnTo>
                  <a:lnTo>
                    <a:pt x="161" y="343"/>
                  </a:lnTo>
                  <a:lnTo>
                    <a:pt x="164" y="343"/>
                  </a:lnTo>
                  <a:lnTo>
                    <a:pt x="164" y="3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151" name="Group 150"/>
          <p:cNvGrpSpPr>
            <a:grpSpLocks noChangeAspect="1"/>
          </p:cNvGrpSpPr>
          <p:nvPr/>
        </p:nvGrpSpPr>
        <p:grpSpPr>
          <a:xfrm>
            <a:off x="5257479" y="4540711"/>
            <a:ext cx="263464" cy="263464"/>
            <a:chOff x="11045825" y="2247900"/>
            <a:chExt cx="258763" cy="258763"/>
          </a:xfrm>
          <a:solidFill>
            <a:srgbClr val="C85660"/>
          </a:solidFill>
        </p:grpSpPr>
        <p:sp>
          <p:nvSpPr>
            <p:cNvPr id="152" name="Freeform 207"/>
            <p:cNvSpPr>
              <a:spLocks/>
            </p:cNvSpPr>
            <p:nvPr/>
          </p:nvSpPr>
          <p:spPr bwMode="auto">
            <a:xfrm>
              <a:off x="11155363" y="2478088"/>
              <a:ext cx="38100" cy="9525"/>
            </a:xfrm>
            <a:custGeom>
              <a:avLst/>
              <a:gdLst>
                <a:gd name="T0" fmla="*/ 105 w 120"/>
                <a:gd name="T1" fmla="*/ 0 h 30"/>
                <a:gd name="T2" fmla="*/ 15 w 120"/>
                <a:gd name="T3" fmla="*/ 0 h 30"/>
                <a:gd name="T4" fmla="*/ 12 w 120"/>
                <a:gd name="T5" fmla="*/ 0 h 30"/>
                <a:gd name="T6" fmla="*/ 9 w 120"/>
                <a:gd name="T7" fmla="*/ 1 h 30"/>
                <a:gd name="T8" fmla="*/ 7 w 120"/>
                <a:gd name="T9" fmla="*/ 2 h 30"/>
                <a:gd name="T10" fmla="*/ 5 w 120"/>
                <a:gd name="T11" fmla="*/ 4 h 30"/>
                <a:gd name="T12" fmla="*/ 2 w 120"/>
                <a:gd name="T13" fmla="*/ 6 h 30"/>
                <a:gd name="T14" fmla="*/ 1 w 120"/>
                <a:gd name="T15" fmla="*/ 8 h 30"/>
                <a:gd name="T16" fmla="*/ 0 w 120"/>
                <a:gd name="T17" fmla="*/ 11 h 30"/>
                <a:gd name="T18" fmla="*/ 0 w 120"/>
                <a:gd name="T19" fmla="*/ 15 h 30"/>
                <a:gd name="T20" fmla="*/ 0 w 120"/>
                <a:gd name="T21" fmla="*/ 18 h 30"/>
                <a:gd name="T22" fmla="*/ 1 w 120"/>
                <a:gd name="T23" fmla="*/ 20 h 30"/>
                <a:gd name="T24" fmla="*/ 2 w 120"/>
                <a:gd name="T25" fmla="*/ 23 h 30"/>
                <a:gd name="T26" fmla="*/ 5 w 120"/>
                <a:gd name="T27" fmla="*/ 25 h 30"/>
                <a:gd name="T28" fmla="*/ 7 w 120"/>
                <a:gd name="T29" fmla="*/ 26 h 30"/>
                <a:gd name="T30" fmla="*/ 9 w 120"/>
                <a:gd name="T31" fmla="*/ 29 h 30"/>
                <a:gd name="T32" fmla="*/ 12 w 120"/>
                <a:gd name="T33" fmla="*/ 29 h 30"/>
                <a:gd name="T34" fmla="*/ 15 w 120"/>
                <a:gd name="T35" fmla="*/ 30 h 30"/>
                <a:gd name="T36" fmla="*/ 105 w 120"/>
                <a:gd name="T37" fmla="*/ 30 h 30"/>
                <a:gd name="T38" fmla="*/ 109 w 120"/>
                <a:gd name="T39" fmla="*/ 29 h 30"/>
                <a:gd name="T40" fmla="*/ 111 w 120"/>
                <a:gd name="T41" fmla="*/ 29 h 30"/>
                <a:gd name="T42" fmla="*/ 114 w 120"/>
                <a:gd name="T43" fmla="*/ 26 h 30"/>
                <a:gd name="T44" fmla="*/ 116 w 120"/>
                <a:gd name="T45" fmla="*/ 25 h 30"/>
                <a:gd name="T46" fmla="*/ 118 w 120"/>
                <a:gd name="T47" fmla="*/ 23 h 30"/>
                <a:gd name="T48" fmla="*/ 119 w 120"/>
                <a:gd name="T49" fmla="*/ 20 h 30"/>
                <a:gd name="T50" fmla="*/ 120 w 120"/>
                <a:gd name="T51" fmla="*/ 18 h 30"/>
                <a:gd name="T52" fmla="*/ 120 w 120"/>
                <a:gd name="T53" fmla="*/ 15 h 30"/>
                <a:gd name="T54" fmla="*/ 120 w 120"/>
                <a:gd name="T55" fmla="*/ 11 h 30"/>
                <a:gd name="T56" fmla="*/ 119 w 120"/>
                <a:gd name="T57" fmla="*/ 8 h 30"/>
                <a:gd name="T58" fmla="*/ 118 w 120"/>
                <a:gd name="T59" fmla="*/ 6 h 30"/>
                <a:gd name="T60" fmla="*/ 116 w 120"/>
                <a:gd name="T61" fmla="*/ 4 h 30"/>
                <a:gd name="T62" fmla="*/ 114 w 120"/>
                <a:gd name="T63" fmla="*/ 2 h 30"/>
                <a:gd name="T64" fmla="*/ 111 w 120"/>
                <a:gd name="T65" fmla="*/ 1 h 30"/>
                <a:gd name="T66" fmla="*/ 109 w 120"/>
                <a:gd name="T67" fmla="*/ 0 h 30"/>
                <a:gd name="T68" fmla="*/ 105 w 12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" h="30"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5" y="25"/>
                  </a:lnTo>
                  <a:lnTo>
                    <a:pt x="7" y="26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29"/>
                  </a:lnTo>
                  <a:lnTo>
                    <a:pt x="111" y="29"/>
                  </a:lnTo>
                  <a:lnTo>
                    <a:pt x="114" y="26"/>
                  </a:lnTo>
                  <a:lnTo>
                    <a:pt x="116" y="25"/>
                  </a:lnTo>
                  <a:lnTo>
                    <a:pt x="118" y="23"/>
                  </a:lnTo>
                  <a:lnTo>
                    <a:pt x="119" y="20"/>
                  </a:lnTo>
                  <a:lnTo>
                    <a:pt x="120" y="18"/>
                  </a:lnTo>
                  <a:lnTo>
                    <a:pt x="120" y="15"/>
                  </a:lnTo>
                  <a:lnTo>
                    <a:pt x="120" y="11"/>
                  </a:lnTo>
                  <a:lnTo>
                    <a:pt x="119" y="8"/>
                  </a:lnTo>
                  <a:lnTo>
                    <a:pt x="118" y="6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3" name="Freeform 208"/>
            <p:cNvSpPr>
              <a:spLocks/>
            </p:cNvSpPr>
            <p:nvPr/>
          </p:nvSpPr>
          <p:spPr bwMode="auto">
            <a:xfrm>
              <a:off x="11164888" y="249713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2 w 60"/>
                <a:gd name="T5" fmla="*/ 0 h 30"/>
                <a:gd name="T6" fmla="*/ 9 w 60"/>
                <a:gd name="T7" fmla="*/ 1 h 30"/>
                <a:gd name="T8" fmla="*/ 7 w 60"/>
                <a:gd name="T9" fmla="*/ 2 h 30"/>
                <a:gd name="T10" fmla="*/ 5 w 60"/>
                <a:gd name="T11" fmla="*/ 4 h 30"/>
                <a:gd name="T12" fmla="*/ 3 w 60"/>
                <a:gd name="T13" fmla="*/ 6 h 30"/>
                <a:gd name="T14" fmla="*/ 1 w 60"/>
                <a:gd name="T15" fmla="*/ 8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8 h 30"/>
                <a:gd name="T22" fmla="*/ 1 w 60"/>
                <a:gd name="T23" fmla="*/ 20 h 30"/>
                <a:gd name="T24" fmla="*/ 3 w 60"/>
                <a:gd name="T25" fmla="*/ 23 h 30"/>
                <a:gd name="T26" fmla="*/ 5 w 60"/>
                <a:gd name="T27" fmla="*/ 25 h 30"/>
                <a:gd name="T28" fmla="*/ 7 w 60"/>
                <a:gd name="T29" fmla="*/ 28 h 30"/>
                <a:gd name="T30" fmla="*/ 9 w 60"/>
                <a:gd name="T31" fmla="*/ 29 h 30"/>
                <a:gd name="T32" fmla="*/ 12 w 60"/>
                <a:gd name="T33" fmla="*/ 30 h 30"/>
                <a:gd name="T34" fmla="*/ 15 w 60"/>
                <a:gd name="T35" fmla="*/ 30 h 30"/>
                <a:gd name="T36" fmla="*/ 45 w 60"/>
                <a:gd name="T37" fmla="*/ 30 h 30"/>
                <a:gd name="T38" fmla="*/ 49 w 60"/>
                <a:gd name="T39" fmla="*/ 30 h 30"/>
                <a:gd name="T40" fmla="*/ 51 w 60"/>
                <a:gd name="T41" fmla="*/ 29 h 30"/>
                <a:gd name="T42" fmla="*/ 54 w 60"/>
                <a:gd name="T43" fmla="*/ 28 h 30"/>
                <a:gd name="T44" fmla="*/ 56 w 60"/>
                <a:gd name="T45" fmla="*/ 25 h 30"/>
                <a:gd name="T46" fmla="*/ 57 w 60"/>
                <a:gd name="T47" fmla="*/ 23 h 30"/>
                <a:gd name="T48" fmla="*/ 59 w 60"/>
                <a:gd name="T49" fmla="*/ 20 h 30"/>
                <a:gd name="T50" fmla="*/ 60 w 60"/>
                <a:gd name="T51" fmla="*/ 18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8 h 30"/>
                <a:gd name="T58" fmla="*/ 57 w 60"/>
                <a:gd name="T59" fmla="*/ 6 h 30"/>
                <a:gd name="T60" fmla="*/ 56 w 60"/>
                <a:gd name="T61" fmla="*/ 4 h 30"/>
                <a:gd name="T62" fmla="*/ 54 w 60"/>
                <a:gd name="T63" fmla="*/ 2 h 30"/>
                <a:gd name="T64" fmla="*/ 51 w 60"/>
                <a:gd name="T65" fmla="*/ 1 h 30"/>
                <a:gd name="T66" fmla="*/ 49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9" y="30"/>
                  </a:lnTo>
                  <a:lnTo>
                    <a:pt x="51" y="29"/>
                  </a:lnTo>
                  <a:lnTo>
                    <a:pt x="54" y="28"/>
                  </a:lnTo>
                  <a:lnTo>
                    <a:pt x="56" y="25"/>
                  </a:lnTo>
                  <a:lnTo>
                    <a:pt x="57" y="23"/>
                  </a:lnTo>
                  <a:lnTo>
                    <a:pt x="59" y="20"/>
                  </a:lnTo>
                  <a:lnTo>
                    <a:pt x="60" y="18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4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4" name="Freeform 209"/>
            <p:cNvSpPr>
              <a:spLocks noEditPoints="1"/>
            </p:cNvSpPr>
            <p:nvPr/>
          </p:nvSpPr>
          <p:spPr bwMode="auto">
            <a:xfrm>
              <a:off x="11093450" y="2290763"/>
              <a:ext cx="163513" cy="177800"/>
            </a:xfrm>
            <a:custGeom>
              <a:avLst/>
              <a:gdLst>
                <a:gd name="T0" fmla="*/ 303 w 512"/>
                <a:gd name="T1" fmla="*/ 484 h 558"/>
                <a:gd name="T2" fmla="*/ 211 w 512"/>
                <a:gd name="T3" fmla="*/ 489 h 558"/>
                <a:gd name="T4" fmla="*/ 200 w 512"/>
                <a:gd name="T5" fmla="*/ 475 h 558"/>
                <a:gd name="T6" fmla="*/ 131 w 512"/>
                <a:gd name="T7" fmla="*/ 444 h 558"/>
                <a:gd name="T8" fmla="*/ 77 w 512"/>
                <a:gd name="T9" fmla="*/ 395 h 558"/>
                <a:gd name="T10" fmla="*/ 43 w 512"/>
                <a:gd name="T11" fmla="*/ 330 h 558"/>
                <a:gd name="T12" fmla="*/ 30 w 512"/>
                <a:gd name="T13" fmla="*/ 256 h 558"/>
                <a:gd name="T14" fmla="*/ 35 w 512"/>
                <a:gd name="T15" fmla="*/ 211 h 558"/>
                <a:gd name="T16" fmla="*/ 48 w 512"/>
                <a:gd name="T17" fmla="*/ 168 h 558"/>
                <a:gd name="T18" fmla="*/ 97 w 512"/>
                <a:gd name="T19" fmla="*/ 97 h 558"/>
                <a:gd name="T20" fmla="*/ 168 w 512"/>
                <a:gd name="T21" fmla="*/ 48 h 558"/>
                <a:gd name="T22" fmla="*/ 210 w 512"/>
                <a:gd name="T23" fmla="*/ 35 h 558"/>
                <a:gd name="T24" fmla="*/ 256 w 512"/>
                <a:gd name="T25" fmla="*/ 30 h 558"/>
                <a:gd name="T26" fmla="*/ 301 w 512"/>
                <a:gd name="T27" fmla="*/ 35 h 558"/>
                <a:gd name="T28" fmla="*/ 344 w 512"/>
                <a:gd name="T29" fmla="*/ 48 h 558"/>
                <a:gd name="T30" fmla="*/ 416 w 512"/>
                <a:gd name="T31" fmla="*/ 97 h 558"/>
                <a:gd name="T32" fmla="*/ 464 w 512"/>
                <a:gd name="T33" fmla="*/ 168 h 558"/>
                <a:gd name="T34" fmla="*/ 477 w 512"/>
                <a:gd name="T35" fmla="*/ 211 h 558"/>
                <a:gd name="T36" fmla="*/ 482 w 512"/>
                <a:gd name="T37" fmla="*/ 256 h 558"/>
                <a:gd name="T38" fmla="*/ 470 w 512"/>
                <a:gd name="T39" fmla="*/ 330 h 558"/>
                <a:gd name="T40" fmla="*/ 434 w 512"/>
                <a:gd name="T41" fmla="*/ 395 h 558"/>
                <a:gd name="T42" fmla="*/ 381 w 512"/>
                <a:gd name="T43" fmla="*/ 444 h 558"/>
                <a:gd name="T44" fmla="*/ 312 w 512"/>
                <a:gd name="T45" fmla="*/ 475 h 558"/>
                <a:gd name="T46" fmla="*/ 218 w 512"/>
                <a:gd name="T47" fmla="*/ 3 h 558"/>
                <a:gd name="T48" fmla="*/ 168 w 512"/>
                <a:gd name="T49" fmla="*/ 16 h 558"/>
                <a:gd name="T50" fmla="*/ 123 w 512"/>
                <a:gd name="T51" fmla="*/ 38 h 558"/>
                <a:gd name="T52" fmla="*/ 84 w 512"/>
                <a:gd name="T53" fmla="*/ 67 h 558"/>
                <a:gd name="T54" fmla="*/ 52 w 512"/>
                <a:gd name="T55" fmla="*/ 103 h 558"/>
                <a:gd name="T56" fmla="*/ 26 w 512"/>
                <a:gd name="T57" fmla="*/ 146 h 558"/>
                <a:gd name="T58" fmla="*/ 9 w 512"/>
                <a:gd name="T59" fmla="*/ 192 h 558"/>
                <a:gd name="T60" fmla="*/ 0 w 512"/>
                <a:gd name="T61" fmla="*/ 243 h 558"/>
                <a:gd name="T62" fmla="*/ 8 w 512"/>
                <a:gd name="T63" fmla="*/ 317 h 558"/>
                <a:gd name="T64" fmla="*/ 39 w 512"/>
                <a:gd name="T65" fmla="*/ 391 h 558"/>
                <a:gd name="T66" fmla="*/ 91 w 512"/>
                <a:gd name="T67" fmla="*/ 451 h 558"/>
                <a:gd name="T68" fmla="*/ 161 w 512"/>
                <a:gd name="T69" fmla="*/ 493 h 558"/>
                <a:gd name="T70" fmla="*/ 182 w 512"/>
                <a:gd name="T71" fmla="*/ 548 h 558"/>
                <a:gd name="T72" fmla="*/ 190 w 512"/>
                <a:gd name="T73" fmla="*/ 557 h 558"/>
                <a:gd name="T74" fmla="*/ 320 w 512"/>
                <a:gd name="T75" fmla="*/ 557 h 558"/>
                <a:gd name="T76" fmla="*/ 329 w 512"/>
                <a:gd name="T77" fmla="*/ 550 h 558"/>
                <a:gd name="T78" fmla="*/ 331 w 512"/>
                <a:gd name="T79" fmla="*/ 501 h 558"/>
                <a:gd name="T80" fmla="*/ 404 w 512"/>
                <a:gd name="T81" fmla="*/ 464 h 558"/>
                <a:gd name="T82" fmla="*/ 462 w 512"/>
                <a:gd name="T83" fmla="*/ 409 h 558"/>
                <a:gd name="T84" fmla="*/ 499 w 512"/>
                <a:gd name="T85" fmla="*/ 338 h 558"/>
                <a:gd name="T86" fmla="*/ 512 w 512"/>
                <a:gd name="T87" fmla="*/ 256 h 558"/>
                <a:gd name="T88" fmla="*/ 507 w 512"/>
                <a:gd name="T89" fmla="*/ 205 h 558"/>
                <a:gd name="T90" fmla="*/ 492 w 512"/>
                <a:gd name="T91" fmla="*/ 157 h 558"/>
                <a:gd name="T92" fmla="*/ 469 w 512"/>
                <a:gd name="T93" fmla="*/ 114 h 558"/>
                <a:gd name="T94" fmla="*/ 437 w 512"/>
                <a:gd name="T95" fmla="*/ 75 h 558"/>
                <a:gd name="T96" fmla="*/ 399 w 512"/>
                <a:gd name="T97" fmla="*/ 44 h 558"/>
                <a:gd name="T98" fmla="*/ 356 w 512"/>
                <a:gd name="T99" fmla="*/ 20 h 558"/>
                <a:gd name="T100" fmla="*/ 308 w 512"/>
                <a:gd name="T101" fmla="*/ 5 h 558"/>
                <a:gd name="T102" fmla="*/ 256 w 512"/>
                <a:gd name="T103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58">
                  <a:moveTo>
                    <a:pt x="312" y="475"/>
                  </a:moveTo>
                  <a:lnTo>
                    <a:pt x="308" y="476"/>
                  </a:lnTo>
                  <a:lnTo>
                    <a:pt x="305" y="480"/>
                  </a:lnTo>
                  <a:lnTo>
                    <a:pt x="303" y="484"/>
                  </a:lnTo>
                  <a:lnTo>
                    <a:pt x="301" y="489"/>
                  </a:lnTo>
                  <a:lnTo>
                    <a:pt x="301" y="528"/>
                  </a:lnTo>
                  <a:lnTo>
                    <a:pt x="211" y="528"/>
                  </a:lnTo>
                  <a:lnTo>
                    <a:pt x="211" y="489"/>
                  </a:lnTo>
                  <a:lnTo>
                    <a:pt x="210" y="484"/>
                  </a:lnTo>
                  <a:lnTo>
                    <a:pt x="208" y="480"/>
                  </a:lnTo>
                  <a:lnTo>
                    <a:pt x="204" y="476"/>
                  </a:lnTo>
                  <a:lnTo>
                    <a:pt x="200" y="475"/>
                  </a:lnTo>
                  <a:lnTo>
                    <a:pt x="181" y="469"/>
                  </a:lnTo>
                  <a:lnTo>
                    <a:pt x="164" y="462"/>
                  </a:lnTo>
                  <a:lnTo>
                    <a:pt x="147" y="454"/>
                  </a:lnTo>
                  <a:lnTo>
                    <a:pt x="131" y="444"/>
                  </a:lnTo>
                  <a:lnTo>
                    <a:pt x="116" y="433"/>
                  </a:lnTo>
                  <a:lnTo>
                    <a:pt x="102" y="421"/>
                  </a:lnTo>
                  <a:lnTo>
                    <a:pt x="89" y="409"/>
                  </a:lnTo>
                  <a:lnTo>
                    <a:pt x="77" y="395"/>
                  </a:lnTo>
                  <a:lnTo>
                    <a:pt x="67" y="380"/>
                  </a:lnTo>
                  <a:lnTo>
                    <a:pt x="58" y="364"/>
                  </a:lnTo>
                  <a:lnTo>
                    <a:pt x="49" y="347"/>
                  </a:lnTo>
                  <a:lnTo>
                    <a:pt x="43" y="330"/>
                  </a:lnTo>
                  <a:lnTo>
                    <a:pt x="38" y="312"/>
                  </a:lnTo>
                  <a:lnTo>
                    <a:pt x="33" y="294"/>
                  </a:lnTo>
                  <a:lnTo>
                    <a:pt x="31" y="276"/>
                  </a:lnTo>
                  <a:lnTo>
                    <a:pt x="30" y="256"/>
                  </a:lnTo>
                  <a:lnTo>
                    <a:pt x="31" y="245"/>
                  </a:lnTo>
                  <a:lnTo>
                    <a:pt x="31" y="233"/>
                  </a:lnTo>
                  <a:lnTo>
                    <a:pt x="33" y="222"/>
                  </a:lnTo>
                  <a:lnTo>
                    <a:pt x="35" y="211"/>
                  </a:lnTo>
                  <a:lnTo>
                    <a:pt x="38" y="199"/>
                  </a:lnTo>
                  <a:lnTo>
                    <a:pt x="41" y="189"/>
                  </a:lnTo>
                  <a:lnTo>
                    <a:pt x="44" y="179"/>
                  </a:lnTo>
                  <a:lnTo>
                    <a:pt x="48" y="168"/>
                  </a:lnTo>
                  <a:lnTo>
                    <a:pt x="58" y="149"/>
                  </a:lnTo>
                  <a:lnTo>
                    <a:pt x="69" y="130"/>
                  </a:lnTo>
                  <a:lnTo>
                    <a:pt x="82" y="113"/>
                  </a:lnTo>
                  <a:lnTo>
                    <a:pt x="97" y="97"/>
                  </a:lnTo>
                  <a:lnTo>
                    <a:pt x="113" y="83"/>
                  </a:lnTo>
                  <a:lnTo>
                    <a:pt x="130" y="69"/>
                  </a:lnTo>
                  <a:lnTo>
                    <a:pt x="149" y="58"/>
                  </a:lnTo>
                  <a:lnTo>
                    <a:pt x="168" y="48"/>
                  </a:lnTo>
                  <a:lnTo>
                    <a:pt x="178" y="44"/>
                  </a:lnTo>
                  <a:lnTo>
                    <a:pt x="189" y="41"/>
                  </a:lnTo>
                  <a:lnTo>
                    <a:pt x="200" y="38"/>
                  </a:lnTo>
                  <a:lnTo>
                    <a:pt x="210" y="35"/>
                  </a:lnTo>
                  <a:lnTo>
                    <a:pt x="222" y="33"/>
                  </a:lnTo>
                  <a:lnTo>
                    <a:pt x="233" y="32"/>
                  </a:lnTo>
                  <a:lnTo>
                    <a:pt x="245" y="31"/>
                  </a:lnTo>
                  <a:lnTo>
                    <a:pt x="256" y="30"/>
                  </a:lnTo>
                  <a:lnTo>
                    <a:pt x="268" y="31"/>
                  </a:lnTo>
                  <a:lnTo>
                    <a:pt x="279" y="31"/>
                  </a:lnTo>
                  <a:lnTo>
                    <a:pt x="291" y="33"/>
                  </a:lnTo>
                  <a:lnTo>
                    <a:pt x="301" y="35"/>
                  </a:lnTo>
                  <a:lnTo>
                    <a:pt x="312" y="38"/>
                  </a:lnTo>
                  <a:lnTo>
                    <a:pt x="323" y="41"/>
                  </a:lnTo>
                  <a:lnTo>
                    <a:pt x="334" y="44"/>
                  </a:lnTo>
                  <a:lnTo>
                    <a:pt x="344" y="48"/>
                  </a:lnTo>
                  <a:lnTo>
                    <a:pt x="364" y="58"/>
                  </a:lnTo>
                  <a:lnTo>
                    <a:pt x="382" y="69"/>
                  </a:lnTo>
                  <a:lnTo>
                    <a:pt x="400" y="83"/>
                  </a:lnTo>
                  <a:lnTo>
                    <a:pt x="416" y="97"/>
                  </a:lnTo>
                  <a:lnTo>
                    <a:pt x="430" y="113"/>
                  </a:lnTo>
                  <a:lnTo>
                    <a:pt x="443" y="130"/>
                  </a:lnTo>
                  <a:lnTo>
                    <a:pt x="455" y="149"/>
                  </a:lnTo>
                  <a:lnTo>
                    <a:pt x="464" y="168"/>
                  </a:lnTo>
                  <a:lnTo>
                    <a:pt x="468" y="179"/>
                  </a:lnTo>
                  <a:lnTo>
                    <a:pt x="472" y="189"/>
                  </a:lnTo>
                  <a:lnTo>
                    <a:pt x="475" y="199"/>
                  </a:lnTo>
                  <a:lnTo>
                    <a:pt x="477" y="211"/>
                  </a:lnTo>
                  <a:lnTo>
                    <a:pt x="479" y="222"/>
                  </a:lnTo>
                  <a:lnTo>
                    <a:pt x="481" y="233"/>
                  </a:lnTo>
                  <a:lnTo>
                    <a:pt x="482" y="245"/>
                  </a:lnTo>
                  <a:lnTo>
                    <a:pt x="482" y="256"/>
                  </a:lnTo>
                  <a:lnTo>
                    <a:pt x="482" y="276"/>
                  </a:lnTo>
                  <a:lnTo>
                    <a:pt x="478" y="294"/>
                  </a:lnTo>
                  <a:lnTo>
                    <a:pt x="475" y="312"/>
                  </a:lnTo>
                  <a:lnTo>
                    <a:pt x="470" y="330"/>
                  </a:lnTo>
                  <a:lnTo>
                    <a:pt x="462" y="347"/>
                  </a:lnTo>
                  <a:lnTo>
                    <a:pt x="455" y="364"/>
                  </a:lnTo>
                  <a:lnTo>
                    <a:pt x="445" y="380"/>
                  </a:lnTo>
                  <a:lnTo>
                    <a:pt x="434" y="395"/>
                  </a:lnTo>
                  <a:lnTo>
                    <a:pt x="423" y="409"/>
                  </a:lnTo>
                  <a:lnTo>
                    <a:pt x="410" y="421"/>
                  </a:lnTo>
                  <a:lnTo>
                    <a:pt x="396" y="433"/>
                  </a:lnTo>
                  <a:lnTo>
                    <a:pt x="381" y="444"/>
                  </a:lnTo>
                  <a:lnTo>
                    <a:pt x="365" y="454"/>
                  </a:lnTo>
                  <a:lnTo>
                    <a:pt x="349" y="462"/>
                  </a:lnTo>
                  <a:lnTo>
                    <a:pt x="331" y="469"/>
                  </a:lnTo>
                  <a:lnTo>
                    <a:pt x="312" y="475"/>
                  </a:lnTo>
                  <a:close/>
                  <a:moveTo>
                    <a:pt x="256" y="0"/>
                  </a:moveTo>
                  <a:lnTo>
                    <a:pt x="244" y="1"/>
                  </a:lnTo>
                  <a:lnTo>
                    <a:pt x="230" y="2"/>
                  </a:lnTo>
                  <a:lnTo>
                    <a:pt x="218" y="3"/>
                  </a:lnTo>
                  <a:lnTo>
                    <a:pt x="205" y="5"/>
                  </a:lnTo>
                  <a:lnTo>
                    <a:pt x="192" y="9"/>
                  </a:lnTo>
                  <a:lnTo>
                    <a:pt x="180" y="12"/>
                  </a:lnTo>
                  <a:lnTo>
                    <a:pt x="168" y="16"/>
                  </a:lnTo>
                  <a:lnTo>
                    <a:pt x="157" y="20"/>
                  </a:lnTo>
                  <a:lnTo>
                    <a:pt x="145" y="26"/>
                  </a:lnTo>
                  <a:lnTo>
                    <a:pt x="134" y="31"/>
                  </a:lnTo>
                  <a:lnTo>
                    <a:pt x="123" y="38"/>
                  </a:lnTo>
                  <a:lnTo>
                    <a:pt x="113" y="44"/>
                  </a:lnTo>
                  <a:lnTo>
                    <a:pt x="103" y="52"/>
                  </a:lnTo>
                  <a:lnTo>
                    <a:pt x="93" y="59"/>
                  </a:lnTo>
                  <a:lnTo>
                    <a:pt x="84" y="67"/>
                  </a:lnTo>
                  <a:lnTo>
                    <a:pt x="75" y="75"/>
                  </a:lnTo>
                  <a:lnTo>
                    <a:pt x="67" y="85"/>
                  </a:lnTo>
                  <a:lnTo>
                    <a:pt x="59" y="93"/>
                  </a:lnTo>
                  <a:lnTo>
                    <a:pt x="52" y="103"/>
                  </a:lnTo>
                  <a:lnTo>
                    <a:pt x="44" y="114"/>
                  </a:lnTo>
                  <a:lnTo>
                    <a:pt x="38" y="123"/>
                  </a:lnTo>
                  <a:lnTo>
                    <a:pt x="31" y="134"/>
                  </a:lnTo>
                  <a:lnTo>
                    <a:pt x="26" y="146"/>
                  </a:lnTo>
                  <a:lnTo>
                    <a:pt x="20" y="157"/>
                  </a:lnTo>
                  <a:lnTo>
                    <a:pt x="16" y="168"/>
                  </a:lnTo>
                  <a:lnTo>
                    <a:pt x="12" y="180"/>
                  </a:lnTo>
                  <a:lnTo>
                    <a:pt x="9" y="192"/>
                  </a:lnTo>
                  <a:lnTo>
                    <a:pt x="5" y="205"/>
                  </a:lnTo>
                  <a:lnTo>
                    <a:pt x="3" y="218"/>
                  </a:lnTo>
                  <a:lnTo>
                    <a:pt x="1" y="231"/>
                  </a:lnTo>
                  <a:lnTo>
                    <a:pt x="0" y="243"/>
                  </a:lnTo>
                  <a:lnTo>
                    <a:pt x="0" y="256"/>
                  </a:lnTo>
                  <a:lnTo>
                    <a:pt x="1" y="277"/>
                  </a:lnTo>
                  <a:lnTo>
                    <a:pt x="3" y="298"/>
                  </a:lnTo>
                  <a:lnTo>
                    <a:pt x="8" y="317"/>
                  </a:lnTo>
                  <a:lnTo>
                    <a:pt x="13" y="338"/>
                  </a:lnTo>
                  <a:lnTo>
                    <a:pt x="20" y="356"/>
                  </a:lnTo>
                  <a:lnTo>
                    <a:pt x="29" y="374"/>
                  </a:lnTo>
                  <a:lnTo>
                    <a:pt x="39" y="391"/>
                  </a:lnTo>
                  <a:lnTo>
                    <a:pt x="50" y="409"/>
                  </a:lnTo>
                  <a:lnTo>
                    <a:pt x="63" y="424"/>
                  </a:lnTo>
                  <a:lnTo>
                    <a:pt x="77" y="439"/>
                  </a:lnTo>
                  <a:lnTo>
                    <a:pt x="91" y="451"/>
                  </a:lnTo>
                  <a:lnTo>
                    <a:pt x="107" y="464"/>
                  </a:lnTo>
                  <a:lnTo>
                    <a:pt x="124" y="475"/>
                  </a:lnTo>
                  <a:lnTo>
                    <a:pt x="143" y="485"/>
                  </a:lnTo>
                  <a:lnTo>
                    <a:pt x="161" y="493"/>
                  </a:lnTo>
                  <a:lnTo>
                    <a:pt x="181" y="501"/>
                  </a:lnTo>
                  <a:lnTo>
                    <a:pt x="181" y="543"/>
                  </a:lnTo>
                  <a:lnTo>
                    <a:pt x="181" y="545"/>
                  </a:lnTo>
                  <a:lnTo>
                    <a:pt x="182" y="548"/>
                  </a:lnTo>
                  <a:lnTo>
                    <a:pt x="183" y="550"/>
                  </a:lnTo>
                  <a:lnTo>
                    <a:pt x="186" y="553"/>
                  </a:lnTo>
                  <a:lnTo>
                    <a:pt x="188" y="554"/>
                  </a:lnTo>
                  <a:lnTo>
                    <a:pt x="190" y="557"/>
                  </a:lnTo>
                  <a:lnTo>
                    <a:pt x="193" y="557"/>
                  </a:lnTo>
                  <a:lnTo>
                    <a:pt x="196" y="558"/>
                  </a:lnTo>
                  <a:lnTo>
                    <a:pt x="316" y="558"/>
                  </a:lnTo>
                  <a:lnTo>
                    <a:pt x="320" y="557"/>
                  </a:lnTo>
                  <a:lnTo>
                    <a:pt x="322" y="557"/>
                  </a:lnTo>
                  <a:lnTo>
                    <a:pt x="325" y="554"/>
                  </a:lnTo>
                  <a:lnTo>
                    <a:pt x="327" y="553"/>
                  </a:lnTo>
                  <a:lnTo>
                    <a:pt x="329" y="550"/>
                  </a:lnTo>
                  <a:lnTo>
                    <a:pt x="330" y="548"/>
                  </a:lnTo>
                  <a:lnTo>
                    <a:pt x="331" y="545"/>
                  </a:lnTo>
                  <a:lnTo>
                    <a:pt x="331" y="543"/>
                  </a:lnTo>
                  <a:lnTo>
                    <a:pt x="331" y="501"/>
                  </a:lnTo>
                  <a:lnTo>
                    <a:pt x="351" y="493"/>
                  </a:lnTo>
                  <a:lnTo>
                    <a:pt x="370" y="485"/>
                  </a:lnTo>
                  <a:lnTo>
                    <a:pt x="388" y="475"/>
                  </a:lnTo>
                  <a:lnTo>
                    <a:pt x="404" y="464"/>
                  </a:lnTo>
                  <a:lnTo>
                    <a:pt x="420" y="451"/>
                  </a:lnTo>
                  <a:lnTo>
                    <a:pt x="436" y="439"/>
                  </a:lnTo>
                  <a:lnTo>
                    <a:pt x="449" y="424"/>
                  </a:lnTo>
                  <a:lnTo>
                    <a:pt x="462" y="409"/>
                  </a:lnTo>
                  <a:lnTo>
                    <a:pt x="473" y="391"/>
                  </a:lnTo>
                  <a:lnTo>
                    <a:pt x="483" y="374"/>
                  </a:lnTo>
                  <a:lnTo>
                    <a:pt x="491" y="356"/>
                  </a:lnTo>
                  <a:lnTo>
                    <a:pt x="499" y="338"/>
                  </a:lnTo>
                  <a:lnTo>
                    <a:pt x="504" y="317"/>
                  </a:lnTo>
                  <a:lnTo>
                    <a:pt x="508" y="298"/>
                  </a:lnTo>
                  <a:lnTo>
                    <a:pt x="512" y="277"/>
                  </a:lnTo>
                  <a:lnTo>
                    <a:pt x="512" y="256"/>
                  </a:lnTo>
                  <a:lnTo>
                    <a:pt x="512" y="243"/>
                  </a:lnTo>
                  <a:lnTo>
                    <a:pt x="511" y="231"/>
                  </a:lnTo>
                  <a:lnTo>
                    <a:pt x="510" y="218"/>
                  </a:lnTo>
                  <a:lnTo>
                    <a:pt x="507" y="205"/>
                  </a:lnTo>
                  <a:lnTo>
                    <a:pt x="504" y="192"/>
                  </a:lnTo>
                  <a:lnTo>
                    <a:pt x="501" y="180"/>
                  </a:lnTo>
                  <a:lnTo>
                    <a:pt x="497" y="168"/>
                  </a:lnTo>
                  <a:lnTo>
                    <a:pt x="492" y="157"/>
                  </a:lnTo>
                  <a:lnTo>
                    <a:pt x="487" y="146"/>
                  </a:lnTo>
                  <a:lnTo>
                    <a:pt x="482" y="134"/>
                  </a:lnTo>
                  <a:lnTo>
                    <a:pt x="475" y="123"/>
                  </a:lnTo>
                  <a:lnTo>
                    <a:pt x="469" y="114"/>
                  </a:lnTo>
                  <a:lnTo>
                    <a:pt x="461" y="103"/>
                  </a:lnTo>
                  <a:lnTo>
                    <a:pt x="454" y="93"/>
                  </a:lnTo>
                  <a:lnTo>
                    <a:pt x="445" y="85"/>
                  </a:lnTo>
                  <a:lnTo>
                    <a:pt x="437" y="75"/>
                  </a:lnTo>
                  <a:lnTo>
                    <a:pt x="428" y="67"/>
                  </a:lnTo>
                  <a:lnTo>
                    <a:pt x="418" y="59"/>
                  </a:lnTo>
                  <a:lnTo>
                    <a:pt x="409" y="52"/>
                  </a:lnTo>
                  <a:lnTo>
                    <a:pt x="399" y="44"/>
                  </a:lnTo>
                  <a:lnTo>
                    <a:pt x="388" y="38"/>
                  </a:lnTo>
                  <a:lnTo>
                    <a:pt x="378" y="31"/>
                  </a:lnTo>
                  <a:lnTo>
                    <a:pt x="367" y="26"/>
                  </a:lnTo>
                  <a:lnTo>
                    <a:pt x="356" y="20"/>
                  </a:lnTo>
                  <a:lnTo>
                    <a:pt x="344" y="16"/>
                  </a:lnTo>
                  <a:lnTo>
                    <a:pt x="333" y="12"/>
                  </a:lnTo>
                  <a:lnTo>
                    <a:pt x="320" y="9"/>
                  </a:lnTo>
                  <a:lnTo>
                    <a:pt x="308" y="5"/>
                  </a:lnTo>
                  <a:lnTo>
                    <a:pt x="295" y="3"/>
                  </a:lnTo>
                  <a:lnTo>
                    <a:pt x="282" y="2"/>
                  </a:lnTo>
                  <a:lnTo>
                    <a:pt x="269" y="1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5" name="Freeform 210"/>
            <p:cNvSpPr>
              <a:spLocks/>
            </p:cNvSpPr>
            <p:nvPr/>
          </p:nvSpPr>
          <p:spPr bwMode="auto">
            <a:xfrm>
              <a:off x="11045825" y="2363788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0 h 30"/>
                <a:gd name="T6" fmla="*/ 9 w 90"/>
                <a:gd name="T7" fmla="*/ 1 h 30"/>
                <a:gd name="T8" fmla="*/ 6 w 90"/>
                <a:gd name="T9" fmla="*/ 2 h 30"/>
                <a:gd name="T10" fmla="*/ 4 w 90"/>
                <a:gd name="T11" fmla="*/ 5 h 30"/>
                <a:gd name="T12" fmla="*/ 2 w 90"/>
                <a:gd name="T13" fmla="*/ 7 h 30"/>
                <a:gd name="T14" fmla="*/ 1 w 90"/>
                <a:gd name="T15" fmla="*/ 9 h 30"/>
                <a:gd name="T16" fmla="*/ 0 w 90"/>
                <a:gd name="T17" fmla="*/ 12 h 30"/>
                <a:gd name="T18" fmla="*/ 0 w 90"/>
                <a:gd name="T19" fmla="*/ 15 h 30"/>
                <a:gd name="T20" fmla="*/ 0 w 90"/>
                <a:gd name="T21" fmla="*/ 19 h 30"/>
                <a:gd name="T22" fmla="*/ 1 w 90"/>
                <a:gd name="T23" fmla="*/ 21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8 h 30"/>
                <a:gd name="T30" fmla="*/ 9 w 90"/>
                <a:gd name="T31" fmla="*/ 29 h 30"/>
                <a:gd name="T32" fmla="*/ 12 w 90"/>
                <a:gd name="T33" fmla="*/ 30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30 h 30"/>
                <a:gd name="T40" fmla="*/ 80 w 90"/>
                <a:gd name="T41" fmla="*/ 29 h 30"/>
                <a:gd name="T42" fmla="*/ 84 w 90"/>
                <a:gd name="T43" fmla="*/ 27 h 30"/>
                <a:gd name="T44" fmla="*/ 86 w 90"/>
                <a:gd name="T45" fmla="*/ 26 h 30"/>
                <a:gd name="T46" fmla="*/ 88 w 90"/>
                <a:gd name="T47" fmla="*/ 24 h 30"/>
                <a:gd name="T48" fmla="*/ 89 w 90"/>
                <a:gd name="T49" fmla="*/ 21 h 30"/>
                <a:gd name="T50" fmla="*/ 90 w 90"/>
                <a:gd name="T51" fmla="*/ 19 h 30"/>
                <a:gd name="T52" fmla="*/ 90 w 90"/>
                <a:gd name="T53" fmla="*/ 15 h 30"/>
                <a:gd name="T54" fmla="*/ 90 w 90"/>
                <a:gd name="T55" fmla="*/ 12 h 30"/>
                <a:gd name="T56" fmla="*/ 89 w 90"/>
                <a:gd name="T57" fmla="*/ 9 h 30"/>
                <a:gd name="T58" fmla="*/ 88 w 90"/>
                <a:gd name="T59" fmla="*/ 7 h 30"/>
                <a:gd name="T60" fmla="*/ 86 w 90"/>
                <a:gd name="T61" fmla="*/ 5 h 30"/>
                <a:gd name="T62" fmla="*/ 84 w 90"/>
                <a:gd name="T63" fmla="*/ 2 h 30"/>
                <a:gd name="T64" fmla="*/ 80 w 90"/>
                <a:gd name="T65" fmla="*/ 1 h 30"/>
                <a:gd name="T66" fmla="*/ 78 w 90"/>
                <a:gd name="T67" fmla="*/ 0 h 30"/>
                <a:gd name="T68" fmla="*/ 75 w 9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4" y="27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89" y="21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6" name="Freeform 211"/>
            <p:cNvSpPr>
              <a:spLocks/>
            </p:cNvSpPr>
            <p:nvPr/>
          </p:nvSpPr>
          <p:spPr bwMode="auto">
            <a:xfrm>
              <a:off x="11074400" y="2276475"/>
              <a:ext cx="33338" cy="33338"/>
            </a:xfrm>
            <a:custGeom>
              <a:avLst/>
              <a:gdLst>
                <a:gd name="T0" fmla="*/ 90 w 105"/>
                <a:gd name="T1" fmla="*/ 105 h 105"/>
                <a:gd name="T2" fmla="*/ 93 w 105"/>
                <a:gd name="T3" fmla="*/ 105 h 105"/>
                <a:gd name="T4" fmla="*/ 97 w 105"/>
                <a:gd name="T5" fmla="*/ 104 h 105"/>
                <a:gd name="T6" fmla="*/ 99 w 105"/>
                <a:gd name="T7" fmla="*/ 103 h 105"/>
                <a:gd name="T8" fmla="*/ 101 w 105"/>
                <a:gd name="T9" fmla="*/ 101 h 105"/>
                <a:gd name="T10" fmla="*/ 103 w 105"/>
                <a:gd name="T11" fmla="*/ 99 h 105"/>
                <a:gd name="T12" fmla="*/ 104 w 105"/>
                <a:gd name="T13" fmla="*/ 97 h 105"/>
                <a:gd name="T14" fmla="*/ 105 w 105"/>
                <a:gd name="T15" fmla="*/ 93 h 105"/>
                <a:gd name="T16" fmla="*/ 105 w 105"/>
                <a:gd name="T17" fmla="*/ 90 h 105"/>
                <a:gd name="T18" fmla="*/ 105 w 105"/>
                <a:gd name="T19" fmla="*/ 88 h 105"/>
                <a:gd name="T20" fmla="*/ 104 w 105"/>
                <a:gd name="T21" fmla="*/ 85 h 105"/>
                <a:gd name="T22" fmla="*/ 103 w 105"/>
                <a:gd name="T23" fmla="*/ 83 h 105"/>
                <a:gd name="T24" fmla="*/ 101 w 105"/>
                <a:gd name="T25" fmla="*/ 79 h 105"/>
                <a:gd name="T26" fmla="*/ 26 w 105"/>
                <a:gd name="T27" fmla="*/ 4 h 105"/>
                <a:gd name="T28" fmla="*/ 24 w 105"/>
                <a:gd name="T29" fmla="*/ 2 h 105"/>
                <a:gd name="T30" fmla="*/ 20 w 105"/>
                <a:gd name="T31" fmla="*/ 1 h 105"/>
                <a:gd name="T32" fmla="*/ 18 w 105"/>
                <a:gd name="T33" fmla="*/ 0 h 105"/>
                <a:gd name="T34" fmla="*/ 15 w 105"/>
                <a:gd name="T35" fmla="*/ 0 h 105"/>
                <a:gd name="T36" fmla="*/ 12 w 105"/>
                <a:gd name="T37" fmla="*/ 0 h 105"/>
                <a:gd name="T38" fmla="*/ 10 w 105"/>
                <a:gd name="T39" fmla="*/ 1 h 105"/>
                <a:gd name="T40" fmla="*/ 6 w 105"/>
                <a:gd name="T41" fmla="*/ 3 h 105"/>
                <a:gd name="T42" fmla="*/ 4 w 105"/>
                <a:gd name="T43" fmla="*/ 4 h 105"/>
                <a:gd name="T44" fmla="*/ 2 w 105"/>
                <a:gd name="T45" fmla="*/ 6 h 105"/>
                <a:gd name="T46" fmla="*/ 1 w 105"/>
                <a:gd name="T47" fmla="*/ 10 h 105"/>
                <a:gd name="T48" fmla="*/ 0 w 105"/>
                <a:gd name="T49" fmla="*/ 13 h 105"/>
                <a:gd name="T50" fmla="*/ 0 w 105"/>
                <a:gd name="T51" fmla="*/ 15 h 105"/>
                <a:gd name="T52" fmla="*/ 0 w 105"/>
                <a:gd name="T53" fmla="*/ 18 h 105"/>
                <a:gd name="T54" fmla="*/ 1 w 105"/>
                <a:gd name="T55" fmla="*/ 21 h 105"/>
                <a:gd name="T56" fmla="*/ 2 w 105"/>
                <a:gd name="T57" fmla="*/ 24 h 105"/>
                <a:gd name="T58" fmla="*/ 4 w 105"/>
                <a:gd name="T59" fmla="*/ 26 h 105"/>
                <a:gd name="T60" fmla="*/ 79 w 105"/>
                <a:gd name="T61" fmla="*/ 101 h 105"/>
                <a:gd name="T62" fmla="*/ 83 w 105"/>
                <a:gd name="T63" fmla="*/ 103 h 105"/>
                <a:gd name="T64" fmla="*/ 85 w 105"/>
                <a:gd name="T65" fmla="*/ 104 h 105"/>
                <a:gd name="T66" fmla="*/ 88 w 105"/>
                <a:gd name="T67" fmla="*/ 105 h 105"/>
                <a:gd name="T68" fmla="*/ 90 w 105"/>
                <a:gd name="T6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05">
                  <a:moveTo>
                    <a:pt x="90" y="105"/>
                  </a:moveTo>
                  <a:lnTo>
                    <a:pt x="93" y="105"/>
                  </a:lnTo>
                  <a:lnTo>
                    <a:pt x="97" y="104"/>
                  </a:lnTo>
                  <a:lnTo>
                    <a:pt x="99" y="103"/>
                  </a:lnTo>
                  <a:lnTo>
                    <a:pt x="101" y="101"/>
                  </a:lnTo>
                  <a:lnTo>
                    <a:pt x="103" y="99"/>
                  </a:lnTo>
                  <a:lnTo>
                    <a:pt x="104" y="97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8"/>
                  </a:lnTo>
                  <a:lnTo>
                    <a:pt x="104" y="85"/>
                  </a:lnTo>
                  <a:lnTo>
                    <a:pt x="103" y="83"/>
                  </a:lnTo>
                  <a:lnTo>
                    <a:pt x="101" y="79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79" y="101"/>
                  </a:lnTo>
                  <a:lnTo>
                    <a:pt x="83" y="103"/>
                  </a:lnTo>
                  <a:lnTo>
                    <a:pt x="85" y="104"/>
                  </a:lnTo>
                  <a:lnTo>
                    <a:pt x="88" y="105"/>
                  </a:lnTo>
                  <a:lnTo>
                    <a:pt x="90" y="10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7" name="Freeform 212"/>
            <p:cNvSpPr>
              <a:spLocks/>
            </p:cNvSpPr>
            <p:nvPr/>
          </p:nvSpPr>
          <p:spPr bwMode="auto">
            <a:xfrm>
              <a:off x="11169650" y="2247900"/>
              <a:ext cx="9525" cy="28575"/>
            </a:xfrm>
            <a:custGeom>
              <a:avLst/>
              <a:gdLst>
                <a:gd name="T0" fmla="*/ 15 w 30"/>
                <a:gd name="T1" fmla="*/ 90 h 90"/>
                <a:gd name="T2" fmla="*/ 19 w 30"/>
                <a:gd name="T3" fmla="*/ 90 h 90"/>
                <a:gd name="T4" fmla="*/ 21 w 30"/>
                <a:gd name="T5" fmla="*/ 89 h 90"/>
                <a:gd name="T6" fmla="*/ 24 w 30"/>
                <a:gd name="T7" fmla="*/ 88 h 90"/>
                <a:gd name="T8" fmla="*/ 26 w 30"/>
                <a:gd name="T9" fmla="*/ 86 h 90"/>
                <a:gd name="T10" fmla="*/ 27 w 30"/>
                <a:gd name="T11" fmla="*/ 84 h 90"/>
                <a:gd name="T12" fmla="*/ 29 w 30"/>
                <a:gd name="T13" fmla="*/ 81 h 90"/>
                <a:gd name="T14" fmla="*/ 30 w 30"/>
                <a:gd name="T15" fmla="*/ 78 h 90"/>
                <a:gd name="T16" fmla="*/ 30 w 30"/>
                <a:gd name="T17" fmla="*/ 75 h 90"/>
                <a:gd name="T18" fmla="*/ 30 w 30"/>
                <a:gd name="T19" fmla="*/ 15 h 90"/>
                <a:gd name="T20" fmla="*/ 30 w 30"/>
                <a:gd name="T21" fmla="*/ 12 h 90"/>
                <a:gd name="T22" fmla="*/ 29 w 30"/>
                <a:gd name="T23" fmla="*/ 10 h 90"/>
                <a:gd name="T24" fmla="*/ 27 w 30"/>
                <a:gd name="T25" fmla="*/ 6 h 90"/>
                <a:gd name="T26" fmla="*/ 26 w 30"/>
                <a:gd name="T27" fmla="*/ 4 h 90"/>
                <a:gd name="T28" fmla="*/ 24 w 30"/>
                <a:gd name="T29" fmla="*/ 2 h 90"/>
                <a:gd name="T30" fmla="*/ 21 w 30"/>
                <a:gd name="T31" fmla="*/ 1 h 90"/>
                <a:gd name="T32" fmla="*/ 19 w 30"/>
                <a:gd name="T33" fmla="*/ 0 h 90"/>
                <a:gd name="T34" fmla="*/ 15 w 30"/>
                <a:gd name="T35" fmla="*/ 0 h 90"/>
                <a:gd name="T36" fmla="*/ 12 w 30"/>
                <a:gd name="T37" fmla="*/ 0 h 90"/>
                <a:gd name="T38" fmla="*/ 9 w 30"/>
                <a:gd name="T39" fmla="*/ 1 h 90"/>
                <a:gd name="T40" fmla="*/ 7 w 30"/>
                <a:gd name="T41" fmla="*/ 2 h 90"/>
                <a:gd name="T42" fmla="*/ 5 w 30"/>
                <a:gd name="T43" fmla="*/ 4 h 90"/>
                <a:gd name="T44" fmla="*/ 3 w 30"/>
                <a:gd name="T45" fmla="*/ 6 h 90"/>
                <a:gd name="T46" fmla="*/ 1 w 30"/>
                <a:gd name="T47" fmla="*/ 10 h 90"/>
                <a:gd name="T48" fmla="*/ 0 w 30"/>
                <a:gd name="T49" fmla="*/ 12 h 90"/>
                <a:gd name="T50" fmla="*/ 0 w 30"/>
                <a:gd name="T51" fmla="*/ 15 h 90"/>
                <a:gd name="T52" fmla="*/ 0 w 30"/>
                <a:gd name="T53" fmla="*/ 75 h 90"/>
                <a:gd name="T54" fmla="*/ 0 w 30"/>
                <a:gd name="T55" fmla="*/ 78 h 90"/>
                <a:gd name="T56" fmla="*/ 1 w 30"/>
                <a:gd name="T57" fmla="*/ 81 h 90"/>
                <a:gd name="T58" fmla="*/ 3 w 30"/>
                <a:gd name="T59" fmla="*/ 84 h 90"/>
                <a:gd name="T60" fmla="*/ 5 w 30"/>
                <a:gd name="T61" fmla="*/ 86 h 90"/>
                <a:gd name="T62" fmla="*/ 7 w 30"/>
                <a:gd name="T63" fmla="*/ 88 h 90"/>
                <a:gd name="T64" fmla="*/ 9 w 30"/>
                <a:gd name="T65" fmla="*/ 89 h 90"/>
                <a:gd name="T66" fmla="*/ 12 w 30"/>
                <a:gd name="T67" fmla="*/ 90 h 90"/>
                <a:gd name="T68" fmla="*/ 15 w 30"/>
                <a:gd name="T6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90">
                  <a:moveTo>
                    <a:pt x="15" y="90"/>
                  </a:moveTo>
                  <a:lnTo>
                    <a:pt x="19" y="90"/>
                  </a:lnTo>
                  <a:lnTo>
                    <a:pt x="21" y="89"/>
                  </a:lnTo>
                  <a:lnTo>
                    <a:pt x="24" y="88"/>
                  </a:lnTo>
                  <a:lnTo>
                    <a:pt x="26" y="86"/>
                  </a:lnTo>
                  <a:lnTo>
                    <a:pt x="27" y="84"/>
                  </a:lnTo>
                  <a:lnTo>
                    <a:pt x="29" y="81"/>
                  </a:lnTo>
                  <a:lnTo>
                    <a:pt x="30" y="78"/>
                  </a:lnTo>
                  <a:lnTo>
                    <a:pt x="30" y="75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10"/>
                  </a:lnTo>
                  <a:lnTo>
                    <a:pt x="27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5"/>
                  </a:lnTo>
                  <a:lnTo>
                    <a:pt x="0" y="78"/>
                  </a:lnTo>
                  <a:lnTo>
                    <a:pt x="1" y="81"/>
                  </a:lnTo>
                  <a:lnTo>
                    <a:pt x="3" y="84"/>
                  </a:lnTo>
                  <a:lnTo>
                    <a:pt x="5" y="86"/>
                  </a:lnTo>
                  <a:lnTo>
                    <a:pt x="7" y="88"/>
                  </a:lnTo>
                  <a:lnTo>
                    <a:pt x="9" y="89"/>
                  </a:lnTo>
                  <a:lnTo>
                    <a:pt x="12" y="90"/>
                  </a:ln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8" name="Freeform 213"/>
            <p:cNvSpPr>
              <a:spLocks/>
            </p:cNvSpPr>
            <p:nvPr/>
          </p:nvSpPr>
          <p:spPr bwMode="auto">
            <a:xfrm>
              <a:off x="11242675" y="2276475"/>
              <a:ext cx="33338" cy="33338"/>
            </a:xfrm>
            <a:custGeom>
              <a:avLst/>
              <a:gdLst>
                <a:gd name="T0" fmla="*/ 100 w 106"/>
                <a:gd name="T1" fmla="*/ 4 h 105"/>
                <a:gd name="T2" fmla="*/ 98 w 106"/>
                <a:gd name="T3" fmla="*/ 2 h 105"/>
                <a:gd name="T4" fmla="*/ 96 w 106"/>
                <a:gd name="T5" fmla="*/ 1 h 105"/>
                <a:gd name="T6" fmla="*/ 93 w 106"/>
                <a:gd name="T7" fmla="*/ 0 h 105"/>
                <a:gd name="T8" fmla="*/ 90 w 106"/>
                <a:gd name="T9" fmla="*/ 0 h 105"/>
                <a:gd name="T10" fmla="*/ 88 w 106"/>
                <a:gd name="T11" fmla="*/ 0 h 105"/>
                <a:gd name="T12" fmla="*/ 84 w 106"/>
                <a:gd name="T13" fmla="*/ 1 h 105"/>
                <a:gd name="T14" fmla="*/ 82 w 106"/>
                <a:gd name="T15" fmla="*/ 3 h 105"/>
                <a:gd name="T16" fmla="*/ 80 w 106"/>
                <a:gd name="T17" fmla="*/ 4 h 105"/>
                <a:gd name="T18" fmla="*/ 4 w 106"/>
                <a:gd name="T19" fmla="*/ 79 h 105"/>
                <a:gd name="T20" fmla="*/ 3 w 106"/>
                <a:gd name="T21" fmla="*/ 83 h 105"/>
                <a:gd name="T22" fmla="*/ 1 w 106"/>
                <a:gd name="T23" fmla="*/ 85 h 105"/>
                <a:gd name="T24" fmla="*/ 0 w 106"/>
                <a:gd name="T25" fmla="*/ 88 h 105"/>
                <a:gd name="T26" fmla="*/ 0 w 106"/>
                <a:gd name="T27" fmla="*/ 90 h 105"/>
                <a:gd name="T28" fmla="*/ 0 w 106"/>
                <a:gd name="T29" fmla="*/ 93 h 105"/>
                <a:gd name="T30" fmla="*/ 1 w 106"/>
                <a:gd name="T31" fmla="*/ 97 h 105"/>
                <a:gd name="T32" fmla="*/ 3 w 106"/>
                <a:gd name="T33" fmla="*/ 99 h 105"/>
                <a:gd name="T34" fmla="*/ 4 w 106"/>
                <a:gd name="T35" fmla="*/ 101 h 105"/>
                <a:gd name="T36" fmla="*/ 7 w 106"/>
                <a:gd name="T37" fmla="*/ 103 h 105"/>
                <a:gd name="T38" fmla="*/ 9 w 106"/>
                <a:gd name="T39" fmla="*/ 104 h 105"/>
                <a:gd name="T40" fmla="*/ 12 w 106"/>
                <a:gd name="T41" fmla="*/ 105 h 105"/>
                <a:gd name="T42" fmla="*/ 15 w 106"/>
                <a:gd name="T43" fmla="*/ 105 h 105"/>
                <a:gd name="T44" fmla="*/ 18 w 106"/>
                <a:gd name="T45" fmla="*/ 105 h 105"/>
                <a:gd name="T46" fmla="*/ 21 w 106"/>
                <a:gd name="T47" fmla="*/ 104 h 105"/>
                <a:gd name="T48" fmla="*/ 23 w 106"/>
                <a:gd name="T49" fmla="*/ 103 h 105"/>
                <a:gd name="T50" fmla="*/ 25 w 106"/>
                <a:gd name="T51" fmla="*/ 101 h 105"/>
                <a:gd name="T52" fmla="*/ 100 w 106"/>
                <a:gd name="T53" fmla="*/ 26 h 105"/>
                <a:gd name="T54" fmla="*/ 103 w 106"/>
                <a:gd name="T55" fmla="*/ 24 h 105"/>
                <a:gd name="T56" fmla="*/ 105 w 106"/>
                <a:gd name="T57" fmla="*/ 21 h 105"/>
                <a:gd name="T58" fmla="*/ 105 w 106"/>
                <a:gd name="T59" fmla="*/ 18 h 105"/>
                <a:gd name="T60" fmla="*/ 106 w 106"/>
                <a:gd name="T61" fmla="*/ 15 h 105"/>
                <a:gd name="T62" fmla="*/ 105 w 106"/>
                <a:gd name="T63" fmla="*/ 13 h 105"/>
                <a:gd name="T64" fmla="*/ 105 w 106"/>
                <a:gd name="T65" fmla="*/ 10 h 105"/>
                <a:gd name="T66" fmla="*/ 103 w 106"/>
                <a:gd name="T67" fmla="*/ 6 h 105"/>
                <a:gd name="T68" fmla="*/ 100 w 106"/>
                <a:gd name="T6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05">
                  <a:moveTo>
                    <a:pt x="100" y="4"/>
                  </a:moveTo>
                  <a:lnTo>
                    <a:pt x="98" y="2"/>
                  </a:lnTo>
                  <a:lnTo>
                    <a:pt x="96" y="1"/>
                  </a:lnTo>
                  <a:lnTo>
                    <a:pt x="93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4" y="1"/>
                  </a:lnTo>
                  <a:lnTo>
                    <a:pt x="82" y="3"/>
                  </a:lnTo>
                  <a:lnTo>
                    <a:pt x="80" y="4"/>
                  </a:lnTo>
                  <a:lnTo>
                    <a:pt x="4" y="79"/>
                  </a:lnTo>
                  <a:lnTo>
                    <a:pt x="3" y="83"/>
                  </a:lnTo>
                  <a:lnTo>
                    <a:pt x="1" y="85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9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18" y="105"/>
                  </a:lnTo>
                  <a:lnTo>
                    <a:pt x="21" y="104"/>
                  </a:lnTo>
                  <a:lnTo>
                    <a:pt x="23" y="103"/>
                  </a:lnTo>
                  <a:lnTo>
                    <a:pt x="25" y="101"/>
                  </a:lnTo>
                  <a:lnTo>
                    <a:pt x="100" y="26"/>
                  </a:lnTo>
                  <a:lnTo>
                    <a:pt x="103" y="24"/>
                  </a:lnTo>
                  <a:lnTo>
                    <a:pt x="105" y="21"/>
                  </a:lnTo>
                  <a:lnTo>
                    <a:pt x="105" y="18"/>
                  </a:lnTo>
                  <a:lnTo>
                    <a:pt x="106" y="15"/>
                  </a:lnTo>
                  <a:lnTo>
                    <a:pt x="105" y="13"/>
                  </a:lnTo>
                  <a:lnTo>
                    <a:pt x="105" y="10"/>
                  </a:lnTo>
                  <a:lnTo>
                    <a:pt x="103" y="6"/>
                  </a:lnTo>
                  <a:lnTo>
                    <a:pt x="100" y="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9" name="Freeform 214"/>
            <p:cNvSpPr>
              <a:spLocks/>
            </p:cNvSpPr>
            <p:nvPr/>
          </p:nvSpPr>
          <p:spPr bwMode="auto">
            <a:xfrm>
              <a:off x="11276013" y="2363788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0 h 30"/>
                <a:gd name="T6" fmla="*/ 8 w 90"/>
                <a:gd name="T7" fmla="*/ 1 h 30"/>
                <a:gd name="T8" fmla="*/ 6 w 90"/>
                <a:gd name="T9" fmla="*/ 2 h 30"/>
                <a:gd name="T10" fmla="*/ 4 w 90"/>
                <a:gd name="T11" fmla="*/ 5 h 30"/>
                <a:gd name="T12" fmla="*/ 2 w 90"/>
                <a:gd name="T13" fmla="*/ 7 h 30"/>
                <a:gd name="T14" fmla="*/ 1 w 90"/>
                <a:gd name="T15" fmla="*/ 9 h 30"/>
                <a:gd name="T16" fmla="*/ 0 w 90"/>
                <a:gd name="T17" fmla="*/ 12 h 30"/>
                <a:gd name="T18" fmla="*/ 0 w 90"/>
                <a:gd name="T19" fmla="*/ 15 h 30"/>
                <a:gd name="T20" fmla="*/ 0 w 90"/>
                <a:gd name="T21" fmla="*/ 19 h 30"/>
                <a:gd name="T22" fmla="*/ 1 w 90"/>
                <a:gd name="T23" fmla="*/ 21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8 h 30"/>
                <a:gd name="T30" fmla="*/ 8 w 90"/>
                <a:gd name="T31" fmla="*/ 29 h 30"/>
                <a:gd name="T32" fmla="*/ 12 w 90"/>
                <a:gd name="T33" fmla="*/ 30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30 h 30"/>
                <a:gd name="T40" fmla="*/ 80 w 90"/>
                <a:gd name="T41" fmla="*/ 29 h 30"/>
                <a:gd name="T42" fmla="*/ 83 w 90"/>
                <a:gd name="T43" fmla="*/ 27 h 30"/>
                <a:gd name="T44" fmla="*/ 86 w 90"/>
                <a:gd name="T45" fmla="*/ 26 h 30"/>
                <a:gd name="T46" fmla="*/ 87 w 90"/>
                <a:gd name="T47" fmla="*/ 24 h 30"/>
                <a:gd name="T48" fmla="*/ 89 w 90"/>
                <a:gd name="T49" fmla="*/ 21 h 30"/>
                <a:gd name="T50" fmla="*/ 89 w 90"/>
                <a:gd name="T51" fmla="*/ 19 h 30"/>
                <a:gd name="T52" fmla="*/ 90 w 90"/>
                <a:gd name="T53" fmla="*/ 15 h 30"/>
                <a:gd name="T54" fmla="*/ 89 w 90"/>
                <a:gd name="T55" fmla="*/ 12 h 30"/>
                <a:gd name="T56" fmla="*/ 89 w 90"/>
                <a:gd name="T57" fmla="*/ 9 h 30"/>
                <a:gd name="T58" fmla="*/ 87 w 90"/>
                <a:gd name="T59" fmla="*/ 7 h 30"/>
                <a:gd name="T60" fmla="*/ 86 w 90"/>
                <a:gd name="T61" fmla="*/ 5 h 30"/>
                <a:gd name="T62" fmla="*/ 83 w 90"/>
                <a:gd name="T63" fmla="*/ 2 h 30"/>
                <a:gd name="T64" fmla="*/ 80 w 90"/>
                <a:gd name="T65" fmla="*/ 1 h 30"/>
                <a:gd name="T66" fmla="*/ 77 w 90"/>
                <a:gd name="T67" fmla="*/ 0 h 30"/>
                <a:gd name="T68" fmla="*/ 75 w 9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3" y="27"/>
                  </a:lnTo>
                  <a:lnTo>
                    <a:pt x="86" y="26"/>
                  </a:lnTo>
                  <a:lnTo>
                    <a:pt x="87" y="24"/>
                  </a:lnTo>
                  <a:lnTo>
                    <a:pt x="89" y="21"/>
                  </a:lnTo>
                  <a:lnTo>
                    <a:pt x="89" y="19"/>
                  </a:lnTo>
                  <a:lnTo>
                    <a:pt x="90" y="15"/>
                  </a:lnTo>
                  <a:lnTo>
                    <a:pt x="89" y="12"/>
                  </a:lnTo>
                  <a:lnTo>
                    <a:pt x="89" y="9"/>
                  </a:lnTo>
                  <a:lnTo>
                    <a:pt x="87" y="7"/>
                  </a:lnTo>
                  <a:lnTo>
                    <a:pt x="86" y="5"/>
                  </a:lnTo>
                  <a:lnTo>
                    <a:pt x="83" y="2"/>
                  </a:lnTo>
                  <a:lnTo>
                    <a:pt x="80" y="1"/>
                  </a:lnTo>
                  <a:lnTo>
                    <a:pt x="77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60" name="Freeform 5"/>
          <p:cNvSpPr>
            <a:spLocks/>
          </p:cNvSpPr>
          <p:nvPr/>
        </p:nvSpPr>
        <p:spPr bwMode="auto">
          <a:xfrm>
            <a:off x="5668808" y="2352397"/>
            <a:ext cx="88802" cy="88802"/>
          </a:xfrm>
          <a:custGeom>
            <a:avLst/>
            <a:gdLst>
              <a:gd name="T0" fmla="*/ 758 w 764"/>
              <a:gd name="T1" fmla="*/ 2 h 763"/>
              <a:gd name="T2" fmla="*/ 754 w 764"/>
              <a:gd name="T3" fmla="*/ 0 h 763"/>
              <a:gd name="T4" fmla="*/ 749 w 764"/>
              <a:gd name="T5" fmla="*/ 0 h 763"/>
              <a:gd name="T6" fmla="*/ 744 w 764"/>
              <a:gd name="T7" fmla="*/ 2 h 763"/>
              <a:gd name="T8" fmla="*/ 741 w 764"/>
              <a:gd name="T9" fmla="*/ 5 h 763"/>
              <a:gd name="T10" fmla="*/ 219 w 764"/>
              <a:gd name="T11" fmla="*/ 731 h 763"/>
              <a:gd name="T12" fmla="*/ 22 w 764"/>
              <a:gd name="T13" fmla="*/ 532 h 763"/>
              <a:gd name="T14" fmla="*/ 17 w 764"/>
              <a:gd name="T15" fmla="*/ 529 h 763"/>
              <a:gd name="T16" fmla="*/ 12 w 764"/>
              <a:gd name="T17" fmla="*/ 529 h 763"/>
              <a:gd name="T18" fmla="*/ 8 w 764"/>
              <a:gd name="T19" fmla="*/ 529 h 763"/>
              <a:gd name="T20" fmla="*/ 4 w 764"/>
              <a:gd name="T21" fmla="*/ 532 h 763"/>
              <a:gd name="T22" fmla="*/ 0 w 764"/>
              <a:gd name="T23" fmla="*/ 536 h 763"/>
              <a:gd name="T24" fmla="*/ 0 w 764"/>
              <a:gd name="T25" fmla="*/ 542 h 763"/>
              <a:gd name="T26" fmla="*/ 0 w 764"/>
              <a:gd name="T27" fmla="*/ 547 h 763"/>
              <a:gd name="T28" fmla="*/ 4 w 764"/>
              <a:gd name="T29" fmla="*/ 551 h 763"/>
              <a:gd name="T30" fmla="*/ 212 w 764"/>
              <a:gd name="T31" fmla="*/ 759 h 763"/>
              <a:gd name="T32" fmla="*/ 216 w 764"/>
              <a:gd name="T33" fmla="*/ 762 h 763"/>
              <a:gd name="T34" fmla="*/ 221 w 764"/>
              <a:gd name="T35" fmla="*/ 763 h 763"/>
              <a:gd name="T36" fmla="*/ 221 w 764"/>
              <a:gd name="T37" fmla="*/ 763 h 763"/>
              <a:gd name="T38" fmla="*/ 223 w 764"/>
              <a:gd name="T39" fmla="*/ 763 h 763"/>
              <a:gd name="T40" fmla="*/ 225 w 764"/>
              <a:gd name="T41" fmla="*/ 763 h 763"/>
              <a:gd name="T42" fmla="*/ 228 w 764"/>
              <a:gd name="T43" fmla="*/ 762 h 763"/>
              <a:gd name="T44" fmla="*/ 230 w 764"/>
              <a:gd name="T45" fmla="*/ 760 h 763"/>
              <a:gd name="T46" fmla="*/ 231 w 764"/>
              <a:gd name="T47" fmla="*/ 758 h 763"/>
              <a:gd name="T48" fmla="*/ 762 w 764"/>
              <a:gd name="T49" fmla="*/ 19 h 763"/>
              <a:gd name="T50" fmla="*/ 764 w 764"/>
              <a:gd name="T51" fmla="*/ 15 h 763"/>
              <a:gd name="T52" fmla="*/ 764 w 764"/>
              <a:gd name="T53" fmla="*/ 9 h 763"/>
              <a:gd name="T54" fmla="*/ 762 w 764"/>
              <a:gd name="T55" fmla="*/ 5 h 763"/>
              <a:gd name="T56" fmla="*/ 758 w 764"/>
              <a:gd name="T57" fmla="*/ 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" name="Group 119">
            <a:extLst>
              <a:ext uri="{FF2B5EF4-FFF2-40B4-BE49-F238E27FC236}">
                <a16:creationId xmlns:a16="http://schemas.microsoft.com/office/drawing/2014/main" id="{BE0D9296-D0E4-4BCE-ACCF-2D7C86E6FC43}"/>
              </a:ext>
            </a:extLst>
          </p:cNvPr>
          <p:cNvGrpSpPr/>
          <p:nvPr/>
        </p:nvGrpSpPr>
        <p:grpSpPr>
          <a:xfrm>
            <a:off x="1263213" y="1450360"/>
            <a:ext cx="2246653" cy="5180158"/>
            <a:chOff x="4912495" y="838921"/>
            <a:chExt cx="2246653" cy="5180158"/>
          </a:xfrm>
        </p:grpSpPr>
        <p:grpSp>
          <p:nvGrpSpPr>
            <p:cNvPr id="102" name="Group 17">
              <a:extLst>
                <a:ext uri="{FF2B5EF4-FFF2-40B4-BE49-F238E27FC236}">
                  <a16:creationId xmlns:a16="http://schemas.microsoft.com/office/drawing/2014/main" id="{D35248DA-F8D8-40B3-A75A-74FF761D7948}"/>
                </a:ext>
              </a:extLst>
            </p:cNvPr>
            <p:cNvGrpSpPr/>
            <p:nvPr/>
          </p:nvGrpSpPr>
          <p:grpSpPr>
            <a:xfrm>
              <a:off x="4953658" y="971604"/>
              <a:ext cx="2153109" cy="4941303"/>
              <a:chOff x="4009808" y="1170959"/>
              <a:chExt cx="1834271" cy="4209582"/>
            </a:xfrm>
          </p:grpSpPr>
          <p:pic>
            <p:nvPicPr>
              <p:cNvPr id="104" name="Picture 16">
                <a:extLst>
                  <a:ext uri="{FF2B5EF4-FFF2-40B4-BE49-F238E27FC236}">
                    <a16:creationId xmlns:a16="http://schemas.microsoft.com/office/drawing/2014/main" id="{23A4C592-3BCA-452E-8312-D9B847695D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2317" t="1865" r="39486" b="603"/>
              <a:stretch/>
            </p:blipFill>
            <p:spPr>
              <a:xfrm>
                <a:off x="4036057" y="1170959"/>
                <a:ext cx="1808022" cy="4183714"/>
              </a:xfrm>
              <a:custGeom>
                <a:avLst/>
                <a:gdLst>
                  <a:gd name="connsiteX0" fmla="*/ 156557 w 1808022"/>
                  <a:gd name="connsiteY0" fmla="*/ 0 h 4183714"/>
                  <a:gd name="connsiteX1" fmla="*/ 1651465 w 1808022"/>
                  <a:gd name="connsiteY1" fmla="*/ 0 h 4183714"/>
                  <a:gd name="connsiteX2" fmla="*/ 1808022 w 1808022"/>
                  <a:gd name="connsiteY2" fmla="*/ 156557 h 4183714"/>
                  <a:gd name="connsiteX3" fmla="*/ 1808022 w 1808022"/>
                  <a:gd name="connsiteY3" fmla="*/ 4027157 h 4183714"/>
                  <a:gd name="connsiteX4" fmla="*/ 1651465 w 1808022"/>
                  <a:gd name="connsiteY4" fmla="*/ 4183714 h 4183714"/>
                  <a:gd name="connsiteX5" fmla="*/ 156557 w 1808022"/>
                  <a:gd name="connsiteY5" fmla="*/ 4183714 h 4183714"/>
                  <a:gd name="connsiteX6" fmla="*/ 0 w 1808022"/>
                  <a:gd name="connsiteY6" fmla="*/ 4027157 h 4183714"/>
                  <a:gd name="connsiteX7" fmla="*/ 0 w 1808022"/>
                  <a:gd name="connsiteY7" fmla="*/ 156557 h 4183714"/>
                  <a:gd name="connsiteX8" fmla="*/ 156557 w 1808022"/>
                  <a:gd name="connsiteY8" fmla="*/ 0 h 418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8022" h="4183714">
                    <a:moveTo>
                      <a:pt x="156557" y="0"/>
                    </a:moveTo>
                    <a:lnTo>
                      <a:pt x="1651465" y="0"/>
                    </a:lnTo>
                    <a:cubicBezTo>
                      <a:pt x="1737929" y="0"/>
                      <a:pt x="1808022" y="70093"/>
                      <a:pt x="1808022" y="156557"/>
                    </a:cubicBezTo>
                    <a:lnTo>
                      <a:pt x="1808022" y="4027157"/>
                    </a:lnTo>
                    <a:cubicBezTo>
                      <a:pt x="1808022" y="4113621"/>
                      <a:pt x="1737929" y="4183714"/>
                      <a:pt x="1651465" y="4183714"/>
                    </a:cubicBezTo>
                    <a:lnTo>
                      <a:pt x="156557" y="4183714"/>
                    </a:lnTo>
                    <a:cubicBezTo>
                      <a:pt x="70093" y="4183714"/>
                      <a:pt x="0" y="4113621"/>
                      <a:pt x="0" y="4027157"/>
                    </a:cubicBezTo>
                    <a:lnTo>
                      <a:pt x="0" y="156557"/>
                    </a:lnTo>
                    <a:cubicBezTo>
                      <a:pt x="0" y="70093"/>
                      <a:pt x="70093" y="0"/>
                      <a:pt x="156557" y="0"/>
                    </a:cubicBezTo>
                    <a:close/>
                  </a:path>
                </a:pathLst>
              </a:custGeom>
            </p:spPr>
          </p:pic>
          <p:grpSp>
            <p:nvGrpSpPr>
              <p:cNvPr id="105" name="Group 9">
                <a:extLst>
                  <a:ext uri="{FF2B5EF4-FFF2-40B4-BE49-F238E27FC236}">
                    <a16:creationId xmlns:a16="http://schemas.microsoft.com/office/drawing/2014/main" id="{79C8C01C-15A5-471C-8819-BB83D5B18133}"/>
                  </a:ext>
                </a:extLst>
              </p:cNvPr>
              <p:cNvGrpSpPr/>
              <p:nvPr/>
            </p:nvGrpSpPr>
            <p:grpSpPr>
              <a:xfrm>
                <a:off x="4009808" y="1196827"/>
                <a:ext cx="1826396" cy="4183714"/>
                <a:chOff x="1371600" y="1361369"/>
                <a:chExt cx="1826396" cy="4183714"/>
              </a:xfrm>
            </p:grpSpPr>
            <p:sp>
              <p:nvSpPr>
                <p:cNvPr id="106" name="Freeform: Shape 13">
                  <a:extLst>
                    <a:ext uri="{FF2B5EF4-FFF2-40B4-BE49-F238E27FC236}">
                      <a16:creationId xmlns:a16="http://schemas.microsoft.com/office/drawing/2014/main" id="{EDCE02A7-7DE9-4F1F-AFF1-632D744E1A51}"/>
                    </a:ext>
                  </a:extLst>
                </p:cNvPr>
                <p:cNvSpPr/>
                <p:nvPr/>
              </p:nvSpPr>
              <p:spPr>
                <a:xfrm>
                  <a:off x="3057188" y="1361369"/>
                  <a:ext cx="140808" cy="4183714"/>
                </a:xfrm>
                <a:custGeom>
                  <a:avLst/>
                  <a:gdLst>
                    <a:gd name="connsiteX0" fmla="*/ 0 w 140808"/>
                    <a:gd name="connsiteY0" fmla="*/ 0 h 4183714"/>
                    <a:gd name="connsiteX1" fmla="*/ 49841 w 140808"/>
                    <a:gd name="connsiteY1" fmla="*/ 10063 h 4183714"/>
                    <a:gd name="connsiteX2" fmla="*/ 140808 w 140808"/>
                    <a:gd name="connsiteY2" fmla="*/ 147300 h 4183714"/>
                    <a:gd name="connsiteX3" fmla="*/ 140808 w 140808"/>
                    <a:gd name="connsiteY3" fmla="*/ 4036414 h 4183714"/>
                    <a:gd name="connsiteX4" fmla="*/ 49841 w 140808"/>
                    <a:gd name="connsiteY4" fmla="*/ 4173651 h 4183714"/>
                    <a:gd name="connsiteX5" fmla="*/ 0 w 140808"/>
                    <a:gd name="connsiteY5" fmla="*/ 4183714 h 4183714"/>
                    <a:gd name="connsiteX6" fmla="*/ 1438 w 140808"/>
                    <a:gd name="connsiteY6" fmla="*/ 4182744 h 4183714"/>
                    <a:gd name="connsiteX7" fmla="*/ 52502 w 140808"/>
                    <a:gd name="connsiteY7" fmla="*/ 4059464 h 4183714"/>
                    <a:gd name="connsiteX8" fmla="*/ 52502 w 140808"/>
                    <a:gd name="connsiteY8" fmla="*/ 124250 h 4183714"/>
                    <a:gd name="connsiteX9" fmla="*/ 1438 w 140808"/>
                    <a:gd name="connsiteY9" fmla="*/ 970 h 4183714"/>
                    <a:gd name="connsiteX10" fmla="*/ 0 w 140808"/>
                    <a:gd name="connsiteY10" fmla="*/ 0 h 418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808" h="4183714">
                      <a:moveTo>
                        <a:pt x="0" y="0"/>
                      </a:moveTo>
                      <a:lnTo>
                        <a:pt x="49841" y="10063"/>
                      </a:lnTo>
                      <a:cubicBezTo>
                        <a:pt x="103298" y="32673"/>
                        <a:pt x="140808" y="85607"/>
                        <a:pt x="140808" y="147300"/>
                      </a:cubicBezTo>
                      <a:lnTo>
                        <a:pt x="140808" y="4036414"/>
                      </a:lnTo>
                      <a:cubicBezTo>
                        <a:pt x="140808" y="4098108"/>
                        <a:pt x="103298" y="4151041"/>
                        <a:pt x="49841" y="4173651"/>
                      </a:cubicBezTo>
                      <a:lnTo>
                        <a:pt x="0" y="4183714"/>
                      </a:lnTo>
                      <a:lnTo>
                        <a:pt x="1438" y="4182744"/>
                      </a:lnTo>
                      <a:cubicBezTo>
                        <a:pt x="32988" y="4151194"/>
                        <a:pt x="52502" y="4107608"/>
                        <a:pt x="52502" y="4059464"/>
                      </a:cubicBezTo>
                      <a:lnTo>
                        <a:pt x="52502" y="124250"/>
                      </a:lnTo>
                      <a:cubicBezTo>
                        <a:pt x="52502" y="76106"/>
                        <a:pt x="32988" y="32520"/>
                        <a:pt x="1438" y="97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63000"/>
                      </a:schemeClr>
                    </a:gs>
                    <a:gs pos="53000">
                      <a:schemeClr val="bg1">
                        <a:lumMod val="75000"/>
                        <a:alpha val="5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: Shape 14">
                  <a:extLst>
                    <a:ext uri="{FF2B5EF4-FFF2-40B4-BE49-F238E27FC236}">
                      <a16:creationId xmlns:a16="http://schemas.microsoft.com/office/drawing/2014/main" id="{7846FBE5-C8D0-4072-9FC7-B96180F71643}"/>
                    </a:ext>
                  </a:extLst>
                </p:cNvPr>
                <p:cNvSpPr/>
                <p:nvPr/>
              </p:nvSpPr>
              <p:spPr>
                <a:xfrm rot="10800000">
                  <a:off x="1371600" y="1361369"/>
                  <a:ext cx="140808" cy="4183714"/>
                </a:xfrm>
                <a:custGeom>
                  <a:avLst/>
                  <a:gdLst>
                    <a:gd name="connsiteX0" fmla="*/ 0 w 140808"/>
                    <a:gd name="connsiteY0" fmla="*/ 0 h 4183714"/>
                    <a:gd name="connsiteX1" fmla="*/ 49841 w 140808"/>
                    <a:gd name="connsiteY1" fmla="*/ 10063 h 4183714"/>
                    <a:gd name="connsiteX2" fmla="*/ 140808 w 140808"/>
                    <a:gd name="connsiteY2" fmla="*/ 147300 h 4183714"/>
                    <a:gd name="connsiteX3" fmla="*/ 140808 w 140808"/>
                    <a:gd name="connsiteY3" fmla="*/ 4036414 h 4183714"/>
                    <a:gd name="connsiteX4" fmla="*/ 49841 w 140808"/>
                    <a:gd name="connsiteY4" fmla="*/ 4173651 h 4183714"/>
                    <a:gd name="connsiteX5" fmla="*/ 0 w 140808"/>
                    <a:gd name="connsiteY5" fmla="*/ 4183714 h 4183714"/>
                    <a:gd name="connsiteX6" fmla="*/ 1438 w 140808"/>
                    <a:gd name="connsiteY6" fmla="*/ 4182744 h 4183714"/>
                    <a:gd name="connsiteX7" fmla="*/ 52502 w 140808"/>
                    <a:gd name="connsiteY7" fmla="*/ 4059464 h 4183714"/>
                    <a:gd name="connsiteX8" fmla="*/ 52502 w 140808"/>
                    <a:gd name="connsiteY8" fmla="*/ 124250 h 4183714"/>
                    <a:gd name="connsiteX9" fmla="*/ 1438 w 140808"/>
                    <a:gd name="connsiteY9" fmla="*/ 970 h 4183714"/>
                    <a:gd name="connsiteX10" fmla="*/ 0 w 140808"/>
                    <a:gd name="connsiteY10" fmla="*/ 0 h 418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808" h="4183714">
                      <a:moveTo>
                        <a:pt x="0" y="0"/>
                      </a:moveTo>
                      <a:lnTo>
                        <a:pt x="49841" y="10063"/>
                      </a:lnTo>
                      <a:cubicBezTo>
                        <a:pt x="103298" y="32673"/>
                        <a:pt x="140808" y="85607"/>
                        <a:pt x="140808" y="147300"/>
                      </a:cubicBezTo>
                      <a:lnTo>
                        <a:pt x="140808" y="4036414"/>
                      </a:lnTo>
                      <a:cubicBezTo>
                        <a:pt x="140808" y="4098108"/>
                        <a:pt x="103298" y="4151041"/>
                        <a:pt x="49841" y="4173651"/>
                      </a:cubicBezTo>
                      <a:lnTo>
                        <a:pt x="0" y="4183714"/>
                      </a:lnTo>
                      <a:lnTo>
                        <a:pt x="1438" y="4182744"/>
                      </a:lnTo>
                      <a:cubicBezTo>
                        <a:pt x="32988" y="4151194"/>
                        <a:pt x="52502" y="4107608"/>
                        <a:pt x="52502" y="4059464"/>
                      </a:cubicBezTo>
                      <a:lnTo>
                        <a:pt x="52502" y="124250"/>
                      </a:lnTo>
                      <a:cubicBezTo>
                        <a:pt x="52502" y="76106"/>
                        <a:pt x="32988" y="32520"/>
                        <a:pt x="1438" y="97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63000"/>
                      </a:schemeClr>
                    </a:gs>
                    <a:gs pos="53000">
                      <a:schemeClr val="bg1">
                        <a:lumMod val="75000"/>
                        <a:alpha val="5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103" name="Picture 118">
              <a:extLst>
                <a:ext uri="{FF2B5EF4-FFF2-40B4-BE49-F238E27FC236}">
                  <a16:creationId xmlns:a16="http://schemas.microsoft.com/office/drawing/2014/main" id="{176CF092-A7C2-483C-BFE8-908A79A29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2495" y="838921"/>
              <a:ext cx="2246653" cy="5180158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D6397A82-6469-4422-8BC4-7F7185A2F106}"/>
              </a:ext>
            </a:extLst>
          </p:cNvPr>
          <p:cNvSpPr txBox="1"/>
          <p:nvPr/>
        </p:nvSpPr>
        <p:spPr>
          <a:xfrm>
            <a:off x="5393252" y="2197344"/>
            <a:ext cx="533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Overview of your personal monthly expenses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060FBE-2C1E-4B12-8DE5-6262A15C72D0}"/>
              </a:ext>
            </a:extLst>
          </p:cNvPr>
          <p:cNvSpPr txBox="1"/>
          <p:nvPr/>
        </p:nvSpPr>
        <p:spPr>
          <a:xfrm>
            <a:off x="5386814" y="2481361"/>
            <a:ext cx="409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Calculating balance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72AAF0-9B0C-4A5D-8262-8495C7E2B264}"/>
              </a:ext>
            </a:extLst>
          </p:cNvPr>
          <p:cNvSpPr txBox="1"/>
          <p:nvPr/>
        </p:nvSpPr>
        <p:spPr>
          <a:xfrm>
            <a:off x="5386814" y="2788718"/>
            <a:ext cx="388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Manual categorization of expenses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AB8BED-7A82-45AC-97C3-EADC65ADE639}"/>
              </a:ext>
            </a:extLst>
          </p:cNvPr>
          <p:cNvSpPr txBox="1"/>
          <p:nvPr/>
        </p:nvSpPr>
        <p:spPr>
          <a:xfrm>
            <a:off x="5374096" y="3090406"/>
            <a:ext cx="479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Ability to check your balance at any time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4BC5C5-1097-4F01-9BF7-39ED5BBEF0CF}"/>
              </a:ext>
            </a:extLst>
          </p:cNvPr>
          <p:cNvSpPr txBox="1"/>
          <p:nvPr/>
        </p:nvSpPr>
        <p:spPr>
          <a:xfrm>
            <a:off x="5374096" y="3366048"/>
            <a:ext cx="37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Show the statistics and history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8E95B0-AC45-4521-ADCE-A4F095EBF842}"/>
              </a:ext>
            </a:extLst>
          </p:cNvPr>
          <p:cNvSpPr txBox="1"/>
          <p:nvPr/>
        </p:nvSpPr>
        <p:spPr>
          <a:xfrm>
            <a:off x="5817006" y="3628863"/>
            <a:ext cx="32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Budget planning</a:t>
            </a:r>
          </a:p>
        </p:txBody>
      </p:sp>
      <p:sp>
        <p:nvSpPr>
          <p:cNvPr id="108" name="Oval 126">
            <a:extLst>
              <a:ext uri="{FF2B5EF4-FFF2-40B4-BE49-F238E27FC236}">
                <a16:creationId xmlns:a16="http://schemas.microsoft.com/office/drawing/2014/main" id="{DB61ECC0-2104-40D6-82E8-4EE95EF69DF7}"/>
              </a:ext>
            </a:extLst>
          </p:cNvPr>
          <p:cNvSpPr/>
          <p:nvPr/>
        </p:nvSpPr>
        <p:spPr>
          <a:xfrm>
            <a:off x="5614691" y="2559615"/>
            <a:ext cx="215059" cy="215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0" name="Freeform 5">
            <a:extLst>
              <a:ext uri="{FF2B5EF4-FFF2-40B4-BE49-F238E27FC236}">
                <a16:creationId xmlns:a16="http://schemas.microsoft.com/office/drawing/2014/main" id="{2DDE3241-C859-4ED9-B565-689F20C7B8FE}"/>
              </a:ext>
            </a:extLst>
          </p:cNvPr>
          <p:cNvSpPr>
            <a:spLocks/>
          </p:cNvSpPr>
          <p:nvPr/>
        </p:nvSpPr>
        <p:spPr bwMode="auto">
          <a:xfrm>
            <a:off x="5677819" y="2622743"/>
            <a:ext cx="88802" cy="88802"/>
          </a:xfrm>
          <a:custGeom>
            <a:avLst/>
            <a:gdLst>
              <a:gd name="T0" fmla="*/ 758 w 764"/>
              <a:gd name="T1" fmla="*/ 2 h 763"/>
              <a:gd name="T2" fmla="*/ 754 w 764"/>
              <a:gd name="T3" fmla="*/ 0 h 763"/>
              <a:gd name="T4" fmla="*/ 749 w 764"/>
              <a:gd name="T5" fmla="*/ 0 h 763"/>
              <a:gd name="T6" fmla="*/ 744 w 764"/>
              <a:gd name="T7" fmla="*/ 2 h 763"/>
              <a:gd name="T8" fmla="*/ 741 w 764"/>
              <a:gd name="T9" fmla="*/ 5 h 763"/>
              <a:gd name="T10" fmla="*/ 219 w 764"/>
              <a:gd name="T11" fmla="*/ 731 h 763"/>
              <a:gd name="T12" fmla="*/ 22 w 764"/>
              <a:gd name="T13" fmla="*/ 532 h 763"/>
              <a:gd name="T14" fmla="*/ 17 w 764"/>
              <a:gd name="T15" fmla="*/ 529 h 763"/>
              <a:gd name="T16" fmla="*/ 12 w 764"/>
              <a:gd name="T17" fmla="*/ 529 h 763"/>
              <a:gd name="T18" fmla="*/ 8 w 764"/>
              <a:gd name="T19" fmla="*/ 529 h 763"/>
              <a:gd name="T20" fmla="*/ 4 w 764"/>
              <a:gd name="T21" fmla="*/ 532 h 763"/>
              <a:gd name="T22" fmla="*/ 0 w 764"/>
              <a:gd name="T23" fmla="*/ 536 h 763"/>
              <a:gd name="T24" fmla="*/ 0 w 764"/>
              <a:gd name="T25" fmla="*/ 542 h 763"/>
              <a:gd name="T26" fmla="*/ 0 w 764"/>
              <a:gd name="T27" fmla="*/ 547 h 763"/>
              <a:gd name="T28" fmla="*/ 4 w 764"/>
              <a:gd name="T29" fmla="*/ 551 h 763"/>
              <a:gd name="T30" fmla="*/ 212 w 764"/>
              <a:gd name="T31" fmla="*/ 759 h 763"/>
              <a:gd name="T32" fmla="*/ 216 w 764"/>
              <a:gd name="T33" fmla="*/ 762 h 763"/>
              <a:gd name="T34" fmla="*/ 221 w 764"/>
              <a:gd name="T35" fmla="*/ 763 h 763"/>
              <a:gd name="T36" fmla="*/ 221 w 764"/>
              <a:gd name="T37" fmla="*/ 763 h 763"/>
              <a:gd name="T38" fmla="*/ 223 w 764"/>
              <a:gd name="T39" fmla="*/ 763 h 763"/>
              <a:gd name="T40" fmla="*/ 225 w 764"/>
              <a:gd name="T41" fmla="*/ 763 h 763"/>
              <a:gd name="T42" fmla="*/ 228 w 764"/>
              <a:gd name="T43" fmla="*/ 762 h 763"/>
              <a:gd name="T44" fmla="*/ 230 w 764"/>
              <a:gd name="T45" fmla="*/ 760 h 763"/>
              <a:gd name="T46" fmla="*/ 231 w 764"/>
              <a:gd name="T47" fmla="*/ 758 h 763"/>
              <a:gd name="T48" fmla="*/ 762 w 764"/>
              <a:gd name="T49" fmla="*/ 19 h 763"/>
              <a:gd name="T50" fmla="*/ 764 w 764"/>
              <a:gd name="T51" fmla="*/ 15 h 763"/>
              <a:gd name="T52" fmla="*/ 764 w 764"/>
              <a:gd name="T53" fmla="*/ 9 h 763"/>
              <a:gd name="T54" fmla="*/ 762 w 764"/>
              <a:gd name="T55" fmla="*/ 5 h 763"/>
              <a:gd name="T56" fmla="*/ 758 w 764"/>
              <a:gd name="T57" fmla="*/ 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126">
            <a:extLst>
              <a:ext uri="{FF2B5EF4-FFF2-40B4-BE49-F238E27FC236}">
                <a16:creationId xmlns:a16="http://schemas.microsoft.com/office/drawing/2014/main" id="{C6AAEC55-AD7C-4004-89D7-925125B58BBA}"/>
              </a:ext>
            </a:extLst>
          </p:cNvPr>
          <p:cNvSpPr/>
          <p:nvPr/>
        </p:nvSpPr>
        <p:spPr>
          <a:xfrm>
            <a:off x="5603469" y="2869482"/>
            <a:ext cx="215059" cy="215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4" name="Freeform 5">
            <a:extLst>
              <a:ext uri="{FF2B5EF4-FFF2-40B4-BE49-F238E27FC236}">
                <a16:creationId xmlns:a16="http://schemas.microsoft.com/office/drawing/2014/main" id="{3BC7CC4F-60D3-4DB8-8832-DFDB72440E92}"/>
              </a:ext>
            </a:extLst>
          </p:cNvPr>
          <p:cNvSpPr>
            <a:spLocks/>
          </p:cNvSpPr>
          <p:nvPr/>
        </p:nvSpPr>
        <p:spPr bwMode="auto">
          <a:xfrm>
            <a:off x="5666597" y="2932610"/>
            <a:ext cx="88802" cy="88802"/>
          </a:xfrm>
          <a:custGeom>
            <a:avLst/>
            <a:gdLst>
              <a:gd name="T0" fmla="*/ 758 w 764"/>
              <a:gd name="T1" fmla="*/ 2 h 763"/>
              <a:gd name="T2" fmla="*/ 754 w 764"/>
              <a:gd name="T3" fmla="*/ 0 h 763"/>
              <a:gd name="T4" fmla="*/ 749 w 764"/>
              <a:gd name="T5" fmla="*/ 0 h 763"/>
              <a:gd name="T6" fmla="*/ 744 w 764"/>
              <a:gd name="T7" fmla="*/ 2 h 763"/>
              <a:gd name="T8" fmla="*/ 741 w 764"/>
              <a:gd name="T9" fmla="*/ 5 h 763"/>
              <a:gd name="T10" fmla="*/ 219 w 764"/>
              <a:gd name="T11" fmla="*/ 731 h 763"/>
              <a:gd name="T12" fmla="*/ 22 w 764"/>
              <a:gd name="T13" fmla="*/ 532 h 763"/>
              <a:gd name="T14" fmla="*/ 17 w 764"/>
              <a:gd name="T15" fmla="*/ 529 h 763"/>
              <a:gd name="T16" fmla="*/ 12 w 764"/>
              <a:gd name="T17" fmla="*/ 529 h 763"/>
              <a:gd name="T18" fmla="*/ 8 w 764"/>
              <a:gd name="T19" fmla="*/ 529 h 763"/>
              <a:gd name="T20" fmla="*/ 4 w 764"/>
              <a:gd name="T21" fmla="*/ 532 h 763"/>
              <a:gd name="T22" fmla="*/ 0 w 764"/>
              <a:gd name="T23" fmla="*/ 536 h 763"/>
              <a:gd name="T24" fmla="*/ 0 w 764"/>
              <a:gd name="T25" fmla="*/ 542 h 763"/>
              <a:gd name="T26" fmla="*/ 0 w 764"/>
              <a:gd name="T27" fmla="*/ 547 h 763"/>
              <a:gd name="T28" fmla="*/ 4 w 764"/>
              <a:gd name="T29" fmla="*/ 551 h 763"/>
              <a:gd name="T30" fmla="*/ 212 w 764"/>
              <a:gd name="T31" fmla="*/ 759 h 763"/>
              <a:gd name="T32" fmla="*/ 216 w 764"/>
              <a:gd name="T33" fmla="*/ 762 h 763"/>
              <a:gd name="T34" fmla="*/ 221 w 764"/>
              <a:gd name="T35" fmla="*/ 763 h 763"/>
              <a:gd name="T36" fmla="*/ 221 w 764"/>
              <a:gd name="T37" fmla="*/ 763 h 763"/>
              <a:gd name="T38" fmla="*/ 223 w 764"/>
              <a:gd name="T39" fmla="*/ 763 h 763"/>
              <a:gd name="T40" fmla="*/ 225 w 764"/>
              <a:gd name="T41" fmla="*/ 763 h 763"/>
              <a:gd name="T42" fmla="*/ 228 w 764"/>
              <a:gd name="T43" fmla="*/ 762 h 763"/>
              <a:gd name="T44" fmla="*/ 230 w 764"/>
              <a:gd name="T45" fmla="*/ 760 h 763"/>
              <a:gd name="T46" fmla="*/ 231 w 764"/>
              <a:gd name="T47" fmla="*/ 758 h 763"/>
              <a:gd name="T48" fmla="*/ 762 w 764"/>
              <a:gd name="T49" fmla="*/ 19 h 763"/>
              <a:gd name="T50" fmla="*/ 764 w 764"/>
              <a:gd name="T51" fmla="*/ 15 h 763"/>
              <a:gd name="T52" fmla="*/ 764 w 764"/>
              <a:gd name="T53" fmla="*/ 9 h 763"/>
              <a:gd name="T54" fmla="*/ 762 w 764"/>
              <a:gd name="T55" fmla="*/ 5 h 763"/>
              <a:gd name="T56" fmla="*/ 758 w 764"/>
              <a:gd name="T57" fmla="*/ 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Oval 126">
            <a:extLst>
              <a:ext uri="{FF2B5EF4-FFF2-40B4-BE49-F238E27FC236}">
                <a16:creationId xmlns:a16="http://schemas.microsoft.com/office/drawing/2014/main" id="{62EAE150-62F5-4457-825F-EA9E809BAAD9}"/>
              </a:ext>
            </a:extLst>
          </p:cNvPr>
          <p:cNvSpPr/>
          <p:nvPr/>
        </p:nvSpPr>
        <p:spPr>
          <a:xfrm>
            <a:off x="5611113" y="3176174"/>
            <a:ext cx="215059" cy="215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8" name="Freeform 5">
            <a:extLst>
              <a:ext uri="{FF2B5EF4-FFF2-40B4-BE49-F238E27FC236}">
                <a16:creationId xmlns:a16="http://schemas.microsoft.com/office/drawing/2014/main" id="{F9BB02FB-E8BC-4DAF-9DFF-AD9944D2D5D7}"/>
              </a:ext>
            </a:extLst>
          </p:cNvPr>
          <p:cNvSpPr>
            <a:spLocks/>
          </p:cNvSpPr>
          <p:nvPr/>
        </p:nvSpPr>
        <p:spPr bwMode="auto">
          <a:xfrm>
            <a:off x="5674241" y="3239302"/>
            <a:ext cx="88802" cy="88802"/>
          </a:xfrm>
          <a:custGeom>
            <a:avLst/>
            <a:gdLst>
              <a:gd name="T0" fmla="*/ 758 w 764"/>
              <a:gd name="T1" fmla="*/ 2 h 763"/>
              <a:gd name="T2" fmla="*/ 754 w 764"/>
              <a:gd name="T3" fmla="*/ 0 h 763"/>
              <a:gd name="T4" fmla="*/ 749 w 764"/>
              <a:gd name="T5" fmla="*/ 0 h 763"/>
              <a:gd name="T6" fmla="*/ 744 w 764"/>
              <a:gd name="T7" fmla="*/ 2 h 763"/>
              <a:gd name="T8" fmla="*/ 741 w 764"/>
              <a:gd name="T9" fmla="*/ 5 h 763"/>
              <a:gd name="T10" fmla="*/ 219 w 764"/>
              <a:gd name="T11" fmla="*/ 731 h 763"/>
              <a:gd name="T12" fmla="*/ 22 w 764"/>
              <a:gd name="T13" fmla="*/ 532 h 763"/>
              <a:gd name="T14" fmla="*/ 17 w 764"/>
              <a:gd name="T15" fmla="*/ 529 h 763"/>
              <a:gd name="T16" fmla="*/ 12 w 764"/>
              <a:gd name="T17" fmla="*/ 529 h 763"/>
              <a:gd name="T18" fmla="*/ 8 w 764"/>
              <a:gd name="T19" fmla="*/ 529 h 763"/>
              <a:gd name="T20" fmla="*/ 4 w 764"/>
              <a:gd name="T21" fmla="*/ 532 h 763"/>
              <a:gd name="T22" fmla="*/ 0 w 764"/>
              <a:gd name="T23" fmla="*/ 536 h 763"/>
              <a:gd name="T24" fmla="*/ 0 w 764"/>
              <a:gd name="T25" fmla="*/ 542 h 763"/>
              <a:gd name="T26" fmla="*/ 0 w 764"/>
              <a:gd name="T27" fmla="*/ 547 h 763"/>
              <a:gd name="T28" fmla="*/ 4 w 764"/>
              <a:gd name="T29" fmla="*/ 551 h 763"/>
              <a:gd name="T30" fmla="*/ 212 w 764"/>
              <a:gd name="T31" fmla="*/ 759 h 763"/>
              <a:gd name="T32" fmla="*/ 216 w 764"/>
              <a:gd name="T33" fmla="*/ 762 h 763"/>
              <a:gd name="T34" fmla="*/ 221 w 764"/>
              <a:gd name="T35" fmla="*/ 763 h 763"/>
              <a:gd name="T36" fmla="*/ 221 w 764"/>
              <a:gd name="T37" fmla="*/ 763 h 763"/>
              <a:gd name="T38" fmla="*/ 223 w 764"/>
              <a:gd name="T39" fmla="*/ 763 h 763"/>
              <a:gd name="T40" fmla="*/ 225 w 764"/>
              <a:gd name="T41" fmla="*/ 763 h 763"/>
              <a:gd name="T42" fmla="*/ 228 w 764"/>
              <a:gd name="T43" fmla="*/ 762 h 763"/>
              <a:gd name="T44" fmla="*/ 230 w 764"/>
              <a:gd name="T45" fmla="*/ 760 h 763"/>
              <a:gd name="T46" fmla="*/ 231 w 764"/>
              <a:gd name="T47" fmla="*/ 758 h 763"/>
              <a:gd name="T48" fmla="*/ 762 w 764"/>
              <a:gd name="T49" fmla="*/ 19 h 763"/>
              <a:gd name="T50" fmla="*/ 764 w 764"/>
              <a:gd name="T51" fmla="*/ 15 h 763"/>
              <a:gd name="T52" fmla="*/ 764 w 764"/>
              <a:gd name="T53" fmla="*/ 9 h 763"/>
              <a:gd name="T54" fmla="*/ 762 w 764"/>
              <a:gd name="T55" fmla="*/ 5 h 763"/>
              <a:gd name="T56" fmla="*/ 758 w 764"/>
              <a:gd name="T57" fmla="*/ 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Oval 126">
            <a:extLst>
              <a:ext uri="{FF2B5EF4-FFF2-40B4-BE49-F238E27FC236}">
                <a16:creationId xmlns:a16="http://schemas.microsoft.com/office/drawing/2014/main" id="{5636F332-3895-4E14-A2AB-AE4259F4C393}"/>
              </a:ext>
            </a:extLst>
          </p:cNvPr>
          <p:cNvSpPr/>
          <p:nvPr/>
        </p:nvSpPr>
        <p:spPr>
          <a:xfrm>
            <a:off x="5606013" y="3454978"/>
            <a:ext cx="215059" cy="215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CE28CB87-8C8E-4D74-9BD9-7C2DA841382D}"/>
              </a:ext>
            </a:extLst>
          </p:cNvPr>
          <p:cNvSpPr>
            <a:spLocks/>
          </p:cNvSpPr>
          <p:nvPr/>
        </p:nvSpPr>
        <p:spPr bwMode="auto">
          <a:xfrm>
            <a:off x="5669141" y="3518106"/>
            <a:ext cx="88802" cy="88802"/>
          </a:xfrm>
          <a:custGeom>
            <a:avLst/>
            <a:gdLst>
              <a:gd name="T0" fmla="*/ 758 w 764"/>
              <a:gd name="T1" fmla="*/ 2 h 763"/>
              <a:gd name="T2" fmla="*/ 754 w 764"/>
              <a:gd name="T3" fmla="*/ 0 h 763"/>
              <a:gd name="T4" fmla="*/ 749 w 764"/>
              <a:gd name="T5" fmla="*/ 0 h 763"/>
              <a:gd name="T6" fmla="*/ 744 w 764"/>
              <a:gd name="T7" fmla="*/ 2 h 763"/>
              <a:gd name="T8" fmla="*/ 741 w 764"/>
              <a:gd name="T9" fmla="*/ 5 h 763"/>
              <a:gd name="T10" fmla="*/ 219 w 764"/>
              <a:gd name="T11" fmla="*/ 731 h 763"/>
              <a:gd name="T12" fmla="*/ 22 w 764"/>
              <a:gd name="T13" fmla="*/ 532 h 763"/>
              <a:gd name="T14" fmla="*/ 17 w 764"/>
              <a:gd name="T15" fmla="*/ 529 h 763"/>
              <a:gd name="T16" fmla="*/ 12 w 764"/>
              <a:gd name="T17" fmla="*/ 529 h 763"/>
              <a:gd name="T18" fmla="*/ 8 w 764"/>
              <a:gd name="T19" fmla="*/ 529 h 763"/>
              <a:gd name="T20" fmla="*/ 4 w 764"/>
              <a:gd name="T21" fmla="*/ 532 h 763"/>
              <a:gd name="T22" fmla="*/ 0 w 764"/>
              <a:gd name="T23" fmla="*/ 536 h 763"/>
              <a:gd name="T24" fmla="*/ 0 w 764"/>
              <a:gd name="T25" fmla="*/ 542 h 763"/>
              <a:gd name="T26" fmla="*/ 0 w 764"/>
              <a:gd name="T27" fmla="*/ 547 h 763"/>
              <a:gd name="T28" fmla="*/ 4 w 764"/>
              <a:gd name="T29" fmla="*/ 551 h 763"/>
              <a:gd name="T30" fmla="*/ 212 w 764"/>
              <a:gd name="T31" fmla="*/ 759 h 763"/>
              <a:gd name="T32" fmla="*/ 216 w 764"/>
              <a:gd name="T33" fmla="*/ 762 h 763"/>
              <a:gd name="T34" fmla="*/ 221 w 764"/>
              <a:gd name="T35" fmla="*/ 763 h 763"/>
              <a:gd name="T36" fmla="*/ 221 w 764"/>
              <a:gd name="T37" fmla="*/ 763 h 763"/>
              <a:gd name="T38" fmla="*/ 223 w 764"/>
              <a:gd name="T39" fmla="*/ 763 h 763"/>
              <a:gd name="T40" fmla="*/ 225 w 764"/>
              <a:gd name="T41" fmla="*/ 763 h 763"/>
              <a:gd name="T42" fmla="*/ 228 w 764"/>
              <a:gd name="T43" fmla="*/ 762 h 763"/>
              <a:gd name="T44" fmla="*/ 230 w 764"/>
              <a:gd name="T45" fmla="*/ 760 h 763"/>
              <a:gd name="T46" fmla="*/ 231 w 764"/>
              <a:gd name="T47" fmla="*/ 758 h 763"/>
              <a:gd name="T48" fmla="*/ 762 w 764"/>
              <a:gd name="T49" fmla="*/ 19 h 763"/>
              <a:gd name="T50" fmla="*/ 764 w 764"/>
              <a:gd name="T51" fmla="*/ 15 h 763"/>
              <a:gd name="T52" fmla="*/ 764 w 764"/>
              <a:gd name="T53" fmla="*/ 9 h 763"/>
              <a:gd name="T54" fmla="*/ 762 w 764"/>
              <a:gd name="T55" fmla="*/ 5 h 763"/>
              <a:gd name="T56" fmla="*/ 758 w 764"/>
              <a:gd name="T57" fmla="*/ 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26">
            <a:extLst>
              <a:ext uri="{FF2B5EF4-FFF2-40B4-BE49-F238E27FC236}">
                <a16:creationId xmlns:a16="http://schemas.microsoft.com/office/drawing/2014/main" id="{30E3A1C0-48D9-42CA-992D-221EA96D12C6}"/>
              </a:ext>
            </a:extLst>
          </p:cNvPr>
          <p:cNvSpPr/>
          <p:nvPr/>
        </p:nvSpPr>
        <p:spPr>
          <a:xfrm>
            <a:off x="5601947" y="3714214"/>
            <a:ext cx="215059" cy="215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0" name="Freeform 5">
            <a:extLst>
              <a:ext uri="{FF2B5EF4-FFF2-40B4-BE49-F238E27FC236}">
                <a16:creationId xmlns:a16="http://schemas.microsoft.com/office/drawing/2014/main" id="{F9F5F519-3E86-4EA2-8EE8-6502D9F8E50F}"/>
              </a:ext>
            </a:extLst>
          </p:cNvPr>
          <p:cNvSpPr>
            <a:spLocks/>
          </p:cNvSpPr>
          <p:nvPr/>
        </p:nvSpPr>
        <p:spPr bwMode="auto">
          <a:xfrm>
            <a:off x="5665075" y="3777342"/>
            <a:ext cx="88802" cy="88802"/>
          </a:xfrm>
          <a:custGeom>
            <a:avLst/>
            <a:gdLst>
              <a:gd name="T0" fmla="*/ 758 w 764"/>
              <a:gd name="T1" fmla="*/ 2 h 763"/>
              <a:gd name="T2" fmla="*/ 754 w 764"/>
              <a:gd name="T3" fmla="*/ 0 h 763"/>
              <a:gd name="T4" fmla="*/ 749 w 764"/>
              <a:gd name="T5" fmla="*/ 0 h 763"/>
              <a:gd name="T6" fmla="*/ 744 w 764"/>
              <a:gd name="T7" fmla="*/ 2 h 763"/>
              <a:gd name="T8" fmla="*/ 741 w 764"/>
              <a:gd name="T9" fmla="*/ 5 h 763"/>
              <a:gd name="T10" fmla="*/ 219 w 764"/>
              <a:gd name="T11" fmla="*/ 731 h 763"/>
              <a:gd name="T12" fmla="*/ 22 w 764"/>
              <a:gd name="T13" fmla="*/ 532 h 763"/>
              <a:gd name="T14" fmla="*/ 17 w 764"/>
              <a:gd name="T15" fmla="*/ 529 h 763"/>
              <a:gd name="T16" fmla="*/ 12 w 764"/>
              <a:gd name="T17" fmla="*/ 529 h 763"/>
              <a:gd name="T18" fmla="*/ 8 w 764"/>
              <a:gd name="T19" fmla="*/ 529 h 763"/>
              <a:gd name="T20" fmla="*/ 4 w 764"/>
              <a:gd name="T21" fmla="*/ 532 h 763"/>
              <a:gd name="T22" fmla="*/ 0 w 764"/>
              <a:gd name="T23" fmla="*/ 536 h 763"/>
              <a:gd name="T24" fmla="*/ 0 w 764"/>
              <a:gd name="T25" fmla="*/ 542 h 763"/>
              <a:gd name="T26" fmla="*/ 0 w 764"/>
              <a:gd name="T27" fmla="*/ 547 h 763"/>
              <a:gd name="T28" fmla="*/ 4 w 764"/>
              <a:gd name="T29" fmla="*/ 551 h 763"/>
              <a:gd name="T30" fmla="*/ 212 w 764"/>
              <a:gd name="T31" fmla="*/ 759 h 763"/>
              <a:gd name="T32" fmla="*/ 216 w 764"/>
              <a:gd name="T33" fmla="*/ 762 h 763"/>
              <a:gd name="T34" fmla="*/ 221 w 764"/>
              <a:gd name="T35" fmla="*/ 763 h 763"/>
              <a:gd name="T36" fmla="*/ 221 w 764"/>
              <a:gd name="T37" fmla="*/ 763 h 763"/>
              <a:gd name="T38" fmla="*/ 223 w 764"/>
              <a:gd name="T39" fmla="*/ 763 h 763"/>
              <a:gd name="T40" fmla="*/ 225 w 764"/>
              <a:gd name="T41" fmla="*/ 763 h 763"/>
              <a:gd name="T42" fmla="*/ 228 w 764"/>
              <a:gd name="T43" fmla="*/ 762 h 763"/>
              <a:gd name="T44" fmla="*/ 230 w 764"/>
              <a:gd name="T45" fmla="*/ 760 h 763"/>
              <a:gd name="T46" fmla="*/ 231 w 764"/>
              <a:gd name="T47" fmla="*/ 758 h 763"/>
              <a:gd name="T48" fmla="*/ 762 w 764"/>
              <a:gd name="T49" fmla="*/ 19 h 763"/>
              <a:gd name="T50" fmla="*/ 764 w 764"/>
              <a:gd name="T51" fmla="*/ 15 h 763"/>
              <a:gd name="T52" fmla="*/ 764 w 764"/>
              <a:gd name="T53" fmla="*/ 9 h 763"/>
              <a:gd name="T54" fmla="*/ 762 w 764"/>
              <a:gd name="T55" fmla="*/ 5 h 763"/>
              <a:gd name="T56" fmla="*/ 758 w 764"/>
              <a:gd name="T57" fmla="*/ 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money wallet icon">
            <a:extLst>
              <a:ext uri="{FF2B5EF4-FFF2-40B4-BE49-F238E27FC236}">
                <a16:creationId xmlns:a16="http://schemas.microsoft.com/office/drawing/2014/main" id="{2DE78969-EFF7-4496-8804-864C042A3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151" y="105947"/>
            <a:ext cx="1971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9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3553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TEAM ROLES AND RESPONSIBILITIES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5085007" y="1774914"/>
            <a:ext cx="2021986" cy="4268588"/>
            <a:chOff x="5131235" y="1444422"/>
            <a:chExt cx="1961921" cy="4141786"/>
          </a:xfrm>
          <a:effectLst>
            <a:reflection blurRad="6350" stA="20000" endPos="35000" dir="5400000" sy="-100000" algn="bl" rotWithShape="0"/>
          </a:effectLst>
        </p:grpSpPr>
        <p:grpSp>
          <p:nvGrpSpPr>
            <p:cNvPr id="102" name="Group 101"/>
            <p:cNvGrpSpPr/>
            <p:nvPr/>
          </p:nvGrpSpPr>
          <p:grpSpPr>
            <a:xfrm>
              <a:off x="6459626" y="1444422"/>
              <a:ext cx="317447" cy="25885"/>
              <a:chOff x="3605213" y="133352"/>
              <a:chExt cx="369888" cy="30161"/>
            </a:xfrm>
          </p:grpSpPr>
          <p:sp>
            <p:nvSpPr>
              <p:cNvPr id="186" name="Freeform 12"/>
              <p:cNvSpPr>
                <a:spLocks/>
              </p:cNvSpPr>
              <p:nvPr/>
            </p:nvSpPr>
            <p:spPr bwMode="auto">
              <a:xfrm>
                <a:off x="3617912" y="133352"/>
                <a:ext cx="346075" cy="19050"/>
              </a:xfrm>
              <a:custGeom>
                <a:avLst/>
                <a:gdLst>
                  <a:gd name="T0" fmla="*/ 36 w 1309"/>
                  <a:gd name="T1" fmla="*/ 0 h 74"/>
                  <a:gd name="T2" fmla="*/ 1272 w 1309"/>
                  <a:gd name="T3" fmla="*/ 0 h 74"/>
                  <a:gd name="T4" fmla="*/ 1280 w 1309"/>
                  <a:gd name="T5" fmla="*/ 1 h 74"/>
                  <a:gd name="T6" fmla="*/ 1286 w 1309"/>
                  <a:gd name="T7" fmla="*/ 3 h 74"/>
                  <a:gd name="T8" fmla="*/ 1292 w 1309"/>
                  <a:gd name="T9" fmla="*/ 7 h 74"/>
                  <a:gd name="T10" fmla="*/ 1298 w 1309"/>
                  <a:gd name="T11" fmla="*/ 11 h 74"/>
                  <a:gd name="T12" fmla="*/ 1302 w 1309"/>
                  <a:gd name="T13" fmla="*/ 16 h 74"/>
                  <a:gd name="T14" fmla="*/ 1306 w 1309"/>
                  <a:gd name="T15" fmla="*/ 23 h 74"/>
                  <a:gd name="T16" fmla="*/ 1308 w 1309"/>
                  <a:gd name="T17" fmla="*/ 30 h 74"/>
                  <a:gd name="T18" fmla="*/ 1309 w 1309"/>
                  <a:gd name="T19" fmla="*/ 38 h 74"/>
                  <a:gd name="T20" fmla="*/ 1309 w 1309"/>
                  <a:gd name="T21" fmla="*/ 38 h 74"/>
                  <a:gd name="T22" fmla="*/ 1308 w 1309"/>
                  <a:gd name="T23" fmla="*/ 44 h 74"/>
                  <a:gd name="T24" fmla="*/ 1306 w 1309"/>
                  <a:gd name="T25" fmla="*/ 51 h 74"/>
                  <a:gd name="T26" fmla="*/ 1302 w 1309"/>
                  <a:gd name="T27" fmla="*/ 58 h 74"/>
                  <a:gd name="T28" fmla="*/ 1298 w 1309"/>
                  <a:gd name="T29" fmla="*/ 64 h 74"/>
                  <a:gd name="T30" fmla="*/ 1292 w 1309"/>
                  <a:gd name="T31" fmla="*/ 67 h 74"/>
                  <a:gd name="T32" fmla="*/ 1286 w 1309"/>
                  <a:gd name="T33" fmla="*/ 71 h 74"/>
                  <a:gd name="T34" fmla="*/ 1280 w 1309"/>
                  <a:gd name="T35" fmla="*/ 73 h 74"/>
                  <a:gd name="T36" fmla="*/ 1272 w 1309"/>
                  <a:gd name="T37" fmla="*/ 74 h 74"/>
                  <a:gd name="T38" fmla="*/ 36 w 1309"/>
                  <a:gd name="T39" fmla="*/ 74 h 74"/>
                  <a:gd name="T40" fmla="*/ 30 w 1309"/>
                  <a:gd name="T41" fmla="*/ 73 h 74"/>
                  <a:gd name="T42" fmla="*/ 23 w 1309"/>
                  <a:gd name="T43" fmla="*/ 71 h 74"/>
                  <a:gd name="T44" fmla="*/ 16 w 1309"/>
                  <a:gd name="T45" fmla="*/ 67 h 74"/>
                  <a:gd name="T46" fmla="*/ 10 w 1309"/>
                  <a:gd name="T47" fmla="*/ 64 h 74"/>
                  <a:gd name="T48" fmla="*/ 6 w 1309"/>
                  <a:gd name="T49" fmla="*/ 58 h 74"/>
                  <a:gd name="T50" fmla="*/ 2 w 1309"/>
                  <a:gd name="T51" fmla="*/ 51 h 74"/>
                  <a:gd name="T52" fmla="*/ 1 w 1309"/>
                  <a:gd name="T53" fmla="*/ 44 h 74"/>
                  <a:gd name="T54" fmla="*/ 0 w 1309"/>
                  <a:gd name="T55" fmla="*/ 38 h 74"/>
                  <a:gd name="T56" fmla="*/ 0 w 1309"/>
                  <a:gd name="T57" fmla="*/ 38 h 74"/>
                  <a:gd name="T58" fmla="*/ 1 w 1309"/>
                  <a:gd name="T59" fmla="*/ 30 h 74"/>
                  <a:gd name="T60" fmla="*/ 2 w 1309"/>
                  <a:gd name="T61" fmla="*/ 23 h 74"/>
                  <a:gd name="T62" fmla="*/ 6 w 1309"/>
                  <a:gd name="T63" fmla="*/ 16 h 74"/>
                  <a:gd name="T64" fmla="*/ 10 w 1309"/>
                  <a:gd name="T65" fmla="*/ 11 h 74"/>
                  <a:gd name="T66" fmla="*/ 16 w 1309"/>
                  <a:gd name="T67" fmla="*/ 7 h 74"/>
                  <a:gd name="T68" fmla="*/ 23 w 1309"/>
                  <a:gd name="T69" fmla="*/ 3 h 74"/>
                  <a:gd name="T70" fmla="*/ 30 w 1309"/>
                  <a:gd name="T71" fmla="*/ 1 h 74"/>
                  <a:gd name="T72" fmla="*/ 36 w 1309"/>
                  <a:gd name="T7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09" h="74">
                    <a:moveTo>
                      <a:pt x="36" y="0"/>
                    </a:moveTo>
                    <a:lnTo>
                      <a:pt x="1272" y="0"/>
                    </a:lnTo>
                    <a:lnTo>
                      <a:pt x="1280" y="1"/>
                    </a:lnTo>
                    <a:lnTo>
                      <a:pt x="1286" y="3"/>
                    </a:lnTo>
                    <a:lnTo>
                      <a:pt x="1292" y="7"/>
                    </a:lnTo>
                    <a:lnTo>
                      <a:pt x="1298" y="11"/>
                    </a:lnTo>
                    <a:lnTo>
                      <a:pt x="1302" y="16"/>
                    </a:lnTo>
                    <a:lnTo>
                      <a:pt x="1306" y="23"/>
                    </a:lnTo>
                    <a:lnTo>
                      <a:pt x="1308" y="30"/>
                    </a:lnTo>
                    <a:lnTo>
                      <a:pt x="1309" y="38"/>
                    </a:lnTo>
                    <a:lnTo>
                      <a:pt x="1309" y="38"/>
                    </a:lnTo>
                    <a:lnTo>
                      <a:pt x="1308" y="44"/>
                    </a:lnTo>
                    <a:lnTo>
                      <a:pt x="1306" y="51"/>
                    </a:lnTo>
                    <a:lnTo>
                      <a:pt x="1302" y="58"/>
                    </a:lnTo>
                    <a:lnTo>
                      <a:pt x="1298" y="64"/>
                    </a:lnTo>
                    <a:lnTo>
                      <a:pt x="1292" y="67"/>
                    </a:lnTo>
                    <a:lnTo>
                      <a:pt x="1286" y="71"/>
                    </a:lnTo>
                    <a:lnTo>
                      <a:pt x="1280" y="73"/>
                    </a:lnTo>
                    <a:lnTo>
                      <a:pt x="1272" y="74"/>
                    </a:lnTo>
                    <a:lnTo>
                      <a:pt x="36" y="74"/>
                    </a:lnTo>
                    <a:lnTo>
                      <a:pt x="30" y="73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0" y="64"/>
                    </a:lnTo>
                    <a:lnTo>
                      <a:pt x="6" y="58"/>
                    </a:lnTo>
                    <a:lnTo>
                      <a:pt x="2" y="51"/>
                    </a:lnTo>
                    <a:lnTo>
                      <a:pt x="1" y="4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0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0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Rectangle 13"/>
              <p:cNvSpPr>
                <a:spLocks noChangeArrowheads="1"/>
              </p:cNvSpPr>
              <p:nvPr/>
            </p:nvSpPr>
            <p:spPr bwMode="auto">
              <a:xfrm>
                <a:off x="3605213" y="142875"/>
                <a:ext cx="369888" cy="20638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5131235" y="2035717"/>
              <a:ext cx="25874" cy="870588"/>
              <a:chOff x="2057454" y="822328"/>
              <a:chExt cx="30149" cy="1014410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2057478" y="828677"/>
                <a:ext cx="19050" cy="200025"/>
              </a:xfrm>
              <a:custGeom>
                <a:avLst/>
                <a:gdLst>
                  <a:gd name="T0" fmla="*/ 0 w 74"/>
                  <a:gd name="T1" fmla="*/ 723 h 760"/>
                  <a:gd name="T2" fmla="*/ 0 w 74"/>
                  <a:gd name="T3" fmla="*/ 37 h 760"/>
                  <a:gd name="T4" fmla="*/ 1 w 74"/>
                  <a:gd name="T5" fmla="*/ 29 h 760"/>
                  <a:gd name="T6" fmla="*/ 3 w 74"/>
                  <a:gd name="T7" fmla="*/ 22 h 760"/>
                  <a:gd name="T8" fmla="*/ 7 w 74"/>
                  <a:gd name="T9" fmla="*/ 16 h 760"/>
                  <a:gd name="T10" fmla="*/ 11 w 74"/>
                  <a:gd name="T11" fmla="*/ 11 h 760"/>
                  <a:gd name="T12" fmla="*/ 16 w 74"/>
                  <a:gd name="T13" fmla="*/ 6 h 760"/>
                  <a:gd name="T14" fmla="*/ 23 w 74"/>
                  <a:gd name="T15" fmla="*/ 3 h 760"/>
                  <a:gd name="T16" fmla="*/ 30 w 74"/>
                  <a:gd name="T17" fmla="*/ 1 h 760"/>
                  <a:gd name="T18" fmla="*/ 38 w 74"/>
                  <a:gd name="T19" fmla="*/ 0 h 760"/>
                  <a:gd name="T20" fmla="*/ 38 w 74"/>
                  <a:gd name="T21" fmla="*/ 0 h 760"/>
                  <a:gd name="T22" fmla="*/ 44 w 74"/>
                  <a:gd name="T23" fmla="*/ 1 h 760"/>
                  <a:gd name="T24" fmla="*/ 51 w 74"/>
                  <a:gd name="T25" fmla="*/ 3 h 760"/>
                  <a:gd name="T26" fmla="*/ 58 w 74"/>
                  <a:gd name="T27" fmla="*/ 6 h 760"/>
                  <a:gd name="T28" fmla="*/ 63 w 74"/>
                  <a:gd name="T29" fmla="*/ 11 h 760"/>
                  <a:gd name="T30" fmla="*/ 67 w 74"/>
                  <a:gd name="T31" fmla="*/ 16 h 760"/>
                  <a:gd name="T32" fmla="*/ 71 w 74"/>
                  <a:gd name="T33" fmla="*/ 22 h 760"/>
                  <a:gd name="T34" fmla="*/ 73 w 74"/>
                  <a:gd name="T35" fmla="*/ 29 h 760"/>
                  <a:gd name="T36" fmla="*/ 74 w 74"/>
                  <a:gd name="T37" fmla="*/ 37 h 760"/>
                  <a:gd name="T38" fmla="*/ 74 w 74"/>
                  <a:gd name="T39" fmla="*/ 723 h 760"/>
                  <a:gd name="T40" fmla="*/ 73 w 74"/>
                  <a:gd name="T41" fmla="*/ 730 h 760"/>
                  <a:gd name="T42" fmla="*/ 71 w 74"/>
                  <a:gd name="T43" fmla="*/ 738 h 760"/>
                  <a:gd name="T44" fmla="*/ 67 w 74"/>
                  <a:gd name="T45" fmla="*/ 744 h 760"/>
                  <a:gd name="T46" fmla="*/ 63 w 74"/>
                  <a:gd name="T47" fmla="*/ 750 h 760"/>
                  <a:gd name="T48" fmla="*/ 58 w 74"/>
                  <a:gd name="T49" fmla="*/ 754 h 760"/>
                  <a:gd name="T50" fmla="*/ 51 w 74"/>
                  <a:gd name="T51" fmla="*/ 758 h 760"/>
                  <a:gd name="T52" fmla="*/ 44 w 74"/>
                  <a:gd name="T53" fmla="*/ 760 h 760"/>
                  <a:gd name="T54" fmla="*/ 38 w 74"/>
                  <a:gd name="T55" fmla="*/ 760 h 760"/>
                  <a:gd name="T56" fmla="*/ 38 w 74"/>
                  <a:gd name="T57" fmla="*/ 760 h 760"/>
                  <a:gd name="T58" fmla="*/ 30 w 74"/>
                  <a:gd name="T59" fmla="*/ 760 h 760"/>
                  <a:gd name="T60" fmla="*/ 23 w 74"/>
                  <a:gd name="T61" fmla="*/ 758 h 760"/>
                  <a:gd name="T62" fmla="*/ 16 w 74"/>
                  <a:gd name="T63" fmla="*/ 754 h 760"/>
                  <a:gd name="T64" fmla="*/ 11 w 74"/>
                  <a:gd name="T65" fmla="*/ 750 h 760"/>
                  <a:gd name="T66" fmla="*/ 7 w 74"/>
                  <a:gd name="T67" fmla="*/ 744 h 760"/>
                  <a:gd name="T68" fmla="*/ 3 w 74"/>
                  <a:gd name="T69" fmla="*/ 738 h 760"/>
                  <a:gd name="T70" fmla="*/ 1 w 74"/>
                  <a:gd name="T71" fmla="*/ 730 h 760"/>
                  <a:gd name="T72" fmla="*/ 0 w 74"/>
                  <a:gd name="T73" fmla="*/ 723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7"/>
              <p:cNvSpPr>
                <a:spLocks/>
              </p:cNvSpPr>
              <p:nvPr/>
            </p:nvSpPr>
            <p:spPr bwMode="auto">
              <a:xfrm>
                <a:off x="2057454" y="1281117"/>
                <a:ext cx="19050" cy="155575"/>
              </a:xfrm>
              <a:custGeom>
                <a:avLst/>
                <a:gdLst>
                  <a:gd name="T0" fmla="*/ 0 w 74"/>
                  <a:gd name="T1" fmla="*/ 550 h 588"/>
                  <a:gd name="T2" fmla="*/ 0 w 74"/>
                  <a:gd name="T3" fmla="*/ 37 h 588"/>
                  <a:gd name="T4" fmla="*/ 1 w 74"/>
                  <a:gd name="T5" fmla="*/ 29 h 588"/>
                  <a:gd name="T6" fmla="*/ 3 w 74"/>
                  <a:gd name="T7" fmla="*/ 22 h 588"/>
                  <a:gd name="T8" fmla="*/ 7 w 74"/>
                  <a:gd name="T9" fmla="*/ 17 h 588"/>
                  <a:gd name="T10" fmla="*/ 11 w 74"/>
                  <a:gd name="T11" fmla="*/ 11 h 588"/>
                  <a:gd name="T12" fmla="*/ 16 w 74"/>
                  <a:gd name="T13" fmla="*/ 6 h 588"/>
                  <a:gd name="T14" fmla="*/ 23 w 74"/>
                  <a:gd name="T15" fmla="*/ 3 h 588"/>
                  <a:gd name="T16" fmla="*/ 30 w 74"/>
                  <a:gd name="T17" fmla="*/ 1 h 588"/>
                  <a:gd name="T18" fmla="*/ 38 w 74"/>
                  <a:gd name="T19" fmla="*/ 0 h 588"/>
                  <a:gd name="T20" fmla="*/ 38 w 74"/>
                  <a:gd name="T21" fmla="*/ 0 h 588"/>
                  <a:gd name="T22" fmla="*/ 44 w 74"/>
                  <a:gd name="T23" fmla="*/ 1 h 588"/>
                  <a:gd name="T24" fmla="*/ 51 w 74"/>
                  <a:gd name="T25" fmla="*/ 3 h 588"/>
                  <a:gd name="T26" fmla="*/ 58 w 74"/>
                  <a:gd name="T27" fmla="*/ 6 h 588"/>
                  <a:gd name="T28" fmla="*/ 63 w 74"/>
                  <a:gd name="T29" fmla="*/ 11 h 588"/>
                  <a:gd name="T30" fmla="*/ 67 w 74"/>
                  <a:gd name="T31" fmla="*/ 17 h 588"/>
                  <a:gd name="T32" fmla="*/ 71 w 74"/>
                  <a:gd name="T33" fmla="*/ 22 h 588"/>
                  <a:gd name="T34" fmla="*/ 73 w 74"/>
                  <a:gd name="T35" fmla="*/ 29 h 588"/>
                  <a:gd name="T36" fmla="*/ 74 w 74"/>
                  <a:gd name="T37" fmla="*/ 37 h 588"/>
                  <a:gd name="T38" fmla="*/ 74 w 74"/>
                  <a:gd name="T39" fmla="*/ 550 h 588"/>
                  <a:gd name="T40" fmla="*/ 73 w 74"/>
                  <a:gd name="T41" fmla="*/ 558 h 588"/>
                  <a:gd name="T42" fmla="*/ 71 w 74"/>
                  <a:gd name="T43" fmla="*/ 565 h 588"/>
                  <a:gd name="T44" fmla="*/ 67 w 74"/>
                  <a:gd name="T45" fmla="*/ 571 h 588"/>
                  <a:gd name="T46" fmla="*/ 63 w 74"/>
                  <a:gd name="T47" fmla="*/ 576 h 588"/>
                  <a:gd name="T48" fmla="*/ 58 w 74"/>
                  <a:gd name="T49" fmla="*/ 581 h 588"/>
                  <a:gd name="T50" fmla="*/ 51 w 74"/>
                  <a:gd name="T51" fmla="*/ 584 h 588"/>
                  <a:gd name="T52" fmla="*/ 44 w 74"/>
                  <a:gd name="T53" fmla="*/ 587 h 588"/>
                  <a:gd name="T54" fmla="*/ 38 w 74"/>
                  <a:gd name="T55" fmla="*/ 588 h 588"/>
                  <a:gd name="T56" fmla="*/ 38 w 74"/>
                  <a:gd name="T57" fmla="*/ 588 h 588"/>
                  <a:gd name="T58" fmla="*/ 30 w 74"/>
                  <a:gd name="T59" fmla="*/ 587 h 588"/>
                  <a:gd name="T60" fmla="*/ 23 w 74"/>
                  <a:gd name="T61" fmla="*/ 584 h 588"/>
                  <a:gd name="T62" fmla="*/ 16 w 74"/>
                  <a:gd name="T63" fmla="*/ 581 h 588"/>
                  <a:gd name="T64" fmla="*/ 11 w 74"/>
                  <a:gd name="T65" fmla="*/ 576 h 588"/>
                  <a:gd name="T66" fmla="*/ 7 w 74"/>
                  <a:gd name="T67" fmla="*/ 571 h 588"/>
                  <a:gd name="T68" fmla="*/ 3 w 74"/>
                  <a:gd name="T69" fmla="*/ 565 h 588"/>
                  <a:gd name="T70" fmla="*/ 1 w 74"/>
                  <a:gd name="T71" fmla="*/ 558 h 588"/>
                  <a:gd name="T72" fmla="*/ 0 w 74"/>
                  <a:gd name="T73" fmla="*/ 55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8"/>
              <p:cNvSpPr>
                <a:spLocks/>
              </p:cNvSpPr>
              <p:nvPr/>
            </p:nvSpPr>
            <p:spPr bwMode="auto">
              <a:xfrm>
                <a:off x="2057473" y="1676404"/>
                <a:ext cx="19050" cy="155575"/>
              </a:xfrm>
              <a:custGeom>
                <a:avLst/>
                <a:gdLst>
                  <a:gd name="T0" fmla="*/ 0 w 74"/>
                  <a:gd name="T1" fmla="*/ 551 h 587"/>
                  <a:gd name="T2" fmla="*/ 0 w 74"/>
                  <a:gd name="T3" fmla="*/ 38 h 587"/>
                  <a:gd name="T4" fmla="*/ 1 w 74"/>
                  <a:gd name="T5" fmla="*/ 30 h 587"/>
                  <a:gd name="T6" fmla="*/ 3 w 74"/>
                  <a:gd name="T7" fmla="*/ 23 h 587"/>
                  <a:gd name="T8" fmla="*/ 7 w 74"/>
                  <a:gd name="T9" fmla="*/ 16 h 587"/>
                  <a:gd name="T10" fmla="*/ 11 w 74"/>
                  <a:gd name="T11" fmla="*/ 11 h 587"/>
                  <a:gd name="T12" fmla="*/ 16 w 74"/>
                  <a:gd name="T13" fmla="*/ 7 h 587"/>
                  <a:gd name="T14" fmla="*/ 23 w 74"/>
                  <a:gd name="T15" fmla="*/ 3 h 587"/>
                  <a:gd name="T16" fmla="*/ 30 w 74"/>
                  <a:gd name="T17" fmla="*/ 1 h 587"/>
                  <a:gd name="T18" fmla="*/ 38 w 74"/>
                  <a:gd name="T19" fmla="*/ 0 h 587"/>
                  <a:gd name="T20" fmla="*/ 38 w 74"/>
                  <a:gd name="T21" fmla="*/ 0 h 587"/>
                  <a:gd name="T22" fmla="*/ 44 w 74"/>
                  <a:gd name="T23" fmla="*/ 1 h 587"/>
                  <a:gd name="T24" fmla="*/ 51 w 74"/>
                  <a:gd name="T25" fmla="*/ 3 h 587"/>
                  <a:gd name="T26" fmla="*/ 58 w 74"/>
                  <a:gd name="T27" fmla="*/ 7 h 587"/>
                  <a:gd name="T28" fmla="*/ 63 w 74"/>
                  <a:gd name="T29" fmla="*/ 11 h 587"/>
                  <a:gd name="T30" fmla="*/ 67 w 74"/>
                  <a:gd name="T31" fmla="*/ 16 h 587"/>
                  <a:gd name="T32" fmla="*/ 71 w 74"/>
                  <a:gd name="T33" fmla="*/ 23 h 587"/>
                  <a:gd name="T34" fmla="*/ 73 w 74"/>
                  <a:gd name="T35" fmla="*/ 30 h 587"/>
                  <a:gd name="T36" fmla="*/ 74 w 74"/>
                  <a:gd name="T37" fmla="*/ 38 h 587"/>
                  <a:gd name="T38" fmla="*/ 74 w 74"/>
                  <a:gd name="T39" fmla="*/ 551 h 587"/>
                  <a:gd name="T40" fmla="*/ 73 w 74"/>
                  <a:gd name="T41" fmla="*/ 557 h 587"/>
                  <a:gd name="T42" fmla="*/ 71 w 74"/>
                  <a:gd name="T43" fmla="*/ 564 h 587"/>
                  <a:gd name="T44" fmla="*/ 67 w 74"/>
                  <a:gd name="T45" fmla="*/ 571 h 587"/>
                  <a:gd name="T46" fmla="*/ 63 w 74"/>
                  <a:gd name="T47" fmla="*/ 577 h 587"/>
                  <a:gd name="T48" fmla="*/ 58 w 74"/>
                  <a:gd name="T49" fmla="*/ 581 h 587"/>
                  <a:gd name="T50" fmla="*/ 51 w 74"/>
                  <a:gd name="T51" fmla="*/ 585 h 587"/>
                  <a:gd name="T52" fmla="*/ 44 w 74"/>
                  <a:gd name="T53" fmla="*/ 586 h 587"/>
                  <a:gd name="T54" fmla="*/ 38 w 74"/>
                  <a:gd name="T55" fmla="*/ 587 h 587"/>
                  <a:gd name="T56" fmla="*/ 38 w 74"/>
                  <a:gd name="T57" fmla="*/ 587 h 587"/>
                  <a:gd name="T58" fmla="*/ 30 w 74"/>
                  <a:gd name="T59" fmla="*/ 586 h 587"/>
                  <a:gd name="T60" fmla="*/ 23 w 74"/>
                  <a:gd name="T61" fmla="*/ 585 h 587"/>
                  <a:gd name="T62" fmla="*/ 16 w 74"/>
                  <a:gd name="T63" fmla="*/ 581 h 587"/>
                  <a:gd name="T64" fmla="*/ 11 w 74"/>
                  <a:gd name="T65" fmla="*/ 577 h 587"/>
                  <a:gd name="T66" fmla="*/ 7 w 74"/>
                  <a:gd name="T67" fmla="*/ 571 h 587"/>
                  <a:gd name="T68" fmla="*/ 3 w 74"/>
                  <a:gd name="T69" fmla="*/ 564 h 587"/>
                  <a:gd name="T70" fmla="*/ 1 w 74"/>
                  <a:gd name="T71" fmla="*/ 557 h 587"/>
                  <a:gd name="T72" fmla="*/ 0 w 74"/>
                  <a:gd name="T73" fmla="*/ 551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flip="none" rotWithShape="1">
                <a:gsLst>
                  <a:gs pos="28744">
                    <a:schemeClr val="bg1">
                      <a:lumMod val="75000"/>
                    </a:schemeClr>
                  </a:gs>
                  <a:gs pos="78000">
                    <a:srgbClr val="060606"/>
                  </a:gs>
                  <a:gs pos="100000">
                    <a:srgbClr val="3C3C3C"/>
                  </a:gs>
                  <a:gs pos="10000">
                    <a:schemeClr val="bg1">
                      <a:lumMod val="50000"/>
                    </a:schemeClr>
                  </a:gs>
                  <a:gs pos="54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Rectangle 9"/>
              <p:cNvSpPr>
                <a:spLocks noChangeArrowheads="1"/>
              </p:cNvSpPr>
              <p:nvPr/>
            </p:nvSpPr>
            <p:spPr bwMode="auto">
              <a:xfrm>
                <a:off x="2066965" y="822328"/>
                <a:ext cx="20638" cy="214313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Rectangle 10"/>
              <p:cNvSpPr>
                <a:spLocks noChangeArrowheads="1"/>
              </p:cNvSpPr>
              <p:nvPr/>
            </p:nvSpPr>
            <p:spPr bwMode="auto">
              <a:xfrm>
                <a:off x="2066960" y="1276353"/>
                <a:ext cx="20638" cy="165101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Rectangle 11"/>
              <p:cNvSpPr>
                <a:spLocks noChangeArrowheads="1"/>
              </p:cNvSpPr>
              <p:nvPr/>
            </p:nvSpPr>
            <p:spPr bwMode="auto">
              <a:xfrm>
                <a:off x="2066925" y="1670049"/>
                <a:ext cx="20638" cy="166689"/>
              </a:xfrm>
              <a:prstGeom prst="rect">
                <a:avLst/>
              </a:prstGeom>
              <a:gradFill flip="none" rotWithShape="1">
                <a:gsLst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5154418" y="1466220"/>
              <a:ext cx="1938738" cy="4119988"/>
            </a:xfrm>
            <a:custGeom>
              <a:avLst/>
              <a:gdLst>
                <a:gd name="T0" fmla="*/ 7316 w 8536"/>
                <a:gd name="T1" fmla="*/ 1 h 18144"/>
                <a:gd name="T2" fmla="*/ 7508 w 8536"/>
                <a:gd name="T3" fmla="*/ 26 h 18144"/>
                <a:gd name="T4" fmla="*/ 7691 w 8536"/>
                <a:gd name="T5" fmla="*/ 77 h 18144"/>
                <a:gd name="T6" fmla="*/ 7862 w 8536"/>
                <a:gd name="T7" fmla="*/ 155 h 18144"/>
                <a:gd name="T8" fmla="*/ 8018 w 8536"/>
                <a:gd name="T9" fmla="*/ 255 h 18144"/>
                <a:gd name="T10" fmla="*/ 8158 w 8536"/>
                <a:gd name="T11" fmla="*/ 377 h 18144"/>
                <a:gd name="T12" fmla="*/ 8279 w 8536"/>
                <a:gd name="T13" fmla="*/ 517 h 18144"/>
                <a:gd name="T14" fmla="*/ 8380 w 8536"/>
                <a:gd name="T15" fmla="*/ 674 h 18144"/>
                <a:gd name="T16" fmla="*/ 8457 w 8536"/>
                <a:gd name="T17" fmla="*/ 845 h 18144"/>
                <a:gd name="T18" fmla="*/ 8510 w 8536"/>
                <a:gd name="T19" fmla="*/ 1027 h 18144"/>
                <a:gd name="T20" fmla="*/ 8535 w 8536"/>
                <a:gd name="T21" fmla="*/ 1218 h 18144"/>
                <a:gd name="T22" fmla="*/ 8535 w 8536"/>
                <a:gd name="T23" fmla="*/ 16924 h 18144"/>
                <a:gd name="T24" fmla="*/ 8510 w 8536"/>
                <a:gd name="T25" fmla="*/ 17117 h 18144"/>
                <a:gd name="T26" fmla="*/ 8457 w 8536"/>
                <a:gd name="T27" fmla="*/ 17299 h 18144"/>
                <a:gd name="T28" fmla="*/ 8380 w 8536"/>
                <a:gd name="T29" fmla="*/ 17470 h 18144"/>
                <a:gd name="T30" fmla="*/ 8279 w 8536"/>
                <a:gd name="T31" fmla="*/ 17626 h 18144"/>
                <a:gd name="T32" fmla="*/ 8158 w 8536"/>
                <a:gd name="T33" fmla="*/ 17767 h 18144"/>
                <a:gd name="T34" fmla="*/ 8018 w 8536"/>
                <a:gd name="T35" fmla="*/ 17888 h 18144"/>
                <a:gd name="T36" fmla="*/ 7862 w 8536"/>
                <a:gd name="T37" fmla="*/ 17988 h 18144"/>
                <a:gd name="T38" fmla="*/ 7691 w 8536"/>
                <a:gd name="T39" fmla="*/ 18065 h 18144"/>
                <a:gd name="T40" fmla="*/ 7508 w 8536"/>
                <a:gd name="T41" fmla="*/ 18118 h 18144"/>
                <a:gd name="T42" fmla="*/ 7316 w 8536"/>
                <a:gd name="T43" fmla="*/ 18143 h 18144"/>
                <a:gd name="T44" fmla="*/ 1220 w 8536"/>
                <a:gd name="T45" fmla="*/ 18143 h 18144"/>
                <a:gd name="T46" fmla="*/ 1027 w 8536"/>
                <a:gd name="T47" fmla="*/ 18118 h 18144"/>
                <a:gd name="T48" fmla="*/ 845 w 8536"/>
                <a:gd name="T49" fmla="*/ 18065 h 18144"/>
                <a:gd name="T50" fmla="*/ 674 w 8536"/>
                <a:gd name="T51" fmla="*/ 17988 h 18144"/>
                <a:gd name="T52" fmla="*/ 518 w 8536"/>
                <a:gd name="T53" fmla="*/ 17888 h 18144"/>
                <a:gd name="T54" fmla="*/ 377 w 8536"/>
                <a:gd name="T55" fmla="*/ 17767 h 18144"/>
                <a:gd name="T56" fmla="*/ 256 w 8536"/>
                <a:gd name="T57" fmla="*/ 17626 h 18144"/>
                <a:gd name="T58" fmla="*/ 156 w 8536"/>
                <a:gd name="T59" fmla="*/ 17470 h 18144"/>
                <a:gd name="T60" fmla="*/ 78 w 8536"/>
                <a:gd name="T61" fmla="*/ 17299 h 18144"/>
                <a:gd name="T62" fmla="*/ 26 w 8536"/>
                <a:gd name="T63" fmla="*/ 17117 h 18144"/>
                <a:gd name="T64" fmla="*/ 2 w 8536"/>
                <a:gd name="T65" fmla="*/ 16924 h 18144"/>
                <a:gd name="T66" fmla="*/ 2 w 8536"/>
                <a:gd name="T67" fmla="*/ 1218 h 18144"/>
                <a:gd name="T68" fmla="*/ 26 w 8536"/>
                <a:gd name="T69" fmla="*/ 1027 h 18144"/>
                <a:gd name="T70" fmla="*/ 78 w 8536"/>
                <a:gd name="T71" fmla="*/ 845 h 18144"/>
                <a:gd name="T72" fmla="*/ 156 w 8536"/>
                <a:gd name="T73" fmla="*/ 674 h 18144"/>
                <a:gd name="T74" fmla="*/ 256 w 8536"/>
                <a:gd name="T75" fmla="*/ 517 h 18144"/>
                <a:gd name="T76" fmla="*/ 377 w 8536"/>
                <a:gd name="T77" fmla="*/ 377 h 18144"/>
                <a:gd name="T78" fmla="*/ 518 w 8536"/>
                <a:gd name="T79" fmla="*/ 255 h 18144"/>
                <a:gd name="T80" fmla="*/ 674 w 8536"/>
                <a:gd name="T81" fmla="*/ 155 h 18144"/>
                <a:gd name="T82" fmla="*/ 845 w 8536"/>
                <a:gd name="T83" fmla="*/ 77 h 18144"/>
                <a:gd name="T84" fmla="*/ 1027 w 8536"/>
                <a:gd name="T85" fmla="*/ 26 h 18144"/>
                <a:gd name="T86" fmla="*/ 1220 w 8536"/>
                <a:gd name="T87" fmla="*/ 1 h 18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5173492" y="1485294"/>
              <a:ext cx="1900590" cy="4081840"/>
            </a:xfrm>
            <a:custGeom>
              <a:avLst/>
              <a:gdLst>
                <a:gd name="T0" fmla="*/ 7245 w 8370"/>
                <a:gd name="T1" fmla="*/ 2 h 17971"/>
                <a:gd name="T2" fmla="*/ 7422 w 8370"/>
                <a:gd name="T3" fmla="*/ 24 h 17971"/>
                <a:gd name="T4" fmla="*/ 7591 w 8370"/>
                <a:gd name="T5" fmla="*/ 72 h 17971"/>
                <a:gd name="T6" fmla="*/ 7748 w 8370"/>
                <a:gd name="T7" fmla="*/ 143 h 17971"/>
                <a:gd name="T8" fmla="*/ 7892 w 8370"/>
                <a:gd name="T9" fmla="*/ 236 h 17971"/>
                <a:gd name="T10" fmla="*/ 8022 w 8370"/>
                <a:gd name="T11" fmla="*/ 348 h 17971"/>
                <a:gd name="T12" fmla="*/ 8134 w 8370"/>
                <a:gd name="T13" fmla="*/ 477 h 17971"/>
                <a:gd name="T14" fmla="*/ 8226 w 8370"/>
                <a:gd name="T15" fmla="*/ 622 h 17971"/>
                <a:gd name="T16" fmla="*/ 8298 w 8370"/>
                <a:gd name="T17" fmla="*/ 779 h 17971"/>
                <a:gd name="T18" fmla="*/ 8346 w 8370"/>
                <a:gd name="T19" fmla="*/ 947 h 17971"/>
                <a:gd name="T20" fmla="*/ 8369 w 8370"/>
                <a:gd name="T21" fmla="*/ 1124 h 17971"/>
                <a:gd name="T22" fmla="*/ 8369 w 8370"/>
                <a:gd name="T23" fmla="*/ 16847 h 17971"/>
                <a:gd name="T24" fmla="*/ 8346 w 8370"/>
                <a:gd name="T25" fmla="*/ 17024 h 17971"/>
                <a:gd name="T26" fmla="*/ 8298 w 8370"/>
                <a:gd name="T27" fmla="*/ 17193 h 17971"/>
                <a:gd name="T28" fmla="*/ 8226 w 8370"/>
                <a:gd name="T29" fmla="*/ 17350 h 17971"/>
                <a:gd name="T30" fmla="*/ 8134 w 8370"/>
                <a:gd name="T31" fmla="*/ 17494 h 17971"/>
                <a:gd name="T32" fmla="*/ 8022 w 8370"/>
                <a:gd name="T33" fmla="*/ 17624 h 17971"/>
                <a:gd name="T34" fmla="*/ 7892 w 8370"/>
                <a:gd name="T35" fmla="*/ 17735 h 17971"/>
                <a:gd name="T36" fmla="*/ 7748 w 8370"/>
                <a:gd name="T37" fmla="*/ 17828 h 17971"/>
                <a:gd name="T38" fmla="*/ 7591 w 8370"/>
                <a:gd name="T39" fmla="*/ 17900 h 17971"/>
                <a:gd name="T40" fmla="*/ 7422 w 8370"/>
                <a:gd name="T41" fmla="*/ 17947 h 17971"/>
                <a:gd name="T42" fmla="*/ 7245 w 8370"/>
                <a:gd name="T43" fmla="*/ 17970 h 17971"/>
                <a:gd name="T44" fmla="*/ 1125 w 8370"/>
                <a:gd name="T45" fmla="*/ 17970 h 17971"/>
                <a:gd name="T46" fmla="*/ 948 w 8370"/>
                <a:gd name="T47" fmla="*/ 17947 h 17971"/>
                <a:gd name="T48" fmla="*/ 779 w 8370"/>
                <a:gd name="T49" fmla="*/ 17900 h 17971"/>
                <a:gd name="T50" fmla="*/ 622 w 8370"/>
                <a:gd name="T51" fmla="*/ 17828 h 17971"/>
                <a:gd name="T52" fmla="*/ 478 w 8370"/>
                <a:gd name="T53" fmla="*/ 17735 h 17971"/>
                <a:gd name="T54" fmla="*/ 349 w 8370"/>
                <a:gd name="T55" fmla="*/ 17624 h 17971"/>
                <a:gd name="T56" fmla="*/ 236 w 8370"/>
                <a:gd name="T57" fmla="*/ 17494 h 17971"/>
                <a:gd name="T58" fmla="*/ 144 w 8370"/>
                <a:gd name="T59" fmla="*/ 17350 h 17971"/>
                <a:gd name="T60" fmla="*/ 73 w 8370"/>
                <a:gd name="T61" fmla="*/ 17193 h 17971"/>
                <a:gd name="T62" fmla="*/ 24 w 8370"/>
                <a:gd name="T63" fmla="*/ 17024 h 17971"/>
                <a:gd name="T64" fmla="*/ 2 w 8370"/>
                <a:gd name="T65" fmla="*/ 16847 h 17971"/>
                <a:gd name="T66" fmla="*/ 2 w 8370"/>
                <a:gd name="T67" fmla="*/ 1124 h 17971"/>
                <a:gd name="T68" fmla="*/ 24 w 8370"/>
                <a:gd name="T69" fmla="*/ 947 h 17971"/>
                <a:gd name="T70" fmla="*/ 73 w 8370"/>
                <a:gd name="T71" fmla="*/ 779 h 17971"/>
                <a:gd name="T72" fmla="*/ 144 w 8370"/>
                <a:gd name="T73" fmla="*/ 622 h 17971"/>
                <a:gd name="T74" fmla="*/ 236 w 8370"/>
                <a:gd name="T75" fmla="*/ 477 h 17971"/>
                <a:gd name="T76" fmla="*/ 349 w 8370"/>
                <a:gd name="T77" fmla="*/ 348 h 17971"/>
                <a:gd name="T78" fmla="*/ 478 w 8370"/>
                <a:gd name="T79" fmla="*/ 236 h 17971"/>
                <a:gd name="T80" fmla="*/ 622 w 8370"/>
                <a:gd name="T81" fmla="*/ 143 h 17971"/>
                <a:gd name="T82" fmla="*/ 779 w 8370"/>
                <a:gd name="T83" fmla="*/ 72 h 17971"/>
                <a:gd name="T84" fmla="*/ 948 w 8370"/>
                <a:gd name="T85" fmla="*/ 24 h 17971"/>
                <a:gd name="T86" fmla="*/ 1125 w 8370"/>
                <a:gd name="T87" fmla="*/ 2 h 17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5184391" y="1497556"/>
              <a:ext cx="1880153" cy="4057316"/>
            </a:xfrm>
            <a:custGeom>
              <a:avLst/>
              <a:gdLst>
                <a:gd name="T0" fmla="*/ 7193 w 8280"/>
                <a:gd name="T1" fmla="*/ 2 h 17873"/>
                <a:gd name="T2" fmla="*/ 7364 w 8280"/>
                <a:gd name="T3" fmla="*/ 23 h 17873"/>
                <a:gd name="T4" fmla="*/ 7527 w 8280"/>
                <a:gd name="T5" fmla="*/ 70 h 17873"/>
                <a:gd name="T6" fmla="*/ 7679 w 8280"/>
                <a:gd name="T7" fmla="*/ 140 h 17873"/>
                <a:gd name="T8" fmla="*/ 7819 w 8280"/>
                <a:gd name="T9" fmla="*/ 228 h 17873"/>
                <a:gd name="T10" fmla="*/ 7944 w 8280"/>
                <a:gd name="T11" fmla="*/ 337 h 17873"/>
                <a:gd name="T12" fmla="*/ 8052 w 8280"/>
                <a:gd name="T13" fmla="*/ 462 h 17873"/>
                <a:gd name="T14" fmla="*/ 8142 w 8280"/>
                <a:gd name="T15" fmla="*/ 601 h 17873"/>
                <a:gd name="T16" fmla="*/ 8211 w 8280"/>
                <a:gd name="T17" fmla="*/ 754 h 17873"/>
                <a:gd name="T18" fmla="*/ 8257 w 8280"/>
                <a:gd name="T19" fmla="*/ 916 h 17873"/>
                <a:gd name="T20" fmla="*/ 8279 w 8280"/>
                <a:gd name="T21" fmla="*/ 1088 h 17873"/>
                <a:gd name="T22" fmla="*/ 8279 w 8280"/>
                <a:gd name="T23" fmla="*/ 16786 h 17873"/>
                <a:gd name="T24" fmla="*/ 8257 w 8280"/>
                <a:gd name="T25" fmla="*/ 16957 h 17873"/>
                <a:gd name="T26" fmla="*/ 8211 w 8280"/>
                <a:gd name="T27" fmla="*/ 17120 h 17873"/>
                <a:gd name="T28" fmla="*/ 8142 w 8280"/>
                <a:gd name="T29" fmla="*/ 17273 h 17873"/>
                <a:gd name="T30" fmla="*/ 8052 w 8280"/>
                <a:gd name="T31" fmla="*/ 17412 h 17873"/>
                <a:gd name="T32" fmla="*/ 7944 w 8280"/>
                <a:gd name="T33" fmla="*/ 17536 h 17873"/>
                <a:gd name="T34" fmla="*/ 7819 w 8280"/>
                <a:gd name="T35" fmla="*/ 17644 h 17873"/>
                <a:gd name="T36" fmla="*/ 7679 w 8280"/>
                <a:gd name="T37" fmla="*/ 17734 h 17873"/>
                <a:gd name="T38" fmla="*/ 7527 w 8280"/>
                <a:gd name="T39" fmla="*/ 17803 h 17873"/>
                <a:gd name="T40" fmla="*/ 7364 w 8280"/>
                <a:gd name="T41" fmla="*/ 17849 h 17873"/>
                <a:gd name="T42" fmla="*/ 7193 w 8280"/>
                <a:gd name="T43" fmla="*/ 17871 h 17873"/>
                <a:gd name="T44" fmla="*/ 1088 w 8280"/>
                <a:gd name="T45" fmla="*/ 17871 h 17873"/>
                <a:gd name="T46" fmla="*/ 915 w 8280"/>
                <a:gd name="T47" fmla="*/ 17849 h 17873"/>
                <a:gd name="T48" fmla="*/ 752 w 8280"/>
                <a:gd name="T49" fmla="*/ 17803 h 17873"/>
                <a:gd name="T50" fmla="*/ 601 w 8280"/>
                <a:gd name="T51" fmla="*/ 17734 h 17873"/>
                <a:gd name="T52" fmla="*/ 461 w 8280"/>
                <a:gd name="T53" fmla="*/ 17644 h 17873"/>
                <a:gd name="T54" fmla="*/ 336 w 8280"/>
                <a:gd name="T55" fmla="*/ 17536 h 17873"/>
                <a:gd name="T56" fmla="*/ 228 w 8280"/>
                <a:gd name="T57" fmla="*/ 17412 h 17873"/>
                <a:gd name="T58" fmla="*/ 139 w 8280"/>
                <a:gd name="T59" fmla="*/ 17273 h 17873"/>
                <a:gd name="T60" fmla="*/ 69 w 8280"/>
                <a:gd name="T61" fmla="*/ 17120 h 17873"/>
                <a:gd name="T62" fmla="*/ 22 w 8280"/>
                <a:gd name="T63" fmla="*/ 16957 h 17873"/>
                <a:gd name="T64" fmla="*/ 1 w 8280"/>
                <a:gd name="T65" fmla="*/ 16786 h 17873"/>
                <a:gd name="T66" fmla="*/ 1 w 8280"/>
                <a:gd name="T67" fmla="*/ 1088 h 17873"/>
                <a:gd name="T68" fmla="*/ 22 w 8280"/>
                <a:gd name="T69" fmla="*/ 916 h 17873"/>
                <a:gd name="T70" fmla="*/ 69 w 8280"/>
                <a:gd name="T71" fmla="*/ 754 h 17873"/>
                <a:gd name="T72" fmla="*/ 139 w 8280"/>
                <a:gd name="T73" fmla="*/ 601 h 17873"/>
                <a:gd name="T74" fmla="*/ 228 w 8280"/>
                <a:gd name="T75" fmla="*/ 462 h 17873"/>
                <a:gd name="T76" fmla="*/ 336 w 8280"/>
                <a:gd name="T77" fmla="*/ 337 h 17873"/>
                <a:gd name="T78" fmla="*/ 461 w 8280"/>
                <a:gd name="T79" fmla="*/ 228 h 17873"/>
                <a:gd name="T80" fmla="*/ 601 w 8280"/>
                <a:gd name="T81" fmla="*/ 140 h 17873"/>
                <a:gd name="T82" fmla="*/ 752 w 8280"/>
                <a:gd name="T83" fmla="*/ 70 h 17873"/>
                <a:gd name="T84" fmla="*/ 915 w 8280"/>
                <a:gd name="T85" fmla="*/ 23 h 17873"/>
                <a:gd name="T86" fmla="*/ 1088 w 8280"/>
                <a:gd name="T87" fmla="*/ 2 h 1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5198015" y="1511180"/>
              <a:ext cx="1851543" cy="4030068"/>
            </a:xfrm>
            <a:custGeom>
              <a:avLst/>
              <a:gdLst>
                <a:gd name="T0" fmla="*/ 7129 w 8158"/>
                <a:gd name="T1" fmla="*/ 1 h 17752"/>
                <a:gd name="T2" fmla="*/ 7291 w 8158"/>
                <a:gd name="T3" fmla="*/ 22 h 17752"/>
                <a:gd name="T4" fmla="*/ 7445 w 8158"/>
                <a:gd name="T5" fmla="*/ 66 h 17752"/>
                <a:gd name="T6" fmla="*/ 7589 w 8158"/>
                <a:gd name="T7" fmla="*/ 131 h 17752"/>
                <a:gd name="T8" fmla="*/ 7721 w 8158"/>
                <a:gd name="T9" fmla="*/ 215 h 17752"/>
                <a:gd name="T10" fmla="*/ 7839 w 8158"/>
                <a:gd name="T11" fmla="*/ 318 h 17752"/>
                <a:gd name="T12" fmla="*/ 7942 w 8158"/>
                <a:gd name="T13" fmla="*/ 436 h 17752"/>
                <a:gd name="T14" fmla="*/ 8026 w 8158"/>
                <a:gd name="T15" fmla="*/ 568 h 17752"/>
                <a:gd name="T16" fmla="*/ 8092 w 8158"/>
                <a:gd name="T17" fmla="*/ 712 h 17752"/>
                <a:gd name="T18" fmla="*/ 8136 w 8158"/>
                <a:gd name="T19" fmla="*/ 866 h 17752"/>
                <a:gd name="T20" fmla="*/ 8157 w 8158"/>
                <a:gd name="T21" fmla="*/ 1028 h 17752"/>
                <a:gd name="T22" fmla="*/ 8157 w 8158"/>
                <a:gd name="T23" fmla="*/ 16724 h 17752"/>
                <a:gd name="T24" fmla="*/ 8136 w 8158"/>
                <a:gd name="T25" fmla="*/ 16886 h 17752"/>
                <a:gd name="T26" fmla="*/ 8092 w 8158"/>
                <a:gd name="T27" fmla="*/ 17039 h 17752"/>
                <a:gd name="T28" fmla="*/ 8026 w 8158"/>
                <a:gd name="T29" fmla="*/ 17183 h 17752"/>
                <a:gd name="T30" fmla="*/ 7942 w 8158"/>
                <a:gd name="T31" fmla="*/ 17315 h 17752"/>
                <a:gd name="T32" fmla="*/ 7839 w 8158"/>
                <a:gd name="T33" fmla="*/ 17434 h 17752"/>
                <a:gd name="T34" fmla="*/ 7721 w 8158"/>
                <a:gd name="T35" fmla="*/ 17535 h 17752"/>
                <a:gd name="T36" fmla="*/ 7589 w 8158"/>
                <a:gd name="T37" fmla="*/ 17621 h 17752"/>
                <a:gd name="T38" fmla="*/ 7445 w 8158"/>
                <a:gd name="T39" fmla="*/ 17686 h 17752"/>
                <a:gd name="T40" fmla="*/ 7291 w 8158"/>
                <a:gd name="T41" fmla="*/ 17730 h 17752"/>
                <a:gd name="T42" fmla="*/ 7129 w 8158"/>
                <a:gd name="T43" fmla="*/ 17751 h 17752"/>
                <a:gd name="T44" fmla="*/ 1030 w 8158"/>
                <a:gd name="T45" fmla="*/ 17751 h 17752"/>
                <a:gd name="T46" fmla="*/ 867 w 8158"/>
                <a:gd name="T47" fmla="*/ 17730 h 17752"/>
                <a:gd name="T48" fmla="*/ 713 w 8158"/>
                <a:gd name="T49" fmla="*/ 17686 h 17752"/>
                <a:gd name="T50" fmla="*/ 569 w 8158"/>
                <a:gd name="T51" fmla="*/ 17621 h 17752"/>
                <a:gd name="T52" fmla="*/ 437 w 8158"/>
                <a:gd name="T53" fmla="*/ 17535 h 17752"/>
                <a:gd name="T54" fmla="*/ 319 w 8158"/>
                <a:gd name="T55" fmla="*/ 17434 h 17752"/>
                <a:gd name="T56" fmla="*/ 217 w 8158"/>
                <a:gd name="T57" fmla="*/ 17315 h 17752"/>
                <a:gd name="T58" fmla="*/ 131 w 8158"/>
                <a:gd name="T59" fmla="*/ 17183 h 17752"/>
                <a:gd name="T60" fmla="*/ 66 w 8158"/>
                <a:gd name="T61" fmla="*/ 17039 h 17752"/>
                <a:gd name="T62" fmla="*/ 22 w 8158"/>
                <a:gd name="T63" fmla="*/ 16886 h 17752"/>
                <a:gd name="T64" fmla="*/ 1 w 8158"/>
                <a:gd name="T65" fmla="*/ 16724 h 17752"/>
                <a:gd name="T66" fmla="*/ 1 w 8158"/>
                <a:gd name="T67" fmla="*/ 1028 h 17752"/>
                <a:gd name="T68" fmla="*/ 22 w 8158"/>
                <a:gd name="T69" fmla="*/ 866 h 17752"/>
                <a:gd name="T70" fmla="*/ 66 w 8158"/>
                <a:gd name="T71" fmla="*/ 712 h 17752"/>
                <a:gd name="T72" fmla="*/ 131 w 8158"/>
                <a:gd name="T73" fmla="*/ 568 h 17752"/>
                <a:gd name="T74" fmla="*/ 217 w 8158"/>
                <a:gd name="T75" fmla="*/ 436 h 17752"/>
                <a:gd name="T76" fmla="*/ 319 w 8158"/>
                <a:gd name="T77" fmla="*/ 318 h 17752"/>
                <a:gd name="T78" fmla="*/ 437 w 8158"/>
                <a:gd name="T79" fmla="*/ 215 h 17752"/>
                <a:gd name="T80" fmla="*/ 569 w 8158"/>
                <a:gd name="T81" fmla="*/ 131 h 17752"/>
                <a:gd name="T82" fmla="*/ 713 w 8158"/>
                <a:gd name="T83" fmla="*/ 66 h 17752"/>
                <a:gd name="T84" fmla="*/ 867 w 8158"/>
                <a:gd name="T85" fmla="*/ 22 h 17752"/>
                <a:gd name="T86" fmla="*/ 1030 w 8158"/>
                <a:gd name="T87" fmla="*/ 1 h 17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5275674" y="2031629"/>
              <a:ext cx="1704400" cy="3002796"/>
            </a:xfrm>
            <a:custGeom>
              <a:avLst/>
              <a:gdLst>
                <a:gd name="T0" fmla="*/ 60 w 7504"/>
                <a:gd name="T1" fmla="*/ 0 h 13222"/>
                <a:gd name="T2" fmla="*/ 7444 w 7504"/>
                <a:gd name="T3" fmla="*/ 0 h 13222"/>
                <a:gd name="T4" fmla="*/ 7451 w 7504"/>
                <a:gd name="T5" fmla="*/ 0 h 13222"/>
                <a:gd name="T6" fmla="*/ 7457 w 7504"/>
                <a:gd name="T7" fmla="*/ 1 h 13222"/>
                <a:gd name="T8" fmla="*/ 7462 w 7504"/>
                <a:gd name="T9" fmla="*/ 2 h 13222"/>
                <a:gd name="T10" fmla="*/ 7468 w 7504"/>
                <a:gd name="T11" fmla="*/ 5 h 13222"/>
                <a:gd name="T12" fmla="*/ 7478 w 7504"/>
                <a:gd name="T13" fmla="*/ 10 h 13222"/>
                <a:gd name="T14" fmla="*/ 7486 w 7504"/>
                <a:gd name="T15" fmla="*/ 17 h 13222"/>
                <a:gd name="T16" fmla="*/ 7494 w 7504"/>
                <a:gd name="T17" fmla="*/ 26 h 13222"/>
                <a:gd name="T18" fmla="*/ 7500 w 7504"/>
                <a:gd name="T19" fmla="*/ 36 h 13222"/>
                <a:gd name="T20" fmla="*/ 7501 w 7504"/>
                <a:gd name="T21" fmla="*/ 42 h 13222"/>
                <a:gd name="T22" fmla="*/ 7503 w 7504"/>
                <a:gd name="T23" fmla="*/ 48 h 13222"/>
                <a:gd name="T24" fmla="*/ 7504 w 7504"/>
                <a:gd name="T25" fmla="*/ 54 h 13222"/>
                <a:gd name="T26" fmla="*/ 7504 w 7504"/>
                <a:gd name="T27" fmla="*/ 59 h 13222"/>
                <a:gd name="T28" fmla="*/ 7504 w 7504"/>
                <a:gd name="T29" fmla="*/ 13161 h 13222"/>
                <a:gd name="T30" fmla="*/ 7504 w 7504"/>
                <a:gd name="T31" fmla="*/ 13167 h 13222"/>
                <a:gd name="T32" fmla="*/ 7503 w 7504"/>
                <a:gd name="T33" fmla="*/ 13174 h 13222"/>
                <a:gd name="T34" fmla="*/ 7501 w 7504"/>
                <a:gd name="T35" fmla="*/ 13179 h 13222"/>
                <a:gd name="T36" fmla="*/ 7500 w 7504"/>
                <a:gd name="T37" fmla="*/ 13185 h 13222"/>
                <a:gd name="T38" fmla="*/ 7494 w 7504"/>
                <a:gd name="T39" fmla="*/ 13195 h 13222"/>
                <a:gd name="T40" fmla="*/ 7486 w 7504"/>
                <a:gd name="T41" fmla="*/ 13203 h 13222"/>
                <a:gd name="T42" fmla="*/ 7478 w 7504"/>
                <a:gd name="T43" fmla="*/ 13211 h 13222"/>
                <a:gd name="T44" fmla="*/ 7468 w 7504"/>
                <a:gd name="T45" fmla="*/ 13217 h 13222"/>
                <a:gd name="T46" fmla="*/ 7462 w 7504"/>
                <a:gd name="T47" fmla="*/ 13218 h 13222"/>
                <a:gd name="T48" fmla="*/ 7457 w 7504"/>
                <a:gd name="T49" fmla="*/ 13221 h 13222"/>
                <a:gd name="T50" fmla="*/ 7451 w 7504"/>
                <a:gd name="T51" fmla="*/ 13222 h 13222"/>
                <a:gd name="T52" fmla="*/ 7444 w 7504"/>
                <a:gd name="T53" fmla="*/ 13222 h 13222"/>
                <a:gd name="T54" fmla="*/ 60 w 7504"/>
                <a:gd name="T55" fmla="*/ 13222 h 13222"/>
                <a:gd name="T56" fmla="*/ 54 w 7504"/>
                <a:gd name="T57" fmla="*/ 13222 h 13222"/>
                <a:gd name="T58" fmla="*/ 48 w 7504"/>
                <a:gd name="T59" fmla="*/ 13221 h 13222"/>
                <a:gd name="T60" fmla="*/ 43 w 7504"/>
                <a:gd name="T61" fmla="*/ 13218 h 13222"/>
                <a:gd name="T62" fmla="*/ 37 w 7504"/>
                <a:gd name="T63" fmla="*/ 13217 h 13222"/>
                <a:gd name="T64" fmla="*/ 27 w 7504"/>
                <a:gd name="T65" fmla="*/ 13211 h 13222"/>
                <a:gd name="T66" fmla="*/ 18 w 7504"/>
                <a:gd name="T67" fmla="*/ 13203 h 13222"/>
                <a:gd name="T68" fmla="*/ 11 w 7504"/>
                <a:gd name="T69" fmla="*/ 13195 h 13222"/>
                <a:gd name="T70" fmla="*/ 5 w 7504"/>
                <a:gd name="T71" fmla="*/ 13185 h 13222"/>
                <a:gd name="T72" fmla="*/ 3 w 7504"/>
                <a:gd name="T73" fmla="*/ 13179 h 13222"/>
                <a:gd name="T74" fmla="*/ 2 w 7504"/>
                <a:gd name="T75" fmla="*/ 13174 h 13222"/>
                <a:gd name="T76" fmla="*/ 0 w 7504"/>
                <a:gd name="T77" fmla="*/ 13167 h 13222"/>
                <a:gd name="T78" fmla="*/ 0 w 7504"/>
                <a:gd name="T79" fmla="*/ 13161 h 13222"/>
                <a:gd name="T80" fmla="*/ 0 w 7504"/>
                <a:gd name="T81" fmla="*/ 59 h 13222"/>
                <a:gd name="T82" fmla="*/ 0 w 7504"/>
                <a:gd name="T83" fmla="*/ 54 h 13222"/>
                <a:gd name="T84" fmla="*/ 2 w 7504"/>
                <a:gd name="T85" fmla="*/ 48 h 13222"/>
                <a:gd name="T86" fmla="*/ 3 w 7504"/>
                <a:gd name="T87" fmla="*/ 42 h 13222"/>
                <a:gd name="T88" fmla="*/ 5 w 7504"/>
                <a:gd name="T89" fmla="*/ 36 h 13222"/>
                <a:gd name="T90" fmla="*/ 11 w 7504"/>
                <a:gd name="T91" fmla="*/ 26 h 13222"/>
                <a:gd name="T92" fmla="*/ 18 w 7504"/>
                <a:gd name="T93" fmla="*/ 17 h 13222"/>
                <a:gd name="T94" fmla="*/ 27 w 7504"/>
                <a:gd name="T95" fmla="*/ 10 h 13222"/>
                <a:gd name="T96" fmla="*/ 37 w 7504"/>
                <a:gd name="T97" fmla="*/ 5 h 13222"/>
                <a:gd name="T98" fmla="*/ 43 w 7504"/>
                <a:gd name="T99" fmla="*/ 2 h 13222"/>
                <a:gd name="T100" fmla="*/ 48 w 7504"/>
                <a:gd name="T101" fmla="*/ 1 h 13222"/>
                <a:gd name="T102" fmla="*/ 54 w 7504"/>
                <a:gd name="T103" fmla="*/ 0 h 13222"/>
                <a:gd name="T104" fmla="*/ 60 w 7504"/>
                <a:gd name="T105" fmla="*/ 0 h 1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4" h="13222">
                  <a:moveTo>
                    <a:pt x="60" y="0"/>
                  </a:moveTo>
                  <a:lnTo>
                    <a:pt x="7444" y="0"/>
                  </a:lnTo>
                  <a:lnTo>
                    <a:pt x="7451" y="0"/>
                  </a:lnTo>
                  <a:lnTo>
                    <a:pt x="7457" y="1"/>
                  </a:lnTo>
                  <a:lnTo>
                    <a:pt x="7462" y="2"/>
                  </a:lnTo>
                  <a:lnTo>
                    <a:pt x="7468" y="5"/>
                  </a:lnTo>
                  <a:lnTo>
                    <a:pt x="7478" y="10"/>
                  </a:lnTo>
                  <a:lnTo>
                    <a:pt x="7486" y="17"/>
                  </a:lnTo>
                  <a:lnTo>
                    <a:pt x="7494" y="26"/>
                  </a:lnTo>
                  <a:lnTo>
                    <a:pt x="7500" y="36"/>
                  </a:lnTo>
                  <a:lnTo>
                    <a:pt x="7501" y="42"/>
                  </a:lnTo>
                  <a:lnTo>
                    <a:pt x="7503" y="48"/>
                  </a:lnTo>
                  <a:lnTo>
                    <a:pt x="7504" y="54"/>
                  </a:lnTo>
                  <a:lnTo>
                    <a:pt x="7504" y="59"/>
                  </a:lnTo>
                  <a:lnTo>
                    <a:pt x="7504" y="13161"/>
                  </a:lnTo>
                  <a:lnTo>
                    <a:pt x="7504" y="13167"/>
                  </a:lnTo>
                  <a:lnTo>
                    <a:pt x="7503" y="13174"/>
                  </a:lnTo>
                  <a:lnTo>
                    <a:pt x="7501" y="13179"/>
                  </a:lnTo>
                  <a:lnTo>
                    <a:pt x="7500" y="13185"/>
                  </a:lnTo>
                  <a:lnTo>
                    <a:pt x="7494" y="13195"/>
                  </a:lnTo>
                  <a:lnTo>
                    <a:pt x="7486" y="13203"/>
                  </a:lnTo>
                  <a:lnTo>
                    <a:pt x="7478" y="13211"/>
                  </a:lnTo>
                  <a:lnTo>
                    <a:pt x="7468" y="13217"/>
                  </a:lnTo>
                  <a:lnTo>
                    <a:pt x="7462" y="13218"/>
                  </a:lnTo>
                  <a:lnTo>
                    <a:pt x="7457" y="13221"/>
                  </a:lnTo>
                  <a:lnTo>
                    <a:pt x="7451" y="13222"/>
                  </a:lnTo>
                  <a:lnTo>
                    <a:pt x="7444" y="13222"/>
                  </a:lnTo>
                  <a:lnTo>
                    <a:pt x="60" y="13222"/>
                  </a:lnTo>
                  <a:lnTo>
                    <a:pt x="54" y="13222"/>
                  </a:lnTo>
                  <a:lnTo>
                    <a:pt x="48" y="13221"/>
                  </a:lnTo>
                  <a:lnTo>
                    <a:pt x="43" y="13218"/>
                  </a:lnTo>
                  <a:lnTo>
                    <a:pt x="37" y="13217"/>
                  </a:lnTo>
                  <a:lnTo>
                    <a:pt x="27" y="13211"/>
                  </a:lnTo>
                  <a:lnTo>
                    <a:pt x="18" y="13203"/>
                  </a:lnTo>
                  <a:lnTo>
                    <a:pt x="11" y="13195"/>
                  </a:lnTo>
                  <a:lnTo>
                    <a:pt x="5" y="13185"/>
                  </a:lnTo>
                  <a:lnTo>
                    <a:pt x="3" y="13179"/>
                  </a:lnTo>
                  <a:lnTo>
                    <a:pt x="2" y="13174"/>
                  </a:lnTo>
                  <a:lnTo>
                    <a:pt x="0" y="13167"/>
                  </a:lnTo>
                  <a:lnTo>
                    <a:pt x="0" y="1316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3" y="42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7"/>
                  </a:lnTo>
                  <a:lnTo>
                    <a:pt x="27" y="10"/>
                  </a:lnTo>
                  <a:lnTo>
                    <a:pt x="37" y="5"/>
                  </a:lnTo>
                  <a:lnTo>
                    <a:pt x="43" y="2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298835" y="2056152"/>
              <a:ext cx="1656715" cy="295374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5298835" y="2056150"/>
              <a:ext cx="1656715" cy="108994"/>
              <a:chOff x="2252642" y="846142"/>
              <a:chExt cx="1930382" cy="127001"/>
            </a:xfrm>
          </p:grpSpPr>
          <p:sp>
            <p:nvSpPr>
              <p:cNvPr id="165" name="Rectangle 20"/>
              <p:cNvSpPr>
                <a:spLocks noChangeArrowheads="1"/>
              </p:cNvSpPr>
              <p:nvPr/>
            </p:nvSpPr>
            <p:spPr bwMode="auto">
              <a:xfrm>
                <a:off x="2252642" y="846142"/>
                <a:ext cx="1930382" cy="127001"/>
              </a:xfrm>
              <a:prstGeom prst="rect">
                <a:avLst/>
              </a:prstGeom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Rectangle 21"/>
              <p:cNvSpPr>
                <a:spLocks noChangeArrowheads="1"/>
              </p:cNvSpPr>
              <p:nvPr/>
            </p:nvSpPr>
            <p:spPr bwMode="auto">
              <a:xfrm>
                <a:off x="2278042" y="912817"/>
                <a:ext cx="19050" cy="2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Rectangle 22"/>
              <p:cNvSpPr>
                <a:spLocks noChangeArrowheads="1"/>
              </p:cNvSpPr>
              <p:nvPr/>
            </p:nvSpPr>
            <p:spPr bwMode="auto">
              <a:xfrm>
                <a:off x="2301854" y="908054"/>
                <a:ext cx="19050" cy="301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Rectangle 23"/>
              <p:cNvSpPr>
                <a:spLocks noChangeArrowheads="1"/>
              </p:cNvSpPr>
              <p:nvPr/>
            </p:nvSpPr>
            <p:spPr bwMode="auto">
              <a:xfrm>
                <a:off x="2327254" y="898529"/>
                <a:ext cx="17463" cy="396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Rectangle 24"/>
              <p:cNvSpPr>
                <a:spLocks noChangeArrowheads="1"/>
              </p:cNvSpPr>
              <p:nvPr/>
            </p:nvSpPr>
            <p:spPr bwMode="auto">
              <a:xfrm>
                <a:off x="2351066" y="890592"/>
                <a:ext cx="17463" cy="476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Rectangle 25"/>
              <p:cNvSpPr>
                <a:spLocks noChangeArrowheads="1"/>
              </p:cNvSpPr>
              <p:nvPr/>
            </p:nvSpPr>
            <p:spPr bwMode="auto">
              <a:xfrm>
                <a:off x="2374878" y="877891"/>
                <a:ext cx="17463" cy="60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171"/>
              <p:cNvSpPr>
                <a:spLocks/>
              </p:cNvSpPr>
              <p:nvPr/>
            </p:nvSpPr>
            <p:spPr bwMode="auto">
              <a:xfrm>
                <a:off x="2432028" y="873129"/>
                <a:ext cx="96837" cy="34925"/>
              </a:xfrm>
              <a:custGeom>
                <a:avLst/>
                <a:gdLst>
                  <a:gd name="T0" fmla="*/ 195 w 362"/>
                  <a:gd name="T1" fmla="*/ 0 h 133"/>
                  <a:gd name="T2" fmla="*/ 222 w 362"/>
                  <a:gd name="T3" fmla="*/ 3 h 133"/>
                  <a:gd name="T4" fmla="*/ 248 w 362"/>
                  <a:gd name="T5" fmla="*/ 10 h 133"/>
                  <a:gd name="T6" fmla="*/ 274 w 362"/>
                  <a:gd name="T7" fmla="*/ 19 h 133"/>
                  <a:gd name="T8" fmla="*/ 296 w 362"/>
                  <a:gd name="T9" fmla="*/ 31 h 133"/>
                  <a:gd name="T10" fmla="*/ 318 w 362"/>
                  <a:gd name="T11" fmla="*/ 46 h 133"/>
                  <a:gd name="T12" fmla="*/ 337 w 362"/>
                  <a:gd name="T13" fmla="*/ 63 h 133"/>
                  <a:gd name="T14" fmla="*/ 356 w 362"/>
                  <a:gd name="T15" fmla="*/ 83 h 133"/>
                  <a:gd name="T16" fmla="*/ 321 w 362"/>
                  <a:gd name="T17" fmla="*/ 133 h 133"/>
                  <a:gd name="T18" fmla="*/ 309 w 362"/>
                  <a:gd name="T19" fmla="*/ 116 h 133"/>
                  <a:gd name="T20" fmla="*/ 295 w 362"/>
                  <a:gd name="T21" fmla="*/ 101 h 133"/>
                  <a:gd name="T22" fmla="*/ 279 w 362"/>
                  <a:gd name="T23" fmla="*/ 87 h 133"/>
                  <a:gd name="T24" fmla="*/ 262 w 362"/>
                  <a:gd name="T25" fmla="*/ 77 h 133"/>
                  <a:gd name="T26" fmla="*/ 244 w 362"/>
                  <a:gd name="T27" fmla="*/ 68 h 133"/>
                  <a:gd name="T28" fmla="*/ 223 w 362"/>
                  <a:gd name="T29" fmla="*/ 61 h 133"/>
                  <a:gd name="T30" fmla="*/ 203 w 362"/>
                  <a:gd name="T31" fmla="*/ 57 h 133"/>
                  <a:gd name="T32" fmla="*/ 181 w 362"/>
                  <a:gd name="T33" fmla="*/ 55 h 133"/>
                  <a:gd name="T34" fmla="*/ 159 w 362"/>
                  <a:gd name="T35" fmla="*/ 57 h 133"/>
                  <a:gd name="T36" fmla="*/ 139 w 362"/>
                  <a:gd name="T37" fmla="*/ 61 h 133"/>
                  <a:gd name="T38" fmla="*/ 118 w 362"/>
                  <a:gd name="T39" fmla="*/ 68 h 133"/>
                  <a:gd name="T40" fmla="*/ 100 w 362"/>
                  <a:gd name="T41" fmla="*/ 77 h 133"/>
                  <a:gd name="T42" fmla="*/ 83 w 362"/>
                  <a:gd name="T43" fmla="*/ 87 h 133"/>
                  <a:gd name="T44" fmla="*/ 67 w 362"/>
                  <a:gd name="T45" fmla="*/ 101 h 133"/>
                  <a:gd name="T46" fmla="*/ 53 w 362"/>
                  <a:gd name="T47" fmla="*/ 116 h 133"/>
                  <a:gd name="T48" fmla="*/ 41 w 362"/>
                  <a:gd name="T49" fmla="*/ 133 h 133"/>
                  <a:gd name="T50" fmla="*/ 7 w 362"/>
                  <a:gd name="T51" fmla="*/ 83 h 133"/>
                  <a:gd name="T52" fmla="*/ 25 w 362"/>
                  <a:gd name="T53" fmla="*/ 63 h 133"/>
                  <a:gd name="T54" fmla="*/ 44 w 362"/>
                  <a:gd name="T55" fmla="*/ 46 h 133"/>
                  <a:gd name="T56" fmla="*/ 66 w 362"/>
                  <a:gd name="T57" fmla="*/ 31 h 133"/>
                  <a:gd name="T58" fmla="*/ 89 w 362"/>
                  <a:gd name="T59" fmla="*/ 19 h 133"/>
                  <a:gd name="T60" fmla="*/ 114 w 362"/>
                  <a:gd name="T61" fmla="*/ 10 h 133"/>
                  <a:gd name="T62" fmla="*/ 140 w 362"/>
                  <a:gd name="T63" fmla="*/ 3 h 133"/>
                  <a:gd name="T64" fmla="*/ 167 w 362"/>
                  <a:gd name="T6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172"/>
              <p:cNvSpPr>
                <a:spLocks/>
              </p:cNvSpPr>
              <p:nvPr/>
            </p:nvSpPr>
            <p:spPr bwMode="auto">
              <a:xfrm>
                <a:off x="2449489" y="896942"/>
                <a:ext cx="61912" cy="28576"/>
              </a:xfrm>
              <a:custGeom>
                <a:avLst/>
                <a:gdLst>
                  <a:gd name="T0" fmla="*/ 117 w 235"/>
                  <a:gd name="T1" fmla="*/ 0 h 111"/>
                  <a:gd name="T2" fmla="*/ 126 w 235"/>
                  <a:gd name="T3" fmla="*/ 1 h 111"/>
                  <a:gd name="T4" fmla="*/ 135 w 235"/>
                  <a:gd name="T5" fmla="*/ 2 h 111"/>
                  <a:gd name="T6" fmla="*/ 144 w 235"/>
                  <a:gd name="T7" fmla="*/ 3 h 111"/>
                  <a:gd name="T8" fmla="*/ 154 w 235"/>
                  <a:gd name="T9" fmla="*/ 6 h 111"/>
                  <a:gd name="T10" fmla="*/ 162 w 235"/>
                  <a:gd name="T11" fmla="*/ 8 h 111"/>
                  <a:gd name="T12" fmla="*/ 171 w 235"/>
                  <a:gd name="T13" fmla="*/ 11 h 111"/>
                  <a:gd name="T14" fmla="*/ 179 w 235"/>
                  <a:gd name="T15" fmla="*/ 15 h 111"/>
                  <a:gd name="T16" fmla="*/ 186 w 235"/>
                  <a:gd name="T17" fmla="*/ 19 h 111"/>
                  <a:gd name="T18" fmla="*/ 200 w 235"/>
                  <a:gd name="T19" fmla="*/ 30 h 111"/>
                  <a:gd name="T20" fmla="*/ 214 w 235"/>
                  <a:gd name="T21" fmla="*/ 41 h 111"/>
                  <a:gd name="T22" fmla="*/ 225 w 235"/>
                  <a:gd name="T23" fmla="*/ 54 h 111"/>
                  <a:gd name="T24" fmla="*/ 235 w 235"/>
                  <a:gd name="T25" fmla="*/ 68 h 111"/>
                  <a:gd name="T26" fmla="*/ 190 w 235"/>
                  <a:gd name="T27" fmla="*/ 111 h 111"/>
                  <a:gd name="T28" fmla="*/ 186 w 235"/>
                  <a:gd name="T29" fmla="*/ 99 h 111"/>
                  <a:gd name="T30" fmla="*/ 179 w 235"/>
                  <a:gd name="T31" fmla="*/ 90 h 111"/>
                  <a:gd name="T32" fmla="*/ 172 w 235"/>
                  <a:gd name="T33" fmla="*/ 81 h 111"/>
                  <a:gd name="T34" fmla="*/ 163 w 235"/>
                  <a:gd name="T35" fmla="*/ 73 h 111"/>
                  <a:gd name="T36" fmla="*/ 152 w 235"/>
                  <a:gd name="T37" fmla="*/ 67 h 111"/>
                  <a:gd name="T38" fmla="*/ 141 w 235"/>
                  <a:gd name="T39" fmla="*/ 63 h 111"/>
                  <a:gd name="T40" fmla="*/ 130 w 235"/>
                  <a:gd name="T41" fmla="*/ 59 h 111"/>
                  <a:gd name="T42" fmla="*/ 117 w 235"/>
                  <a:gd name="T43" fmla="*/ 59 h 111"/>
                  <a:gd name="T44" fmla="*/ 105 w 235"/>
                  <a:gd name="T45" fmla="*/ 59 h 111"/>
                  <a:gd name="T46" fmla="*/ 93 w 235"/>
                  <a:gd name="T47" fmla="*/ 63 h 111"/>
                  <a:gd name="T48" fmla="*/ 82 w 235"/>
                  <a:gd name="T49" fmla="*/ 67 h 111"/>
                  <a:gd name="T50" fmla="*/ 71 w 235"/>
                  <a:gd name="T51" fmla="*/ 73 h 111"/>
                  <a:gd name="T52" fmla="*/ 64 w 235"/>
                  <a:gd name="T53" fmla="*/ 81 h 111"/>
                  <a:gd name="T54" fmla="*/ 56 w 235"/>
                  <a:gd name="T55" fmla="*/ 90 h 111"/>
                  <a:gd name="T56" fmla="*/ 49 w 235"/>
                  <a:gd name="T57" fmla="*/ 99 h 111"/>
                  <a:gd name="T58" fmla="*/ 44 w 235"/>
                  <a:gd name="T59" fmla="*/ 111 h 111"/>
                  <a:gd name="T60" fmla="*/ 0 w 235"/>
                  <a:gd name="T61" fmla="*/ 68 h 111"/>
                  <a:gd name="T62" fmla="*/ 9 w 235"/>
                  <a:gd name="T63" fmla="*/ 54 h 111"/>
                  <a:gd name="T64" fmla="*/ 20 w 235"/>
                  <a:gd name="T65" fmla="*/ 41 h 111"/>
                  <a:gd name="T66" fmla="*/ 34 w 235"/>
                  <a:gd name="T67" fmla="*/ 30 h 111"/>
                  <a:gd name="T68" fmla="*/ 49 w 235"/>
                  <a:gd name="T69" fmla="*/ 19 h 111"/>
                  <a:gd name="T70" fmla="*/ 56 w 235"/>
                  <a:gd name="T71" fmla="*/ 15 h 111"/>
                  <a:gd name="T72" fmla="*/ 64 w 235"/>
                  <a:gd name="T73" fmla="*/ 11 h 111"/>
                  <a:gd name="T74" fmla="*/ 73 w 235"/>
                  <a:gd name="T75" fmla="*/ 8 h 111"/>
                  <a:gd name="T76" fmla="*/ 81 w 235"/>
                  <a:gd name="T77" fmla="*/ 6 h 111"/>
                  <a:gd name="T78" fmla="*/ 90 w 235"/>
                  <a:gd name="T79" fmla="*/ 3 h 111"/>
                  <a:gd name="T80" fmla="*/ 99 w 235"/>
                  <a:gd name="T81" fmla="*/ 2 h 111"/>
                  <a:gd name="T82" fmla="*/ 108 w 235"/>
                  <a:gd name="T83" fmla="*/ 1 h 111"/>
                  <a:gd name="T84" fmla="*/ 117 w 235"/>
                  <a:gd name="T85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173"/>
              <p:cNvSpPr>
                <a:spLocks/>
              </p:cNvSpPr>
              <p:nvPr/>
            </p:nvSpPr>
            <p:spPr bwMode="auto">
              <a:xfrm>
                <a:off x="2468539" y="920755"/>
                <a:ext cx="23813" cy="22225"/>
              </a:xfrm>
              <a:custGeom>
                <a:avLst/>
                <a:gdLst>
                  <a:gd name="T0" fmla="*/ 42 w 84"/>
                  <a:gd name="T1" fmla="*/ 0 h 84"/>
                  <a:gd name="T2" fmla="*/ 51 w 84"/>
                  <a:gd name="T3" fmla="*/ 0 h 84"/>
                  <a:gd name="T4" fmla="*/ 59 w 84"/>
                  <a:gd name="T5" fmla="*/ 2 h 84"/>
                  <a:gd name="T6" fmla="*/ 66 w 84"/>
                  <a:gd name="T7" fmla="*/ 7 h 84"/>
                  <a:gd name="T8" fmla="*/ 72 w 84"/>
                  <a:gd name="T9" fmla="*/ 11 h 84"/>
                  <a:gd name="T10" fmla="*/ 77 w 84"/>
                  <a:gd name="T11" fmla="*/ 18 h 84"/>
                  <a:gd name="T12" fmla="*/ 81 w 84"/>
                  <a:gd name="T13" fmla="*/ 25 h 84"/>
                  <a:gd name="T14" fmla="*/ 83 w 84"/>
                  <a:gd name="T15" fmla="*/ 33 h 84"/>
                  <a:gd name="T16" fmla="*/ 84 w 84"/>
                  <a:gd name="T17" fmla="*/ 42 h 84"/>
                  <a:gd name="T18" fmla="*/ 84 w 84"/>
                  <a:gd name="T19" fmla="*/ 43 h 84"/>
                  <a:gd name="T20" fmla="*/ 84 w 84"/>
                  <a:gd name="T21" fmla="*/ 44 h 84"/>
                  <a:gd name="T22" fmla="*/ 42 w 84"/>
                  <a:gd name="T23" fmla="*/ 84 h 84"/>
                  <a:gd name="T24" fmla="*/ 0 w 84"/>
                  <a:gd name="T25" fmla="*/ 44 h 84"/>
                  <a:gd name="T26" fmla="*/ 0 w 84"/>
                  <a:gd name="T27" fmla="*/ 43 h 84"/>
                  <a:gd name="T28" fmla="*/ 0 w 84"/>
                  <a:gd name="T29" fmla="*/ 42 h 84"/>
                  <a:gd name="T30" fmla="*/ 1 w 84"/>
                  <a:gd name="T31" fmla="*/ 33 h 84"/>
                  <a:gd name="T32" fmla="*/ 3 w 84"/>
                  <a:gd name="T33" fmla="*/ 25 h 84"/>
                  <a:gd name="T34" fmla="*/ 7 w 84"/>
                  <a:gd name="T35" fmla="*/ 18 h 84"/>
                  <a:gd name="T36" fmla="*/ 12 w 84"/>
                  <a:gd name="T37" fmla="*/ 11 h 84"/>
                  <a:gd name="T38" fmla="*/ 18 w 84"/>
                  <a:gd name="T39" fmla="*/ 7 h 84"/>
                  <a:gd name="T40" fmla="*/ 26 w 84"/>
                  <a:gd name="T41" fmla="*/ 2 h 84"/>
                  <a:gd name="T42" fmla="*/ 34 w 84"/>
                  <a:gd name="T43" fmla="*/ 0 h 84"/>
                  <a:gd name="T44" fmla="*/ 42 w 84"/>
                  <a:gd name="T4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174"/>
              <p:cNvSpPr>
                <a:spLocks noEditPoints="1"/>
              </p:cNvSpPr>
              <p:nvPr/>
            </p:nvSpPr>
            <p:spPr bwMode="auto">
              <a:xfrm>
                <a:off x="4035385" y="876304"/>
                <a:ext cx="130173" cy="61913"/>
              </a:xfrm>
              <a:custGeom>
                <a:avLst/>
                <a:gdLst>
                  <a:gd name="T0" fmla="*/ 418 w 492"/>
                  <a:gd name="T1" fmla="*/ 0 h 235"/>
                  <a:gd name="T2" fmla="*/ 430 w 492"/>
                  <a:gd name="T3" fmla="*/ 2 h 235"/>
                  <a:gd name="T4" fmla="*/ 440 w 492"/>
                  <a:gd name="T5" fmla="*/ 9 h 235"/>
                  <a:gd name="T6" fmla="*/ 446 w 492"/>
                  <a:gd name="T7" fmla="*/ 19 h 235"/>
                  <a:gd name="T8" fmla="*/ 448 w 492"/>
                  <a:gd name="T9" fmla="*/ 31 h 235"/>
                  <a:gd name="T10" fmla="*/ 470 w 492"/>
                  <a:gd name="T11" fmla="*/ 58 h 235"/>
                  <a:gd name="T12" fmla="*/ 479 w 492"/>
                  <a:gd name="T13" fmla="*/ 60 h 235"/>
                  <a:gd name="T14" fmla="*/ 487 w 492"/>
                  <a:gd name="T15" fmla="*/ 65 h 235"/>
                  <a:gd name="T16" fmla="*/ 491 w 492"/>
                  <a:gd name="T17" fmla="*/ 73 h 235"/>
                  <a:gd name="T18" fmla="*/ 492 w 492"/>
                  <a:gd name="T19" fmla="*/ 82 h 235"/>
                  <a:gd name="T20" fmla="*/ 492 w 492"/>
                  <a:gd name="T21" fmla="*/ 158 h 235"/>
                  <a:gd name="T22" fmla="*/ 489 w 492"/>
                  <a:gd name="T23" fmla="*/ 166 h 235"/>
                  <a:gd name="T24" fmla="*/ 483 w 492"/>
                  <a:gd name="T25" fmla="*/ 173 h 235"/>
                  <a:gd name="T26" fmla="*/ 474 w 492"/>
                  <a:gd name="T27" fmla="*/ 177 h 235"/>
                  <a:gd name="T28" fmla="*/ 448 w 492"/>
                  <a:gd name="T29" fmla="*/ 177 h 235"/>
                  <a:gd name="T30" fmla="*/ 448 w 492"/>
                  <a:gd name="T31" fmla="*/ 211 h 235"/>
                  <a:gd name="T32" fmla="*/ 443 w 492"/>
                  <a:gd name="T33" fmla="*/ 222 h 235"/>
                  <a:gd name="T34" fmla="*/ 435 w 492"/>
                  <a:gd name="T35" fmla="*/ 230 h 235"/>
                  <a:gd name="T36" fmla="*/ 424 w 492"/>
                  <a:gd name="T37" fmla="*/ 235 h 235"/>
                  <a:gd name="T38" fmla="*/ 29 w 492"/>
                  <a:gd name="T39" fmla="*/ 235 h 235"/>
                  <a:gd name="T40" fmla="*/ 18 w 492"/>
                  <a:gd name="T41" fmla="*/ 233 h 235"/>
                  <a:gd name="T42" fmla="*/ 9 w 492"/>
                  <a:gd name="T43" fmla="*/ 227 h 235"/>
                  <a:gd name="T44" fmla="*/ 2 w 492"/>
                  <a:gd name="T45" fmla="*/ 217 h 235"/>
                  <a:gd name="T46" fmla="*/ 0 w 492"/>
                  <a:gd name="T47" fmla="*/ 205 h 235"/>
                  <a:gd name="T48" fmla="*/ 1 w 492"/>
                  <a:gd name="T49" fmla="*/ 24 h 235"/>
                  <a:gd name="T50" fmla="*/ 5 w 492"/>
                  <a:gd name="T51" fmla="*/ 14 h 235"/>
                  <a:gd name="T52" fmla="*/ 13 w 492"/>
                  <a:gd name="T53" fmla="*/ 6 h 235"/>
                  <a:gd name="T54" fmla="*/ 24 w 492"/>
                  <a:gd name="T55" fmla="*/ 1 h 235"/>
                  <a:gd name="T56" fmla="*/ 448 w 492"/>
                  <a:gd name="T57" fmla="*/ 93 h 235"/>
                  <a:gd name="T58" fmla="*/ 457 w 492"/>
                  <a:gd name="T59" fmla="*/ 141 h 235"/>
                  <a:gd name="T60" fmla="*/ 448 w 492"/>
                  <a:gd name="T61" fmla="*/ 93 h 235"/>
                  <a:gd name="T62" fmla="*/ 35 w 492"/>
                  <a:gd name="T63" fmla="*/ 35 h 235"/>
                  <a:gd name="T64" fmla="*/ 413 w 492"/>
                  <a:gd name="T65" fmla="*/ 1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Rectangle 175"/>
              <p:cNvSpPr>
                <a:spLocks noChangeArrowheads="1"/>
              </p:cNvSpPr>
              <p:nvPr/>
            </p:nvSpPr>
            <p:spPr bwMode="auto">
              <a:xfrm>
                <a:off x="4051266" y="890592"/>
                <a:ext cx="87312" cy="34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176"/>
              <p:cNvSpPr>
                <a:spLocks noEditPoints="1"/>
              </p:cNvSpPr>
              <p:nvPr/>
            </p:nvSpPr>
            <p:spPr bwMode="auto">
              <a:xfrm>
                <a:off x="3944937" y="862013"/>
                <a:ext cx="52388" cy="96838"/>
              </a:xfrm>
              <a:custGeom>
                <a:avLst/>
                <a:gdLst>
                  <a:gd name="T0" fmla="*/ 25 w 200"/>
                  <a:gd name="T1" fmla="*/ 73 h 367"/>
                  <a:gd name="T2" fmla="*/ 79 w 200"/>
                  <a:gd name="T3" fmla="*/ 127 h 367"/>
                  <a:gd name="T4" fmla="*/ 80 w 200"/>
                  <a:gd name="T5" fmla="*/ 0 h 367"/>
                  <a:gd name="T6" fmla="*/ 184 w 200"/>
                  <a:gd name="T7" fmla="*/ 102 h 367"/>
                  <a:gd name="T8" fmla="*/ 196 w 200"/>
                  <a:gd name="T9" fmla="*/ 114 h 367"/>
                  <a:gd name="T10" fmla="*/ 184 w 200"/>
                  <a:gd name="T11" fmla="*/ 127 h 367"/>
                  <a:gd name="T12" fmla="*/ 131 w 200"/>
                  <a:gd name="T13" fmla="*/ 179 h 367"/>
                  <a:gd name="T14" fmla="*/ 187 w 200"/>
                  <a:gd name="T15" fmla="*/ 235 h 367"/>
                  <a:gd name="T16" fmla="*/ 200 w 200"/>
                  <a:gd name="T17" fmla="*/ 246 h 367"/>
                  <a:gd name="T18" fmla="*/ 187 w 200"/>
                  <a:gd name="T19" fmla="*/ 259 h 367"/>
                  <a:gd name="T20" fmla="*/ 110 w 200"/>
                  <a:gd name="T21" fmla="*/ 338 h 367"/>
                  <a:gd name="T22" fmla="*/ 79 w 200"/>
                  <a:gd name="T23" fmla="*/ 367 h 367"/>
                  <a:gd name="T24" fmla="*/ 79 w 200"/>
                  <a:gd name="T25" fmla="*/ 325 h 367"/>
                  <a:gd name="T26" fmla="*/ 79 w 200"/>
                  <a:gd name="T27" fmla="*/ 232 h 367"/>
                  <a:gd name="T28" fmla="*/ 29 w 200"/>
                  <a:gd name="T29" fmla="*/ 283 h 367"/>
                  <a:gd name="T30" fmla="*/ 4 w 200"/>
                  <a:gd name="T31" fmla="*/ 258 h 367"/>
                  <a:gd name="T32" fmla="*/ 79 w 200"/>
                  <a:gd name="T33" fmla="*/ 182 h 367"/>
                  <a:gd name="T34" fmla="*/ 79 w 200"/>
                  <a:gd name="T35" fmla="*/ 177 h 367"/>
                  <a:gd name="T36" fmla="*/ 0 w 200"/>
                  <a:gd name="T37" fmla="*/ 98 h 367"/>
                  <a:gd name="T38" fmla="*/ 25 w 200"/>
                  <a:gd name="T39" fmla="*/ 73 h 367"/>
                  <a:gd name="T40" fmla="*/ 150 w 200"/>
                  <a:gd name="T41" fmla="*/ 246 h 367"/>
                  <a:gd name="T42" fmla="*/ 114 w 200"/>
                  <a:gd name="T43" fmla="*/ 212 h 367"/>
                  <a:gd name="T44" fmla="*/ 114 w 200"/>
                  <a:gd name="T45" fmla="*/ 282 h 367"/>
                  <a:gd name="T46" fmla="*/ 150 w 200"/>
                  <a:gd name="T47" fmla="*/ 246 h 367"/>
                  <a:gd name="T48" fmla="*/ 114 w 200"/>
                  <a:gd name="T49" fmla="*/ 82 h 367"/>
                  <a:gd name="T50" fmla="*/ 114 w 200"/>
                  <a:gd name="T51" fmla="*/ 146 h 367"/>
                  <a:gd name="T52" fmla="*/ 146 w 200"/>
                  <a:gd name="T53" fmla="*/ 114 h 367"/>
                  <a:gd name="T54" fmla="*/ 114 w 200"/>
                  <a:gd name="T55" fmla="*/ 82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940539" y="5094371"/>
              <a:ext cx="371944" cy="371944"/>
              <a:chOff x="5940539" y="5094371"/>
              <a:chExt cx="371944" cy="371944"/>
            </a:xfrm>
          </p:grpSpPr>
          <p:sp>
            <p:nvSpPr>
              <p:cNvPr id="131" name="Freeform 33"/>
              <p:cNvSpPr>
                <a:spLocks/>
              </p:cNvSpPr>
              <p:nvPr/>
            </p:nvSpPr>
            <p:spPr bwMode="auto">
              <a:xfrm>
                <a:off x="5940539" y="5094371"/>
                <a:ext cx="371944" cy="371944"/>
              </a:xfrm>
              <a:custGeom>
                <a:avLst/>
                <a:gdLst>
                  <a:gd name="T0" fmla="*/ 904 w 1639"/>
                  <a:gd name="T1" fmla="*/ 5 h 1638"/>
                  <a:gd name="T2" fmla="*/ 1025 w 1639"/>
                  <a:gd name="T3" fmla="*/ 27 h 1638"/>
                  <a:gd name="T4" fmla="*/ 1139 w 1639"/>
                  <a:gd name="T5" fmla="*/ 64 h 1638"/>
                  <a:gd name="T6" fmla="*/ 1245 w 1639"/>
                  <a:gd name="T7" fmla="*/ 119 h 1638"/>
                  <a:gd name="T8" fmla="*/ 1342 w 1639"/>
                  <a:gd name="T9" fmla="*/ 187 h 1638"/>
                  <a:gd name="T10" fmla="*/ 1427 w 1639"/>
                  <a:gd name="T11" fmla="*/ 268 h 1638"/>
                  <a:gd name="T12" fmla="*/ 1500 w 1639"/>
                  <a:gd name="T13" fmla="*/ 362 h 1638"/>
                  <a:gd name="T14" fmla="*/ 1560 w 1639"/>
                  <a:gd name="T15" fmla="*/ 464 h 1638"/>
                  <a:gd name="T16" fmla="*/ 1603 w 1639"/>
                  <a:gd name="T17" fmla="*/ 576 h 1638"/>
                  <a:gd name="T18" fmla="*/ 1630 w 1639"/>
                  <a:gd name="T19" fmla="*/ 695 h 1638"/>
                  <a:gd name="T20" fmla="*/ 1639 w 1639"/>
                  <a:gd name="T21" fmla="*/ 820 h 1638"/>
                  <a:gd name="T22" fmla="*/ 1630 w 1639"/>
                  <a:gd name="T23" fmla="*/ 944 h 1638"/>
                  <a:gd name="T24" fmla="*/ 1603 w 1639"/>
                  <a:gd name="T25" fmla="*/ 1063 h 1638"/>
                  <a:gd name="T26" fmla="*/ 1560 w 1639"/>
                  <a:gd name="T27" fmla="*/ 1174 h 1638"/>
                  <a:gd name="T28" fmla="*/ 1500 w 1639"/>
                  <a:gd name="T29" fmla="*/ 1278 h 1638"/>
                  <a:gd name="T30" fmla="*/ 1427 w 1639"/>
                  <a:gd name="T31" fmla="*/ 1371 h 1638"/>
                  <a:gd name="T32" fmla="*/ 1342 w 1639"/>
                  <a:gd name="T33" fmla="*/ 1452 h 1638"/>
                  <a:gd name="T34" fmla="*/ 1245 w 1639"/>
                  <a:gd name="T35" fmla="*/ 1520 h 1638"/>
                  <a:gd name="T36" fmla="*/ 1139 w 1639"/>
                  <a:gd name="T37" fmla="*/ 1575 h 1638"/>
                  <a:gd name="T38" fmla="*/ 1025 w 1639"/>
                  <a:gd name="T39" fmla="*/ 1613 h 1638"/>
                  <a:gd name="T40" fmla="*/ 904 w 1639"/>
                  <a:gd name="T41" fmla="*/ 1635 h 1638"/>
                  <a:gd name="T42" fmla="*/ 778 w 1639"/>
                  <a:gd name="T43" fmla="*/ 1637 h 1638"/>
                  <a:gd name="T44" fmla="*/ 655 w 1639"/>
                  <a:gd name="T45" fmla="*/ 1623 h 1638"/>
                  <a:gd name="T46" fmla="*/ 539 w 1639"/>
                  <a:gd name="T47" fmla="*/ 1589 h 1638"/>
                  <a:gd name="T48" fmla="*/ 429 w 1639"/>
                  <a:gd name="T49" fmla="*/ 1540 h 1638"/>
                  <a:gd name="T50" fmla="*/ 330 w 1639"/>
                  <a:gd name="T51" fmla="*/ 1477 h 1638"/>
                  <a:gd name="T52" fmla="*/ 241 w 1639"/>
                  <a:gd name="T53" fmla="*/ 1399 h 1638"/>
                  <a:gd name="T54" fmla="*/ 163 w 1639"/>
                  <a:gd name="T55" fmla="*/ 1310 h 1638"/>
                  <a:gd name="T56" fmla="*/ 100 w 1639"/>
                  <a:gd name="T57" fmla="*/ 1210 h 1638"/>
                  <a:gd name="T58" fmla="*/ 51 w 1639"/>
                  <a:gd name="T59" fmla="*/ 1102 h 1638"/>
                  <a:gd name="T60" fmla="*/ 17 w 1639"/>
                  <a:gd name="T61" fmla="*/ 985 h 1638"/>
                  <a:gd name="T62" fmla="*/ 1 w 1639"/>
                  <a:gd name="T63" fmla="*/ 862 h 1638"/>
                  <a:gd name="T64" fmla="*/ 5 w 1639"/>
                  <a:gd name="T65" fmla="*/ 736 h 1638"/>
                  <a:gd name="T66" fmla="*/ 27 w 1639"/>
                  <a:gd name="T67" fmla="*/ 615 h 1638"/>
                  <a:gd name="T68" fmla="*/ 65 w 1639"/>
                  <a:gd name="T69" fmla="*/ 501 h 1638"/>
                  <a:gd name="T70" fmla="*/ 119 w 1639"/>
                  <a:gd name="T71" fmla="*/ 395 h 1638"/>
                  <a:gd name="T72" fmla="*/ 187 w 1639"/>
                  <a:gd name="T73" fmla="*/ 299 h 1638"/>
                  <a:gd name="T74" fmla="*/ 270 w 1639"/>
                  <a:gd name="T75" fmla="*/ 213 h 1638"/>
                  <a:gd name="T76" fmla="*/ 362 w 1639"/>
                  <a:gd name="T77" fmla="*/ 141 h 1638"/>
                  <a:gd name="T78" fmla="*/ 465 w 1639"/>
                  <a:gd name="T79" fmla="*/ 81 h 1638"/>
                  <a:gd name="T80" fmla="*/ 576 w 1639"/>
                  <a:gd name="T81" fmla="*/ 37 h 1638"/>
                  <a:gd name="T82" fmla="*/ 695 w 1639"/>
                  <a:gd name="T83" fmla="*/ 9 h 1638"/>
                  <a:gd name="T84" fmla="*/ 820 w 1639"/>
                  <a:gd name="T85" fmla="*/ 0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34"/>
              <p:cNvSpPr>
                <a:spLocks/>
              </p:cNvSpPr>
              <p:nvPr/>
            </p:nvSpPr>
            <p:spPr bwMode="auto">
              <a:xfrm>
                <a:off x="5951439" y="5105271"/>
                <a:ext cx="351507" cy="351507"/>
              </a:xfrm>
              <a:custGeom>
                <a:avLst/>
                <a:gdLst>
                  <a:gd name="T0" fmla="*/ 853 w 1548"/>
                  <a:gd name="T1" fmla="*/ 4 h 1547"/>
                  <a:gd name="T2" fmla="*/ 967 w 1548"/>
                  <a:gd name="T3" fmla="*/ 25 h 1547"/>
                  <a:gd name="T4" fmla="*/ 1076 w 1548"/>
                  <a:gd name="T5" fmla="*/ 61 h 1547"/>
                  <a:gd name="T6" fmla="*/ 1176 w 1548"/>
                  <a:gd name="T7" fmla="*/ 112 h 1547"/>
                  <a:gd name="T8" fmla="*/ 1266 w 1548"/>
                  <a:gd name="T9" fmla="*/ 177 h 1547"/>
                  <a:gd name="T10" fmla="*/ 1347 w 1548"/>
                  <a:gd name="T11" fmla="*/ 254 h 1547"/>
                  <a:gd name="T12" fmla="*/ 1415 w 1548"/>
                  <a:gd name="T13" fmla="*/ 341 h 1547"/>
                  <a:gd name="T14" fmla="*/ 1471 w 1548"/>
                  <a:gd name="T15" fmla="*/ 439 h 1547"/>
                  <a:gd name="T16" fmla="*/ 1514 w 1548"/>
                  <a:gd name="T17" fmla="*/ 544 h 1547"/>
                  <a:gd name="T18" fmla="*/ 1539 w 1548"/>
                  <a:gd name="T19" fmla="*/ 655 h 1547"/>
                  <a:gd name="T20" fmla="*/ 1548 w 1548"/>
                  <a:gd name="T21" fmla="*/ 774 h 1547"/>
                  <a:gd name="T22" fmla="*/ 1539 w 1548"/>
                  <a:gd name="T23" fmla="*/ 891 h 1547"/>
                  <a:gd name="T24" fmla="*/ 1514 w 1548"/>
                  <a:gd name="T25" fmla="*/ 1003 h 1547"/>
                  <a:gd name="T26" fmla="*/ 1471 w 1548"/>
                  <a:gd name="T27" fmla="*/ 1109 h 1547"/>
                  <a:gd name="T28" fmla="*/ 1415 w 1548"/>
                  <a:gd name="T29" fmla="*/ 1206 h 1547"/>
                  <a:gd name="T30" fmla="*/ 1347 w 1548"/>
                  <a:gd name="T31" fmla="*/ 1294 h 1547"/>
                  <a:gd name="T32" fmla="*/ 1266 w 1548"/>
                  <a:gd name="T33" fmla="*/ 1370 h 1547"/>
                  <a:gd name="T34" fmla="*/ 1176 w 1548"/>
                  <a:gd name="T35" fmla="*/ 1435 h 1547"/>
                  <a:gd name="T36" fmla="*/ 1076 w 1548"/>
                  <a:gd name="T37" fmla="*/ 1486 h 1547"/>
                  <a:gd name="T38" fmla="*/ 967 w 1548"/>
                  <a:gd name="T39" fmla="*/ 1523 h 1547"/>
                  <a:gd name="T40" fmla="*/ 853 w 1548"/>
                  <a:gd name="T41" fmla="*/ 1543 h 1547"/>
                  <a:gd name="T42" fmla="*/ 735 w 1548"/>
                  <a:gd name="T43" fmla="*/ 1546 h 1547"/>
                  <a:gd name="T44" fmla="*/ 618 w 1548"/>
                  <a:gd name="T45" fmla="*/ 1531 h 1547"/>
                  <a:gd name="T46" fmla="*/ 509 w 1548"/>
                  <a:gd name="T47" fmla="*/ 1500 h 1547"/>
                  <a:gd name="T48" fmla="*/ 405 w 1548"/>
                  <a:gd name="T49" fmla="*/ 1453 h 1547"/>
                  <a:gd name="T50" fmla="*/ 311 w 1548"/>
                  <a:gd name="T51" fmla="*/ 1393 h 1547"/>
                  <a:gd name="T52" fmla="*/ 227 w 1548"/>
                  <a:gd name="T53" fmla="*/ 1320 h 1547"/>
                  <a:gd name="T54" fmla="*/ 154 w 1548"/>
                  <a:gd name="T55" fmla="*/ 1237 h 1547"/>
                  <a:gd name="T56" fmla="*/ 94 w 1548"/>
                  <a:gd name="T57" fmla="*/ 1142 h 1547"/>
                  <a:gd name="T58" fmla="*/ 48 w 1548"/>
                  <a:gd name="T59" fmla="*/ 1040 h 1547"/>
                  <a:gd name="T60" fmla="*/ 16 w 1548"/>
                  <a:gd name="T61" fmla="*/ 929 h 1547"/>
                  <a:gd name="T62" fmla="*/ 1 w 1548"/>
                  <a:gd name="T63" fmla="*/ 814 h 1547"/>
                  <a:gd name="T64" fmla="*/ 5 w 1548"/>
                  <a:gd name="T65" fmla="*/ 694 h 1547"/>
                  <a:gd name="T66" fmla="*/ 25 w 1548"/>
                  <a:gd name="T67" fmla="*/ 580 h 1547"/>
                  <a:gd name="T68" fmla="*/ 62 w 1548"/>
                  <a:gd name="T69" fmla="*/ 473 h 1547"/>
                  <a:gd name="T70" fmla="*/ 113 w 1548"/>
                  <a:gd name="T71" fmla="*/ 373 h 1547"/>
                  <a:gd name="T72" fmla="*/ 177 w 1548"/>
                  <a:gd name="T73" fmla="*/ 281 h 1547"/>
                  <a:gd name="T74" fmla="*/ 254 w 1548"/>
                  <a:gd name="T75" fmla="*/ 202 h 1547"/>
                  <a:gd name="T76" fmla="*/ 341 w 1548"/>
                  <a:gd name="T77" fmla="*/ 132 h 1547"/>
                  <a:gd name="T78" fmla="*/ 439 w 1548"/>
                  <a:gd name="T79" fmla="*/ 76 h 1547"/>
                  <a:gd name="T80" fmla="*/ 544 w 1548"/>
                  <a:gd name="T81" fmla="*/ 35 h 1547"/>
                  <a:gd name="T82" fmla="*/ 656 w 1548"/>
                  <a:gd name="T83" fmla="*/ 9 h 1547"/>
                  <a:gd name="T84" fmla="*/ 774 w 1548"/>
                  <a:gd name="T85" fmla="*/ 0 h 1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35"/>
              <p:cNvSpPr>
                <a:spLocks noEditPoints="1"/>
              </p:cNvSpPr>
              <p:nvPr/>
            </p:nvSpPr>
            <p:spPr bwMode="auto">
              <a:xfrm>
                <a:off x="6059071" y="5211540"/>
                <a:ext cx="137606" cy="137606"/>
              </a:xfrm>
              <a:custGeom>
                <a:avLst/>
                <a:gdLst>
                  <a:gd name="T0" fmla="*/ 470 w 608"/>
                  <a:gd name="T1" fmla="*/ 1 h 609"/>
                  <a:gd name="T2" fmla="*/ 514 w 608"/>
                  <a:gd name="T3" fmla="*/ 13 h 609"/>
                  <a:gd name="T4" fmla="*/ 552 w 608"/>
                  <a:gd name="T5" fmla="*/ 36 h 609"/>
                  <a:gd name="T6" fmla="*/ 563 w 608"/>
                  <a:gd name="T7" fmla="*/ 46 h 609"/>
                  <a:gd name="T8" fmla="*/ 589 w 608"/>
                  <a:gd name="T9" fmla="*/ 81 h 609"/>
                  <a:gd name="T10" fmla="*/ 604 w 608"/>
                  <a:gd name="T11" fmla="*/ 123 h 609"/>
                  <a:gd name="T12" fmla="*/ 608 w 608"/>
                  <a:gd name="T13" fmla="*/ 455 h 609"/>
                  <a:gd name="T14" fmla="*/ 601 w 608"/>
                  <a:gd name="T15" fmla="*/ 501 h 609"/>
                  <a:gd name="T16" fmla="*/ 581 w 608"/>
                  <a:gd name="T17" fmla="*/ 541 h 609"/>
                  <a:gd name="T18" fmla="*/ 552 w 608"/>
                  <a:gd name="T19" fmla="*/ 574 h 609"/>
                  <a:gd name="T20" fmla="*/ 514 w 608"/>
                  <a:gd name="T21" fmla="*/ 597 h 609"/>
                  <a:gd name="T22" fmla="*/ 470 w 608"/>
                  <a:gd name="T23" fmla="*/ 608 h 609"/>
                  <a:gd name="T24" fmla="*/ 138 w 608"/>
                  <a:gd name="T25" fmla="*/ 608 h 609"/>
                  <a:gd name="T26" fmla="*/ 93 w 608"/>
                  <a:gd name="T27" fmla="*/ 597 h 609"/>
                  <a:gd name="T28" fmla="*/ 55 w 608"/>
                  <a:gd name="T29" fmla="*/ 574 h 609"/>
                  <a:gd name="T30" fmla="*/ 35 w 608"/>
                  <a:gd name="T31" fmla="*/ 553 h 609"/>
                  <a:gd name="T32" fmla="*/ 11 w 608"/>
                  <a:gd name="T33" fmla="*/ 514 h 609"/>
                  <a:gd name="T34" fmla="*/ 0 w 608"/>
                  <a:gd name="T35" fmla="*/ 471 h 609"/>
                  <a:gd name="T36" fmla="*/ 0 w 608"/>
                  <a:gd name="T37" fmla="*/ 138 h 609"/>
                  <a:gd name="T38" fmla="*/ 11 w 608"/>
                  <a:gd name="T39" fmla="*/ 95 h 609"/>
                  <a:gd name="T40" fmla="*/ 35 w 608"/>
                  <a:gd name="T41" fmla="*/ 57 h 609"/>
                  <a:gd name="T42" fmla="*/ 67 w 608"/>
                  <a:gd name="T43" fmla="*/ 28 h 609"/>
                  <a:gd name="T44" fmla="*/ 107 w 608"/>
                  <a:gd name="T45" fmla="*/ 8 h 609"/>
                  <a:gd name="T46" fmla="*/ 152 w 608"/>
                  <a:gd name="T47" fmla="*/ 0 h 609"/>
                  <a:gd name="T48" fmla="*/ 143 w 608"/>
                  <a:gd name="T49" fmla="*/ 61 h 609"/>
                  <a:gd name="T50" fmla="*/ 116 w 608"/>
                  <a:gd name="T51" fmla="*/ 68 h 609"/>
                  <a:gd name="T52" fmla="*/ 93 w 608"/>
                  <a:gd name="T53" fmla="*/ 81 h 609"/>
                  <a:gd name="T54" fmla="*/ 75 w 608"/>
                  <a:gd name="T55" fmla="*/ 102 h 609"/>
                  <a:gd name="T56" fmla="*/ 62 w 608"/>
                  <a:gd name="T57" fmla="*/ 127 h 609"/>
                  <a:gd name="T58" fmla="*/ 58 w 608"/>
                  <a:gd name="T59" fmla="*/ 154 h 609"/>
                  <a:gd name="T60" fmla="*/ 60 w 608"/>
                  <a:gd name="T61" fmla="*/ 475 h 609"/>
                  <a:gd name="T62" fmla="*/ 69 w 608"/>
                  <a:gd name="T63" fmla="*/ 501 h 609"/>
                  <a:gd name="T64" fmla="*/ 86 w 608"/>
                  <a:gd name="T65" fmla="*/ 522 h 609"/>
                  <a:gd name="T66" fmla="*/ 108 w 608"/>
                  <a:gd name="T67" fmla="*/ 538 h 609"/>
                  <a:gd name="T68" fmla="*/ 134 w 608"/>
                  <a:gd name="T69" fmla="*/ 547 h 609"/>
                  <a:gd name="T70" fmla="*/ 454 w 608"/>
                  <a:gd name="T71" fmla="*/ 550 h 609"/>
                  <a:gd name="T72" fmla="*/ 482 w 608"/>
                  <a:gd name="T73" fmla="*/ 545 h 609"/>
                  <a:gd name="T74" fmla="*/ 507 w 608"/>
                  <a:gd name="T75" fmla="*/ 534 h 609"/>
                  <a:gd name="T76" fmla="*/ 527 w 608"/>
                  <a:gd name="T77" fmla="*/ 516 h 609"/>
                  <a:gd name="T78" fmla="*/ 541 w 608"/>
                  <a:gd name="T79" fmla="*/ 492 h 609"/>
                  <a:gd name="T80" fmla="*/ 548 w 608"/>
                  <a:gd name="T81" fmla="*/ 465 h 609"/>
                  <a:gd name="T82" fmla="*/ 548 w 608"/>
                  <a:gd name="T83" fmla="*/ 145 h 609"/>
                  <a:gd name="T84" fmla="*/ 541 w 608"/>
                  <a:gd name="T85" fmla="*/ 118 h 609"/>
                  <a:gd name="T86" fmla="*/ 527 w 608"/>
                  <a:gd name="T87" fmla="*/ 94 h 609"/>
                  <a:gd name="T88" fmla="*/ 514 w 608"/>
                  <a:gd name="T89" fmla="*/ 81 h 609"/>
                  <a:gd name="T90" fmla="*/ 491 w 608"/>
                  <a:gd name="T91" fmla="*/ 68 h 609"/>
                  <a:gd name="T92" fmla="*/ 464 w 608"/>
                  <a:gd name="T93" fmla="*/ 61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  <a:gs pos="0">
                    <a:schemeClr val="bg1">
                      <a:alpha val="97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42"/>
              <p:cNvSpPr>
                <a:spLocks/>
              </p:cNvSpPr>
              <p:nvPr/>
            </p:nvSpPr>
            <p:spPr bwMode="auto">
              <a:xfrm>
                <a:off x="5940539" y="5287836"/>
                <a:ext cx="371944" cy="178479"/>
              </a:xfrm>
              <a:custGeom>
                <a:avLst/>
                <a:gdLst>
                  <a:gd name="T0" fmla="*/ 1635 w 1638"/>
                  <a:gd name="T1" fmla="*/ 43 h 786"/>
                  <a:gd name="T2" fmla="*/ 1625 w 1638"/>
                  <a:gd name="T3" fmla="*/ 122 h 786"/>
                  <a:gd name="T4" fmla="*/ 1605 w 1638"/>
                  <a:gd name="T5" fmla="*/ 199 h 786"/>
                  <a:gd name="T6" fmla="*/ 1580 w 1638"/>
                  <a:gd name="T7" fmla="*/ 273 h 786"/>
                  <a:gd name="T8" fmla="*/ 1547 w 1638"/>
                  <a:gd name="T9" fmla="*/ 344 h 786"/>
                  <a:gd name="T10" fmla="*/ 1508 w 1638"/>
                  <a:gd name="T11" fmla="*/ 410 h 786"/>
                  <a:gd name="T12" fmla="*/ 1464 w 1638"/>
                  <a:gd name="T13" fmla="*/ 473 h 786"/>
                  <a:gd name="T14" fmla="*/ 1414 w 1638"/>
                  <a:gd name="T15" fmla="*/ 531 h 786"/>
                  <a:gd name="T16" fmla="*/ 1359 w 1638"/>
                  <a:gd name="T17" fmla="*/ 584 h 786"/>
                  <a:gd name="T18" fmla="*/ 1298 w 1638"/>
                  <a:gd name="T19" fmla="*/ 631 h 786"/>
                  <a:gd name="T20" fmla="*/ 1235 w 1638"/>
                  <a:gd name="T21" fmla="*/ 674 h 786"/>
                  <a:gd name="T22" fmla="*/ 1166 w 1638"/>
                  <a:gd name="T23" fmla="*/ 710 h 786"/>
                  <a:gd name="T24" fmla="*/ 1094 w 1638"/>
                  <a:gd name="T25" fmla="*/ 740 h 786"/>
                  <a:gd name="T26" fmla="*/ 1019 w 1638"/>
                  <a:gd name="T27" fmla="*/ 763 h 786"/>
                  <a:gd name="T28" fmla="*/ 940 w 1638"/>
                  <a:gd name="T29" fmla="*/ 777 h 786"/>
                  <a:gd name="T30" fmla="*/ 861 w 1638"/>
                  <a:gd name="T31" fmla="*/ 785 h 786"/>
                  <a:gd name="T32" fmla="*/ 778 w 1638"/>
                  <a:gd name="T33" fmla="*/ 785 h 786"/>
                  <a:gd name="T34" fmla="*/ 697 w 1638"/>
                  <a:gd name="T35" fmla="*/ 777 h 786"/>
                  <a:gd name="T36" fmla="*/ 619 w 1638"/>
                  <a:gd name="T37" fmla="*/ 763 h 786"/>
                  <a:gd name="T38" fmla="*/ 543 w 1638"/>
                  <a:gd name="T39" fmla="*/ 740 h 786"/>
                  <a:gd name="T40" fmla="*/ 472 w 1638"/>
                  <a:gd name="T41" fmla="*/ 710 h 786"/>
                  <a:gd name="T42" fmla="*/ 403 w 1638"/>
                  <a:gd name="T43" fmla="*/ 674 h 786"/>
                  <a:gd name="T44" fmla="*/ 338 w 1638"/>
                  <a:gd name="T45" fmla="*/ 631 h 786"/>
                  <a:gd name="T46" fmla="*/ 279 w 1638"/>
                  <a:gd name="T47" fmla="*/ 584 h 786"/>
                  <a:gd name="T48" fmla="*/ 223 w 1638"/>
                  <a:gd name="T49" fmla="*/ 530 h 786"/>
                  <a:gd name="T50" fmla="*/ 173 w 1638"/>
                  <a:gd name="T51" fmla="*/ 472 h 786"/>
                  <a:gd name="T52" fmla="*/ 128 w 1638"/>
                  <a:gd name="T53" fmla="*/ 409 h 786"/>
                  <a:gd name="T54" fmla="*/ 89 w 1638"/>
                  <a:gd name="T55" fmla="*/ 342 h 786"/>
                  <a:gd name="T56" fmla="*/ 58 w 1638"/>
                  <a:gd name="T57" fmla="*/ 271 h 786"/>
                  <a:gd name="T58" fmla="*/ 32 w 1638"/>
                  <a:gd name="T59" fmla="*/ 197 h 786"/>
                  <a:gd name="T60" fmla="*/ 14 w 1638"/>
                  <a:gd name="T61" fmla="*/ 120 h 786"/>
                  <a:gd name="T62" fmla="*/ 3 w 1638"/>
                  <a:gd name="T63" fmla="*/ 40 h 786"/>
                  <a:gd name="T64" fmla="*/ 48 w 1638"/>
                  <a:gd name="T65" fmla="*/ 6 h 786"/>
                  <a:gd name="T66" fmla="*/ 146 w 1638"/>
                  <a:gd name="T67" fmla="*/ 18 h 786"/>
                  <a:gd name="T68" fmla="*/ 246 w 1638"/>
                  <a:gd name="T69" fmla="*/ 28 h 786"/>
                  <a:gd name="T70" fmla="*/ 348 w 1638"/>
                  <a:gd name="T71" fmla="*/ 37 h 786"/>
                  <a:gd name="T72" fmla="*/ 452 w 1638"/>
                  <a:gd name="T73" fmla="*/ 44 h 786"/>
                  <a:gd name="T74" fmla="*/ 557 w 1638"/>
                  <a:gd name="T75" fmla="*/ 50 h 786"/>
                  <a:gd name="T76" fmla="*/ 664 w 1638"/>
                  <a:gd name="T77" fmla="*/ 53 h 786"/>
                  <a:gd name="T78" fmla="*/ 774 w 1638"/>
                  <a:gd name="T79" fmla="*/ 56 h 786"/>
                  <a:gd name="T80" fmla="*/ 882 w 1638"/>
                  <a:gd name="T81" fmla="*/ 56 h 786"/>
                  <a:gd name="T82" fmla="*/ 988 w 1638"/>
                  <a:gd name="T83" fmla="*/ 53 h 786"/>
                  <a:gd name="T84" fmla="*/ 1093 w 1638"/>
                  <a:gd name="T85" fmla="*/ 50 h 786"/>
                  <a:gd name="T86" fmla="*/ 1196 w 1638"/>
                  <a:gd name="T87" fmla="*/ 45 h 786"/>
                  <a:gd name="T88" fmla="*/ 1297 w 1638"/>
                  <a:gd name="T89" fmla="*/ 39 h 786"/>
                  <a:gd name="T90" fmla="*/ 1398 w 1638"/>
                  <a:gd name="T91" fmla="*/ 30 h 786"/>
                  <a:gd name="T92" fmla="*/ 1495 w 1638"/>
                  <a:gd name="T93" fmla="*/ 20 h 786"/>
                  <a:gd name="T94" fmla="*/ 1590 w 1638"/>
                  <a:gd name="T95" fmla="*/ 9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5000"/>
                    </a:schemeClr>
                  </a:gs>
                  <a:gs pos="0">
                    <a:schemeClr val="bg1"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40538" y="1511180"/>
              <a:ext cx="1109018" cy="3192174"/>
              <a:chOff x="3000179" y="211125"/>
              <a:chExt cx="1292141" cy="3719266"/>
            </a:xfrm>
          </p:grpSpPr>
          <p:sp>
            <p:nvSpPr>
              <p:cNvPr id="118" name="Freeform 26"/>
              <p:cNvSpPr>
                <a:spLocks/>
              </p:cNvSpPr>
              <p:nvPr/>
            </p:nvSpPr>
            <p:spPr bwMode="auto">
              <a:xfrm>
                <a:off x="3038276" y="211125"/>
                <a:ext cx="1254044" cy="3719266"/>
              </a:xfrm>
              <a:custGeom>
                <a:avLst/>
                <a:gdLst>
                  <a:gd name="T0" fmla="*/ 0 w 4741"/>
                  <a:gd name="T1" fmla="*/ 0 h 14059"/>
                  <a:gd name="T2" fmla="*/ 3656 w 4741"/>
                  <a:gd name="T3" fmla="*/ 0 h 14059"/>
                  <a:gd name="T4" fmla="*/ 3712 w 4741"/>
                  <a:gd name="T5" fmla="*/ 1 h 14059"/>
                  <a:gd name="T6" fmla="*/ 3767 w 4741"/>
                  <a:gd name="T7" fmla="*/ 4 h 14059"/>
                  <a:gd name="T8" fmla="*/ 3820 w 4741"/>
                  <a:gd name="T9" fmla="*/ 12 h 14059"/>
                  <a:gd name="T10" fmla="*/ 3874 w 4741"/>
                  <a:gd name="T11" fmla="*/ 22 h 14059"/>
                  <a:gd name="T12" fmla="*/ 3926 w 4741"/>
                  <a:gd name="T13" fmla="*/ 34 h 14059"/>
                  <a:gd name="T14" fmla="*/ 3978 w 4741"/>
                  <a:gd name="T15" fmla="*/ 49 h 14059"/>
                  <a:gd name="T16" fmla="*/ 4028 w 4741"/>
                  <a:gd name="T17" fmla="*/ 66 h 14059"/>
                  <a:gd name="T18" fmla="*/ 4077 w 4741"/>
                  <a:gd name="T19" fmla="*/ 85 h 14059"/>
                  <a:gd name="T20" fmla="*/ 4125 w 4741"/>
                  <a:gd name="T21" fmla="*/ 107 h 14059"/>
                  <a:gd name="T22" fmla="*/ 4172 w 4741"/>
                  <a:gd name="T23" fmla="*/ 131 h 14059"/>
                  <a:gd name="T24" fmla="*/ 4217 w 4741"/>
                  <a:gd name="T25" fmla="*/ 157 h 14059"/>
                  <a:gd name="T26" fmla="*/ 4262 w 4741"/>
                  <a:gd name="T27" fmla="*/ 186 h 14059"/>
                  <a:gd name="T28" fmla="*/ 4304 w 4741"/>
                  <a:gd name="T29" fmla="*/ 215 h 14059"/>
                  <a:gd name="T30" fmla="*/ 4345 w 4741"/>
                  <a:gd name="T31" fmla="*/ 247 h 14059"/>
                  <a:gd name="T32" fmla="*/ 4385 w 4741"/>
                  <a:gd name="T33" fmla="*/ 281 h 14059"/>
                  <a:gd name="T34" fmla="*/ 4422 w 4741"/>
                  <a:gd name="T35" fmla="*/ 318 h 14059"/>
                  <a:gd name="T36" fmla="*/ 4458 w 4741"/>
                  <a:gd name="T37" fmla="*/ 356 h 14059"/>
                  <a:gd name="T38" fmla="*/ 4492 w 4741"/>
                  <a:gd name="T39" fmla="*/ 395 h 14059"/>
                  <a:gd name="T40" fmla="*/ 4525 w 4741"/>
                  <a:gd name="T41" fmla="*/ 436 h 14059"/>
                  <a:gd name="T42" fmla="*/ 4555 w 4741"/>
                  <a:gd name="T43" fmla="*/ 479 h 14059"/>
                  <a:gd name="T44" fmla="*/ 4583 w 4741"/>
                  <a:gd name="T45" fmla="*/ 523 h 14059"/>
                  <a:gd name="T46" fmla="*/ 4609 w 4741"/>
                  <a:gd name="T47" fmla="*/ 568 h 14059"/>
                  <a:gd name="T48" fmla="*/ 4633 w 4741"/>
                  <a:gd name="T49" fmla="*/ 614 h 14059"/>
                  <a:gd name="T50" fmla="*/ 4655 w 4741"/>
                  <a:gd name="T51" fmla="*/ 662 h 14059"/>
                  <a:gd name="T52" fmla="*/ 4675 w 4741"/>
                  <a:gd name="T53" fmla="*/ 712 h 14059"/>
                  <a:gd name="T54" fmla="*/ 4692 w 4741"/>
                  <a:gd name="T55" fmla="*/ 763 h 14059"/>
                  <a:gd name="T56" fmla="*/ 4706 w 4741"/>
                  <a:gd name="T57" fmla="*/ 814 h 14059"/>
                  <a:gd name="T58" fmla="*/ 4719 w 4741"/>
                  <a:gd name="T59" fmla="*/ 866 h 14059"/>
                  <a:gd name="T60" fmla="*/ 4728 w 4741"/>
                  <a:gd name="T61" fmla="*/ 919 h 14059"/>
                  <a:gd name="T62" fmla="*/ 4735 w 4741"/>
                  <a:gd name="T63" fmla="*/ 973 h 14059"/>
                  <a:gd name="T64" fmla="*/ 4740 w 4741"/>
                  <a:gd name="T65" fmla="*/ 1028 h 14059"/>
                  <a:gd name="T66" fmla="*/ 4741 w 4741"/>
                  <a:gd name="T67" fmla="*/ 1084 h 14059"/>
                  <a:gd name="T68" fmla="*/ 4741 w 4741"/>
                  <a:gd name="T69" fmla="*/ 14059 h 14059"/>
                  <a:gd name="T70" fmla="*/ 0 w 4741"/>
                  <a:gd name="T71" fmla="*/ 0 h 14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bg1"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27"/>
              <p:cNvSpPr>
                <a:spLocks/>
              </p:cNvSpPr>
              <p:nvPr/>
            </p:nvSpPr>
            <p:spPr bwMode="auto">
              <a:xfrm>
                <a:off x="3000179" y="531778"/>
                <a:ext cx="430185" cy="88894"/>
              </a:xfrm>
              <a:custGeom>
                <a:avLst/>
                <a:gdLst>
                  <a:gd name="T0" fmla="*/ 1456 w 1626"/>
                  <a:gd name="T1" fmla="*/ 0 h 338"/>
                  <a:gd name="T2" fmla="*/ 1490 w 1626"/>
                  <a:gd name="T3" fmla="*/ 3 h 338"/>
                  <a:gd name="T4" fmla="*/ 1522 w 1626"/>
                  <a:gd name="T5" fmla="*/ 12 h 338"/>
                  <a:gd name="T6" fmla="*/ 1550 w 1626"/>
                  <a:gd name="T7" fmla="*/ 28 h 338"/>
                  <a:gd name="T8" fmla="*/ 1576 w 1626"/>
                  <a:gd name="T9" fmla="*/ 49 h 338"/>
                  <a:gd name="T10" fmla="*/ 1597 w 1626"/>
                  <a:gd name="T11" fmla="*/ 74 h 338"/>
                  <a:gd name="T12" fmla="*/ 1612 w 1626"/>
                  <a:gd name="T13" fmla="*/ 104 h 338"/>
                  <a:gd name="T14" fmla="*/ 1622 w 1626"/>
                  <a:gd name="T15" fmla="*/ 135 h 338"/>
                  <a:gd name="T16" fmla="*/ 1626 w 1626"/>
                  <a:gd name="T17" fmla="*/ 169 h 338"/>
                  <a:gd name="T18" fmla="*/ 1625 w 1626"/>
                  <a:gd name="T19" fmla="*/ 187 h 338"/>
                  <a:gd name="T20" fmla="*/ 1618 w 1626"/>
                  <a:gd name="T21" fmla="*/ 220 h 338"/>
                  <a:gd name="T22" fmla="*/ 1605 w 1626"/>
                  <a:gd name="T23" fmla="*/ 249 h 338"/>
                  <a:gd name="T24" fmla="*/ 1587 w 1626"/>
                  <a:gd name="T25" fmla="*/ 277 h 338"/>
                  <a:gd name="T26" fmla="*/ 1564 w 1626"/>
                  <a:gd name="T27" fmla="*/ 300 h 338"/>
                  <a:gd name="T28" fmla="*/ 1537 w 1626"/>
                  <a:gd name="T29" fmla="*/ 318 h 338"/>
                  <a:gd name="T30" fmla="*/ 1506 w 1626"/>
                  <a:gd name="T31" fmla="*/ 330 h 338"/>
                  <a:gd name="T32" fmla="*/ 1474 w 1626"/>
                  <a:gd name="T33" fmla="*/ 337 h 338"/>
                  <a:gd name="T34" fmla="*/ 170 w 1626"/>
                  <a:gd name="T35" fmla="*/ 338 h 338"/>
                  <a:gd name="T36" fmla="*/ 136 w 1626"/>
                  <a:gd name="T37" fmla="*/ 335 h 338"/>
                  <a:gd name="T38" fmla="*/ 104 w 1626"/>
                  <a:gd name="T39" fmla="*/ 325 h 338"/>
                  <a:gd name="T40" fmla="*/ 76 w 1626"/>
                  <a:gd name="T41" fmla="*/ 310 h 338"/>
                  <a:gd name="T42" fmla="*/ 51 w 1626"/>
                  <a:gd name="T43" fmla="*/ 288 h 338"/>
                  <a:gd name="T44" fmla="*/ 30 w 1626"/>
                  <a:gd name="T45" fmla="*/ 263 h 338"/>
                  <a:gd name="T46" fmla="*/ 14 w 1626"/>
                  <a:gd name="T47" fmla="*/ 235 h 338"/>
                  <a:gd name="T48" fmla="*/ 4 w 1626"/>
                  <a:gd name="T49" fmla="*/ 203 h 338"/>
                  <a:gd name="T50" fmla="*/ 0 w 1626"/>
                  <a:gd name="T51" fmla="*/ 169 h 338"/>
                  <a:gd name="T52" fmla="*/ 1 w 1626"/>
                  <a:gd name="T53" fmla="*/ 151 h 338"/>
                  <a:gd name="T54" fmla="*/ 8 w 1626"/>
                  <a:gd name="T55" fmla="*/ 118 h 338"/>
                  <a:gd name="T56" fmla="*/ 21 w 1626"/>
                  <a:gd name="T57" fmla="*/ 89 h 338"/>
                  <a:gd name="T58" fmla="*/ 39 w 1626"/>
                  <a:gd name="T59" fmla="*/ 61 h 338"/>
                  <a:gd name="T60" fmla="*/ 62 w 1626"/>
                  <a:gd name="T61" fmla="*/ 39 h 338"/>
                  <a:gd name="T62" fmla="*/ 89 w 1626"/>
                  <a:gd name="T63" fmla="*/ 20 h 338"/>
                  <a:gd name="T64" fmla="*/ 120 w 1626"/>
                  <a:gd name="T65" fmla="*/ 7 h 338"/>
                  <a:gd name="T66" fmla="*/ 153 w 1626"/>
                  <a:gd name="T67" fmla="*/ 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60606"/>
                  </a:gs>
                  <a:gs pos="62000">
                    <a:srgbClr val="3C3C3C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28"/>
              <p:cNvSpPr>
                <a:spLocks/>
              </p:cNvSpPr>
              <p:nvPr/>
            </p:nvSpPr>
            <p:spPr bwMode="auto">
              <a:xfrm>
                <a:off x="3025576" y="546063"/>
                <a:ext cx="379388" cy="52385"/>
              </a:xfrm>
              <a:custGeom>
                <a:avLst/>
                <a:gdLst>
                  <a:gd name="T0" fmla="*/ 1360 w 1434"/>
                  <a:gd name="T1" fmla="*/ 0 h 200"/>
                  <a:gd name="T2" fmla="*/ 1375 w 1434"/>
                  <a:gd name="T3" fmla="*/ 3 h 200"/>
                  <a:gd name="T4" fmla="*/ 1388 w 1434"/>
                  <a:gd name="T5" fmla="*/ 6 h 200"/>
                  <a:gd name="T6" fmla="*/ 1401 w 1434"/>
                  <a:gd name="T7" fmla="*/ 13 h 200"/>
                  <a:gd name="T8" fmla="*/ 1412 w 1434"/>
                  <a:gd name="T9" fmla="*/ 22 h 200"/>
                  <a:gd name="T10" fmla="*/ 1421 w 1434"/>
                  <a:gd name="T11" fmla="*/ 33 h 200"/>
                  <a:gd name="T12" fmla="*/ 1428 w 1434"/>
                  <a:gd name="T13" fmla="*/ 46 h 200"/>
                  <a:gd name="T14" fmla="*/ 1433 w 1434"/>
                  <a:gd name="T15" fmla="*/ 60 h 200"/>
                  <a:gd name="T16" fmla="*/ 1434 w 1434"/>
                  <a:gd name="T17" fmla="*/ 75 h 200"/>
                  <a:gd name="T18" fmla="*/ 1434 w 1434"/>
                  <a:gd name="T19" fmla="*/ 134 h 200"/>
                  <a:gd name="T20" fmla="*/ 1430 w 1434"/>
                  <a:gd name="T21" fmla="*/ 147 h 200"/>
                  <a:gd name="T22" fmla="*/ 1425 w 1434"/>
                  <a:gd name="T23" fmla="*/ 161 h 200"/>
                  <a:gd name="T24" fmla="*/ 1417 w 1434"/>
                  <a:gd name="T25" fmla="*/ 172 h 200"/>
                  <a:gd name="T26" fmla="*/ 1407 w 1434"/>
                  <a:gd name="T27" fmla="*/ 183 h 200"/>
                  <a:gd name="T28" fmla="*/ 1395 w 1434"/>
                  <a:gd name="T29" fmla="*/ 191 h 200"/>
                  <a:gd name="T30" fmla="*/ 1381 w 1434"/>
                  <a:gd name="T31" fmla="*/ 196 h 200"/>
                  <a:gd name="T32" fmla="*/ 1367 w 1434"/>
                  <a:gd name="T33" fmla="*/ 200 h 200"/>
                  <a:gd name="T34" fmla="*/ 75 w 1434"/>
                  <a:gd name="T35" fmla="*/ 200 h 200"/>
                  <a:gd name="T36" fmla="*/ 59 w 1434"/>
                  <a:gd name="T37" fmla="*/ 199 h 200"/>
                  <a:gd name="T38" fmla="*/ 46 w 1434"/>
                  <a:gd name="T39" fmla="*/ 194 h 200"/>
                  <a:gd name="T40" fmla="*/ 33 w 1434"/>
                  <a:gd name="T41" fmla="*/ 187 h 200"/>
                  <a:gd name="T42" fmla="*/ 22 w 1434"/>
                  <a:gd name="T43" fmla="*/ 178 h 200"/>
                  <a:gd name="T44" fmla="*/ 13 w 1434"/>
                  <a:gd name="T45" fmla="*/ 167 h 200"/>
                  <a:gd name="T46" fmla="*/ 6 w 1434"/>
                  <a:gd name="T47" fmla="*/ 154 h 200"/>
                  <a:gd name="T48" fmla="*/ 2 w 1434"/>
                  <a:gd name="T49" fmla="*/ 140 h 200"/>
                  <a:gd name="T50" fmla="*/ 0 w 1434"/>
                  <a:gd name="T51" fmla="*/ 126 h 200"/>
                  <a:gd name="T52" fmla="*/ 1 w 1434"/>
                  <a:gd name="T53" fmla="*/ 68 h 200"/>
                  <a:gd name="T54" fmla="*/ 4 w 1434"/>
                  <a:gd name="T55" fmla="*/ 53 h 200"/>
                  <a:gd name="T56" fmla="*/ 9 w 1434"/>
                  <a:gd name="T57" fmla="*/ 39 h 200"/>
                  <a:gd name="T58" fmla="*/ 17 w 1434"/>
                  <a:gd name="T59" fmla="*/ 28 h 200"/>
                  <a:gd name="T60" fmla="*/ 28 w 1434"/>
                  <a:gd name="T61" fmla="*/ 17 h 200"/>
                  <a:gd name="T62" fmla="*/ 40 w 1434"/>
                  <a:gd name="T63" fmla="*/ 9 h 200"/>
                  <a:gd name="T64" fmla="*/ 53 w 1434"/>
                  <a:gd name="T65" fmla="*/ 4 h 200"/>
                  <a:gd name="T66" fmla="*/ 67 w 1434"/>
                  <a:gd name="T67" fmla="*/ 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pct60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tx1">
                    <a:lumMod val="85000"/>
                    <a:lumOff val="15000"/>
                  </a:schemeClr>
                </a:bgClr>
              </a:patt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29"/>
              <p:cNvSpPr>
                <a:spLocks/>
              </p:cNvSpPr>
              <p:nvPr/>
            </p:nvSpPr>
            <p:spPr bwMode="auto">
              <a:xfrm>
                <a:off x="3173201" y="353990"/>
                <a:ext cx="92069" cy="90482"/>
              </a:xfrm>
              <a:custGeom>
                <a:avLst/>
                <a:gdLst>
                  <a:gd name="T0" fmla="*/ 189 w 345"/>
                  <a:gd name="T1" fmla="*/ 1 h 344"/>
                  <a:gd name="T2" fmla="*/ 224 w 345"/>
                  <a:gd name="T3" fmla="*/ 8 h 344"/>
                  <a:gd name="T4" fmla="*/ 254 w 345"/>
                  <a:gd name="T5" fmla="*/ 21 h 344"/>
                  <a:gd name="T6" fmla="*/ 282 w 345"/>
                  <a:gd name="T7" fmla="*/ 39 h 344"/>
                  <a:gd name="T8" fmla="*/ 305 w 345"/>
                  <a:gd name="T9" fmla="*/ 63 h 344"/>
                  <a:gd name="T10" fmla="*/ 324 w 345"/>
                  <a:gd name="T11" fmla="*/ 90 h 344"/>
                  <a:gd name="T12" fmla="*/ 337 w 345"/>
                  <a:gd name="T13" fmla="*/ 121 h 344"/>
                  <a:gd name="T14" fmla="*/ 343 w 345"/>
                  <a:gd name="T15" fmla="*/ 154 h 344"/>
                  <a:gd name="T16" fmla="*/ 343 w 345"/>
                  <a:gd name="T17" fmla="*/ 189 h 344"/>
                  <a:gd name="T18" fmla="*/ 337 w 345"/>
                  <a:gd name="T19" fmla="*/ 224 h 344"/>
                  <a:gd name="T20" fmla="*/ 324 w 345"/>
                  <a:gd name="T21" fmla="*/ 254 h 344"/>
                  <a:gd name="T22" fmla="*/ 305 w 345"/>
                  <a:gd name="T23" fmla="*/ 282 h 344"/>
                  <a:gd name="T24" fmla="*/ 282 w 345"/>
                  <a:gd name="T25" fmla="*/ 304 h 344"/>
                  <a:gd name="T26" fmla="*/ 254 w 345"/>
                  <a:gd name="T27" fmla="*/ 324 h 344"/>
                  <a:gd name="T28" fmla="*/ 224 w 345"/>
                  <a:gd name="T29" fmla="*/ 336 h 344"/>
                  <a:gd name="T30" fmla="*/ 189 w 345"/>
                  <a:gd name="T31" fmla="*/ 343 h 344"/>
                  <a:gd name="T32" fmla="*/ 155 w 345"/>
                  <a:gd name="T33" fmla="*/ 343 h 344"/>
                  <a:gd name="T34" fmla="*/ 121 w 345"/>
                  <a:gd name="T35" fmla="*/ 336 h 344"/>
                  <a:gd name="T36" fmla="*/ 90 w 345"/>
                  <a:gd name="T37" fmla="*/ 324 h 344"/>
                  <a:gd name="T38" fmla="*/ 63 w 345"/>
                  <a:gd name="T39" fmla="*/ 304 h 344"/>
                  <a:gd name="T40" fmla="*/ 39 w 345"/>
                  <a:gd name="T41" fmla="*/ 282 h 344"/>
                  <a:gd name="T42" fmla="*/ 21 w 345"/>
                  <a:gd name="T43" fmla="*/ 254 h 344"/>
                  <a:gd name="T44" fmla="*/ 8 w 345"/>
                  <a:gd name="T45" fmla="*/ 224 h 344"/>
                  <a:gd name="T46" fmla="*/ 1 w 345"/>
                  <a:gd name="T47" fmla="*/ 189 h 344"/>
                  <a:gd name="T48" fmla="*/ 1 w 345"/>
                  <a:gd name="T49" fmla="*/ 154 h 344"/>
                  <a:gd name="T50" fmla="*/ 8 w 345"/>
                  <a:gd name="T51" fmla="*/ 121 h 344"/>
                  <a:gd name="T52" fmla="*/ 21 w 345"/>
                  <a:gd name="T53" fmla="*/ 90 h 344"/>
                  <a:gd name="T54" fmla="*/ 39 w 345"/>
                  <a:gd name="T55" fmla="*/ 63 h 344"/>
                  <a:gd name="T56" fmla="*/ 63 w 345"/>
                  <a:gd name="T57" fmla="*/ 39 h 344"/>
                  <a:gd name="T58" fmla="*/ 90 w 345"/>
                  <a:gd name="T59" fmla="*/ 21 h 344"/>
                  <a:gd name="T60" fmla="*/ 121 w 345"/>
                  <a:gd name="T61" fmla="*/ 8 h 344"/>
                  <a:gd name="T62" fmla="*/ 155 w 345"/>
                  <a:gd name="T63" fmla="*/ 1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30"/>
              <p:cNvSpPr>
                <a:spLocks/>
              </p:cNvSpPr>
              <p:nvPr/>
            </p:nvSpPr>
            <p:spPr bwMode="auto">
              <a:xfrm>
                <a:off x="3197034" y="376211"/>
                <a:ext cx="44447" cy="44447"/>
              </a:xfrm>
              <a:custGeom>
                <a:avLst/>
                <a:gdLst>
                  <a:gd name="T0" fmla="*/ 93 w 169"/>
                  <a:gd name="T1" fmla="*/ 0 h 169"/>
                  <a:gd name="T2" fmla="*/ 109 w 169"/>
                  <a:gd name="T3" fmla="*/ 3 h 169"/>
                  <a:gd name="T4" fmla="*/ 124 w 169"/>
                  <a:gd name="T5" fmla="*/ 10 h 169"/>
                  <a:gd name="T6" fmla="*/ 138 w 169"/>
                  <a:gd name="T7" fmla="*/ 19 h 169"/>
                  <a:gd name="T8" fmla="*/ 149 w 169"/>
                  <a:gd name="T9" fmla="*/ 31 h 169"/>
                  <a:gd name="T10" fmla="*/ 158 w 169"/>
                  <a:gd name="T11" fmla="*/ 43 h 169"/>
                  <a:gd name="T12" fmla="*/ 165 w 169"/>
                  <a:gd name="T13" fmla="*/ 59 h 169"/>
                  <a:gd name="T14" fmla="*/ 169 w 169"/>
                  <a:gd name="T15" fmla="*/ 75 h 169"/>
                  <a:gd name="T16" fmla="*/ 169 w 169"/>
                  <a:gd name="T17" fmla="*/ 92 h 169"/>
                  <a:gd name="T18" fmla="*/ 165 w 169"/>
                  <a:gd name="T19" fmla="*/ 109 h 169"/>
                  <a:gd name="T20" fmla="*/ 158 w 169"/>
                  <a:gd name="T21" fmla="*/ 124 h 169"/>
                  <a:gd name="T22" fmla="*/ 149 w 169"/>
                  <a:gd name="T23" fmla="*/ 138 h 169"/>
                  <a:gd name="T24" fmla="*/ 138 w 169"/>
                  <a:gd name="T25" fmla="*/ 149 h 169"/>
                  <a:gd name="T26" fmla="*/ 124 w 169"/>
                  <a:gd name="T27" fmla="*/ 158 h 169"/>
                  <a:gd name="T28" fmla="*/ 109 w 169"/>
                  <a:gd name="T29" fmla="*/ 165 h 169"/>
                  <a:gd name="T30" fmla="*/ 93 w 169"/>
                  <a:gd name="T31" fmla="*/ 169 h 169"/>
                  <a:gd name="T32" fmla="*/ 75 w 169"/>
                  <a:gd name="T33" fmla="*/ 169 h 169"/>
                  <a:gd name="T34" fmla="*/ 59 w 169"/>
                  <a:gd name="T35" fmla="*/ 165 h 169"/>
                  <a:gd name="T36" fmla="*/ 44 w 169"/>
                  <a:gd name="T37" fmla="*/ 158 h 169"/>
                  <a:gd name="T38" fmla="*/ 31 w 169"/>
                  <a:gd name="T39" fmla="*/ 149 h 169"/>
                  <a:gd name="T40" fmla="*/ 19 w 169"/>
                  <a:gd name="T41" fmla="*/ 138 h 169"/>
                  <a:gd name="T42" fmla="*/ 10 w 169"/>
                  <a:gd name="T43" fmla="*/ 124 h 169"/>
                  <a:gd name="T44" fmla="*/ 3 w 169"/>
                  <a:gd name="T45" fmla="*/ 109 h 169"/>
                  <a:gd name="T46" fmla="*/ 0 w 169"/>
                  <a:gd name="T47" fmla="*/ 92 h 169"/>
                  <a:gd name="T48" fmla="*/ 0 w 169"/>
                  <a:gd name="T49" fmla="*/ 75 h 169"/>
                  <a:gd name="T50" fmla="*/ 3 w 169"/>
                  <a:gd name="T51" fmla="*/ 59 h 169"/>
                  <a:gd name="T52" fmla="*/ 10 w 169"/>
                  <a:gd name="T53" fmla="*/ 43 h 169"/>
                  <a:gd name="T54" fmla="*/ 19 w 169"/>
                  <a:gd name="T55" fmla="*/ 31 h 169"/>
                  <a:gd name="T56" fmla="*/ 31 w 169"/>
                  <a:gd name="T57" fmla="*/ 19 h 169"/>
                  <a:gd name="T58" fmla="*/ 44 w 169"/>
                  <a:gd name="T59" fmla="*/ 10 h 169"/>
                  <a:gd name="T60" fmla="*/ 59 w 169"/>
                  <a:gd name="T61" fmla="*/ 3 h 169"/>
                  <a:gd name="T62" fmla="*/ 75 w 169"/>
                  <a:gd name="T63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1"/>
              <p:cNvSpPr>
                <a:spLocks/>
              </p:cNvSpPr>
              <p:nvPr/>
            </p:nvSpPr>
            <p:spPr bwMode="auto">
              <a:xfrm>
                <a:off x="3203377" y="393675"/>
                <a:ext cx="12699" cy="12699"/>
              </a:xfrm>
              <a:custGeom>
                <a:avLst/>
                <a:gdLst>
                  <a:gd name="T0" fmla="*/ 23 w 46"/>
                  <a:gd name="T1" fmla="*/ 0 h 47"/>
                  <a:gd name="T2" fmla="*/ 27 w 46"/>
                  <a:gd name="T3" fmla="*/ 1 h 47"/>
                  <a:gd name="T4" fmla="*/ 32 w 46"/>
                  <a:gd name="T5" fmla="*/ 2 h 47"/>
                  <a:gd name="T6" fmla="*/ 35 w 46"/>
                  <a:gd name="T7" fmla="*/ 5 h 47"/>
                  <a:gd name="T8" fmla="*/ 39 w 46"/>
                  <a:gd name="T9" fmla="*/ 7 h 47"/>
                  <a:gd name="T10" fmla="*/ 42 w 46"/>
                  <a:gd name="T11" fmla="*/ 10 h 47"/>
                  <a:gd name="T12" fmla="*/ 45 w 46"/>
                  <a:gd name="T13" fmla="*/ 15 h 47"/>
                  <a:gd name="T14" fmla="*/ 46 w 46"/>
                  <a:gd name="T15" fmla="*/ 18 h 47"/>
                  <a:gd name="T16" fmla="*/ 46 w 46"/>
                  <a:gd name="T17" fmla="*/ 24 h 47"/>
                  <a:gd name="T18" fmla="*/ 46 w 46"/>
                  <a:gd name="T19" fmla="*/ 28 h 47"/>
                  <a:gd name="T20" fmla="*/ 45 w 46"/>
                  <a:gd name="T21" fmla="*/ 32 h 47"/>
                  <a:gd name="T22" fmla="*/ 42 w 46"/>
                  <a:gd name="T23" fmla="*/ 36 h 47"/>
                  <a:gd name="T24" fmla="*/ 39 w 46"/>
                  <a:gd name="T25" fmla="*/ 40 h 47"/>
                  <a:gd name="T26" fmla="*/ 35 w 46"/>
                  <a:gd name="T27" fmla="*/ 42 h 47"/>
                  <a:gd name="T28" fmla="*/ 32 w 46"/>
                  <a:gd name="T29" fmla="*/ 44 h 47"/>
                  <a:gd name="T30" fmla="*/ 27 w 46"/>
                  <a:gd name="T31" fmla="*/ 46 h 47"/>
                  <a:gd name="T32" fmla="*/ 23 w 46"/>
                  <a:gd name="T33" fmla="*/ 47 h 47"/>
                  <a:gd name="T34" fmla="*/ 18 w 46"/>
                  <a:gd name="T35" fmla="*/ 46 h 47"/>
                  <a:gd name="T36" fmla="*/ 14 w 46"/>
                  <a:gd name="T37" fmla="*/ 44 h 47"/>
                  <a:gd name="T38" fmla="*/ 10 w 46"/>
                  <a:gd name="T39" fmla="*/ 42 h 47"/>
                  <a:gd name="T40" fmla="*/ 7 w 46"/>
                  <a:gd name="T41" fmla="*/ 40 h 47"/>
                  <a:gd name="T42" fmla="*/ 4 w 46"/>
                  <a:gd name="T43" fmla="*/ 36 h 47"/>
                  <a:gd name="T44" fmla="*/ 1 w 46"/>
                  <a:gd name="T45" fmla="*/ 32 h 47"/>
                  <a:gd name="T46" fmla="*/ 0 w 46"/>
                  <a:gd name="T47" fmla="*/ 28 h 47"/>
                  <a:gd name="T48" fmla="*/ 0 w 46"/>
                  <a:gd name="T49" fmla="*/ 24 h 47"/>
                  <a:gd name="T50" fmla="*/ 0 w 46"/>
                  <a:gd name="T51" fmla="*/ 18 h 47"/>
                  <a:gd name="T52" fmla="*/ 1 w 46"/>
                  <a:gd name="T53" fmla="*/ 15 h 47"/>
                  <a:gd name="T54" fmla="*/ 4 w 46"/>
                  <a:gd name="T55" fmla="*/ 10 h 47"/>
                  <a:gd name="T56" fmla="*/ 7 w 46"/>
                  <a:gd name="T57" fmla="*/ 7 h 47"/>
                  <a:gd name="T58" fmla="*/ 10 w 46"/>
                  <a:gd name="T59" fmla="*/ 5 h 47"/>
                  <a:gd name="T60" fmla="*/ 14 w 46"/>
                  <a:gd name="T61" fmla="*/ 2 h 47"/>
                  <a:gd name="T62" fmla="*/ 18 w 46"/>
                  <a:gd name="T63" fmla="*/ 1 h 47"/>
                  <a:gd name="T64" fmla="*/ 23 w 46"/>
                  <a:gd name="T6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32"/>
              <p:cNvSpPr>
                <a:spLocks/>
              </p:cNvSpPr>
              <p:nvPr/>
            </p:nvSpPr>
            <p:spPr bwMode="auto">
              <a:xfrm>
                <a:off x="3224213" y="387350"/>
                <a:ext cx="7938" cy="7938"/>
              </a:xfrm>
              <a:custGeom>
                <a:avLst/>
                <a:gdLst>
                  <a:gd name="T0" fmla="*/ 15 w 30"/>
                  <a:gd name="T1" fmla="*/ 0 h 31"/>
                  <a:gd name="T2" fmla="*/ 18 w 30"/>
                  <a:gd name="T3" fmla="*/ 0 h 31"/>
                  <a:gd name="T4" fmla="*/ 20 w 30"/>
                  <a:gd name="T5" fmla="*/ 1 h 31"/>
                  <a:gd name="T6" fmla="*/ 24 w 30"/>
                  <a:gd name="T7" fmla="*/ 2 h 31"/>
                  <a:gd name="T8" fmla="*/ 26 w 30"/>
                  <a:gd name="T9" fmla="*/ 4 h 31"/>
                  <a:gd name="T10" fmla="*/ 27 w 30"/>
                  <a:gd name="T11" fmla="*/ 7 h 31"/>
                  <a:gd name="T12" fmla="*/ 29 w 30"/>
                  <a:gd name="T13" fmla="*/ 9 h 31"/>
                  <a:gd name="T14" fmla="*/ 29 w 30"/>
                  <a:gd name="T15" fmla="*/ 11 h 31"/>
                  <a:gd name="T16" fmla="*/ 30 w 30"/>
                  <a:gd name="T17" fmla="*/ 15 h 31"/>
                  <a:gd name="T18" fmla="*/ 29 w 30"/>
                  <a:gd name="T19" fmla="*/ 18 h 31"/>
                  <a:gd name="T20" fmla="*/ 29 w 30"/>
                  <a:gd name="T21" fmla="*/ 20 h 31"/>
                  <a:gd name="T22" fmla="*/ 27 w 30"/>
                  <a:gd name="T23" fmla="*/ 24 h 31"/>
                  <a:gd name="T24" fmla="*/ 26 w 30"/>
                  <a:gd name="T25" fmla="*/ 26 h 31"/>
                  <a:gd name="T26" fmla="*/ 24 w 30"/>
                  <a:gd name="T27" fmla="*/ 27 h 31"/>
                  <a:gd name="T28" fmla="*/ 20 w 30"/>
                  <a:gd name="T29" fmla="*/ 28 h 31"/>
                  <a:gd name="T30" fmla="*/ 18 w 30"/>
                  <a:gd name="T31" fmla="*/ 30 h 31"/>
                  <a:gd name="T32" fmla="*/ 15 w 30"/>
                  <a:gd name="T33" fmla="*/ 31 h 31"/>
                  <a:gd name="T34" fmla="*/ 11 w 30"/>
                  <a:gd name="T35" fmla="*/ 30 h 31"/>
                  <a:gd name="T36" fmla="*/ 9 w 30"/>
                  <a:gd name="T37" fmla="*/ 28 h 31"/>
                  <a:gd name="T38" fmla="*/ 7 w 30"/>
                  <a:gd name="T39" fmla="*/ 27 h 31"/>
                  <a:gd name="T40" fmla="*/ 4 w 30"/>
                  <a:gd name="T41" fmla="*/ 26 h 31"/>
                  <a:gd name="T42" fmla="*/ 2 w 30"/>
                  <a:gd name="T43" fmla="*/ 24 h 31"/>
                  <a:gd name="T44" fmla="*/ 1 w 30"/>
                  <a:gd name="T45" fmla="*/ 20 h 31"/>
                  <a:gd name="T46" fmla="*/ 0 w 30"/>
                  <a:gd name="T47" fmla="*/ 18 h 31"/>
                  <a:gd name="T48" fmla="*/ 0 w 30"/>
                  <a:gd name="T49" fmla="*/ 15 h 31"/>
                  <a:gd name="T50" fmla="*/ 0 w 30"/>
                  <a:gd name="T51" fmla="*/ 11 h 31"/>
                  <a:gd name="T52" fmla="*/ 1 w 30"/>
                  <a:gd name="T53" fmla="*/ 9 h 31"/>
                  <a:gd name="T54" fmla="*/ 2 w 30"/>
                  <a:gd name="T55" fmla="*/ 7 h 31"/>
                  <a:gd name="T56" fmla="*/ 4 w 30"/>
                  <a:gd name="T57" fmla="*/ 4 h 31"/>
                  <a:gd name="T58" fmla="*/ 7 w 30"/>
                  <a:gd name="T59" fmla="*/ 2 h 31"/>
                  <a:gd name="T60" fmla="*/ 9 w 30"/>
                  <a:gd name="T61" fmla="*/ 1 h 31"/>
                  <a:gd name="T62" fmla="*/ 11 w 30"/>
                  <a:gd name="T63" fmla="*/ 0 h 31"/>
                  <a:gd name="T64" fmla="*/ 15 w 30"/>
                  <a:gd name="T6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88" name="Picture Placeholder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9" r="30479"/>
          <a:stretch>
            <a:fillRect/>
          </a:stretch>
        </p:blipFill>
        <p:spPr>
          <a:xfrm>
            <a:off x="5253348" y="2510676"/>
            <a:ext cx="1719553" cy="2938874"/>
          </a:xfrm>
          <a:prstGeom prst="rect">
            <a:avLst/>
          </a:prstGeom>
        </p:spPr>
      </p:pic>
      <p:sp>
        <p:nvSpPr>
          <p:cNvPr id="189" name="Oval 188"/>
          <p:cNvSpPr/>
          <p:nvPr/>
        </p:nvSpPr>
        <p:spPr>
          <a:xfrm>
            <a:off x="6311917" y="1459888"/>
            <a:ext cx="637808" cy="637808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0" name="Elbow Connector 189"/>
          <p:cNvCxnSpPr>
            <a:cxnSpLocks/>
            <a:stCxn id="189" idx="6"/>
          </p:cNvCxnSpPr>
          <p:nvPr/>
        </p:nvCxnSpPr>
        <p:spPr>
          <a:xfrm>
            <a:off x="6949725" y="1778792"/>
            <a:ext cx="936565" cy="6967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4829638" y="2174924"/>
            <a:ext cx="637808" cy="637808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2" name="Straight Connector 191"/>
          <p:cNvCxnSpPr>
            <a:cxnSpLocks/>
            <a:stCxn id="191" idx="2"/>
          </p:cNvCxnSpPr>
          <p:nvPr/>
        </p:nvCxnSpPr>
        <p:spPr>
          <a:xfrm flipH="1">
            <a:off x="4308074" y="2493828"/>
            <a:ext cx="5215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5777096" y="5396366"/>
            <a:ext cx="637808" cy="637808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4" name="Straight Connector 193"/>
          <p:cNvCxnSpPr>
            <a:cxnSpLocks/>
            <a:stCxn id="193" idx="2"/>
          </p:cNvCxnSpPr>
          <p:nvPr/>
        </p:nvCxnSpPr>
        <p:spPr>
          <a:xfrm flipH="1">
            <a:off x="4308075" y="5715270"/>
            <a:ext cx="14690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546729" y="2040186"/>
            <a:ext cx="1293712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b="1" dirty="0">
                <a:latin typeface="+mj-lt"/>
              </a:rPr>
              <a:t>Product owner  </a:t>
            </a:r>
          </a:p>
        </p:txBody>
      </p:sp>
      <p:sp>
        <p:nvSpPr>
          <p:cNvPr id="205" name="Oval 204"/>
          <p:cNvSpPr/>
          <p:nvPr/>
        </p:nvSpPr>
        <p:spPr>
          <a:xfrm>
            <a:off x="3710920" y="4876989"/>
            <a:ext cx="467360" cy="467360"/>
          </a:xfrm>
          <a:prstGeom prst="ellipse">
            <a:avLst/>
          </a:prstGeom>
          <a:solidFill>
            <a:srgbClr val="635C5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8010017" y="2216622"/>
            <a:ext cx="467360" cy="467360"/>
          </a:xfrm>
          <a:prstGeom prst="ellipse">
            <a:avLst/>
          </a:prstGeom>
          <a:solidFill>
            <a:srgbClr val="C856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8F93D30-1C18-49CC-9B73-9360B5D87251}"/>
              </a:ext>
            </a:extLst>
          </p:cNvPr>
          <p:cNvGrpSpPr/>
          <p:nvPr/>
        </p:nvGrpSpPr>
        <p:grpSpPr>
          <a:xfrm>
            <a:off x="3828817" y="1936503"/>
            <a:ext cx="467360" cy="467360"/>
            <a:chOff x="3710920" y="1659992"/>
            <a:chExt cx="467360" cy="467360"/>
          </a:xfrm>
        </p:grpSpPr>
        <p:sp>
          <p:nvSpPr>
            <p:cNvPr id="4" name="Oval 3"/>
            <p:cNvSpPr/>
            <p:nvPr/>
          </p:nvSpPr>
          <p:spPr>
            <a:xfrm>
              <a:off x="3710920" y="1659992"/>
              <a:ext cx="467360" cy="467360"/>
            </a:xfrm>
            <a:prstGeom prst="ellipse">
              <a:avLst/>
            </a:prstGeom>
            <a:solidFill>
              <a:srgbClr val="C8566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3832277" y="1780725"/>
              <a:ext cx="224646" cy="225894"/>
              <a:chOff x="3746500" y="1360488"/>
              <a:chExt cx="285750" cy="287338"/>
            </a:xfrm>
            <a:solidFill>
              <a:schemeClr val="bg1"/>
            </a:solidFill>
          </p:grpSpPr>
          <p:sp>
            <p:nvSpPr>
              <p:cNvPr id="209" name="Freeform 122"/>
              <p:cNvSpPr>
                <a:spLocks noEditPoints="1"/>
              </p:cNvSpPr>
              <p:nvPr/>
            </p:nvSpPr>
            <p:spPr bwMode="auto">
              <a:xfrm>
                <a:off x="3798888" y="1552575"/>
                <a:ext cx="66675" cy="66675"/>
              </a:xfrm>
              <a:custGeom>
                <a:avLst/>
                <a:gdLst>
                  <a:gd name="T0" fmla="*/ 90 w 210"/>
                  <a:gd name="T1" fmla="*/ 179 h 210"/>
                  <a:gd name="T2" fmla="*/ 68 w 210"/>
                  <a:gd name="T3" fmla="*/ 171 h 210"/>
                  <a:gd name="T4" fmla="*/ 51 w 210"/>
                  <a:gd name="T5" fmla="*/ 158 h 210"/>
                  <a:gd name="T6" fmla="*/ 38 w 210"/>
                  <a:gd name="T7" fmla="*/ 140 h 210"/>
                  <a:gd name="T8" fmla="*/ 31 w 210"/>
                  <a:gd name="T9" fmla="*/ 120 h 210"/>
                  <a:gd name="T10" fmla="*/ 30 w 210"/>
                  <a:gd name="T11" fmla="*/ 97 h 210"/>
                  <a:gd name="T12" fmla="*/ 35 w 210"/>
                  <a:gd name="T13" fmla="*/ 76 h 210"/>
                  <a:gd name="T14" fmla="*/ 47 w 210"/>
                  <a:gd name="T15" fmla="*/ 57 h 210"/>
                  <a:gd name="T16" fmla="*/ 63 w 210"/>
                  <a:gd name="T17" fmla="*/ 43 h 210"/>
                  <a:gd name="T18" fmla="*/ 82 w 210"/>
                  <a:gd name="T19" fmla="*/ 33 h 210"/>
                  <a:gd name="T20" fmla="*/ 105 w 210"/>
                  <a:gd name="T21" fmla="*/ 30 h 210"/>
                  <a:gd name="T22" fmla="*/ 127 w 210"/>
                  <a:gd name="T23" fmla="*/ 33 h 210"/>
                  <a:gd name="T24" fmla="*/ 147 w 210"/>
                  <a:gd name="T25" fmla="*/ 43 h 210"/>
                  <a:gd name="T26" fmla="*/ 163 w 210"/>
                  <a:gd name="T27" fmla="*/ 57 h 210"/>
                  <a:gd name="T28" fmla="*/ 175 w 210"/>
                  <a:gd name="T29" fmla="*/ 76 h 210"/>
                  <a:gd name="T30" fmla="*/ 180 w 210"/>
                  <a:gd name="T31" fmla="*/ 97 h 210"/>
                  <a:gd name="T32" fmla="*/ 179 w 210"/>
                  <a:gd name="T33" fmla="*/ 120 h 210"/>
                  <a:gd name="T34" fmla="*/ 171 w 210"/>
                  <a:gd name="T35" fmla="*/ 140 h 210"/>
                  <a:gd name="T36" fmla="*/ 159 w 210"/>
                  <a:gd name="T37" fmla="*/ 158 h 210"/>
                  <a:gd name="T38" fmla="*/ 140 w 210"/>
                  <a:gd name="T39" fmla="*/ 171 h 210"/>
                  <a:gd name="T40" fmla="*/ 120 w 210"/>
                  <a:gd name="T41" fmla="*/ 179 h 210"/>
                  <a:gd name="T42" fmla="*/ 105 w 210"/>
                  <a:gd name="T43" fmla="*/ 180 h 210"/>
                  <a:gd name="T44" fmla="*/ 84 w 210"/>
                  <a:gd name="T45" fmla="*/ 2 h 210"/>
                  <a:gd name="T46" fmla="*/ 55 w 210"/>
                  <a:gd name="T47" fmla="*/ 13 h 210"/>
                  <a:gd name="T48" fmla="*/ 30 w 210"/>
                  <a:gd name="T49" fmla="*/ 31 h 210"/>
                  <a:gd name="T50" fmla="*/ 13 w 210"/>
                  <a:gd name="T51" fmla="*/ 54 h 210"/>
                  <a:gd name="T52" fmla="*/ 2 w 210"/>
                  <a:gd name="T53" fmla="*/ 83 h 210"/>
                  <a:gd name="T54" fmla="*/ 0 w 210"/>
                  <a:gd name="T55" fmla="*/ 116 h 210"/>
                  <a:gd name="T56" fmla="*/ 7 w 210"/>
                  <a:gd name="T57" fmla="*/ 146 h 210"/>
                  <a:gd name="T58" fmla="*/ 23 w 210"/>
                  <a:gd name="T59" fmla="*/ 171 h 210"/>
                  <a:gd name="T60" fmla="*/ 46 w 210"/>
                  <a:gd name="T61" fmla="*/ 192 h 210"/>
                  <a:gd name="T62" fmla="*/ 74 w 210"/>
                  <a:gd name="T63" fmla="*/ 206 h 210"/>
                  <a:gd name="T64" fmla="*/ 105 w 210"/>
                  <a:gd name="T65" fmla="*/ 210 h 210"/>
                  <a:gd name="T66" fmla="*/ 136 w 210"/>
                  <a:gd name="T67" fmla="*/ 206 h 210"/>
                  <a:gd name="T68" fmla="*/ 164 w 210"/>
                  <a:gd name="T69" fmla="*/ 192 h 210"/>
                  <a:gd name="T70" fmla="*/ 186 w 210"/>
                  <a:gd name="T71" fmla="*/ 171 h 210"/>
                  <a:gd name="T72" fmla="*/ 201 w 210"/>
                  <a:gd name="T73" fmla="*/ 146 h 210"/>
                  <a:gd name="T74" fmla="*/ 210 w 210"/>
                  <a:gd name="T75" fmla="*/ 116 h 210"/>
                  <a:gd name="T76" fmla="*/ 208 w 210"/>
                  <a:gd name="T77" fmla="*/ 83 h 210"/>
                  <a:gd name="T78" fmla="*/ 197 w 210"/>
                  <a:gd name="T79" fmla="*/ 54 h 210"/>
                  <a:gd name="T80" fmla="*/ 179 w 210"/>
                  <a:gd name="T81" fmla="*/ 31 h 210"/>
                  <a:gd name="T82" fmla="*/ 155 w 210"/>
                  <a:gd name="T83" fmla="*/ 13 h 210"/>
                  <a:gd name="T84" fmla="*/ 126 w 210"/>
                  <a:gd name="T85" fmla="*/ 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0" h="210">
                    <a:moveTo>
                      <a:pt x="105" y="180"/>
                    </a:moveTo>
                    <a:lnTo>
                      <a:pt x="97" y="180"/>
                    </a:lnTo>
                    <a:lnTo>
                      <a:pt x="90" y="179"/>
                    </a:lnTo>
                    <a:lnTo>
                      <a:pt x="82" y="177"/>
                    </a:lnTo>
                    <a:lnTo>
                      <a:pt x="76" y="175"/>
                    </a:lnTo>
                    <a:lnTo>
                      <a:pt x="68" y="171"/>
                    </a:lnTo>
                    <a:lnTo>
                      <a:pt x="63" y="167"/>
                    </a:lnTo>
                    <a:lnTo>
                      <a:pt x="57" y="163"/>
                    </a:lnTo>
                    <a:lnTo>
                      <a:pt x="51" y="158"/>
                    </a:lnTo>
                    <a:lnTo>
                      <a:pt x="47" y="153"/>
                    </a:lnTo>
                    <a:lnTo>
                      <a:pt x="43" y="147"/>
                    </a:lnTo>
                    <a:lnTo>
                      <a:pt x="38" y="140"/>
                    </a:lnTo>
                    <a:lnTo>
                      <a:pt x="35" y="134"/>
                    </a:lnTo>
                    <a:lnTo>
                      <a:pt x="33" y="127"/>
                    </a:lnTo>
                    <a:lnTo>
                      <a:pt x="31" y="120"/>
                    </a:lnTo>
                    <a:lnTo>
                      <a:pt x="30" y="112"/>
                    </a:lnTo>
                    <a:lnTo>
                      <a:pt x="30" y="105"/>
                    </a:lnTo>
                    <a:lnTo>
                      <a:pt x="30" y="97"/>
                    </a:lnTo>
                    <a:lnTo>
                      <a:pt x="31" y="90"/>
                    </a:lnTo>
                    <a:lnTo>
                      <a:pt x="33" y="82"/>
                    </a:lnTo>
                    <a:lnTo>
                      <a:pt x="35" y="76"/>
                    </a:lnTo>
                    <a:lnTo>
                      <a:pt x="38" y="69"/>
                    </a:lnTo>
                    <a:lnTo>
                      <a:pt x="43" y="63"/>
                    </a:lnTo>
                    <a:lnTo>
                      <a:pt x="47" y="57"/>
                    </a:lnTo>
                    <a:lnTo>
                      <a:pt x="51" y="51"/>
                    </a:lnTo>
                    <a:lnTo>
                      <a:pt x="57" y="47"/>
                    </a:lnTo>
                    <a:lnTo>
                      <a:pt x="63" y="43"/>
                    </a:lnTo>
                    <a:lnTo>
                      <a:pt x="68" y="38"/>
                    </a:lnTo>
                    <a:lnTo>
                      <a:pt x="76" y="35"/>
                    </a:lnTo>
                    <a:lnTo>
                      <a:pt x="82" y="33"/>
                    </a:lnTo>
                    <a:lnTo>
                      <a:pt x="90" y="31"/>
                    </a:lnTo>
                    <a:lnTo>
                      <a:pt x="97" y="30"/>
                    </a:lnTo>
                    <a:lnTo>
                      <a:pt x="105" y="30"/>
                    </a:lnTo>
                    <a:lnTo>
                      <a:pt x="112" y="30"/>
                    </a:lnTo>
                    <a:lnTo>
                      <a:pt x="120" y="31"/>
                    </a:lnTo>
                    <a:lnTo>
                      <a:pt x="127" y="33"/>
                    </a:lnTo>
                    <a:lnTo>
                      <a:pt x="134" y="35"/>
                    </a:lnTo>
                    <a:lnTo>
                      <a:pt x="140" y="38"/>
                    </a:lnTo>
                    <a:lnTo>
                      <a:pt x="147" y="43"/>
                    </a:lnTo>
                    <a:lnTo>
                      <a:pt x="153" y="47"/>
                    </a:lnTo>
                    <a:lnTo>
                      <a:pt x="159" y="51"/>
                    </a:lnTo>
                    <a:lnTo>
                      <a:pt x="163" y="57"/>
                    </a:lnTo>
                    <a:lnTo>
                      <a:pt x="167" y="63"/>
                    </a:lnTo>
                    <a:lnTo>
                      <a:pt x="171" y="69"/>
                    </a:lnTo>
                    <a:lnTo>
                      <a:pt x="175" y="76"/>
                    </a:lnTo>
                    <a:lnTo>
                      <a:pt x="177" y="82"/>
                    </a:lnTo>
                    <a:lnTo>
                      <a:pt x="179" y="90"/>
                    </a:lnTo>
                    <a:lnTo>
                      <a:pt x="180" y="97"/>
                    </a:lnTo>
                    <a:lnTo>
                      <a:pt x="180" y="105"/>
                    </a:lnTo>
                    <a:lnTo>
                      <a:pt x="180" y="112"/>
                    </a:lnTo>
                    <a:lnTo>
                      <a:pt x="179" y="120"/>
                    </a:lnTo>
                    <a:lnTo>
                      <a:pt x="177" y="127"/>
                    </a:lnTo>
                    <a:lnTo>
                      <a:pt x="175" y="134"/>
                    </a:lnTo>
                    <a:lnTo>
                      <a:pt x="171" y="140"/>
                    </a:lnTo>
                    <a:lnTo>
                      <a:pt x="167" y="147"/>
                    </a:lnTo>
                    <a:lnTo>
                      <a:pt x="163" y="153"/>
                    </a:lnTo>
                    <a:lnTo>
                      <a:pt x="159" y="158"/>
                    </a:lnTo>
                    <a:lnTo>
                      <a:pt x="153" y="163"/>
                    </a:lnTo>
                    <a:lnTo>
                      <a:pt x="147" y="167"/>
                    </a:lnTo>
                    <a:lnTo>
                      <a:pt x="140" y="171"/>
                    </a:lnTo>
                    <a:lnTo>
                      <a:pt x="134" y="175"/>
                    </a:lnTo>
                    <a:lnTo>
                      <a:pt x="127" y="177"/>
                    </a:lnTo>
                    <a:lnTo>
                      <a:pt x="120" y="179"/>
                    </a:lnTo>
                    <a:lnTo>
                      <a:pt x="112" y="180"/>
                    </a:lnTo>
                    <a:lnTo>
                      <a:pt x="105" y="180"/>
                    </a:lnTo>
                    <a:lnTo>
                      <a:pt x="105" y="180"/>
                    </a:lnTo>
                    <a:close/>
                    <a:moveTo>
                      <a:pt x="105" y="0"/>
                    </a:moveTo>
                    <a:lnTo>
                      <a:pt x="94" y="0"/>
                    </a:lnTo>
                    <a:lnTo>
                      <a:pt x="84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3"/>
                    </a:lnTo>
                    <a:lnTo>
                      <a:pt x="46" y="18"/>
                    </a:lnTo>
                    <a:lnTo>
                      <a:pt x="37" y="23"/>
                    </a:lnTo>
                    <a:lnTo>
                      <a:pt x="30" y="31"/>
                    </a:lnTo>
                    <a:lnTo>
                      <a:pt x="23" y="38"/>
                    </a:lnTo>
                    <a:lnTo>
                      <a:pt x="17" y="46"/>
                    </a:lnTo>
                    <a:lnTo>
                      <a:pt x="13" y="54"/>
                    </a:lnTo>
                    <a:lnTo>
                      <a:pt x="7" y="64"/>
                    </a:lnTo>
                    <a:lnTo>
                      <a:pt x="4" y="74"/>
                    </a:lnTo>
                    <a:lnTo>
                      <a:pt x="2" y="83"/>
                    </a:lnTo>
                    <a:lnTo>
                      <a:pt x="0" y="94"/>
                    </a:lnTo>
                    <a:lnTo>
                      <a:pt x="0" y="105"/>
                    </a:lnTo>
                    <a:lnTo>
                      <a:pt x="0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7" y="146"/>
                    </a:lnTo>
                    <a:lnTo>
                      <a:pt x="13" y="155"/>
                    </a:lnTo>
                    <a:lnTo>
                      <a:pt x="17" y="164"/>
                    </a:lnTo>
                    <a:lnTo>
                      <a:pt x="23" y="171"/>
                    </a:lnTo>
                    <a:lnTo>
                      <a:pt x="30" y="179"/>
                    </a:lnTo>
                    <a:lnTo>
                      <a:pt x="37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6"/>
                    </a:lnTo>
                    <a:lnTo>
                      <a:pt x="84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6" y="208"/>
                    </a:lnTo>
                    <a:lnTo>
                      <a:pt x="136" y="206"/>
                    </a:lnTo>
                    <a:lnTo>
                      <a:pt x="146" y="201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79" y="179"/>
                    </a:lnTo>
                    <a:lnTo>
                      <a:pt x="186" y="171"/>
                    </a:lnTo>
                    <a:lnTo>
                      <a:pt x="192" y="164"/>
                    </a:lnTo>
                    <a:lnTo>
                      <a:pt x="197" y="155"/>
                    </a:lnTo>
                    <a:lnTo>
                      <a:pt x="201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94"/>
                    </a:lnTo>
                    <a:lnTo>
                      <a:pt x="208" y="83"/>
                    </a:lnTo>
                    <a:lnTo>
                      <a:pt x="206" y="74"/>
                    </a:lnTo>
                    <a:lnTo>
                      <a:pt x="201" y="64"/>
                    </a:lnTo>
                    <a:lnTo>
                      <a:pt x="197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1"/>
                    </a:lnTo>
                    <a:lnTo>
                      <a:pt x="171" y="23"/>
                    </a:lnTo>
                    <a:lnTo>
                      <a:pt x="164" y="18"/>
                    </a:lnTo>
                    <a:lnTo>
                      <a:pt x="155" y="13"/>
                    </a:lnTo>
                    <a:lnTo>
                      <a:pt x="146" y="7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6" y="0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23"/>
              <p:cNvSpPr>
                <a:spLocks/>
              </p:cNvSpPr>
              <p:nvPr/>
            </p:nvSpPr>
            <p:spPr bwMode="auto">
              <a:xfrm>
                <a:off x="3822700" y="1571625"/>
                <a:ext cx="23813" cy="28575"/>
              </a:xfrm>
              <a:custGeom>
                <a:avLst/>
                <a:gdLst>
                  <a:gd name="T0" fmla="*/ 0 w 75"/>
                  <a:gd name="T1" fmla="*/ 90 h 90"/>
                  <a:gd name="T2" fmla="*/ 75 w 75"/>
                  <a:gd name="T3" fmla="*/ 45 h 90"/>
                  <a:gd name="T4" fmla="*/ 0 w 75"/>
                  <a:gd name="T5" fmla="*/ 0 h 90"/>
                  <a:gd name="T6" fmla="*/ 0 w 75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90">
                    <a:moveTo>
                      <a:pt x="0" y="90"/>
                    </a:moveTo>
                    <a:lnTo>
                      <a:pt x="75" y="45"/>
                    </a:lnTo>
                    <a:lnTo>
                      <a:pt x="0" y="0"/>
                    </a:lnTo>
                    <a:lnTo>
                      <a:pt x="0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124"/>
              <p:cNvSpPr>
                <a:spLocks noChangeArrowheads="1"/>
              </p:cNvSpPr>
              <p:nvPr/>
            </p:nvSpPr>
            <p:spPr bwMode="auto">
              <a:xfrm>
                <a:off x="3779838" y="1493838"/>
                <a:ext cx="28575" cy="9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125"/>
              <p:cNvSpPr>
                <a:spLocks noChangeArrowheads="1"/>
              </p:cNvSpPr>
              <p:nvPr/>
            </p:nvSpPr>
            <p:spPr bwMode="auto">
              <a:xfrm>
                <a:off x="3779838" y="1474788"/>
                <a:ext cx="28575" cy="9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Rectangle 126"/>
              <p:cNvSpPr>
                <a:spLocks noChangeArrowheads="1"/>
              </p:cNvSpPr>
              <p:nvPr/>
            </p:nvSpPr>
            <p:spPr bwMode="auto">
              <a:xfrm>
                <a:off x="3779838" y="1455738"/>
                <a:ext cx="28575" cy="9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127"/>
              <p:cNvSpPr>
                <a:spLocks noChangeArrowheads="1"/>
              </p:cNvSpPr>
              <p:nvPr/>
            </p:nvSpPr>
            <p:spPr bwMode="auto">
              <a:xfrm>
                <a:off x="3817938" y="1493838"/>
                <a:ext cx="28575" cy="9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128"/>
              <p:cNvSpPr>
                <a:spLocks noChangeArrowheads="1"/>
              </p:cNvSpPr>
              <p:nvPr/>
            </p:nvSpPr>
            <p:spPr bwMode="auto">
              <a:xfrm>
                <a:off x="3817938" y="1474788"/>
                <a:ext cx="28575" cy="9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129"/>
              <p:cNvSpPr>
                <a:spLocks noChangeArrowheads="1"/>
              </p:cNvSpPr>
              <p:nvPr/>
            </p:nvSpPr>
            <p:spPr bwMode="auto">
              <a:xfrm>
                <a:off x="3817938" y="1455738"/>
                <a:ext cx="28575" cy="9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Rectangle 130"/>
              <p:cNvSpPr>
                <a:spLocks noChangeArrowheads="1"/>
              </p:cNvSpPr>
              <p:nvPr/>
            </p:nvSpPr>
            <p:spPr bwMode="auto">
              <a:xfrm>
                <a:off x="3856038" y="1493838"/>
                <a:ext cx="28575" cy="9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131"/>
              <p:cNvSpPr>
                <a:spLocks noChangeArrowheads="1"/>
              </p:cNvSpPr>
              <p:nvPr/>
            </p:nvSpPr>
            <p:spPr bwMode="auto">
              <a:xfrm>
                <a:off x="3856038" y="1474788"/>
                <a:ext cx="28575" cy="9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132"/>
              <p:cNvSpPr>
                <a:spLocks noChangeArrowheads="1"/>
              </p:cNvSpPr>
              <p:nvPr/>
            </p:nvSpPr>
            <p:spPr bwMode="auto">
              <a:xfrm>
                <a:off x="3856038" y="1455738"/>
                <a:ext cx="28575" cy="9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133"/>
              <p:cNvSpPr>
                <a:spLocks noChangeArrowheads="1"/>
              </p:cNvSpPr>
              <p:nvPr/>
            </p:nvSpPr>
            <p:spPr bwMode="auto">
              <a:xfrm>
                <a:off x="3779838" y="1436688"/>
                <a:ext cx="28575" cy="9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134"/>
              <p:cNvSpPr>
                <a:spLocks noChangeArrowheads="1"/>
              </p:cNvSpPr>
              <p:nvPr/>
            </p:nvSpPr>
            <p:spPr bwMode="auto">
              <a:xfrm>
                <a:off x="3856038" y="1436688"/>
                <a:ext cx="28575" cy="9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135"/>
              <p:cNvSpPr>
                <a:spLocks noChangeArrowheads="1"/>
              </p:cNvSpPr>
              <p:nvPr/>
            </p:nvSpPr>
            <p:spPr bwMode="auto">
              <a:xfrm>
                <a:off x="3779838" y="1417638"/>
                <a:ext cx="28575" cy="9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36"/>
              <p:cNvSpPr>
                <a:spLocks noEditPoints="1"/>
              </p:cNvSpPr>
              <p:nvPr/>
            </p:nvSpPr>
            <p:spPr bwMode="auto">
              <a:xfrm>
                <a:off x="3746500" y="1360488"/>
                <a:ext cx="285750" cy="287338"/>
              </a:xfrm>
              <a:custGeom>
                <a:avLst/>
                <a:gdLst>
                  <a:gd name="T0" fmla="*/ 860 w 903"/>
                  <a:gd name="T1" fmla="*/ 417 h 903"/>
                  <a:gd name="T2" fmla="*/ 827 w 903"/>
                  <a:gd name="T3" fmla="*/ 417 h 903"/>
                  <a:gd name="T4" fmla="*/ 813 w 903"/>
                  <a:gd name="T5" fmla="*/ 271 h 903"/>
                  <a:gd name="T6" fmla="*/ 831 w 903"/>
                  <a:gd name="T7" fmla="*/ 243 h 903"/>
                  <a:gd name="T8" fmla="*/ 864 w 903"/>
                  <a:gd name="T9" fmla="*/ 250 h 903"/>
                  <a:gd name="T10" fmla="*/ 466 w 903"/>
                  <a:gd name="T11" fmla="*/ 873 h 903"/>
                  <a:gd name="T12" fmla="*/ 38 w 903"/>
                  <a:gd name="T13" fmla="*/ 854 h 903"/>
                  <a:gd name="T14" fmla="*/ 511 w 903"/>
                  <a:gd name="T15" fmla="*/ 828 h 903"/>
                  <a:gd name="T16" fmla="*/ 484 w 903"/>
                  <a:gd name="T17" fmla="*/ 870 h 903"/>
                  <a:gd name="T18" fmla="*/ 484 w 903"/>
                  <a:gd name="T19" fmla="*/ 34 h 903"/>
                  <a:gd name="T20" fmla="*/ 511 w 903"/>
                  <a:gd name="T21" fmla="*/ 76 h 903"/>
                  <a:gd name="T22" fmla="*/ 38 w 903"/>
                  <a:gd name="T23" fmla="*/ 50 h 903"/>
                  <a:gd name="T24" fmla="*/ 753 w 903"/>
                  <a:gd name="T25" fmla="*/ 331 h 903"/>
                  <a:gd name="T26" fmla="*/ 771 w 903"/>
                  <a:gd name="T27" fmla="*/ 296 h 903"/>
                  <a:gd name="T28" fmla="*/ 765 w 903"/>
                  <a:gd name="T29" fmla="*/ 362 h 903"/>
                  <a:gd name="T30" fmla="*/ 753 w 903"/>
                  <a:gd name="T31" fmla="*/ 331 h 903"/>
                  <a:gd name="T32" fmla="*/ 798 w 903"/>
                  <a:gd name="T33" fmla="*/ 232 h 903"/>
                  <a:gd name="T34" fmla="*/ 765 w 903"/>
                  <a:gd name="T35" fmla="*/ 264 h 903"/>
                  <a:gd name="T36" fmla="*/ 736 w 903"/>
                  <a:gd name="T37" fmla="*/ 288 h 903"/>
                  <a:gd name="T38" fmla="*/ 722 w 903"/>
                  <a:gd name="T39" fmla="*/ 325 h 903"/>
                  <a:gd name="T40" fmla="*/ 730 w 903"/>
                  <a:gd name="T41" fmla="*/ 364 h 903"/>
                  <a:gd name="T42" fmla="*/ 755 w 903"/>
                  <a:gd name="T43" fmla="*/ 392 h 903"/>
                  <a:gd name="T44" fmla="*/ 788 w 903"/>
                  <a:gd name="T45" fmla="*/ 415 h 903"/>
                  <a:gd name="T46" fmla="*/ 833 w 903"/>
                  <a:gd name="T47" fmla="*/ 451 h 903"/>
                  <a:gd name="T48" fmla="*/ 836 w 903"/>
                  <a:gd name="T49" fmla="*/ 740 h 903"/>
                  <a:gd name="T50" fmla="*/ 803 w 903"/>
                  <a:gd name="T51" fmla="*/ 780 h 903"/>
                  <a:gd name="T52" fmla="*/ 753 w 903"/>
                  <a:gd name="T53" fmla="*/ 796 h 903"/>
                  <a:gd name="T54" fmla="*/ 702 w 903"/>
                  <a:gd name="T55" fmla="*/ 780 h 903"/>
                  <a:gd name="T56" fmla="*/ 669 w 903"/>
                  <a:gd name="T57" fmla="*/ 740 h 903"/>
                  <a:gd name="T58" fmla="*/ 661 w 903"/>
                  <a:gd name="T59" fmla="*/ 185 h 903"/>
                  <a:gd name="T60" fmla="*/ 645 w 903"/>
                  <a:gd name="T61" fmla="*/ 146 h 903"/>
                  <a:gd name="T62" fmla="*/ 609 w 903"/>
                  <a:gd name="T63" fmla="*/ 121 h 903"/>
                  <a:gd name="T64" fmla="*/ 541 w 903"/>
                  <a:gd name="T65" fmla="*/ 68 h 903"/>
                  <a:gd name="T66" fmla="*/ 524 w 903"/>
                  <a:gd name="T67" fmla="*/ 28 h 903"/>
                  <a:gd name="T68" fmla="*/ 489 w 903"/>
                  <a:gd name="T69" fmla="*/ 4 h 903"/>
                  <a:gd name="T70" fmla="*/ 60 w 903"/>
                  <a:gd name="T71" fmla="*/ 2 h 903"/>
                  <a:gd name="T72" fmla="*/ 22 w 903"/>
                  <a:gd name="T73" fmla="*/ 22 h 903"/>
                  <a:gd name="T74" fmla="*/ 2 w 903"/>
                  <a:gd name="T75" fmla="*/ 60 h 903"/>
                  <a:gd name="T76" fmla="*/ 3 w 903"/>
                  <a:gd name="T77" fmla="*/ 850 h 903"/>
                  <a:gd name="T78" fmla="*/ 27 w 903"/>
                  <a:gd name="T79" fmla="*/ 886 h 903"/>
                  <a:gd name="T80" fmla="*/ 67 w 903"/>
                  <a:gd name="T81" fmla="*/ 903 h 903"/>
                  <a:gd name="T82" fmla="*/ 496 w 903"/>
                  <a:gd name="T83" fmla="*/ 898 h 903"/>
                  <a:gd name="T84" fmla="*/ 529 w 903"/>
                  <a:gd name="T85" fmla="*/ 870 h 903"/>
                  <a:gd name="T86" fmla="*/ 542 w 903"/>
                  <a:gd name="T87" fmla="*/ 828 h 903"/>
                  <a:gd name="T88" fmla="*/ 618 w 903"/>
                  <a:gd name="T89" fmla="*/ 162 h 903"/>
                  <a:gd name="T90" fmla="*/ 632 w 903"/>
                  <a:gd name="T91" fmla="*/ 717 h 903"/>
                  <a:gd name="T92" fmla="*/ 659 w 903"/>
                  <a:gd name="T93" fmla="*/ 782 h 903"/>
                  <a:gd name="T94" fmla="*/ 717 w 903"/>
                  <a:gd name="T95" fmla="*/ 820 h 903"/>
                  <a:gd name="T96" fmla="*/ 788 w 903"/>
                  <a:gd name="T97" fmla="*/ 820 h 903"/>
                  <a:gd name="T98" fmla="*/ 846 w 903"/>
                  <a:gd name="T99" fmla="*/ 782 h 903"/>
                  <a:gd name="T100" fmla="*/ 873 w 903"/>
                  <a:gd name="T101" fmla="*/ 717 h 903"/>
                  <a:gd name="T102" fmla="*/ 895 w 903"/>
                  <a:gd name="T103" fmla="*/ 421 h 903"/>
                  <a:gd name="T104" fmla="*/ 903 w 903"/>
                  <a:gd name="T105" fmla="*/ 265 h 903"/>
                  <a:gd name="T106" fmla="*/ 890 w 903"/>
                  <a:gd name="T107" fmla="*/ 233 h 903"/>
                  <a:gd name="T108" fmla="*/ 861 w 903"/>
                  <a:gd name="T109" fmla="*/ 213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03" h="903">
                    <a:moveTo>
                      <a:pt x="873" y="391"/>
                    </a:moveTo>
                    <a:lnTo>
                      <a:pt x="873" y="398"/>
                    </a:lnTo>
                    <a:lnTo>
                      <a:pt x="870" y="403"/>
                    </a:lnTo>
                    <a:lnTo>
                      <a:pt x="867" y="409"/>
                    </a:lnTo>
                    <a:lnTo>
                      <a:pt x="864" y="413"/>
                    </a:lnTo>
                    <a:lnTo>
                      <a:pt x="860" y="417"/>
                    </a:lnTo>
                    <a:lnTo>
                      <a:pt x="854" y="419"/>
                    </a:lnTo>
                    <a:lnTo>
                      <a:pt x="849" y="421"/>
                    </a:lnTo>
                    <a:lnTo>
                      <a:pt x="843" y="421"/>
                    </a:lnTo>
                    <a:lnTo>
                      <a:pt x="837" y="421"/>
                    </a:lnTo>
                    <a:lnTo>
                      <a:pt x="831" y="419"/>
                    </a:lnTo>
                    <a:lnTo>
                      <a:pt x="827" y="417"/>
                    </a:lnTo>
                    <a:lnTo>
                      <a:pt x="821" y="413"/>
                    </a:lnTo>
                    <a:lnTo>
                      <a:pt x="818" y="409"/>
                    </a:lnTo>
                    <a:lnTo>
                      <a:pt x="815" y="403"/>
                    </a:lnTo>
                    <a:lnTo>
                      <a:pt x="814" y="398"/>
                    </a:lnTo>
                    <a:lnTo>
                      <a:pt x="813" y="391"/>
                    </a:lnTo>
                    <a:lnTo>
                      <a:pt x="813" y="271"/>
                    </a:lnTo>
                    <a:lnTo>
                      <a:pt x="814" y="265"/>
                    </a:lnTo>
                    <a:lnTo>
                      <a:pt x="815" y="259"/>
                    </a:lnTo>
                    <a:lnTo>
                      <a:pt x="818" y="254"/>
                    </a:lnTo>
                    <a:lnTo>
                      <a:pt x="821" y="250"/>
                    </a:lnTo>
                    <a:lnTo>
                      <a:pt x="827" y="247"/>
                    </a:lnTo>
                    <a:lnTo>
                      <a:pt x="831" y="243"/>
                    </a:lnTo>
                    <a:lnTo>
                      <a:pt x="837" y="241"/>
                    </a:lnTo>
                    <a:lnTo>
                      <a:pt x="843" y="241"/>
                    </a:lnTo>
                    <a:lnTo>
                      <a:pt x="849" y="241"/>
                    </a:lnTo>
                    <a:lnTo>
                      <a:pt x="854" y="243"/>
                    </a:lnTo>
                    <a:lnTo>
                      <a:pt x="860" y="247"/>
                    </a:lnTo>
                    <a:lnTo>
                      <a:pt x="864" y="250"/>
                    </a:lnTo>
                    <a:lnTo>
                      <a:pt x="867" y="254"/>
                    </a:lnTo>
                    <a:lnTo>
                      <a:pt x="870" y="259"/>
                    </a:lnTo>
                    <a:lnTo>
                      <a:pt x="873" y="265"/>
                    </a:lnTo>
                    <a:lnTo>
                      <a:pt x="873" y="271"/>
                    </a:lnTo>
                    <a:lnTo>
                      <a:pt x="873" y="391"/>
                    </a:lnTo>
                    <a:close/>
                    <a:moveTo>
                      <a:pt x="466" y="873"/>
                    </a:moveTo>
                    <a:lnTo>
                      <a:pt x="75" y="873"/>
                    </a:lnTo>
                    <a:lnTo>
                      <a:pt x="66" y="872"/>
                    </a:lnTo>
                    <a:lnTo>
                      <a:pt x="58" y="870"/>
                    </a:lnTo>
                    <a:lnTo>
                      <a:pt x="50" y="866"/>
                    </a:lnTo>
                    <a:lnTo>
                      <a:pt x="44" y="860"/>
                    </a:lnTo>
                    <a:lnTo>
                      <a:pt x="38" y="854"/>
                    </a:lnTo>
                    <a:lnTo>
                      <a:pt x="34" y="846"/>
                    </a:lnTo>
                    <a:lnTo>
                      <a:pt x="31" y="838"/>
                    </a:lnTo>
                    <a:lnTo>
                      <a:pt x="30" y="828"/>
                    </a:lnTo>
                    <a:lnTo>
                      <a:pt x="30" y="543"/>
                    </a:lnTo>
                    <a:lnTo>
                      <a:pt x="511" y="543"/>
                    </a:lnTo>
                    <a:lnTo>
                      <a:pt x="511" y="828"/>
                    </a:lnTo>
                    <a:lnTo>
                      <a:pt x="511" y="838"/>
                    </a:lnTo>
                    <a:lnTo>
                      <a:pt x="508" y="846"/>
                    </a:lnTo>
                    <a:lnTo>
                      <a:pt x="504" y="854"/>
                    </a:lnTo>
                    <a:lnTo>
                      <a:pt x="498" y="860"/>
                    </a:lnTo>
                    <a:lnTo>
                      <a:pt x="492" y="866"/>
                    </a:lnTo>
                    <a:lnTo>
                      <a:pt x="484" y="870"/>
                    </a:lnTo>
                    <a:lnTo>
                      <a:pt x="476" y="872"/>
                    </a:lnTo>
                    <a:lnTo>
                      <a:pt x="466" y="873"/>
                    </a:lnTo>
                    <a:close/>
                    <a:moveTo>
                      <a:pt x="75" y="30"/>
                    </a:moveTo>
                    <a:lnTo>
                      <a:pt x="466" y="30"/>
                    </a:lnTo>
                    <a:lnTo>
                      <a:pt x="476" y="31"/>
                    </a:lnTo>
                    <a:lnTo>
                      <a:pt x="484" y="34"/>
                    </a:lnTo>
                    <a:lnTo>
                      <a:pt x="492" y="39"/>
                    </a:lnTo>
                    <a:lnTo>
                      <a:pt x="498" y="44"/>
                    </a:lnTo>
                    <a:lnTo>
                      <a:pt x="504" y="50"/>
                    </a:lnTo>
                    <a:lnTo>
                      <a:pt x="508" y="58"/>
                    </a:lnTo>
                    <a:lnTo>
                      <a:pt x="511" y="66"/>
                    </a:lnTo>
                    <a:lnTo>
                      <a:pt x="511" y="76"/>
                    </a:lnTo>
                    <a:lnTo>
                      <a:pt x="511" y="512"/>
                    </a:lnTo>
                    <a:lnTo>
                      <a:pt x="30" y="512"/>
                    </a:lnTo>
                    <a:lnTo>
                      <a:pt x="30" y="75"/>
                    </a:lnTo>
                    <a:lnTo>
                      <a:pt x="31" y="66"/>
                    </a:lnTo>
                    <a:lnTo>
                      <a:pt x="34" y="58"/>
                    </a:lnTo>
                    <a:lnTo>
                      <a:pt x="38" y="50"/>
                    </a:lnTo>
                    <a:lnTo>
                      <a:pt x="44" y="44"/>
                    </a:lnTo>
                    <a:lnTo>
                      <a:pt x="50" y="39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5" y="30"/>
                    </a:lnTo>
                    <a:close/>
                    <a:moveTo>
                      <a:pt x="753" y="331"/>
                    </a:moveTo>
                    <a:lnTo>
                      <a:pt x="754" y="324"/>
                    </a:lnTo>
                    <a:lnTo>
                      <a:pt x="755" y="317"/>
                    </a:lnTo>
                    <a:lnTo>
                      <a:pt x="758" y="311"/>
                    </a:lnTo>
                    <a:lnTo>
                      <a:pt x="761" y="306"/>
                    </a:lnTo>
                    <a:lnTo>
                      <a:pt x="765" y="300"/>
                    </a:lnTo>
                    <a:lnTo>
                      <a:pt x="771" y="296"/>
                    </a:lnTo>
                    <a:lnTo>
                      <a:pt x="776" y="292"/>
                    </a:lnTo>
                    <a:lnTo>
                      <a:pt x="783" y="290"/>
                    </a:lnTo>
                    <a:lnTo>
                      <a:pt x="783" y="374"/>
                    </a:lnTo>
                    <a:lnTo>
                      <a:pt x="776" y="371"/>
                    </a:lnTo>
                    <a:lnTo>
                      <a:pt x="771" y="368"/>
                    </a:lnTo>
                    <a:lnTo>
                      <a:pt x="765" y="362"/>
                    </a:lnTo>
                    <a:lnTo>
                      <a:pt x="761" y="358"/>
                    </a:lnTo>
                    <a:lnTo>
                      <a:pt x="758" y="352"/>
                    </a:lnTo>
                    <a:lnTo>
                      <a:pt x="755" y="345"/>
                    </a:lnTo>
                    <a:lnTo>
                      <a:pt x="754" y="339"/>
                    </a:lnTo>
                    <a:lnTo>
                      <a:pt x="753" y="331"/>
                    </a:lnTo>
                    <a:lnTo>
                      <a:pt x="753" y="331"/>
                    </a:lnTo>
                    <a:close/>
                    <a:moveTo>
                      <a:pt x="843" y="211"/>
                    </a:moveTo>
                    <a:lnTo>
                      <a:pt x="833" y="212"/>
                    </a:lnTo>
                    <a:lnTo>
                      <a:pt x="822" y="214"/>
                    </a:lnTo>
                    <a:lnTo>
                      <a:pt x="814" y="219"/>
                    </a:lnTo>
                    <a:lnTo>
                      <a:pt x="805" y="224"/>
                    </a:lnTo>
                    <a:lnTo>
                      <a:pt x="798" y="232"/>
                    </a:lnTo>
                    <a:lnTo>
                      <a:pt x="792" y="239"/>
                    </a:lnTo>
                    <a:lnTo>
                      <a:pt x="788" y="248"/>
                    </a:lnTo>
                    <a:lnTo>
                      <a:pt x="785" y="257"/>
                    </a:lnTo>
                    <a:lnTo>
                      <a:pt x="778" y="259"/>
                    </a:lnTo>
                    <a:lnTo>
                      <a:pt x="772" y="261"/>
                    </a:lnTo>
                    <a:lnTo>
                      <a:pt x="765" y="264"/>
                    </a:lnTo>
                    <a:lnTo>
                      <a:pt x="760" y="267"/>
                    </a:lnTo>
                    <a:lnTo>
                      <a:pt x="755" y="270"/>
                    </a:lnTo>
                    <a:lnTo>
                      <a:pt x="749" y="273"/>
                    </a:lnTo>
                    <a:lnTo>
                      <a:pt x="745" y="279"/>
                    </a:lnTo>
                    <a:lnTo>
                      <a:pt x="741" y="283"/>
                    </a:lnTo>
                    <a:lnTo>
                      <a:pt x="736" y="288"/>
                    </a:lnTo>
                    <a:lnTo>
                      <a:pt x="733" y="294"/>
                    </a:lnTo>
                    <a:lnTo>
                      <a:pt x="730" y="299"/>
                    </a:lnTo>
                    <a:lnTo>
                      <a:pt x="727" y="306"/>
                    </a:lnTo>
                    <a:lnTo>
                      <a:pt x="725" y="311"/>
                    </a:lnTo>
                    <a:lnTo>
                      <a:pt x="724" y="318"/>
                    </a:lnTo>
                    <a:lnTo>
                      <a:pt x="722" y="325"/>
                    </a:lnTo>
                    <a:lnTo>
                      <a:pt x="722" y="331"/>
                    </a:lnTo>
                    <a:lnTo>
                      <a:pt x="722" y="338"/>
                    </a:lnTo>
                    <a:lnTo>
                      <a:pt x="724" y="345"/>
                    </a:lnTo>
                    <a:lnTo>
                      <a:pt x="725" y="352"/>
                    </a:lnTo>
                    <a:lnTo>
                      <a:pt x="727" y="358"/>
                    </a:lnTo>
                    <a:lnTo>
                      <a:pt x="730" y="364"/>
                    </a:lnTo>
                    <a:lnTo>
                      <a:pt x="733" y="369"/>
                    </a:lnTo>
                    <a:lnTo>
                      <a:pt x="736" y="375"/>
                    </a:lnTo>
                    <a:lnTo>
                      <a:pt x="741" y="380"/>
                    </a:lnTo>
                    <a:lnTo>
                      <a:pt x="745" y="385"/>
                    </a:lnTo>
                    <a:lnTo>
                      <a:pt x="749" y="389"/>
                    </a:lnTo>
                    <a:lnTo>
                      <a:pt x="755" y="392"/>
                    </a:lnTo>
                    <a:lnTo>
                      <a:pt x="760" y="397"/>
                    </a:lnTo>
                    <a:lnTo>
                      <a:pt x="765" y="399"/>
                    </a:lnTo>
                    <a:lnTo>
                      <a:pt x="772" y="402"/>
                    </a:lnTo>
                    <a:lnTo>
                      <a:pt x="778" y="404"/>
                    </a:lnTo>
                    <a:lnTo>
                      <a:pt x="785" y="405"/>
                    </a:lnTo>
                    <a:lnTo>
                      <a:pt x="788" y="415"/>
                    </a:lnTo>
                    <a:lnTo>
                      <a:pt x="792" y="424"/>
                    </a:lnTo>
                    <a:lnTo>
                      <a:pt x="798" y="432"/>
                    </a:lnTo>
                    <a:lnTo>
                      <a:pt x="805" y="439"/>
                    </a:lnTo>
                    <a:lnTo>
                      <a:pt x="814" y="444"/>
                    </a:lnTo>
                    <a:lnTo>
                      <a:pt x="822" y="448"/>
                    </a:lnTo>
                    <a:lnTo>
                      <a:pt x="833" y="451"/>
                    </a:lnTo>
                    <a:lnTo>
                      <a:pt x="843" y="451"/>
                    </a:lnTo>
                    <a:lnTo>
                      <a:pt x="843" y="706"/>
                    </a:lnTo>
                    <a:lnTo>
                      <a:pt x="843" y="714"/>
                    </a:lnTo>
                    <a:lnTo>
                      <a:pt x="842" y="724"/>
                    </a:lnTo>
                    <a:lnTo>
                      <a:pt x="838" y="733"/>
                    </a:lnTo>
                    <a:lnTo>
                      <a:pt x="836" y="740"/>
                    </a:lnTo>
                    <a:lnTo>
                      <a:pt x="832" y="749"/>
                    </a:lnTo>
                    <a:lnTo>
                      <a:pt x="828" y="756"/>
                    </a:lnTo>
                    <a:lnTo>
                      <a:pt x="822" y="763"/>
                    </a:lnTo>
                    <a:lnTo>
                      <a:pt x="817" y="769"/>
                    </a:lnTo>
                    <a:lnTo>
                      <a:pt x="810" y="775"/>
                    </a:lnTo>
                    <a:lnTo>
                      <a:pt x="803" y="780"/>
                    </a:lnTo>
                    <a:lnTo>
                      <a:pt x="795" y="785"/>
                    </a:lnTo>
                    <a:lnTo>
                      <a:pt x="788" y="788"/>
                    </a:lnTo>
                    <a:lnTo>
                      <a:pt x="779" y="791"/>
                    </a:lnTo>
                    <a:lnTo>
                      <a:pt x="771" y="794"/>
                    </a:lnTo>
                    <a:lnTo>
                      <a:pt x="762" y="795"/>
                    </a:lnTo>
                    <a:lnTo>
                      <a:pt x="753" y="796"/>
                    </a:lnTo>
                    <a:lnTo>
                      <a:pt x="743" y="795"/>
                    </a:lnTo>
                    <a:lnTo>
                      <a:pt x="734" y="794"/>
                    </a:lnTo>
                    <a:lnTo>
                      <a:pt x="726" y="791"/>
                    </a:lnTo>
                    <a:lnTo>
                      <a:pt x="717" y="788"/>
                    </a:lnTo>
                    <a:lnTo>
                      <a:pt x="710" y="785"/>
                    </a:lnTo>
                    <a:lnTo>
                      <a:pt x="702" y="780"/>
                    </a:lnTo>
                    <a:lnTo>
                      <a:pt x="695" y="775"/>
                    </a:lnTo>
                    <a:lnTo>
                      <a:pt x="688" y="769"/>
                    </a:lnTo>
                    <a:lnTo>
                      <a:pt x="683" y="763"/>
                    </a:lnTo>
                    <a:lnTo>
                      <a:pt x="677" y="756"/>
                    </a:lnTo>
                    <a:lnTo>
                      <a:pt x="673" y="749"/>
                    </a:lnTo>
                    <a:lnTo>
                      <a:pt x="669" y="740"/>
                    </a:lnTo>
                    <a:lnTo>
                      <a:pt x="667" y="733"/>
                    </a:lnTo>
                    <a:lnTo>
                      <a:pt x="665" y="724"/>
                    </a:lnTo>
                    <a:lnTo>
                      <a:pt x="662" y="714"/>
                    </a:lnTo>
                    <a:lnTo>
                      <a:pt x="662" y="706"/>
                    </a:lnTo>
                    <a:lnTo>
                      <a:pt x="662" y="193"/>
                    </a:lnTo>
                    <a:lnTo>
                      <a:pt x="661" y="185"/>
                    </a:lnTo>
                    <a:lnTo>
                      <a:pt x="660" y="178"/>
                    </a:lnTo>
                    <a:lnTo>
                      <a:pt x="659" y="172"/>
                    </a:lnTo>
                    <a:lnTo>
                      <a:pt x="656" y="164"/>
                    </a:lnTo>
                    <a:lnTo>
                      <a:pt x="653" y="158"/>
                    </a:lnTo>
                    <a:lnTo>
                      <a:pt x="650" y="151"/>
                    </a:lnTo>
                    <a:lnTo>
                      <a:pt x="645" y="146"/>
                    </a:lnTo>
                    <a:lnTo>
                      <a:pt x="640" y="140"/>
                    </a:lnTo>
                    <a:lnTo>
                      <a:pt x="635" y="135"/>
                    </a:lnTo>
                    <a:lnTo>
                      <a:pt x="629" y="131"/>
                    </a:lnTo>
                    <a:lnTo>
                      <a:pt x="623" y="128"/>
                    </a:lnTo>
                    <a:lnTo>
                      <a:pt x="616" y="124"/>
                    </a:lnTo>
                    <a:lnTo>
                      <a:pt x="609" y="121"/>
                    </a:lnTo>
                    <a:lnTo>
                      <a:pt x="602" y="120"/>
                    </a:lnTo>
                    <a:lnTo>
                      <a:pt x="595" y="119"/>
                    </a:lnTo>
                    <a:lnTo>
                      <a:pt x="587" y="118"/>
                    </a:lnTo>
                    <a:lnTo>
                      <a:pt x="542" y="118"/>
                    </a:lnTo>
                    <a:lnTo>
                      <a:pt x="542" y="75"/>
                    </a:lnTo>
                    <a:lnTo>
                      <a:pt x="541" y="68"/>
                    </a:lnTo>
                    <a:lnTo>
                      <a:pt x="540" y="60"/>
                    </a:lnTo>
                    <a:lnTo>
                      <a:pt x="538" y="54"/>
                    </a:lnTo>
                    <a:lnTo>
                      <a:pt x="536" y="46"/>
                    </a:lnTo>
                    <a:lnTo>
                      <a:pt x="533" y="40"/>
                    </a:lnTo>
                    <a:lnTo>
                      <a:pt x="529" y="33"/>
                    </a:lnTo>
                    <a:lnTo>
                      <a:pt x="524" y="28"/>
                    </a:lnTo>
                    <a:lnTo>
                      <a:pt x="520" y="22"/>
                    </a:lnTo>
                    <a:lnTo>
                      <a:pt x="514" y="17"/>
                    </a:lnTo>
                    <a:lnTo>
                      <a:pt x="509" y="13"/>
                    </a:lnTo>
                    <a:lnTo>
                      <a:pt x="503" y="10"/>
                    </a:lnTo>
                    <a:lnTo>
                      <a:pt x="496" y="6"/>
                    </a:lnTo>
                    <a:lnTo>
                      <a:pt x="489" y="4"/>
                    </a:lnTo>
                    <a:lnTo>
                      <a:pt x="481" y="2"/>
                    </a:lnTo>
                    <a:lnTo>
                      <a:pt x="475" y="1"/>
                    </a:lnTo>
                    <a:lnTo>
                      <a:pt x="466" y="0"/>
                    </a:lnTo>
                    <a:lnTo>
                      <a:pt x="75" y="0"/>
                    </a:lnTo>
                    <a:lnTo>
                      <a:pt x="67" y="1"/>
                    </a:lnTo>
                    <a:lnTo>
                      <a:pt x="60" y="2"/>
                    </a:lnTo>
                    <a:lnTo>
                      <a:pt x="53" y="3"/>
                    </a:lnTo>
                    <a:lnTo>
                      <a:pt x="46" y="6"/>
                    </a:lnTo>
                    <a:lnTo>
                      <a:pt x="39" y="10"/>
                    </a:lnTo>
                    <a:lnTo>
                      <a:pt x="33" y="13"/>
                    </a:lnTo>
                    <a:lnTo>
                      <a:pt x="27" y="17"/>
                    </a:lnTo>
                    <a:lnTo>
                      <a:pt x="22" y="22"/>
                    </a:lnTo>
                    <a:lnTo>
                      <a:pt x="17" y="28"/>
                    </a:lnTo>
                    <a:lnTo>
                      <a:pt x="12" y="33"/>
                    </a:lnTo>
                    <a:lnTo>
                      <a:pt x="9" y="40"/>
                    </a:lnTo>
                    <a:lnTo>
                      <a:pt x="6" y="46"/>
                    </a:lnTo>
                    <a:lnTo>
                      <a:pt x="3" y="54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0" y="828"/>
                    </a:lnTo>
                    <a:lnTo>
                      <a:pt x="1" y="835"/>
                    </a:lnTo>
                    <a:lnTo>
                      <a:pt x="2" y="843"/>
                    </a:lnTo>
                    <a:lnTo>
                      <a:pt x="3" y="850"/>
                    </a:lnTo>
                    <a:lnTo>
                      <a:pt x="6" y="857"/>
                    </a:lnTo>
                    <a:lnTo>
                      <a:pt x="9" y="864"/>
                    </a:lnTo>
                    <a:lnTo>
                      <a:pt x="12" y="870"/>
                    </a:lnTo>
                    <a:lnTo>
                      <a:pt x="17" y="876"/>
                    </a:lnTo>
                    <a:lnTo>
                      <a:pt x="22" y="882"/>
                    </a:lnTo>
                    <a:lnTo>
                      <a:pt x="27" y="886"/>
                    </a:lnTo>
                    <a:lnTo>
                      <a:pt x="33" y="890"/>
                    </a:lnTo>
                    <a:lnTo>
                      <a:pt x="39" y="894"/>
                    </a:lnTo>
                    <a:lnTo>
                      <a:pt x="46" y="898"/>
                    </a:lnTo>
                    <a:lnTo>
                      <a:pt x="53" y="900"/>
                    </a:lnTo>
                    <a:lnTo>
                      <a:pt x="60" y="902"/>
                    </a:lnTo>
                    <a:lnTo>
                      <a:pt x="67" y="903"/>
                    </a:lnTo>
                    <a:lnTo>
                      <a:pt x="75" y="903"/>
                    </a:lnTo>
                    <a:lnTo>
                      <a:pt x="466" y="903"/>
                    </a:lnTo>
                    <a:lnTo>
                      <a:pt x="475" y="903"/>
                    </a:lnTo>
                    <a:lnTo>
                      <a:pt x="481" y="902"/>
                    </a:lnTo>
                    <a:lnTo>
                      <a:pt x="489" y="900"/>
                    </a:lnTo>
                    <a:lnTo>
                      <a:pt x="496" y="898"/>
                    </a:lnTo>
                    <a:lnTo>
                      <a:pt x="503" y="894"/>
                    </a:lnTo>
                    <a:lnTo>
                      <a:pt x="509" y="890"/>
                    </a:lnTo>
                    <a:lnTo>
                      <a:pt x="514" y="886"/>
                    </a:lnTo>
                    <a:lnTo>
                      <a:pt x="520" y="882"/>
                    </a:lnTo>
                    <a:lnTo>
                      <a:pt x="524" y="876"/>
                    </a:lnTo>
                    <a:lnTo>
                      <a:pt x="529" y="870"/>
                    </a:lnTo>
                    <a:lnTo>
                      <a:pt x="533" y="864"/>
                    </a:lnTo>
                    <a:lnTo>
                      <a:pt x="536" y="858"/>
                    </a:lnTo>
                    <a:lnTo>
                      <a:pt x="538" y="850"/>
                    </a:lnTo>
                    <a:lnTo>
                      <a:pt x="540" y="843"/>
                    </a:lnTo>
                    <a:lnTo>
                      <a:pt x="541" y="835"/>
                    </a:lnTo>
                    <a:lnTo>
                      <a:pt x="542" y="828"/>
                    </a:lnTo>
                    <a:lnTo>
                      <a:pt x="542" y="148"/>
                    </a:lnTo>
                    <a:lnTo>
                      <a:pt x="587" y="148"/>
                    </a:lnTo>
                    <a:lnTo>
                      <a:pt x="596" y="149"/>
                    </a:lnTo>
                    <a:lnTo>
                      <a:pt x="605" y="152"/>
                    </a:lnTo>
                    <a:lnTo>
                      <a:pt x="612" y="157"/>
                    </a:lnTo>
                    <a:lnTo>
                      <a:pt x="618" y="162"/>
                    </a:lnTo>
                    <a:lnTo>
                      <a:pt x="625" y="168"/>
                    </a:lnTo>
                    <a:lnTo>
                      <a:pt x="628" y="176"/>
                    </a:lnTo>
                    <a:lnTo>
                      <a:pt x="631" y="184"/>
                    </a:lnTo>
                    <a:lnTo>
                      <a:pt x="632" y="193"/>
                    </a:lnTo>
                    <a:lnTo>
                      <a:pt x="632" y="706"/>
                    </a:lnTo>
                    <a:lnTo>
                      <a:pt x="632" y="717"/>
                    </a:lnTo>
                    <a:lnTo>
                      <a:pt x="635" y="729"/>
                    </a:lnTo>
                    <a:lnTo>
                      <a:pt x="638" y="741"/>
                    </a:lnTo>
                    <a:lnTo>
                      <a:pt x="642" y="752"/>
                    </a:lnTo>
                    <a:lnTo>
                      <a:pt x="646" y="763"/>
                    </a:lnTo>
                    <a:lnTo>
                      <a:pt x="653" y="772"/>
                    </a:lnTo>
                    <a:lnTo>
                      <a:pt x="659" y="782"/>
                    </a:lnTo>
                    <a:lnTo>
                      <a:pt x="668" y="790"/>
                    </a:lnTo>
                    <a:lnTo>
                      <a:pt x="676" y="798"/>
                    </a:lnTo>
                    <a:lnTo>
                      <a:pt x="685" y="805"/>
                    </a:lnTo>
                    <a:lnTo>
                      <a:pt x="696" y="811"/>
                    </a:lnTo>
                    <a:lnTo>
                      <a:pt x="705" y="816"/>
                    </a:lnTo>
                    <a:lnTo>
                      <a:pt x="717" y="820"/>
                    </a:lnTo>
                    <a:lnTo>
                      <a:pt x="728" y="824"/>
                    </a:lnTo>
                    <a:lnTo>
                      <a:pt x="741" y="825"/>
                    </a:lnTo>
                    <a:lnTo>
                      <a:pt x="753" y="826"/>
                    </a:lnTo>
                    <a:lnTo>
                      <a:pt x="764" y="825"/>
                    </a:lnTo>
                    <a:lnTo>
                      <a:pt x="777" y="824"/>
                    </a:lnTo>
                    <a:lnTo>
                      <a:pt x="788" y="820"/>
                    </a:lnTo>
                    <a:lnTo>
                      <a:pt x="800" y="816"/>
                    </a:lnTo>
                    <a:lnTo>
                      <a:pt x="809" y="811"/>
                    </a:lnTo>
                    <a:lnTo>
                      <a:pt x="820" y="805"/>
                    </a:lnTo>
                    <a:lnTo>
                      <a:pt x="829" y="798"/>
                    </a:lnTo>
                    <a:lnTo>
                      <a:pt x="837" y="790"/>
                    </a:lnTo>
                    <a:lnTo>
                      <a:pt x="846" y="782"/>
                    </a:lnTo>
                    <a:lnTo>
                      <a:pt x="852" y="772"/>
                    </a:lnTo>
                    <a:lnTo>
                      <a:pt x="859" y="763"/>
                    </a:lnTo>
                    <a:lnTo>
                      <a:pt x="863" y="752"/>
                    </a:lnTo>
                    <a:lnTo>
                      <a:pt x="867" y="741"/>
                    </a:lnTo>
                    <a:lnTo>
                      <a:pt x="870" y="729"/>
                    </a:lnTo>
                    <a:lnTo>
                      <a:pt x="873" y="717"/>
                    </a:lnTo>
                    <a:lnTo>
                      <a:pt x="873" y="706"/>
                    </a:lnTo>
                    <a:lnTo>
                      <a:pt x="873" y="444"/>
                    </a:lnTo>
                    <a:lnTo>
                      <a:pt x="879" y="440"/>
                    </a:lnTo>
                    <a:lnTo>
                      <a:pt x="885" y="434"/>
                    </a:lnTo>
                    <a:lnTo>
                      <a:pt x="891" y="428"/>
                    </a:lnTo>
                    <a:lnTo>
                      <a:pt x="895" y="421"/>
                    </a:lnTo>
                    <a:lnTo>
                      <a:pt x="898" y="415"/>
                    </a:lnTo>
                    <a:lnTo>
                      <a:pt x="901" y="408"/>
                    </a:lnTo>
                    <a:lnTo>
                      <a:pt x="903" y="400"/>
                    </a:lnTo>
                    <a:lnTo>
                      <a:pt x="903" y="391"/>
                    </a:lnTo>
                    <a:lnTo>
                      <a:pt x="903" y="271"/>
                    </a:lnTo>
                    <a:lnTo>
                      <a:pt x="903" y="265"/>
                    </a:lnTo>
                    <a:lnTo>
                      <a:pt x="902" y="259"/>
                    </a:lnTo>
                    <a:lnTo>
                      <a:pt x="901" y="253"/>
                    </a:lnTo>
                    <a:lnTo>
                      <a:pt x="898" y="248"/>
                    </a:lnTo>
                    <a:lnTo>
                      <a:pt x="896" y="242"/>
                    </a:lnTo>
                    <a:lnTo>
                      <a:pt x="893" y="238"/>
                    </a:lnTo>
                    <a:lnTo>
                      <a:pt x="890" y="233"/>
                    </a:lnTo>
                    <a:lnTo>
                      <a:pt x="885" y="228"/>
                    </a:lnTo>
                    <a:lnTo>
                      <a:pt x="881" y="225"/>
                    </a:lnTo>
                    <a:lnTo>
                      <a:pt x="877" y="221"/>
                    </a:lnTo>
                    <a:lnTo>
                      <a:pt x="872" y="219"/>
                    </a:lnTo>
                    <a:lnTo>
                      <a:pt x="866" y="216"/>
                    </a:lnTo>
                    <a:lnTo>
                      <a:pt x="861" y="213"/>
                    </a:lnTo>
                    <a:lnTo>
                      <a:pt x="855" y="212"/>
                    </a:lnTo>
                    <a:lnTo>
                      <a:pt x="849" y="211"/>
                    </a:lnTo>
                    <a:lnTo>
                      <a:pt x="843" y="211"/>
                    </a:lnTo>
                    <a:lnTo>
                      <a:pt x="843" y="2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3" name="Group 232"/>
          <p:cNvGrpSpPr/>
          <p:nvPr/>
        </p:nvGrpSpPr>
        <p:grpSpPr>
          <a:xfrm>
            <a:off x="3827233" y="5020687"/>
            <a:ext cx="234734" cy="179964"/>
            <a:chOff x="7018338" y="3700145"/>
            <a:chExt cx="285750" cy="219075"/>
          </a:xfrm>
          <a:solidFill>
            <a:schemeClr val="bg1"/>
          </a:solidFill>
        </p:grpSpPr>
        <p:sp>
          <p:nvSpPr>
            <p:cNvPr id="234" name="Freeform 314"/>
            <p:cNvSpPr>
              <a:spLocks noEditPoints="1"/>
            </p:cNvSpPr>
            <p:nvPr/>
          </p:nvSpPr>
          <p:spPr bwMode="auto">
            <a:xfrm>
              <a:off x="7018338" y="3700145"/>
              <a:ext cx="285750" cy="219075"/>
            </a:xfrm>
            <a:custGeom>
              <a:avLst/>
              <a:gdLst>
                <a:gd name="T0" fmla="*/ 869 w 901"/>
                <a:gd name="T1" fmla="*/ 623 h 692"/>
                <a:gd name="T2" fmla="*/ 860 w 901"/>
                <a:gd name="T3" fmla="*/ 642 h 692"/>
                <a:gd name="T4" fmla="*/ 842 w 901"/>
                <a:gd name="T5" fmla="*/ 655 h 692"/>
                <a:gd name="T6" fmla="*/ 93 w 901"/>
                <a:gd name="T7" fmla="*/ 661 h 692"/>
                <a:gd name="T8" fmla="*/ 54 w 901"/>
                <a:gd name="T9" fmla="*/ 653 h 692"/>
                <a:gd name="T10" fmla="*/ 38 w 901"/>
                <a:gd name="T11" fmla="*/ 638 h 692"/>
                <a:gd name="T12" fmla="*/ 31 w 901"/>
                <a:gd name="T13" fmla="*/ 616 h 692"/>
                <a:gd name="T14" fmla="*/ 31 w 901"/>
                <a:gd name="T15" fmla="*/ 196 h 692"/>
                <a:gd name="T16" fmla="*/ 42 w 901"/>
                <a:gd name="T17" fmla="*/ 169 h 692"/>
                <a:gd name="T18" fmla="*/ 59 w 901"/>
                <a:gd name="T19" fmla="*/ 156 h 692"/>
                <a:gd name="T20" fmla="*/ 337 w 901"/>
                <a:gd name="T21" fmla="*/ 151 h 692"/>
                <a:gd name="T22" fmla="*/ 428 w 901"/>
                <a:gd name="T23" fmla="*/ 52 h 692"/>
                <a:gd name="T24" fmla="*/ 651 w 901"/>
                <a:gd name="T25" fmla="*/ 41 h 692"/>
                <a:gd name="T26" fmla="*/ 728 w 901"/>
                <a:gd name="T27" fmla="*/ 151 h 692"/>
                <a:gd name="T28" fmla="*/ 850 w 901"/>
                <a:gd name="T29" fmla="*/ 156 h 692"/>
                <a:gd name="T30" fmla="*/ 865 w 901"/>
                <a:gd name="T31" fmla="*/ 167 h 692"/>
                <a:gd name="T32" fmla="*/ 871 w 901"/>
                <a:gd name="T33" fmla="*/ 186 h 692"/>
                <a:gd name="T34" fmla="*/ 165 w 901"/>
                <a:gd name="T35" fmla="*/ 76 h 692"/>
                <a:gd name="T36" fmla="*/ 182 w 901"/>
                <a:gd name="T37" fmla="*/ 87 h 692"/>
                <a:gd name="T38" fmla="*/ 189 w 901"/>
                <a:gd name="T39" fmla="*/ 106 h 692"/>
                <a:gd name="T40" fmla="*/ 108 w 901"/>
                <a:gd name="T41" fmla="*/ 102 h 692"/>
                <a:gd name="T42" fmla="*/ 121 w 901"/>
                <a:gd name="T43" fmla="*/ 82 h 692"/>
                <a:gd name="T44" fmla="*/ 810 w 901"/>
                <a:gd name="T45" fmla="*/ 121 h 692"/>
                <a:gd name="T46" fmla="*/ 698 w 901"/>
                <a:gd name="T47" fmla="*/ 44 h 692"/>
                <a:gd name="T48" fmla="*/ 648 w 901"/>
                <a:gd name="T49" fmla="*/ 3 h 692"/>
                <a:gd name="T50" fmla="*/ 424 w 901"/>
                <a:gd name="T51" fmla="*/ 16 h 692"/>
                <a:gd name="T52" fmla="*/ 388 w 901"/>
                <a:gd name="T53" fmla="*/ 51 h 692"/>
                <a:gd name="T54" fmla="*/ 220 w 901"/>
                <a:gd name="T55" fmla="*/ 106 h 692"/>
                <a:gd name="T56" fmla="*/ 203 w 901"/>
                <a:gd name="T57" fmla="*/ 65 h 692"/>
                <a:gd name="T58" fmla="*/ 177 w 901"/>
                <a:gd name="T59" fmla="*/ 47 h 692"/>
                <a:gd name="T60" fmla="*/ 131 w 901"/>
                <a:gd name="T61" fmla="*/ 46 h 692"/>
                <a:gd name="T62" fmla="*/ 105 w 901"/>
                <a:gd name="T63" fmla="*/ 57 h 692"/>
                <a:gd name="T64" fmla="*/ 80 w 901"/>
                <a:gd name="T65" fmla="*/ 90 h 692"/>
                <a:gd name="T66" fmla="*/ 76 w 901"/>
                <a:gd name="T67" fmla="*/ 122 h 692"/>
                <a:gd name="T68" fmla="*/ 44 w 901"/>
                <a:gd name="T69" fmla="*/ 131 h 692"/>
                <a:gd name="T70" fmla="*/ 20 w 901"/>
                <a:gd name="T71" fmla="*/ 148 h 692"/>
                <a:gd name="T72" fmla="*/ 5 w 901"/>
                <a:gd name="T73" fmla="*/ 175 h 692"/>
                <a:gd name="T74" fmla="*/ 0 w 901"/>
                <a:gd name="T75" fmla="*/ 210 h 692"/>
                <a:gd name="T76" fmla="*/ 3 w 901"/>
                <a:gd name="T77" fmla="*/ 631 h 692"/>
                <a:gd name="T78" fmla="*/ 18 w 901"/>
                <a:gd name="T79" fmla="*/ 661 h 692"/>
                <a:gd name="T80" fmla="*/ 45 w 901"/>
                <a:gd name="T81" fmla="*/ 682 h 692"/>
                <a:gd name="T82" fmla="*/ 82 w 901"/>
                <a:gd name="T83" fmla="*/ 692 h 692"/>
                <a:gd name="T84" fmla="*/ 820 w 901"/>
                <a:gd name="T85" fmla="*/ 692 h 692"/>
                <a:gd name="T86" fmla="*/ 857 w 901"/>
                <a:gd name="T87" fmla="*/ 682 h 692"/>
                <a:gd name="T88" fmla="*/ 883 w 901"/>
                <a:gd name="T89" fmla="*/ 661 h 692"/>
                <a:gd name="T90" fmla="*/ 898 w 901"/>
                <a:gd name="T91" fmla="*/ 631 h 692"/>
                <a:gd name="T92" fmla="*/ 901 w 901"/>
                <a:gd name="T93" fmla="*/ 196 h 692"/>
                <a:gd name="T94" fmla="*/ 896 w 901"/>
                <a:gd name="T95" fmla="*/ 162 h 692"/>
                <a:gd name="T96" fmla="*/ 880 w 901"/>
                <a:gd name="T97" fmla="*/ 139 h 692"/>
                <a:gd name="T98" fmla="*/ 851 w 901"/>
                <a:gd name="T99" fmla="*/ 125 h 692"/>
                <a:gd name="T100" fmla="*/ 810 w 901"/>
                <a:gd name="T101" fmla="*/ 121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1" h="692">
                  <a:moveTo>
                    <a:pt x="871" y="604"/>
                  </a:moveTo>
                  <a:lnTo>
                    <a:pt x="871" y="610"/>
                  </a:lnTo>
                  <a:lnTo>
                    <a:pt x="870" y="616"/>
                  </a:lnTo>
                  <a:lnTo>
                    <a:pt x="869" y="623"/>
                  </a:lnTo>
                  <a:lnTo>
                    <a:pt x="868" y="628"/>
                  </a:lnTo>
                  <a:lnTo>
                    <a:pt x="866" y="634"/>
                  </a:lnTo>
                  <a:lnTo>
                    <a:pt x="863" y="638"/>
                  </a:lnTo>
                  <a:lnTo>
                    <a:pt x="860" y="642"/>
                  </a:lnTo>
                  <a:lnTo>
                    <a:pt x="856" y="646"/>
                  </a:lnTo>
                  <a:lnTo>
                    <a:pt x="852" y="650"/>
                  </a:lnTo>
                  <a:lnTo>
                    <a:pt x="848" y="653"/>
                  </a:lnTo>
                  <a:lnTo>
                    <a:pt x="842" y="655"/>
                  </a:lnTo>
                  <a:lnTo>
                    <a:pt x="837" y="657"/>
                  </a:lnTo>
                  <a:lnTo>
                    <a:pt x="824" y="660"/>
                  </a:lnTo>
                  <a:lnTo>
                    <a:pt x="808" y="661"/>
                  </a:lnTo>
                  <a:lnTo>
                    <a:pt x="93" y="661"/>
                  </a:lnTo>
                  <a:lnTo>
                    <a:pt x="78" y="660"/>
                  </a:lnTo>
                  <a:lnTo>
                    <a:pt x="65" y="657"/>
                  </a:lnTo>
                  <a:lnTo>
                    <a:pt x="60" y="655"/>
                  </a:lnTo>
                  <a:lnTo>
                    <a:pt x="54" y="653"/>
                  </a:lnTo>
                  <a:lnTo>
                    <a:pt x="50" y="650"/>
                  </a:lnTo>
                  <a:lnTo>
                    <a:pt x="46" y="646"/>
                  </a:lnTo>
                  <a:lnTo>
                    <a:pt x="42" y="642"/>
                  </a:lnTo>
                  <a:lnTo>
                    <a:pt x="38" y="638"/>
                  </a:lnTo>
                  <a:lnTo>
                    <a:pt x="36" y="634"/>
                  </a:lnTo>
                  <a:lnTo>
                    <a:pt x="34" y="628"/>
                  </a:lnTo>
                  <a:lnTo>
                    <a:pt x="32" y="623"/>
                  </a:lnTo>
                  <a:lnTo>
                    <a:pt x="31" y="616"/>
                  </a:lnTo>
                  <a:lnTo>
                    <a:pt x="30" y="610"/>
                  </a:lnTo>
                  <a:lnTo>
                    <a:pt x="30" y="604"/>
                  </a:lnTo>
                  <a:lnTo>
                    <a:pt x="30" y="210"/>
                  </a:lnTo>
                  <a:lnTo>
                    <a:pt x="31" y="196"/>
                  </a:lnTo>
                  <a:lnTo>
                    <a:pt x="34" y="183"/>
                  </a:lnTo>
                  <a:lnTo>
                    <a:pt x="36" y="178"/>
                  </a:lnTo>
                  <a:lnTo>
                    <a:pt x="38" y="174"/>
                  </a:lnTo>
                  <a:lnTo>
                    <a:pt x="42" y="169"/>
                  </a:lnTo>
                  <a:lnTo>
                    <a:pt x="45" y="165"/>
                  </a:lnTo>
                  <a:lnTo>
                    <a:pt x="49" y="162"/>
                  </a:lnTo>
                  <a:lnTo>
                    <a:pt x="53" y="159"/>
                  </a:lnTo>
                  <a:lnTo>
                    <a:pt x="59" y="156"/>
                  </a:lnTo>
                  <a:lnTo>
                    <a:pt x="64" y="154"/>
                  </a:lnTo>
                  <a:lnTo>
                    <a:pt x="76" y="152"/>
                  </a:lnTo>
                  <a:lnTo>
                    <a:pt x="90" y="151"/>
                  </a:lnTo>
                  <a:lnTo>
                    <a:pt x="337" y="151"/>
                  </a:lnTo>
                  <a:lnTo>
                    <a:pt x="405" y="79"/>
                  </a:lnTo>
                  <a:lnTo>
                    <a:pt x="406" y="77"/>
                  </a:lnTo>
                  <a:lnTo>
                    <a:pt x="416" y="64"/>
                  </a:lnTo>
                  <a:lnTo>
                    <a:pt x="428" y="52"/>
                  </a:lnTo>
                  <a:lnTo>
                    <a:pt x="440" y="41"/>
                  </a:lnTo>
                  <a:lnTo>
                    <a:pt x="455" y="31"/>
                  </a:lnTo>
                  <a:lnTo>
                    <a:pt x="636" y="31"/>
                  </a:lnTo>
                  <a:lnTo>
                    <a:pt x="651" y="41"/>
                  </a:lnTo>
                  <a:lnTo>
                    <a:pt x="664" y="52"/>
                  </a:lnTo>
                  <a:lnTo>
                    <a:pt x="675" y="64"/>
                  </a:lnTo>
                  <a:lnTo>
                    <a:pt x="684" y="76"/>
                  </a:lnTo>
                  <a:lnTo>
                    <a:pt x="728" y="151"/>
                  </a:lnTo>
                  <a:lnTo>
                    <a:pt x="810" y="151"/>
                  </a:lnTo>
                  <a:lnTo>
                    <a:pt x="830" y="152"/>
                  </a:lnTo>
                  <a:lnTo>
                    <a:pt x="844" y="154"/>
                  </a:lnTo>
                  <a:lnTo>
                    <a:pt x="850" y="156"/>
                  </a:lnTo>
                  <a:lnTo>
                    <a:pt x="854" y="159"/>
                  </a:lnTo>
                  <a:lnTo>
                    <a:pt x="859" y="161"/>
                  </a:lnTo>
                  <a:lnTo>
                    <a:pt x="863" y="164"/>
                  </a:lnTo>
                  <a:lnTo>
                    <a:pt x="865" y="167"/>
                  </a:lnTo>
                  <a:lnTo>
                    <a:pt x="867" y="170"/>
                  </a:lnTo>
                  <a:lnTo>
                    <a:pt x="869" y="174"/>
                  </a:lnTo>
                  <a:lnTo>
                    <a:pt x="870" y="178"/>
                  </a:lnTo>
                  <a:lnTo>
                    <a:pt x="871" y="186"/>
                  </a:lnTo>
                  <a:lnTo>
                    <a:pt x="871" y="196"/>
                  </a:lnTo>
                  <a:lnTo>
                    <a:pt x="871" y="604"/>
                  </a:lnTo>
                  <a:close/>
                  <a:moveTo>
                    <a:pt x="135" y="76"/>
                  </a:moveTo>
                  <a:lnTo>
                    <a:pt x="165" y="76"/>
                  </a:lnTo>
                  <a:lnTo>
                    <a:pt x="169" y="76"/>
                  </a:lnTo>
                  <a:lnTo>
                    <a:pt x="173" y="78"/>
                  </a:lnTo>
                  <a:lnTo>
                    <a:pt x="178" y="82"/>
                  </a:lnTo>
                  <a:lnTo>
                    <a:pt x="182" y="87"/>
                  </a:lnTo>
                  <a:lnTo>
                    <a:pt x="185" y="91"/>
                  </a:lnTo>
                  <a:lnTo>
                    <a:pt x="187" y="96"/>
                  </a:lnTo>
                  <a:lnTo>
                    <a:pt x="188" y="102"/>
                  </a:lnTo>
                  <a:lnTo>
                    <a:pt x="189" y="106"/>
                  </a:lnTo>
                  <a:lnTo>
                    <a:pt x="189" y="121"/>
                  </a:lnTo>
                  <a:lnTo>
                    <a:pt x="106" y="121"/>
                  </a:lnTo>
                  <a:lnTo>
                    <a:pt x="107" y="106"/>
                  </a:lnTo>
                  <a:lnTo>
                    <a:pt x="108" y="102"/>
                  </a:lnTo>
                  <a:lnTo>
                    <a:pt x="110" y="96"/>
                  </a:lnTo>
                  <a:lnTo>
                    <a:pt x="113" y="91"/>
                  </a:lnTo>
                  <a:lnTo>
                    <a:pt x="117" y="87"/>
                  </a:lnTo>
                  <a:lnTo>
                    <a:pt x="121" y="82"/>
                  </a:lnTo>
                  <a:lnTo>
                    <a:pt x="126" y="78"/>
                  </a:lnTo>
                  <a:lnTo>
                    <a:pt x="131" y="76"/>
                  </a:lnTo>
                  <a:lnTo>
                    <a:pt x="135" y="76"/>
                  </a:lnTo>
                  <a:close/>
                  <a:moveTo>
                    <a:pt x="810" y="121"/>
                  </a:moveTo>
                  <a:lnTo>
                    <a:pt x="745" y="121"/>
                  </a:lnTo>
                  <a:lnTo>
                    <a:pt x="710" y="60"/>
                  </a:lnTo>
                  <a:lnTo>
                    <a:pt x="704" y="52"/>
                  </a:lnTo>
                  <a:lnTo>
                    <a:pt x="698" y="44"/>
                  </a:lnTo>
                  <a:lnTo>
                    <a:pt x="691" y="36"/>
                  </a:lnTo>
                  <a:lnTo>
                    <a:pt x="684" y="30"/>
                  </a:lnTo>
                  <a:lnTo>
                    <a:pt x="667" y="16"/>
                  </a:lnTo>
                  <a:lnTo>
                    <a:pt x="648" y="3"/>
                  </a:lnTo>
                  <a:lnTo>
                    <a:pt x="645" y="0"/>
                  </a:lnTo>
                  <a:lnTo>
                    <a:pt x="447" y="0"/>
                  </a:lnTo>
                  <a:lnTo>
                    <a:pt x="443" y="3"/>
                  </a:lnTo>
                  <a:lnTo>
                    <a:pt x="424" y="16"/>
                  </a:lnTo>
                  <a:lnTo>
                    <a:pt x="408" y="29"/>
                  </a:lnTo>
                  <a:lnTo>
                    <a:pt x="401" y="36"/>
                  </a:lnTo>
                  <a:lnTo>
                    <a:pt x="394" y="44"/>
                  </a:lnTo>
                  <a:lnTo>
                    <a:pt x="388" y="51"/>
                  </a:lnTo>
                  <a:lnTo>
                    <a:pt x="382" y="59"/>
                  </a:lnTo>
                  <a:lnTo>
                    <a:pt x="325" y="121"/>
                  </a:lnTo>
                  <a:lnTo>
                    <a:pt x="220" y="121"/>
                  </a:lnTo>
                  <a:lnTo>
                    <a:pt x="220" y="106"/>
                  </a:lnTo>
                  <a:lnTo>
                    <a:pt x="218" y="95"/>
                  </a:lnTo>
                  <a:lnTo>
                    <a:pt x="215" y="86"/>
                  </a:lnTo>
                  <a:lnTo>
                    <a:pt x="210" y="75"/>
                  </a:lnTo>
                  <a:lnTo>
                    <a:pt x="203" y="65"/>
                  </a:lnTo>
                  <a:lnTo>
                    <a:pt x="196" y="58"/>
                  </a:lnTo>
                  <a:lnTo>
                    <a:pt x="186" y="51"/>
                  </a:lnTo>
                  <a:lnTo>
                    <a:pt x="182" y="49"/>
                  </a:lnTo>
                  <a:lnTo>
                    <a:pt x="177" y="47"/>
                  </a:lnTo>
                  <a:lnTo>
                    <a:pt x="171" y="46"/>
                  </a:lnTo>
                  <a:lnTo>
                    <a:pt x="165" y="46"/>
                  </a:lnTo>
                  <a:lnTo>
                    <a:pt x="135" y="46"/>
                  </a:lnTo>
                  <a:lnTo>
                    <a:pt x="131" y="46"/>
                  </a:lnTo>
                  <a:lnTo>
                    <a:pt x="125" y="47"/>
                  </a:lnTo>
                  <a:lnTo>
                    <a:pt x="120" y="49"/>
                  </a:lnTo>
                  <a:lnTo>
                    <a:pt x="114" y="51"/>
                  </a:lnTo>
                  <a:lnTo>
                    <a:pt x="105" y="57"/>
                  </a:lnTo>
                  <a:lnTo>
                    <a:pt x="96" y="65"/>
                  </a:lnTo>
                  <a:lnTo>
                    <a:pt x="88" y="74"/>
                  </a:lnTo>
                  <a:lnTo>
                    <a:pt x="82" y="85"/>
                  </a:lnTo>
                  <a:lnTo>
                    <a:pt x="80" y="90"/>
                  </a:lnTo>
                  <a:lnTo>
                    <a:pt x="78" y="95"/>
                  </a:lnTo>
                  <a:lnTo>
                    <a:pt x="77" y="101"/>
                  </a:lnTo>
                  <a:lnTo>
                    <a:pt x="77" y="105"/>
                  </a:lnTo>
                  <a:lnTo>
                    <a:pt x="76" y="122"/>
                  </a:lnTo>
                  <a:lnTo>
                    <a:pt x="67" y="123"/>
                  </a:lnTo>
                  <a:lnTo>
                    <a:pt x="59" y="125"/>
                  </a:lnTo>
                  <a:lnTo>
                    <a:pt x="51" y="127"/>
                  </a:lnTo>
                  <a:lnTo>
                    <a:pt x="44" y="131"/>
                  </a:lnTo>
                  <a:lnTo>
                    <a:pt x="37" y="134"/>
                  </a:lnTo>
                  <a:lnTo>
                    <a:pt x="31" y="138"/>
                  </a:lnTo>
                  <a:lnTo>
                    <a:pt x="25" y="142"/>
                  </a:lnTo>
                  <a:lnTo>
                    <a:pt x="20" y="148"/>
                  </a:lnTo>
                  <a:lnTo>
                    <a:pt x="15" y="154"/>
                  </a:lnTo>
                  <a:lnTo>
                    <a:pt x="12" y="161"/>
                  </a:lnTo>
                  <a:lnTo>
                    <a:pt x="8" y="167"/>
                  </a:lnTo>
                  <a:lnTo>
                    <a:pt x="5" y="175"/>
                  </a:lnTo>
                  <a:lnTo>
                    <a:pt x="3" y="183"/>
                  </a:lnTo>
                  <a:lnTo>
                    <a:pt x="1" y="191"/>
                  </a:lnTo>
                  <a:lnTo>
                    <a:pt x="1" y="200"/>
                  </a:lnTo>
                  <a:lnTo>
                    <a:pt x="0" y="210"/>
                  </a:lnTo>
                  <a:lnTo>
                    <a:pt x="0" y="604"/>
                  </a:lnTo>
                  <a:lnTo>
                    <a:pt x="1" y="613"/>
                  </a:lnTo>
                  <a:lnTo>
                    <a:pt x="2" y="623"/>
                  </a:lnTo>
                  <a:lnTo>
                    <a:pt x="3" y="631"/>
                  </a:lnTo>
                  <a:lnTo>
                    <a:pt x="6" y="640"/>
                  </a:lnTo>
                  <a:lnTo>
                    <a:pt x="9" y="648"/>
                  </a:lnTo>
                  <a:lnTo>
                    <a:pt x="14" y="655"/>
                  </a:lnTo>
                  <a:lnTo>
                    <a:pt x="18" y="661"/>
                  </a:lnTo>
                  <a:lnTo>
                    <a:pt x="24" y="668"/>
                  </a:lnTo>
                  <a:lnTo>
                    <a:pt x="30" y="673"/>
                  </a:lnTo>
                  <a:lnTo>
                    <a:pt x="37" y="678"/>
                  </a:lnTo>
                  <a:lnTo>
                    <a:pt x="45" y="682"/>
                  </a:lnTo>
                  <a:lnTo>
                    <a:pt x="53" y="685"/>
                  </a:lnTo>
                  <a:lnTo>
                    <a:pt x="62" y="688"/>
                  </a:lnTo>
                  <a:lnTo>
                    <a:pt x="72" y="689"/>
                  </a:lnTo>
                  <a:lnTo>
                    <a:pt x="82" y="692"/>
                  </a:lnTo>
                  <a:lnTo>
                    <a:pt x="93" y="692"/>
                  </a:lnTo>
                  <a:lnTo>
                    <a:pt x="809" y="692"/>
                  </a:lnTo>
                  <a:lnTo>
                    <a:pt x="809" y="692"/>
                  </a:lnTo>
                  <a:lnTo>
                    <a:pt x="820" y="692"/>
                  </a:lnTo>
                  <a:lnTo>
                    <a:pt x="831" y="689"/>
                  </a:lnTo>
                  <a:lnTo>
                    <a:pt x="840" y="688"/>
                  </a:lnTo>
                  <a:lnTo>
                    <a:pt x="849" y="685"/>
                  </a:lnTo>
                  <a:lnTo>
                    <a:pt x="857" y="682"/>
                  </a:lnTo>
                  <a:lnTo>
                    <a:pt x="865" y="678"/>
                  </a:lnTo>
                  <a:lnTo>
                    <a:pt x="871" y="673"/>
                  </a:lnTo>
                  <a:lnTo>
                    <a:pt x="878" y="668"/>
                  </a:lnTo>
                  <a:lnTo>
                    <a:pt x="883" y="661"/>
                  </a:lnTo>
                  <a:lnTo>
                    <a:pt x="889" y="655"/>
                  </a:lnTo>
                  <a:lnTo>
                    <a:pt x="893" y="648"/>
                  </a:lnTo>
                  <a:lnTo>
                    <a:pt x="896" y="640"/>
                  </a:lnTo>
                  <a:lnTo>
                    <a:pt x="898" y="631"/>
                  </a:lnTo>
                  <a:lnTo>
                    <a:pt x="900" y="623"/>
                  </a:lnTo>
                  <a:lnTo>
                    <a:pt x="901" y="613"/>
                  </a:lnTo>
                  <a:lnTo>
                    <a:pt x="901" y="604"/>
                  </a:lnTo>
                  <a:lnTo>
                    <a:pt x="901" y="196"/>
                  </a:lnTo>
                  <a:lnTo>
                    <a:pt x="901" y="186"/>
                  </a:lnTo>
                  <a:lnTo>
                    <a:pt x="900" y="178"/>
                  </a:lnTo>
                  <a:lnTo>
                    <a:pt x="899" y="169"/>
                  </a:lnTo>
                  <a:lnTo>
                    <a:pt x="896" y="162"/>
                  </a:lnTo>
                  <a:lnTo>
                    <a:pt x="893" y="155"/>
                  </a:lnTo>
                  <a:lnTo>
                    <a:pt x="890" y="149"/>
                  </a:lnTo>
                  <a:lnTo>
                    <a:pt x="885" y="144"/>
                  </a:lnTo>
                  <a:lnTo>
                    <a:pt x="880" y="139"/>
                  </a:lnTo>
                  <a:lnTo>
                    <a:pt x="874" y="135"/>
                  </a:lnTo>
                  <a:lnTo>
                    <a:pt x="867" y="131"/>
                  </a:lnTo>
                  <a:lnTo>
                    <a:pt x="860" y="127"/>
                  </a:lnTo>
                  <a:lnTo>
                    <a:pt x="851" y="125"/>
                  </a:lnTo>
                  <a:lnTo>
                    <a:pt x="842" y="123"/>
                  </a:lnTo>
                  <a:lnTo>
                    <a:pt x="833" y="122"/>
                  </a:lnTo>
                  <a:lnTo>
                    <a:pt x="822" y="121"/>
                  </a:lnTo>
                  <a:lnTo>
                    <a:pt x="81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15"/>
            <p:cNvSpPr>
              <a:spLocks noEditPoints="1"/>
            </p:cNvSpPr>
            <p:nvPr/>
          </p:nvSpPr>
          <p:spPr bwMode="auto">
            <a:xfrm>
              <a:off x="7118350" y="3752533"/>
              <a:ext cx="142875" cy="142875"/>
            </a:xfrm>
            <a:custGeom>
              <a:avLst/>
              <a:gdLst>
                <a:gd name="T0" fmla="*/ 186 w 450"/>
                <a:gd name="T1" fmla="*/ 417 h 450"/>
                <a:gd name="T2" fmla="*/ 132 w 450"/>
                <a:gd name="T3" fmla="*/ 397 h 450"/>
                <a:gd name="T4" fmla="*/ 87 w 450"/>
                <a:gd name="T5" fmla="*/ 364 h 450"/>
                <a:gd name="T6" fmla="*/ 54 w 450"/>
                <a:gd name="T7" fmla="*/ 319 h 450"/>
                <a:gd name="T8" fmla="*/ 33 w 450"/>
                <a:gd name="T9" fmla="*/ 265 h 450"/>
                <a:gd name="T10" fmla="*/ 31 w 450"/>
                <a:gd name="T11" fmla="*/ 205 h 450"/>
                <a:gd name="T12" fmla="*/ 45 w 450"/>
                <a:gd name="T13" fmla="*/ 149 h 450"/>
                <a:gd name="T14" fmla="*/ 74 w 450"/>
                <a:gd name="T15" fmla="*/ 101 h 450"/>
                <a:gd name="T16" fmla="*/ 116 w 450"/>
                <a:gd name="T17" fmla="*/ 63 h 450"/>
                <a:gd name="T18" fmla="*/ 167 w 450"/>
                <a:gd name="T19" fmla="*/ 39 h 450"/>
                <a:gd name="T20" fmla="*/ 225 w 450"/>
                <a:gd name="T21" fmla="*/ 30 h 450"/>
                <a:gd name="T22" fmla="*/ 283 w 450"/>
                <a:gd name="T23" fmla="*/ 39 h 450"/>
                <a:gd name="T24" fmla="*/ 335 w 450"/>
                <a:gd name="T25" fmla="*/ 63 h 450"/>
                <a:gd name="T26" fmla="*/ 376 w 450"/>
                <a:gd name="T27" fmla="*/ 101 h 450"/>
                <a:gd name="T28" fmla="*/ 405 w 450"/>
                <a:gd name="T29" fmla="*/ 149 h 450"/>
                <a:gd name="T30" fmla="*/ 419 w 450"/>
                <a:gd name="T31" fmla="*/ 205 h 450"/>
                <a:gd name="T32" fmla="*/ 416 w 450"/>
                <a:gd name="T33" fmla="*/ 265 h 450"/>
                <a:gd name="T34" fmla="*/ 397 w 450"/>
                <a:gd name="T35" fmla="*/ 319 h 450"/>
                <a:gd name="T36" fmla="*/ 363 w 450"/>
                <a:gd name="T37" fmla="*/ 364 h 450"/>
                <a:gd name="T38" fmla="*/ 318 w 450"/>
                <a:gd name="T39" fmla="*/ 397 h 450"/>
                <a:gd name="T40" fmla="*/ 265 w 450"/>
                <a:gd name="T41" fmla="*/ 417 h 450"/>
                <a:gd name="T42" fmla="*/ 225 w 450"/>
                <a:gd name="T43" fmla="*/ 0 h 450"/>
                <a:gd name="T44" fmla="*/ 191 w 450"/>
                <a:gd name="T45" fmla="*/ 2 h 450"/>
                <a:gd name="T46" fmla="*/ 158 w 450"/>
                <a:gd name="T47" fmla="*/ 10 h 450"/>
                <a:gd name="T48" fmla="*/ 118 w 450"/>
                <a:gd name="T49" fmla="*/ 27 h 450"/>
                <a:gd name="T50" fmla="*/ 65 w 450"/>
                <a:gd name="T51" fmla="*/ 65 h 450"/>
                <a:gd name="T52" fmla="*/ 27 w 450"/>
                <a:gd name="T53" fmla="*/ 118 h 450"/>
                <a:gd name="T54" fmla="*/ 10 w 450"/>
                <a:gd name="T55" fmla="*/ 159 h 450"/>
                <a:gd name="T56" fmla="*/ 2 w 450"/>
                <a:gd name="T57" fmla="*/ 191 h 450"/>
                <a:gd name="T58" fmla="*/ 0 w 450"/>
                <a:gd name="T59" fmla="*/ 225 h 450"/>
                <a:gd name="T60" fmla="*/ 2 w 450"/>
                <a:gd name="T61" fmla="*/ 260 h 450"/>
                <a:gd name="T62" fmla="*/ 10 w 450"/>
                <a:gd name="T63" fmla="*/ 292 h 450"/>
                <a:gd name="T64" fmla="*/ 27 w 450"/>
                <a:gd name="T65" fmla="*/ 333 h 450"/>
                <a:gd name="T66" fmla="*/ 65 w 450"/>
                <a:gd name="T67" fmla="*/ 385 h 450"/>
                <a:gd name="T68" fmla="*/ 118 w 450"/>
                <a:gd name="T69" fmla="*/ 424 h 450"/>
                <a:gd name="T70" fmla="*/ 158 w 450"/>
                <a:gd name="T71" fmla="*/ 441 h 450"/>
                <a:gd name="T72" fmla="*/ 191 w 450"/>
                <a:gd name="T73" fmla="*/ 448 h 450"/>
                <a:gd name="T74" fmla="*/ 225 w 450"/>
                <a:gd name="T75" fmla="*/ 450 h 450"/>
                <a:gd name="T76" fmla="*/ 259 w 450"/>
                <a:gd name="T77" fmla="*/ 448 h 450"/>
                <a:gd name="T78" fmla="*/ 292 w 450"/>
                <a:gd name="T79" fmla="*/ 441 h 450"/>
                <a:gd name="T80" fmla="*/ 332 w 450"/>
                <a:gd name="T81" fmla="*/ 424 h 450"/>
                <a:gd name="T82" fmla="*/ 385 w 450"/>
                <a:gd name="T83" fmla="*/ 385 h 450"/>
                <a:gd name="T84" fmla="*/ 424 w 450"/>
                <a:gd name="T85" fmla="*/ 333 h 450"/>
                <a:gd name="T86" fmla="*/ 441 w 450"/>
                <a:gd name="T87" fmla="*/ 292 h 450"/>
                <a:gd name="T88" fmla="*/ 448 w 450"/>
                <a:gd name="T89" fmla="*/ 260 h 450"/>
                <a:gd name="T90" fmla="*/ 450 w 450"/>
                <a:gd name="T91" fmla="*/ 225 h 450"/>
                <a:gd name="T92" fmla="*/ 448 w 450"/>
                <a:gd name="T93" fmla="*/ 191 h 450"/>
                <a:gd name="T94" fmla="*/ 441 w 450"/>
                <a:gd name="T95" fmla="*/ 159 h 450"/>
                <a:gd name="T96" fmla="*/ 424 w 450"/>
                <a:gd name="T97" fmla="*/ 118 h 450"/>
                <a:gd name="T98" fmla="*/ 385 w 450"/>
                <a:gd name="T99" fmla="*/ 65 h 450"/>
                <a:gd name="T100" fmla="*/ 332 w 450"/>
                <a:gd name="T101" fmla="*/ 27 h 450"/>
                <a:gd name="T102" fmla="*/ 292 w 450"/>
                <a:gd name="T103" fmla="*/ 10 h 450"/>
                <a:gd name="T104" fmla="*/ 259 w 450"/>
                <a:gd name="T105" fmla="*/ 2 h 450"/>
                <a:gd name="T106" fmla="*/ 225 w 450"/>
                <a:gd name="T107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" h="450">
                  <a:moveTo>
                    <a:pt x="225" y="420"/>
                  </a:moveTo>
                  <a:lnTo>
                    <a:pt x="205" y="419"/>
                  </a:lnTo>
                  <a:lnTo>
                    <a:pt x="186" y="417"/>
                  </a:lnTo>
                  <a:lnTo>
                    <a:pt x="167" y="412"/>
                  </a:lnTo>
                  <a:lnTo>
                    <a:pt x="149" y="405"/>
                  </a:lnTo>
                  <a:lnTo>
                    <a:pt x="132" y="397"/>
                  </a:lnTo>
                  <a:lnTo>
                    <a:pt x="116" y="387"/>
                  </a:lnTo>
                  <a:lnTo>
                    <a:pt x="101" y="376"/>
                  </a:lnTo>
                  <a:lnTo>
                    <a:pt x="87" y="364"/>
                  </a:lnTo>
                  <a:lnTo>
                    <a:pt x="74" y="350"/>
                  </a:lnTo>
                  <a:lnTo>
                    <a:pt x="63" y="335"/>
                  </a:lnTo>
                  <a:lnTo>
                    <a:pt x="54" y="319"/>
                  </a:lnTo>
                  <a:lnTo>
                    <a:pt x="45" y="301"/>
                  </a:lnTo>
                  <a:lnTo>
                    <a:pt x="39" y="283"/>
                  </a:lnTo>
                  <a:lnTo>
                    <a:pt x="33" y="265"/>
                  </a:lnTo>
                  <a:lnTo>
                    <a:pt x="31" y="246"/>
                  </a:lnTo>
                  <a:lnTo>
                    <a:pt x="30" y="225"/>
                  </a:lnTo>
                  <a:lnTo>
                    <a:pt x="31" y="205"/>
                  </a:lnTo>
                  <a:lnTo>
                    <a:pt x="33" y="186"/>
                  </a:lnTo>
                  <a:lnTo>
                    <a:pt x="39" y="167"/>
                  </a:lnTo>
                  <a:lnTo>
                    <a:pt x="45" y="149"/>
                  </a:lnTo>
                  <a:lnTo>
                    <a:pt x="54" y="132"/>
                  </a:lnTo>
                  <a:lnTo>
                    <a:pt x="63" y="116"/>
                  </a:lnTo>
                  <a:lnTo>
                    <a:pt x="74" y="101"/>
                  </a:lnTo>
                  <a:lnTo>
                    <a:pt x="87" y="87"/>
                  </a:lnTo>
                  <a:lnTo>
                    <a:pt x="101" y="74"/>
                  </a:lnTo>
                  <a:lnTo>
                    <a:pt x="116" y="63"/>
                  </a:lnTo>
                  <a:lnTo>
                    <a:pt x="132" y="54"/>
                  </a:lnTo>
                  <a:lnTo>
                    <a:pt x="149" y="45"/>
                  </a:lnTo>
                  <a:lnTo>
                    <a:pt x="167" y="39"/>
                  </a:lnTo>
                  <a:lnTo>
                    <a:pt x="186" y="33"/>
                  </a:lnTo>
                  <a:lnTo>
                    <a:pt x="205" y="31"/>
                  </a:lnTo>
                  <a:lnTo>
                    <a:pt x="225" y="30"/>
                  </a:lnTo>
                  <a:lnTo>
                    <a:pt x="246" y="31"/>
                  </a:lnTo>
                  <a:lnTo>
                    <a:pt x="265" y="33"/>
                  </a:lnTo>
                  <a:lnTo>
                    <a:pt x="283" y="39"/>
                  </a:lnTo>
                  <a:lnTo>
                    <a:pt x="301" y="45"/>
                  </a:lnTo>
                  <a:lnTo>
                    <a:pt x="318" y="54"/>
                  </a:lnTo>
                  <a:lnTo>
                    <a:pt x="335" y="63"/>
                  </a:lnTo>
                  <a:lnTo>
                    <a:pt x="350" y="74"/>
                  </a:lnTo>
                  <a:lnTo>
                    <a:pt x="363" y="87"/>
                  </a:lnTo>
                  <a:lnTo>
                    <a:pt x="376" y="101"/>
                  </a:lnTo>
                  <a:lnTo>
                    <a:pt x="387" y="116"/>
                  </a:lnTo>
                  <a:lnTo>
                    <a:pt x="397" y="132"/>
                  </a:lnTo>
                  <a:lnTo>
                    <a:pt x="405" y="149"/>
                  </a:lnTo>
                  <a:lnTo>
                    <a:pt x="412" y="167"/>
                  </a:lnTo>
                  <a:lnTo>
                    <a:pt x="416" y="186"/>
                  </a:lnTo>
                  <a:lnTo>
                    <a:pt x="419" y="205"/>
                  </a:lnTo>
                  <a:lnTo>
                    <a:pt x="420" y="225"/>
                  </a:lnTo>
                  <a:lnTo>
                    <a:pt x="419" y="246"/>
                  </a:lnTo>
                  <a:lnTo>
                    <a:pt x="416" y="265"/>
                  </a:lnTo>
                  <a:lnTo>
                    <a:pt x="412" y="283"/>
                  </a:lnTo>
                  <a:lnTo>
                    <a:pt x="405" y="301"/>
                  </a:lnTo>
                  <a:lnTo>
                    <a:pt x="397" y="319"/>
                  </a:lnTo>
                  <a:lnTo>
                    <a:pt x="387" y="335"/>
                  </a:lnTo>
                  <a:lnTo>
                    <a:pt x="376" y="350"/>
                  </a:lnTo>
                  <a:lnTo>
                    <a:pt x="363" y="364"/>
                  </a:lnTo>
                  <a:lnTo>
                    <a:pt x="350" y="376"/>
                  </a:lnTo>
                  <a:lnTo>
                    <a:pt x="335" y="387"/>
                  </a:lnTo>
                  <a:lnTo>
                    <a:pt x="318" y="397"/>
                  </a:lnTo>
                  <a:lnTo>
                    <a:pt x="301" y="405"/>
                  </a:lnTo>
                  <a:lnTo>
                    <a:pt x="283" y="412"/>
                  </a:lnTo>
                  <a:lnTo>
                    <a:pt x="265" y="417"/>
                  </a:lnTo>
                  <a:lnTo>
                    <a:pt x="246" y="419"/>
                  </a:lnTo>
                  <a:lnTo>
                    <a:pt x="225" y="420"/>
                  </a:lnTo>
                  <a:close/>
                  <a:moveTo>
                    <a:pt x="225" y="0"/>
                  </a:moveTo>
                  <a:lnTo>
                    <a:pt x="213" y="0"/>
                  </a:lnTo>
                  <a:lnTo>
                    <a:pt x="202" y="1"/>
                  </a:lnTo>
                  <a:lnTo>
                    <a:pt x="191" y="2"/>
                  </a:lnTo>
                  <a:lnTo>
                    <a:pt x="180" y="4"/>
                  </a:lnTo>
                  <a:lnTo>
                    <a:pt x="168" y="7"/>
                  </a:lnTo>
                  <a:lnTo>
                    <a:pt x="158" y="10"/>
                  </a:lnTo>
                  <a:lnTo>
                    <a:pt x="148" y="14"/>
                  </a:lnTo>
                  <a:lnTo>
                    <a:pt x="137" y="17"/>
                  </a:lnTo>
                  <a:lnTo>
                    <a:pt x="118" y="27"/>
                  </a:lnTo>
                  <a:lnTo>
                    <a:pt x="99" y="39"/>
                  </a:lnTo>
                  <a:lnTo>
                    <a:pt x="82" y="52"/>
                  </a:lnTo>
                  <a:lnTo>
                    <a:pt x="65" y="65"/>
                  </a:lnTo>
                  <a:lnTo>
                    <a:pt x="51" y="82"/>
                  </a:lnTo>
                  <a:lnTo>
                    <a:pt x="39" y="100"/>
                  </a:lnTo>
                  <a:lnTo>
                    <a:pt x="27" y="118"/>
                  </a:lnTo>
                  <a:lnTo>
                    <a:pt x="17" y="137"/>
                  </a:lnTo>
                  <a:lnTo>
                    <a:pt x="13" y="148"/>
                  </a:lnTo>
                  <a:lnTo>
                    <a:pt x="10" y="159"/>
                  </a:lnTo>
                  <a:lnTo>
                    <a:pt x="6" y="170"/>
                  </a:lnTo>
                  <a:lnTo>
                    <a:pt x="4" y="180"/>
                  </a:lnTo>
                  <a:lnTo>
                    <a:pt x="2" y="191"/>
                  </a:lnTo>
                  <a:lnTo>
                    <a:pt x="1" y="203"/>
                  </a:lnTo>
                  <a:lnTo>
                    <a:pt x="0" y="213"/>
                  </a:lnTo>
                  <a:lnTo>
                    <a:pt x="0" y="225"/>
                  </a:lnTo>
                  <a:lnTo>
                    <a:pt x="0" y="237"/>
                  </a:lnTo>
                  <a:lnTo>
                    <a:pt x="1" y="248"/>
                  </a:lnTo>
                  <a:lnTo>
                    <a:pt x="2" y="260"/>
                  </a:lnTo>
                  <a:lnTo>
                    <a:pt x="4" y="270"/>
                  </a:lnTo>
                  <a:lnTo>
                    <a:pt x="6" y="282"/>
                  </a:lnTo>
                  <a:lnTo>
                    <a:pt x="10" y="292"/>
                  </a:lnTo>
                  <a:lnTo>
                    <a:pt x="13" y="302"/>
                  </a:lnTo>
                  <a:lnTo>
                    <a:pt x="17" y="313"/>
                  </a:lnTo>
                  <a:lnTo>
                    <a:pt x="27" y="333"/>
                  </a:lnTo>
                  <a:lnTo>
                    <a:pt x="39" y="352"/>
                  </a:lnTo>
                  <a:lnTo>
                    <a:pt x="51" y="369"/>
                  </a:lnTo>
                  <a:lnTo>
                    <a:pt x="65" y="385"/>
                  </a:lnTo>
                  <a:lnTo>
                    <a:pt x="82" y="399"/>
                  </a:lnTo>
                  <a:lnTo>
                    <a:pt x="99" y="412"/>
                  </a:lnTo>
                  <a:lnTo>
                    <a:pt x="118" y="424"/>
                  </a:lnTo>
                  <a:lnTo>
                    <a:pt x="137" y="433"/>
                  </a:lnTo>
                  <a:lnTo>
                    <a:pt x="148" y="438"/>
                  </a:lnTo>
                  <a:lnTo>
                    <a:pt x="158" y="441"/>
                  </a:lnTo>
                  <a:lnTo>
                    <a:pt x="168" y="444"/>
                  </a:lnTo>
                  <a:lnTo>
                    <a:pt x="180" y="446"/>
                  </a:lnTo>
                  <a:lnTo>
                    <a:pt x="191" y="448"/>
                  </a:lnTo>
                  <a:lnTo>
                    <a:pt x="202" y="449"/>
                  </a:lnTo>
                  <a:lnTo>
                    <a:pt x="213" y="450"/>
                  </a:lnTo>
                  <a:lnTo>
                    <a:pt x="225" y="450"/>
                  </a:lnTo>
                  <a:lnTo>
                    <a:pt x="237" y="450"/>
                  </a:lnTo>
                  <a:lnTo>
                    <a:pt x="248" y="449"/>
                  </a:lnTo>
                  <a:lnTo>
                    <a:pt x="259" y="448"/>
                  </a:lnTo>
                  <a:lnTo>
                    <a:pt x="270" y="446"/>
                  </a:lnTo>
                  <a:lnTo>
                    <a:pt x="281" y="444"/>
                  </a:lnTo>
                  <a:lnTo>
                    <a:pt x="292" y="441"/>
                  </a:lnTo>
                  <a:lnTo>
                    <a:pt x="302" y="438"/>
                  </a:lnTo>
                  <a:lnTo>
                    <a:pt x="313" y="433"/>
                  </a:lnTo>
                  <a:lnTo>
                    <a:pt x="332" y="424"/>
                  </a:lnTo>
                  <a:lnTo>
                    <a:pt x="351" y="412"/>
                  </a:lnTo>
                  <a:lnTo>
                    <a:pt x="369" y="399"/>
                  </a:lnTo>
                  <a:lnTo>
                    <a:pt x="385" y="385"/>
                  </a:lnTo>
                  <a:lnTo>
                    <a:pt x="399" y="369"/>
                  </a:lnTo>
                  <a:lnTo>
                    <a:pt x="412" y="351"/>
                  </a:lnTo>
                  <a:lnTo>
                    <a:pt x="424" y="333"/>
                  </a:lnTo>
                  <a:lnTo>
                    <a:pt x="433" y="313"/>
                  </a:lnTo>
                  <a:lnTo>
                    <a:pt x="436" y="302"/>
                  </a:lnTo>
                  <a:lnTo>
                    <a:pt x="441" y="292"/>
                  </a:lnTo>
                  <a:lnTo>
                    <a:pt x="444" y="282"/>
                  </a:lnTo>
                  <a:lnTo>
                    <a:pt x="446" y="270"/>
                  </a:lnTo>
                  <a:lnTo>
                    <a:pt x="448" y="260"/>
                  </a:lnTo>
                  <a:lnTo>
                    <a:pt x="449" y="248"/>
                  </a:lnTo>
                  <a:lnTo>
                    <a:pt x="450" y="237"/>
                  </a:lnTo>
                  <a:lnTo>
                    <a:pt x="450" y="225"/>
                  </a:lnTo>
                  <a:lnTo>
                    <a:pt x="450" y="213"/>
                  </a:lnTo>
                  <a:lnTo>
                    <a:pt x="449" y="203"/>
                  </a:lnTo>
                  <a:lnTo>
                    <a:pt x="448" y="191"/>
                  </a:lnTo>
                  <a:lnTo>
                    <a:pt x="446" y="180"/>
                  </a:lnTo>
                  <a:lnTo>
                    <a:pt x="444" y="170"/>
                  </a:lnTo>
                  <a:lnTo>
                    <a:pt x="441" y="159"/>
                  </a:lnTo>
                  <a:lnTo>
                    <a:pt x="436" y="148"/>
                  </a:lnTo>
                  <a:lnTo>
                    <a:pt x="433" y="137"/>
                  </a:lnTo>
                  <a:lnTo>
                    <a:pt x="424" y="118"/>
                  </a:lnTo>
                  <a:lnTo>
                    <a:pt x="412" y="100"/>
                  </a:lnTo>
                  <a:lnTo>
                    <a:pt x="399" y="82"/>
                  </a:lnTo>
                  <a:lnTo>
                    <a:pt x="385" y="65"/>
                  </a:lnTo>
                  <a:lnTo>
                    <a:pt x="369" y="52"/>
                  </a:lnTo>
                  <a:lnTo>
                    <a:pt x="351" y="39"/>
                  </a:lnTo>
                  <a:lnTo>
                    <a:pt x="332" y="27"/>
                  </a:lnTo>
                  <a:lnTo>
                    <a:pt x="313" y="17"/>
                  </a:lnTo>
                  <a:lnTo>
                    <a:pt x="302" y="14"/>
                  </a:lnTo>
                  <a:lnTo>
                    <a:pt x="292" y="10"/>
                  </a:lnTo>
                  <a:lnTo>
                    <a:pt x="281" y="7"/>
                  </a:lnTo>
                  <a:lnTo>
                    <a:pt x="270" y="4"/>
                  </a:lnTo>
                  <a:lnTo>
                    <a:pt x="259" y="2"/>
                  </a:lnTo>
                  <a:lnTo>
                    <a:pt x="248" y="1"/>
                  </a:lnTo>
                  <a:lnTo>
                    <a:pt x="237" y="0"/>
                  </a:lnTo>
                  <a:lnTo>
                    <a:pt x="2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16"/>
            <p:cNvSpPr>
              <a:spLocks noEditPoints="1"/>
            </p:cNvSpPr>
            <p:nvPr/>
          </p:nvSpPr>
          <p:spPr bwMode="auto">
            <a:xfrm>
              <a:off x="7146925" y="3781108"/>
              <a:ext cx="85725" cy="85725"/>
            </a:xfrm>
            <a:custGeom>
              <a:avLst/>
              <a:gdLst>
                <a:gd name="T0" fmla="*/ 114 w 270"/>
                <a:gd name="T1" fmla="*/ 238 h 270"/>
                <a:gd name="T2" fmla="*/ 85 w 270"/>
                <a:gd name="T3" fmla="*/ 227 h 270"/>
                <a:gd name="T4" fmla="*/ 61 w 270"/>
                <a:gd name="T5" fmla="*/ 209 h 270"/>
                <a:gd name="T6" fmla="*/ 43 w 270"/>
                <a:gd name="T7" fmla="*/ 186 h 270"/>
                <a:gd name="T8" fmla="*/ 32 w 270"/>
                <a:gd name="T9" fmla="*/ 157 h 270"/>
                <a:gd name="T10" fmla="*/ 30 w 270"/>
                <a:gd name="T11" fmla="*/ 125 h 270"/>
                <a:gd name="T12" fmla="*/ 39 w 270"/>
                <a:gd name="T13" fmla="*/ 95 h 270"/>
                <a:gd name="T14" fmla="*/ 54 w 270"/>
                <a:gd name="T15" fmla="*/ 69 h 270"/>
                <a:gd name="T16" fmla="*/ 76 w 270"/>
                <a:gd name="T17" fmla="*/ 48 h 270"/>
                <a:gd name="T18" fmla="*/ 104 w 270"/>
                <a:gd name="T19" fmla="*/ 34 h 270"/>
                <a:gd name="T20" fmla="*/ 135 w 270"/>
                <a:gd name="T21" fmla="*/ 30 h 270"/>
                <a:gd name="T22" fmla="*/ 166 w 270"/>
                <a:gd name="T23" fmla="*/ 34 h 270"/>
                <a:gd name="T24" fmla="*/ 194 w 270"/>
                <a:gd name="T25" fmla="*/ 48 h 270"/>
                <a:gd name="T26" fmla="*/ 217 w 270"/>
                <a:gd name="T27" fmla="*/ 69 h 270"/>
                <a:gd name="T28" fmla="*/ 232 w 270"/>
                <a:gd name="T29" fmla="*/ 95 h 270"/>
                <a:gd name="T30" fmla="*/ 240 w 270"/>
                <a:gd name="T31" fmla="*/ 125 h 270"/>
                <a:gd name="T32" fmla="*/ 238 w 270"/>
                <a:gd name="T33" fmla="*/ 157 h 270"/>
                <a:gd name="T34" fmla="*/ 227 w 270"/>
                <a:gd name="T35" fmla="*/ 186 h 270"/>
                <a:gd name="T36" fmla="*/ 209 w 270"/>
                <a:gd name="T37" fmla="*/ 209 h 270"/>
                <a:gd name="T38" fmla="*/ 186 w 270"/>
                <a:gd name="T39" fmla="*/ 227 h 270"/>
                <a:gd name="T40" fmla="*/ 157 w 270"/>
                <a:gd name="T41" fmla="*/ 238 h 270"/>
                <a:gd name="T42" fmla="*/ 135 w 270"/>
                <a:gd name="T43" fmla="*/ 0 h 270"/>
                <a:gd name="T44" fmla="*/ 94 w 270"/>
                <a:gd name="T45" fmla="*/ 7 h 270"/>
                <a:gd name="T46" fmla="*/ 59 w 270"/>
                <a:gd name="T47" fmla="*/ 23 h 270"/>
                <a:gd name="T48" fmla="*/ 31 w 270"/>
                <a:gd name="T49" fmla="*/ 49 h 270"/>
                <a:gd name="T50" fmla="*/ 11 w 270"/>
                <a:gd name="T51" fmla="*/ 83 h 270"/>
                <a:gd name="T52" fmla="*/ 0 w 270"/>
                <a:gd name="T53" fmla="*/ 121 h 270"/>
                <a:gd name="T54" fmla="*/ 2 w 270"/>
                <a:gd name="T55" fmla="*/ 162 h 270"/>
                <a:gd name="T56" fmla="*/ 16 w 270"/>
                <a:gd name="T57" fmla="*/ 200 h 270"/>
                <a:gd name="T58" fmla="*/ 40 w 270"/>
                <a:gd name="T59" fmla="*/ 231 h 270"/>
                <a:gd name="T60" fmla="*/ 71 w 270"/>
                <a:gd name="T61" fmla="*/ 254 h 270"/>
                <a:gd name="T62" fmla="*/ 108 w 270"/>
                <a:gd name="T63" fmla="*/ 268 h 270"/>
                <a:gd name="T64" fmla="*/ 149 w 270"/>
                <a:gd name="T65" fmla="*/ 270 h 270"/>
                <a:gd name="T66" fmla="*/ 188 w 270"/>
                <a:gd name="T67" fmla="*/ 260 h 270"/>
                <a:gd name="T68" fmla="*/ 221 w 270"/>
                <a:gd name="T69" fmla="*/ 239 h 270"/>
                <a:gd name="T70" fmla="*/ 248 w 270"/>
                <a:gd name="T71" fmla="*/ 210 h 270"/>
                <a:gd name="T72" fmla="*/ 264 w 270"/>
                <a:gd name="T73" fmla="*/ 175 h 270"/>
                <a:gd name="T74" fmla="*/ 270 w 270"/>
                <a:gd name="T75" fmla="*/ 135 h 270"/>
                <a:gd name="T76" fmla="*/ 264 w 270"/>
                <a:gd name="T77" fmla="*/ 96 h 270"/>
                <a:gd name="T78" fmla="*/ 248 w 270"/>
                <a:gd name="T79" fmla="*/ 60 h 270"/>
                <a:gd name="T80" fmla="*/ 221 w 270"/>
                <a:gd name="T81" fmla="*/ 31 h 270"/>
                <a:gd name="T82" fmla="*/ 188 w 270"/>
                <a:gd name="T83" fmla="*/ 11 h 270"/>
                <a:gd name="T84" fmla="*/ 149 w 270"/>
                <a:gd name="T8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0" h="270">
                  <a:moveTo>
                    <a:pt x="135" y="240"/>
                  </a:moveTo>
                  <a:lnTo>
                    <a:pt x="124" y="240"/>
                  </a:lnTo>
                  <a:lnTo>
                    <a:pt x="114" y="238"/>
                  </a:lnTo>
                  <a:lnTo>
                    <a:pt x="104" y="236"/>
                  </a:lnTo>
                  <a:lnTo>
                    <a:pt x="94" y="232"/>
                  </a:lnTo>
                  <a:lnTo>
                    <a:pt x="85" y="227"/>
                  </a:lnTo>
                  <a:lnTo>
                    <a:pt x="76" y="222"/>
                  </a:lnTo>
                  <a:lnTo>
                    <a:pt x="69" y="217"/>
                  </a:lnTo>
                  <a:lnTo>
                    <a:pt x="61" y="209"/>
                  </a:lnTo>
                  <a:lnTo>
                    <a:pt x="54" y="202"/>
                  </a:lnTo>
                  <a:lnTo>
                    <a:pt x="48" y="194"/>
                  </a:lnTo>
                  <a:lnTo>
                    <a:pt x="43" y="186"/>
                  </a:lnTo>
                  <a:lnTo>
                    <a:pt x="39" y="176"/>
                  </a:lnTo>
                  <a:lnTo>
                    <a:pt x="34" y="166"/>
                  </a:lnTo>
                  <a:lnTo>
                    <a:pt x="32" y="157"/>
                  </a:lnTo>
                  <a:lnTo>
                    <a:pt x="30" y="146"/>
                  </a:lnTo>
                  <a:lnTo>
                    <a:pt x="30" y="135"/>
                  </a:lnTo>
                  <a:lnTo>
                    <a:pt x="30" y="125"/>
                  </a:lnTo>
                  <a:lnTo>
                    <a:pt x="32" y="114"/>
                  </a:lnTo>
                  <a:lnTo>
                    <a:pt x="34" y="104"/>
                  </a:lnTo>
                  <a:lnTo>
                    <a:pt x="39" y="95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4" y="69"/>
                  </a:lnTo>
                  <a:lnTo>
                    <a:pt x="61" y="61"/>
                  </a:lnTo>
                  <a:lnTo>
                    <a:pt x="69" y="54"/>
                  </a:lnTo>
                  <a:lnTo>
                    <a:pt x="76" y="48"/>
                  </a:lnTo>
                  <a:lnTo>
                    <a:pt x="85" y="43"/>
                  </a:lnTo>
                  <a:lnTo>
                    <a:pt x="94" y="39"/>
                  </a:lnTo>
                  <a:lnTo>
                    <a:pt x="104" y="34"/>
                  </a:lnTo>
                  <a:lnTo>
                    <a:pt x="114" y="32"/>
                  </a:lnTo>
                  <a:lnTo>
                    <a:pt x="124" y="30"/>
                  </a:lnTo>
                  <a:lnTo>
                    <a:pt x="135" y="30"/>
                  </a:lnTo>
                  <a:lnTo>
                    <a:pt x="146" y="30"/>
                  </a:lnTo>
                  <a:lnTo>
                    <a:pt x="157" y="32"/>
                  </a:lnTo>
                  <a:lnTo>
                    <a:pt x="166" y="34"/>
                  </a:lnTo>
                  <a:lnTo>
                    <a:pt x="176" y="39"/>
                  </a:lnTo>
                  <a:lnTo>
                    <a:pt x="186" y="43"/>
                  </a:lnTo>
                  <a:lnTo>
                    <a:pt x="194" y="48"/>
                  </a:lnTo>
                  <a:lnTo>
                    <a:pt x="202" y="54"/>
                  </a:lnTo>
                  <a:lnTo>
                    <a:pt x="209" y="61"/>
                  </a:lnTo>
                  <a:lnTo>
                    <a:pt x="217" y="69"/>
                  </a:lnTo>
                  <a:lnTo>
                    <a:pt x="222" y="76"/>
                  </a:lnTo>
                  <a:lnTo>
                    <a:pt x="227" y="85"/>
                  </a:lnTo>
                  <a:lnTo>
                    <a:pt x="232" y="95"/>
                  </a:lnTo>
                  <a:lnTo>
                    <a:pt x="236" y="104"/>
                  </a:lnTo>
                  <a:lnTo>
                    <a:pt x="238" y="114"/>
                  </a:lnTo>
                  <a:lnTo>
                    <a:pt x="240" y="125"/>
                  </a:lnTo>
                  <a:lnTo>
                    <a:pt x="240" y="135"/>
                  </a:lnTo>
                  <a:lnTo>
                    <a:pt x="240" y="146"/>
                  </a:lnTo>
                  <a:lnTo>
                    <a:pt x="238" y="157"/>
                  </a:lnTo>
                  <a:lnTo>
                    <a:pt x="236" y="166"/>
                  </a:lnTo>
                  <a:lnTo>
                    <a:pt x="232" y="176"/>
                  </a:lnTo>
                  <a:lnTo>
                    <a:pt x="227" y="186"/>
                  </a:lnTo>
                  <a:lnTo>
                    <a:pt x="222" y="194"/>
                  </a:lnTo>
                  <a:lnTo>
                    <a:pt x="217" y="202"/>
                  </a:lnTo>
                  <a:lnTo>
                    <a:pt x="209" y="209"/>
                  </a:lnTo>
                  <a:lnTo>
                    <a:pt x="202" y="217"/>
                  </a:lnTo>
                  <a:lnTo>
                    <a:pt x="194" y="222"/>
                  </a:lnTo>
                  <a:lnTo>
                    <a:pt x="186" y="227"/>
                  </a:lnTo>
                  <a:lnTo>
                    <a:pt x="176" y="232"/>
                  </a:lnTo>
                  <a:lnTo>
                    <a:pt x="166" y="236"/>
                  </a:lnTo>
                  <a:lnTo>
                    <a:pt x="157" y="238"/>
                  </a:lnTo>
                  <a:lnTo>
                    <a:pt x="146" y="240"/>
                  </a:lnTo>
                  <a:lnTo>
                    <a:pt x="135" y="240"/>
                  </a:lnTo>
                  <a:close/>
                  <a:moveTo>
                    <a:pt x="135" y="0"/>
                  </a:moveTo>
                  <a:lnTo>
                    <a:pt x="121" y="0"/>
                  </a:lnTo>
                  <a:lnTo>
                    <a:pt x="108" y="2"/>
                  </a:lnTo>
                  <a:lnTo>
                    <a:pt x="94" y="7"/>
                  </a:lnTo>
                  <a:lnTo>
                    <a:pt x="83" y="11"/>
                  </a:lnTo>
                  <a:lnTo>
                    <a:pt x="71" y="16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40"/>
                  </a:lnTo>
                  <a:lnTo>
                    <a:pt x="31" y="49"/>
                  </a:lnTo>
                  <a:lnTo>
                    <a:pt x="23" y="60"/>
                  </a:lnTo>
                  <a:lnTo>
                    <a:pt x="16" y="71"/>
                  </a:lnTo>
                  <a:lnTo>
                    <a:pt x="11" y="83"/>
                  </a:lnTo>
                  <a:lnTo>
                    <a:pt x="5" y="96"/>
                  </a:lnTo>
                  <a:lnTo>
                    <a:pt x="2" y="108"/>
                  </a:lnTo>
                  <a:lnTo>
                    <a:pt x="0" y="121"/>
                  </a:lnTo>
                  <a:lnTo>
                    <a:pt x="0" y="135"/>
                  </a:lnTo>
                  <a:lnTo>
                    <a:pt x="0" y="149"/>
                  </a:lnTo>
                  <a:lnTo>
                    <a:pt x="2" y="162"/>
                  </a:lnTo>
                  <a:lnTo>
                    <a:pt x="5" y="175"/>
                  </a:lnTo>
                  <a:lnTo>
                    <a:pt x="11" y="188"/>
                  </a:lnTo>
                  <a:lnTo>
                    <a:pt x="16" y="200"/>
                  </a:lnTo>
                  <a:lnTo>
                    <a:pt x="23" y="210"/>
                  </a:lnTo>
                  <a:lnTo>
                    <a:pt x="31" y="221"/>
                  </a:lnTo>
                  <a:lnTo>
                    <a:pt x="40" y="231"/>
                  </a:lnTo>
                  <a:lnTo>
                    <a:pt x="49" y="239"/>
                  </a:lnTo>
                  <a:lnTo>
                    <a:pt x="59" y="248"/>
                  </a:lnTo>
                  <a:lnTo>
                    <a:pt x="71" y="254"/>
                  </a:lnTo>
                  <a:lnTo>
                    <a:pt x="83" y="260"/>
                  </a:lnTo>
                  <a:lnTo>
                    <a:pt x="94" y="265"/>
                  </a:lnTo>
                  <a:lnTo>
                    <a:pt x="108" y="268"/>
                  </a:lnTo>
                  <a:lnTo>
                    <a:pt x="121" y="270"/>
                  </a:lnTo>
                  <a:lnTo>
                    <a:pt x="135" y="270"/>
                  </a:lnTo>
                  <a:lnTo>
                    <a:pt x="149" y="270"/>
                  </a:lnTo>
                  <a:lnTo>
                    <a:pt x="162" y="268"/>
                  </a:lnTo>
                  <a:lnTo>
                    <a:pt x="175" y="265"/>
                  </a:lnTo>
                  <a:lnTo>
                    <a:pt x="188" y="260"/>
                  </a:lnTo>
                  <a:lnTo>
                    <a:pt x="200" y="254"/>
                  </a:lnTo>
                  <a:lnTo>
                    <a:pt x="210" y="248"/>
                  </a:lnTo>
                  <a:lnTo>
                    <a:pt x="221" y="239"/>
                  </a:lnTo>
                  <a:lnTo>
                    <a:pt x="231" y="231"/>
                  </a:lnTo>
                  <a:lnTo>
                    <a:pt x="239" y="221"/>
                  </a:lnTo>
                  <a:lnTo>
                    <a:pt x="248" y="210"/>
                  </a:lnTo>
                  <a:lnTo>
                    <a:pt x="254" y="200"/>
                  </a:lnTo>
                  <a:lnTo>
                    <a:pt x="260" y="188"/>
                  </a:lnTo>
                  <a:lnTo>
                    <a:pt x="264" y="175"/>
                  </a:lnTo>
                  <a:lnTo>
                    <a:pt x="268" y="162"/>
                  </a:lnTo>
                  <a:lnTo>
                    <a:pt x="269" y="149"/>
                  </a:lnTo>
                  <a:lnTo>
                    <a:pt x="270" y="135"/>
                  </a:lnTo>
                  <a:lnTo>
                    <a:pt x="269" y="121"/>
                  </a:lnTo>
                  <a:lnTo>
                    <a:pt x="268" y="108"/>
                  </a:lnTo>
                  <a:lnTo>
                    <a:pt x="264" y="96"/>
                  </a:lnTo>
                  <a:lnTo>
                    <a:pt x="260" y="83"/>
                  </a:lnTo>
                  <a:lnTo>
                    <a:pt x="254" y="71"/>
                  </a:lnTo>
                  <a:lnTo>
                    <a:pt x="248" y="60"/>
                  </a:lnTo>
                  <a:lnTo>
                    <a:pt x="239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0" y="23"/>
                  </a:lnTo>
                  <a:lnTo>
                    <a:pt x="200" y="16"/>
                  </a:lnTo>
                  <a:lnTo>
                    <a:pt x="188" y="11"/>
                  </a:lnTo>
                  <a:lnTo>
                    <a:pt x="175" y="7"/>
                  </a:lnTo>
                  <a:lnTo>
                    <a:pt x="162" y="2"/>
                  </a:lnTo>
                  <a:lnTo>
                    <a:pt x="149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17"/>
            <p:cNvSpPr>
              <a:spLocks noEditPoints="1"/>
            </p:cNvSpPr>
            <p:nvPr/>
          </p:nvSpPr>
          <p:spPr bwMode="auto">
            <a:xfrm>
              <a:off x="7037388" y="3766820"/>
              <a:ext cx="47625" cy="47625"/>
            </a:xfrm>
            <a:custGeom>
              <a:avLst/>
              <a:gdLst>
                <a:gd name="T0" fmla="*/ 66 w 150"/>
                <a:gd name="T1" fmla="*/ 119 h 150"/>
                <a:gd name="T2" fmla="*/ 50 w 150"/>
                <a:gd name="T3" fmla="*/ 113 h 150"/>
                <a:gd name="T4" fmla="*/ 38 w 150"/>
                <a:gd name="T5" fmla="*/ 100 h 150"/>
                <a:gd name="T6" fmla="*/ 31 w 150"/>
                <a:gd name="T7" fmla="*/ 84 h 150"/>
                <a:gd name="T8" fmla="*/ 31 w 150"/>
                <a:gd name="T9" fmla="*/ 66 h 150"/>
                <a:gd name="T10" fmla="*/ 38 w 150"/>
                <a:gd name="T11" fmla="*/ 49 h 150"/>
                <a:gd name="T12" fmla="*/ 50 w 150"/>
                <a:gd name="T13" fmla="*/ 38 h 150"/>
                <a:gd name="T14" fmla="*/ 66 w 150"/>
                <a:gd name="T15" fmla="*/ 31 h 150"/>
                <a:gd name="T16" fmla="*/ 84 w 150"/>
                <a:gd name="T17" fmla="*/ 31 h 150"/>
                <a:gd name="T18" fmla="*/ 101 w 150"/>
                <a:gd name="T19" fmla="*/ 38 h 150"/>
                <a:gd name="T20" fmla="*/ 112 w 150"/>
                <a:gd name="T21" fmla="*/ 49 h 150"/>
                <a:gd name="T22" fmla="*/ 120 w 150"/>
                <a:gd name="T23" fmla="*/ 66 h 150"/>
                <a:gd name="T24" fmla="*/ 120 w 150"/>
                <a:gd name="T25" fmla="*/ 84 h 150"/>
                <a:gd name="T26" fmla="*/ 112 w 150"/>
                <a:gd name="T27" fmla="*/ 100 h 150"/>
                <a:gd name="T28" fmla="*/ 101 w 150"/>
                <a:gd name="T29" fmla="*/ 113 h 150"/>
                <a:gd name="T30" fmla="*/ 84 w 150"/>
                <a:gd name="T31" fmla="*/ 119 h 150"/>
                <a:gd name="T32" fmla="*/ 75 w 150"/>
                <a:gd name="T33" fmla="*/ 0 h 150"/>
                <a:gd name="T34" fmla="*/ 60 w 150"/>
                <a:gd name="T35" fmla="*/ 1 h 150"/>
                <a:gd name="T36" fmla="*/ 46 w 150"/>
                <a:gd name="T37" fmla="*/ 5 h 150"/>
                <a:gd name="T38" fmla="*/ 33 w 150"/>
                <a:gd name="T39" fmla="*/ 13 h 150"/>
                <a:gd name="T40" fmla="*/ 22 w 150"/>
                <a:gd name="T41" fmla="*/ 22 h 150"/>
                <a:gd name="T42" fmla="*/ 13 w 150"/>
                <a:gd name="T43" fmla="*/ 33 h 150"/>
                <a:gd name="T44" fmla="*/ 6 w 150"/>
                <a:gd name="T45" fmla="*/ 46 h 150"/>
                <a:gd name="T46" fmla="*/ 2 w 150"/>
                <a:gd name="T47" fmla="*/ 60 h 150"/>
                <a:gd name="T48" fmla="*/ 0 w 150"/>
                <a:gd name="T49" fmla="*/ 75 h 150"/>
                <a:gd name="T50" fmla="*/ 2 w 150"/>
                <a:gd name="T51" fmla="*/ 90 h 150"/>
                <a:gd name="T52" fmla="*/ 6 w 150"/>
                <a:gd name="T53" fmla="*/ 104 h 150"/>
                <a:gd name="T54" fmla="*/ 13 w 150"/>
                <a:gd name="T55" fmla="*/ 117 h 150"/>
                <a:gd name="T56" fmla="*/ 22 w 150"/>
                <a:gd name="T57" fmla="*/ 128 h 150"/>
                <a:gd name="T58" fmla="*/ 33 w 150"/>
                <a:gd name="T59" fmla="*/ 137 h 150"/>
                <a:gd name="T60" fmla="*/ 46 w 150"/>
                <a:gd name="T61" fmla="*/ 144 h 150"/>
                <a:gd name="T62" fmla="*/ 60 w 150"/>
                <a:gd name="T63" fmla="*/ 149 h 150"/>
                <a:gd name="T64" fmla="*/ 75 w 150"/>
                <a:gd name="T65" fmla="*/ 150 h 150"/>
                <a:gd name="T66" fmla="*/ 91 w 150"/>
                <a:gd name="T67" fmla="*/ 149 h 150"/>
                <a:gd name="T68" fmla="*/ 105 w 150"/>
                <a:gd name="T69" fmla="*/ 144 h 150"/>
                <a:gd name="T70" fmla="*/ 118 w 150"/>
                <a:gd name="T71" fmla="*/ 137 h 150"/>
                <a:gd name="T72" fmla="*/ 128 w 150"/>
                <a:gd name="T73" fmla="*/ 128 h 150"/>
                <a:gd name="T74" fmla="*/ 138 w 150"/>
                <a:gd name="T75" fmla="*/ 117 h 150"/>
                <a:gd name="T76" fmla="*/ 145 w 150"/>
                <a:gd name="T77" fmla="*/ 104 h 150"/>
                <a:gd name="T78" fmla="*/ 149 w 150"/>
                <a:gd name="T79" fmla="*/ 90 h 150"/>
                <a:gd name="T80" fmla="*/ 150 w 150"/>
                <a:gd name="T81" fmla="*/ 75 h 150"/>
                <a:gd name="T82" fmla="*/ 149 w 150"/>
                <a:gd name="T83" fmla="*/ 60 h 150"/>
                <a:gd name="T84" fmla="*/ 145 w 150"/>
                <a:gd name="T85" fmla="*/ 46 h 150"/>
                <a:gd name="T86" fmla="*/ 137 w 150"/>
                <a:gd name="T87" fmla="*/ 33 h 150"/>
                <a:gd name="T88" fmla="*/ 128 w 150"/>
                <a:gd name="T89" fmla="*/ 22 h 150"/>
                <a:gd name="T90" fmla="*/ 118 w 150"/>
                <a:gd name="T91" fmla="*/ 13 h 150"/>
                <a:gd name="T92" fmla="*/ 105 w 150"/>
                <a:gd name="T93" fmla="*/ 5 h 150"/>
                <a:gd name="T94" fmla="*/ 90 w 150"/>
                <a:gd name="T95" fmla="*/ 1 h 150"/>
                <a:gd name="T96" fmla="*/ 75 w 150"/>
                <a:gd name="T9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50">
                  <a:moveTo>
                    <a:pt x="75" y="120"/>
                  </a:moveTo>
                  <a:lnTo>
                    <a:pt x="66" y="119"/>
                  </a:lnTo>
                  <a:lnTo>
                    <a:pt x="58" y="117"/>
                  </a:lnTo>
                  <a:lnTo>
                    <a:pt x="50" y="113"/>
                  </a:lnTo>
                  <a:lnTo>
                    <a:pt x="44" y="107"/>
                  </a:lnTo>
                  <a:lnTo>
                    <a:pt x="38" y="100"/>
                  </a:lnTo>
                  <a:lnTo>
                    <a:pt x="34" y="92"/>
                  </a:lnTo>
                  <a:lnTo>
                    <a:pt x="31" y="84"/>
                  </a:lnTo>
                  <a:lnTo>
                    <a:pt x="30" y="75"/>
                  </a:lnTo>
                  <a:lnTo>
                    <a:pt x="31" y="66"/>
                  </a:lnTo>
                  <a:lnTo>
                    <a:pt x="34" y="57"/>
                  </a:lnTo>
                  <a:lnTo>
                    <a:pt x="38" y="49"/>
                  </a:lnTo>
                  <a:lnTo>
                    <a:pt x="44" y="43"/>
                  </a:lnTo>
                  <a:lnTo>
                    <a:pt x="50" y="38"/>
                  </a:lnTo>
                  <a:lnTo>
                    <a:pt x="58" y="33"/>
                  </a:lnTo>
                  <a:lnTo>
                    <a:pt x="66" y="31"/>
                  </a:lnTo>
                  <a:lnTo>
                    <a:pt x="75" y="30"/>
                  </a:lnTo>
                  <a:lnTo>
                    <a:pt x="84" y="31"/>
                  </a:lnTo>
                  <a:lnTo>
                    <a:pt x="93" y="33"/>
                  </a:lnTo>
                  <a:lnTo>
                    <a:pt x="101" y="38"/>
                  </a:lnTo>
                  <a:lnTo>
                    <a:pt x="107" y="43"/>
                  </a:lnTo>
                  <a:lnTo>
                    <a:pt x="112" y="49"/>
                  </a:lnTo>
                  <a:lnTo>
                    <a:pt x="117" y="57"/>
                  </a:lnTo>
                  <a:lnTo>
                    <a:pt x="120" y="66"/>
                  </a:lnTo>
                  <a:lnTo>
                    <a:pt x="120" y="75"/>
                  </a:lnTo>
                  <a:lnTo>
                    <a:pt x="120" y="84"/>
                  </a:lnTo>
                  <a:lnTo>
                    <a:pt x="117" y="92"/>
                  </a:lnTo>
                  <a:lnTo>
                    <a:pt x="112" y="100"/>
                  </a:lnTo>
                  <a:lnTo>
                    <a:pt x="107" y="107"/>
                  </a:lnTo>
                  <a:lnTo>
                    <a:pt x="101" y="113"/>
                  </a:lnTo>
                  <a:lnTo>
                    <a:pt x="93" y="117"/>
                  </a:lnTo>
                  <a:lnTo>
                    <a:pt x="84" y="119"/>
                  </a:lnTo>
                  <a:lnTo>
                    <a:pt x="75" y="120"/>
                  </a:lnTo>
                  <a:close/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39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3" y="98"/>
                  </a:lnTo>
                  <a:lnTo>
                    <a:pt x="6" y="104"/>
                  </a:lnTo>
                  <a:lnTo>
                    <a:pt x="9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39" y="141"/>
                  </a:lnTo>
                  <a:lnTo>
                    <a:pt x="46" y="144"/>
                  </a:lnTo>
                  <a:lnTo>
                    <a:pt x="53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3" y="150"/>
                  </a:lnTo>
                  <a:lnTo>
                    <a:pt x="91" y="149"/>
                  </a:lnTo>
                  <a:lnTo>
                    <a:pt x="97" y="147"/>
                  </a:lnTo>
                  <a:lnTo>
                    <a:pt x="105" y="144"/>
                  </a:lnTo>
                  <a:lnTo>
                    <a:pt x="111" y="141"/>
                  </a:lnTo>
                  <a:lnTo>
                    <a:pt x="118" y="137"/>
                  </a:lnTo>
                  <a:lnTo>
                    <a:pt x="123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8" y="117"/>
                  </a:lnTo>
                  <a:lnTo>
                    <a:pt x="141" y="111"/>
                  </a:lnTo>
                  <a:lnTo>
                    <a:pt x="145" y="104"/>
                  </a:lnTo>
                  <a:lnTo>
                    <a:pt x="147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7" y="53"/>
                  </a:lnTo>
                  <a:lnTo>
                    <a:pt x="145" y="46"/>
                  </a:lnTo>
                  <a:lnTo>
                    <a:pt x="141" y="39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3" y="17"/>
                  </a:lnTo>
                  <a:lnTo>
                    <a:pt x="118" y="13"/>
                  </a:lnTo>
                  <a:lnTo>
                    <a:pt x="111" y="9"/>
                  </a:lnTo>
                  <a:lnTo>
                    <a:pt x="105" y="5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3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8155908" y="2335159"/>
            <a:ext cx="175578" cy="230286"/>
            <a:chOff x="3784600" y="2508250"/>
            <a:chExt cx="219075" cy="287338"/>
          </a:xfrm>
          <a:solidFill>
            <a:schemeClr val="bg1"/>
          </a:solidFill>
        </p:grpSpPr>
        <p:sp>
          <p:nvSpPr>
            <p:cNvPr id="239" name="Freeform 31"/>
            <p:cNvSpPr>
              <a:spLocks noEditPoints="1"/>
            </p:cNvSpPr>
            <p:nvPr/>
          </p:nvSpPr>
          <p:spPr bwMode="auto">
            <a:xfrm>
              <a:off x="3784600" y="2508250"/>
              <a:ext cx="219075" cy="287338"/>
            </a:xfrm>
            <a:custGeom>
              <a:avLst/>
              <a:gdLst>
                <a:gd name="T0" fmla="*/ 30 w 692"/>
                <a:gd name="T1" fmla="*/ 874 h 904"/>
                <a:gd name="T2" fmla="*/ 75 w 692"/>
                <a:gd name="T3" fmla="*/ 512 h 904"/>
                <a:gd name="T4" fmla="*/ 80 w 692"/>
                <a:gd name="T5" fmla="*/ 511 h 904"/>
                <a:gd name="T6" fmla="*/ 86 w 692"/>
                <a:gd name="T7" fmla="*/ 508 h 904"/>
                <a:gd name="T8" fmla="*/ 89 w 692"/>
                <a:gd name="T9" fmla="*/ 502 h 904"/>
                <a:gd name="T10" fmla="*/ 90 w 692"/>
                <a:gd name="T11" fmla="*/ 497 h 904"/>
                <a:gd name="T12" fmla="*/ 89 w 692"/>
                <a:gd name="T13" fmla="*/ 344 h 904"/>
                <a:gd name="T14" fmla="*/ 87 w 692"/>
                <a:gd name="T15" fmla="*/ 338 h 904"/>
                <a:gd name="T16" fmla="*/ 83 w 692"/>
                <a:gd name="T17" fmla="*/ 334 h 904"/>
                <a:gd name="T18" fmla="*/ 78 w 692"/>
                <a:gd name="T19" fmla="*/ 332 h 904"/>
                <a:gd name="T20" fmla="*/ 30 w 692"/>
                <a:gd name="T21" fmla="*/ 331 h 904"/>
                <a:gd name="T22" fmla="*/ 475 w 692"/>
                <a:gd name="T23" fmla="*/ 30 h 904"/>
                <a:gd name="T24" fmla="*/ 662 w 692"/>
                <a:gd name="T25" fmla="*/ 874 h 904"/>
                <a:gd name="T26" fmla="*/ 492 w 692"/>
                <a:gd name="T27" fmla="*/ 5 h 904"/>
                <a:gd name="T28" fmla="*/ 487 w 692"/>
                <a:gd name="T29" fmla="*/ 2 h 904"/>
                <a:gd name="T30" fmla="*/ 481 w 692"/>
                <a:gd name="T31" fmla="*/ 0 h 904"/>
                <a:gd name="T32" fmla="*/ 12 w 692"/>
                <a:gd name="T33" fmla="*/ 0 h 904"/>
                <a:gd name="T34" fmla="*/ 6 w 692"/>
                <a:gd name="T35" fmla="*/ 3 h 904"/>
                <a:gd name="T36" fmla="*/ 2 w 692"/>
                <a:gd name="T37" fmla="*/ 7 h 904"/>
                <a:gd name="T38" fmla="*/ 0 w 692"/>
                <a:gd name="T39" fmla="*/ 12 h 904"/>
                <a:gd name="T40" fmla="*/ 0 w 692"/>
                <a:gd name="T41" fmla="*/ 346 h 904"/>
                <a:gd name="T42" fmla="*/ 1 w 692"/>
                <a:gd name="T43" fmla="*/ 352 h 904"/>
                <a:gd name="T44" fmla="*/ 4 w 692"/>
                <a:gd name="T45" fmla="*/ 357 h 904"/>
                <a:gd name="T46" fmla="*/ 8 w 692"/>
                <a:gd name="T47" fmla="*/ 360 h 904"/>
                <a:gd name="T48" fmla="*/ 15 w 692"/>
                <a:gd name="T49" fmla="*/ 361 h 904"/>
                <a:gd name="T50" fmla="*/ 60 w 692"/>
                <a:gd name="T51" fmla="*/ 482 h 904"/>
                <a:gd name="T52" fmla="*/ 12 w 692"/>
                <a:gd name="T53" fmla="*/ 482 h 904"/>
                <a:gd name="T54" fmla="*/ 6 w 692"/>
                <a:gd name="T55" fmla="*/ 484 h 904"/>
                <a:gd name="T56" fmla="*/ 2 w 692"/>
                <a:gd name="T57" fmla="*/ 488 h 904"/>
                <a:gd name="T58" fmla="*/ 0 w 692"/>
                <a:gd name="T59" fmla="*/ 494 h 904"/>
                <a:gd name="T60" fmla="*/ 0 w 692"/>
                <a:gd name="T61" fmla="*/ 889 h 904"/>
                <a:gd name="T62" fmla="*/ 1 w 692"/>
                <a:gd name="T63" fmla="*/ 894 h 904"/>
                <a:gd name="T64" fmla="*/ 4 w 692"/>
                <a:gd name="T65" fmla="*/ 899 h 904"/>
                <a:gd name="T66" fmla="*/ 8 w 692"/>
                <a:gd name="T67" fmla="*/ 902 h 904"/>
                <a:gd name="T68" fmla="*/ 15 w 692"/>
                <a:gd name="T69" fmla="*/ 904 h 904"/>
                <a:gd name="T70" fmla="*/ 680 w 692"/>
                <a:gd name="T71" fmla="*/ 902 h 904"/>
                <a:gd name="T72" fmla="*/ 685 w 692"/>
                <a:gd name="T73" fmla="*/ 900 h 904"/>
                <a:gd name="T74" fmla="*/ 689 w 692"/>
                <a:gd name="T75" fmla="*/ 897 h 904"/>
                <a:gd name="T76" fmla="*/ 692 w 692"/>
                <a:gd name="T77" fmla="*/ 892 h 904"/>
                <a:gd name="T78" fmla="*/ 692 w 692"/>
                <a:gd name="T79" fmla="*/ 211 h 904"/>
                <a:gd name="T80" fmla="*/ 690 w 692"/>
                <a:gd name="T81" fmla="*/ 205 h 904"/>
                <a:gd name="T82" fmla="*/ 687 w 692"/>
                <a:gd name="T83" fmla="*/ 20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92" h="904">
                  <a:moveTo>
                    <a:pt x="662" y="874"/>
                  </a:moveTo>
                  <a:lnTo>
                    <a:pt x="30" y="874"/>
                  </a:lnTo>
                  <a:lnTo>
                    <a:pt x="30" y="512"/>
                  </a:lnTo>
                  <a:lnTo>
                    <a:pt x="75" y="512"/>
                  </a:lnTo>
                  <a:lnTo>
                    <a:pt x="78" y="511"/>
                  </a:lnTo>
                  <a:lnTo>
                    <a:pt x="80" y="511"/>
                  </a:lnTo>
                  <a:lnTo>
                    <a:pt x="83" y="509"/>
                  </a:lnTo>
                  <a:lnTo>
                    <a:pt x="86" y="508"/>
                  </a:lnTo>
                  <a:lnTo>
                    <a:pt x="87" y="506"/>
                  </a:lnTo>
                  <a:lnTo>
                    <a:pt x="89" y="502"/>
                  </a:lnTo>
                  <a:lnTo>
                    <a:pt x="89" y="500"/>
                  </a:lnTo>
                  <a:lnTo>
                    <a:pt x="90" y="497"/>
                  </a:lnTo>
                  <a:lnTo>
                    <a:pt x="90" y="346"/>
                  </a:lnTo>
                  <a:lnTo>
                    <a:pt x="89" y="344"/>
                  </a:lnTo>
                  <a:lnTo>
                    <a:pt x="89" y="340"/>
                  </a:lnTo>
                  <a:lnTo>
                    <a:pt x="87" y="338"/>
                  </a:lnTo>
                  <a:lnTo>
                    <a:pt x="86" y="336"/>
                  </a:lnTo>
                  <a:lnTo>
                    <a:pt x="83" y="334"/>
                  </a:lnTo>
                  <a:lnTo>
                    <a:pt x="80" y="333"/>
                  </a:lnTo>
                  <a:lnTo>
                    <a:pt x="78" y="332"/>
                  </a:lnTo>
                  <a:lnTo>
                    <a:pt x="75" y="331"/>
                  </a:lnTo>
                  <a:lnTo>
                    <a:pt x="30" y="331"/>
                  </a:lnTo>
                  <a:lnTo>
                    <a:pt x="30" y="30"/>
                  </a:lnTo>
                  <a:lnTo>
                    <a:pt x="475" y="30"/>
                  </a:lnTo>
                  <a:lnTo>
                    <a:pt x="662" y="217"/>
                  </a:lnTo>
                  <a:lnTo>
                    <a:pt x="662" y="874"/>
                  </a:lnTo>
                  <a:close/>
                  <a:moveTo>
                    <a:pt x="687" y="200"/>
                  </a:moveTo>
                  <a:lnTo>
                    <a:pt x="492" y="5"/>
                  </a:lnTo>
                  <a:lnTo>
                    <a:pt x="489" y="3"/>
                  </a:lnTo>
                  <a:lnTo>
                    <a:pt x="487" y="2"/>
                  </a:lnTo>
                  <a:lnTo>
                    <a:pt x="484" y="0"/>
                  </a:lnTo>
                  <a:lnTo>
                    <a:pt x="481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346"/>
                  </a:lnTo>
                  <a:lnTo>
                    <a:pt x="0" y="349"/>
                  </a:lnTo>
                  <a:lnTo>
                    <a:pt x="1" y="352"/>
                  </a:lnTo>
                  <a:lnTo>
                    <a:pt x="2" y="354"/>
                  </a:lnTo>
                  <a:lnTo>
                    <a:pt x="4" y="357"/>
                  </a:lnTo>
                  <a:lnTo>
                    <a:pt x="6" y="359"/>
                  </a:lnTo>
                  <a:lnTo>
                    <a:pt x="8" y="360"/>
                  </a:lnTo>
                  <a:lnTo>
                    <a:pt x="12" y="361"/>
                  </a:lnTo>
                  <a:lnTo>
                    <a:pt x="15" y="361"/>
                  </a:lnTo>
                  <a:lnTo>
                    <a:pt x="60" y="361"/>
                  </a:lnTo>
                  <a:lnTo>
                    <a:pt x="60" y="482"/>
                  </a:lnTo>
                  <a:lnTo>
                    <a:pt x="15" y="482"/>
                  </a:lnTo>
                  <a:lnTo>
                    <a:pt x="12" y="482"/>
                  </a:lnTo>
                  <a:lnTo>
                    <a:pt x="8" y="483"/>
                  </a:lnTo>
                  <a:lnTo>
                    <a:pt x="6" y="484"/>
                  </a:lnTo>
                  <a:lnTo>
                    <a:pt x="4" y="486"/>
                  </a:lnTo>
                  <a:lnTo>
                    <a:pt x="2" y="488"/>
                  </a:lnTo>
                  <a:lnTo>
                    <a:pt x="1" y="491"/>
                  </a:lnTo>
                  <a:lnTo>
                    <a:pt x="0" y="494"/>
                  </a:lnTo>
                  <a:lnTo>
                    <a:pt x="0" y="497"/>
                  </a:lnTo>
                  <a:lnTo>
                    <a:pt x="0" y="889"/>
                  </a:lnTo>
                  <a:lnTo>
                    <a:pt x="0" y="891"/>
                  </a:lnTo>
                  <a:lnTo>
                    <a:pt x="1" y="894"/>
                  </a:lnTo>
                  <a:lnTo>
                    <a:pt x="2" y="897"/>
                  </a:lnTo>
                  <a:lnTo>
                    <a:pt x="4" y="899"/>
                  </a:lnTo>
                  <a:lnTo>
                    <a:pt x="6" y="900"/>
                  </a:lnTo>
                  <a:lnTo>
                    <a:pt x="8" y="902"/>
                  </a:lnTo>
                  <a:lnTo>
                    <a:pt x="12" y="902"/>
                  </a:lnTo>
                  <a:lnTo>
                    <a:pt x="15" y="904"/>
                  </a:lnTo>
                  <a:lnTo>
                    <a:pt x="677" y="904"/>
                  </a:lnTo>
                  <a:lnTo>
                    <a:pt x="680" y="902"/>
                  </a:lnTo>
                  <a:lnTo>
                    <a:pt x="683" y="902"/>
                  </a:lnTo>
                  <a:lnTo>
                    <a:pt x="685" y="900"/>
                  </a:lnTo>
                  <a:lnTo>
                    <a:pt x="687" y="899"/>
                  </a:lnTo>
                  <a:lnTo>
                    <a:pt x="689" y="897"/>
                  </a:lnTo>
                  <a:lnTo>
                    <a:pt x="690" y="894"/>
                  </a:lnTo>
                  <a:lnTo>
                    <a:pt x="692" y="892"/>
                  </a:lnTo>
                  <a:lnTo>
                    <a:pt x="692" y="889"/>
                  </a:lnTo>
                  <a:lnTo>
                    <a:pt x="692" y="211"/>
                  </a:lnTo>
                  <a:lnTo>
                    <a:pt x="692" y="207"/>
                  </a:lnTo>
                  <a:lnTo>
                    <a:pt x="690" y="205"/>
                  </a:lnTo>
                  <a:lnTo>
                    <a:pt x="689" y="202"/>
                  </a:lnTo>
                  <a:lnTo>
                    <a:pt x="687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832225" y="2546350"/>
              <a:ext cx="9525" cy="66675"/>
            </a:xfrm>
            <a:custGeom>
              <a:avLst/>
              <a:gdLst>
                <a:gd name="T0" fmla="*/ 15 w 30"/>
                <a:gd name="T1" fmla="*/ 0 h 210"/>
                <a:gd name="T2" fmla="*/ 12 w 30"/>
                <a:gd name="T3" fmla="*/ 0 h 210"/>
                <a:gd name="T4" fmla="*/ 9 w 30"/>
                <a:gd name="T5" fmla="*/ 1 h 210"/>
                <a:gd name="T6" fmla="*/ 6 w 30"/>
                <a:gd name="T7" fmla="*/ 2 h 210"/>
                <a:gd name="T8" fmla="*/ 4 w 30"/>
                <a:gd name="T9" fmla="*/ 4 h 210"/>
                <a:gd name="T10" fmla="*/ 2 w 30"/>
                <a:gd name="T11" fmla="*/ 6 h 210"/>
                <a:gd name="T12" fmla="*/ 1 w 30"/>
                <a:gd name="T13" fmla="*/ 9 h 210"/>
                <a:gd name="T14" fmla="*/ 0 w 30"/>
                <a:gd name="T15" fmla="*/ 11 h 210"/>
                <a:gd name="T16" fmla="*/ 0 w 30"/>
                <a:gd name="T17" fmla="*/ 15 h 210"/>
                <a:gd name="T18" fmla="*/ 0 w 30"/>
                <a:gd name="T19" fmla="*/ 195 h 210"/>
                <a:gd name="T20" fmla="*/ 0 w 30"/>
                <a:gd name="T21" fmla="*/ 198 h 210"/>
                <a:gd name="T22" fmla="*/ 1 w 30"/>
                <a:gd name="T23" fmla="*/ 201 h 210"/>
                <a:gd name="T24" fmla="*/ 2 w 30"/>
                <a:gd name="T25" fmla="*/ 203 h 210"/>
                <a:gd name="T26" fmla="*/ 4 w 30"/>
                <a:gd name="T27" fmla="*/ 206 h 210"/>
                <a:gd name="T28" fmla="*/ 6 w 30"/>
                <a:gd name="T29" fmla="*/ 208 h 210"/>
                <a:gd name="T30" fmla="*/ 9 w 30"/>
                <a:gd name="T31" fmla="*/ 209 h 210"/>
                <a:gd name="T32" fmla="*/ 12 w 30"/>
                <a:gd name="T33" fmla="*/ 210 h 210"/>
                <a:gd name="T34" fmla="*/ 15 w 30"/>
                <a:gd name="T35" fmla="*/ 210 h 210"/>
                <a:gd name="T36" fmla="*/ 18 w 30"/>
                <a:gd name="T37" fmla="*/ 210 h 210"/>
                <a:gd name="T38" fmla="*/ 20 w 30"/>
                <a:gd name="T39" fmla="*/ 209 h 210"/>
                <a:gd name="T40" fmla="*/ 24 w 30"/>
                <a:gd name="T41" fmla="*/ 208 h 210"/>
                <a:gd name="T42" fmla="*/ 26 w 30"/>
                <a:gd name="T43" fmla="*/ 206 h 210"/>
                <a:gd name="T44" fmla="*/ 28 w 30"/>
                <a:gd name="T45" fmla="*/ 203 h 210"/>
                <a:gd name="T46" fmla="*/ 29 w 30"/>
                <a:gd name="T47" fmla="*/ 201 h 210"/>
                <a:gd name="T48" fmla="*/ 30 w 30"/>
                <a:gd name="T49" fmla="*/ 198 h 210"/>
                <a:gd name="T50" fmla="*/ 30 w 30"/>
                <a:gd name="T51" fmla="*/ 195 h 210"/>
                <a:gd name="T52" fmla="*/ 30 w 30"/>
                <a:gd name="T53" fmla="*/ 15 h 210"/>
                <a:gd name="T54" fmla="*/ 30 w 30"/>
                <a:gd name="T55" fmla="*/ 11 h 210"/>
                <a:gd name="T56" fmla="*/ 29 w 30"/>
                <a:gd name="T57" fmla="*/ 8 h 210"/>
                <a:gd name="T58" fmla="*/ 28 w 30"/>
                <a:gd name="T59" fmla="*/ 6 h 210"/>
                <a:gd name="T60" fmla="*/ 26 w 30"/>
                <a:gd name="T61" fmla="*/ 4 h 210"/>
                <a:gd name="T62" fmla="*/ 24 w 30"/>
                <a:gd name="T63" fmla="*/ 2 h 210"/>
                <a:gd name="T64" fmla="*/ 20 w 30"/>
                <a:gd name="T65" fmla="*/ 1 h 210"/>
                <a:gd name="T66" fmla="*/ 18 w 30"/>
                <a:gd name="T67" fmla="*/ 0 h 210"/>
                <a:gd name="T68" fmla="*/ 15 w 30"/>
                <a:gd name="T69" fmla="*/ 0 h 210"/>
                <a:gd name="T70" fmla="*/ 15 w 30"/>
                <a:gd name="T7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210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95"/>
                  </a:lnTo>
                  <a:lnTo>
                    <a:pt x="0" y="198"/>
                  </a:lnTo>
                  <a:lnTo>
                    <a:pt x="1" y="201"/>
                  </a:lnTo>
                  <a:lnTo>
                    <a:pt x="2" y="203"/>
                  </a:lnTo>
                  <a:lnTo>
                    <a:pt x="4" y="206"/>
                  </a:lnTo>
                  <a:lnTo>
                    <a:pt x="6" y="208"/>
                  </a:lnTo>
                  <a:lnTo>
                    <a:pt x="9" y="209"/>
                  </a:lnTo>
                  <a:lnTo>
                    <a:pt x="12" y="210"/>
                  </a:lnTo>
                  <a:lnTo>
                    <a:pt x="15" y="210"/>
                  </a:lnTo>
                  <a:lnTo>
                    <a:pt x="18" y="210"/>
                  </a:lnTo>
                  <a:lnTo>
                    <a:pt x="20" y="209"/>
                  </a:lnTo>
                  <a:lnTo>
                    <a:pt x="24" y="208"/>
                  </a:lnTo>
                  <a:lnTo>
                    <a:pt x="26" y="206"/>
                  </a:lnTo>
                  <a:lnTo>
                    <a:pt x="28" y="203"/>
                  </a:lnTo>
                  <a:lnTo>
                    <a:pt x="29" y="201"/>
                  </a:lnTo>
                  <a:lnTo>
                    <a:pt x="30" y="198"/>
                  </a:lnTo>
                  <a:lnTo>
                    <a:pt x="30" y="195"/>
                  </a:lnTo>
                  <a:lnTo>
                    <a:pt x="30" y="15"/>
                  </a:lnTo>
                  <a:lnTo>
                    <a:pt x="30" y="11"/>
                  </a:lnTo>
                  <a:lnTo>
                    <a:pt x="29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870325" y="2546350"/>
              <a:ext cx="9525" cy="66675"/>
            </a:xfrm>
            <a:custGeom>
              <a:avLst/>
              <a:gdLst>
                <a:gd name="T0" fmla="*/ 15 w 30"/>
                <a:gd name="T1" fmla="*/ 210 h 210"/>
                <a:gd name="T2" fmla="*/ 18 w 30"/>
                <a:gd name="T3" fmla="*/ 210 h 210"/>
                <a:gd name="T4" fmla="*/ 22 w 30"/>
                <a:gd name="T5" fmla="*/ 209 h 210"/>
                <a:gd name="T6" fmla="*/ 24 w 30"/>
                <a:gd name="T7" fmla="*/ 208 h 210"/>
                <a:gd name="T8" fmla="*/ 26 w 30"/>
                <a:gd name="T9" fmla="*/ 206 h 210"/>
                <a:gd name="T10" fmla="*/ 28 w 30"/>
                <a:gd name="T11" fmla="*/ 203 h 210"/>
                <a:gd name="T12" fmla="*/ 29 w 30"/>
                <a:gd name="T13" fmla="*/ 201 h 210"/>
                <a:gd name="T14" fmla="*/ 30 w 30"/>
                <a:gd name="T15" fmla="*/ 198 h 210"/>
                <a:gd name="T16" fmla="*/ 30 w 30"/>
                <a:gd name="T17" fmla="*/ 195 h 210"/>
                <a:gd name="T18" fmla="*/ 30 w 30"/>
                <a:gd name="T19" fmla="*/ 15 h 210"/>
                <a:gd name="T20" fmla="*/ 30 w 30"/>
                <a:gd name="T21" fmla="*/ 11 h 210"/>
                <a:gd name="T22" fmla="*/ 29 w 30"/>
                <a:gd name="T23" fmla="*/ 8 h 210"/>
                <a:gd name="T24" fmla="*/ 28 w 30"/>
                <a:gd name="T25" fmla="*/ 6 h 210"/>
                <a:gd name="T26" fmla="*/ 26 w 30"/>
                <a:gd name="T27" fmla="*/ 4 h 210"/>
                <a:gd name="T28" fmla="*/ 24 w 30"/>
                <a:gd name="T29" fmla="*/ 2 h 210"/>
                <a:gd name="T30" fmla="*/ 22 w 30"/>
                <a:gd name="T31" fmla="*/ 1 h 210"/>
                <a:gd name="T32" fmla="*/ 18 w 30"/>
                <a:gd name="T33" fmla="*/ 0 h 210"/>
                <a:gd name="T34" fmla="*/ 15 w 30"/>
                <a:gd name="T35" fmla="*/ 0 h 210"/>
                <a:gd name="T36" fmla="*/ 12 w 30"/>
                <a:gd name="T37" fmla="*/ 0 h 210"/>
                <a:gd name="T38" fmla="*/ 10 w 30"/>
                <a:gd name="T39" fmla="*/ 1 h 210"/>
                <a:gd name="T40" fmla="*/ 7 w 30"/>
                <a:gd name="T41" fmla="*/ 2 h 210"/>
                <a:gd name="T42" fmla="*/ 4 w 30"/>
                <a:gd name="T43" fmla="*/ 4 h 210"/>
                <a:gd name="T44" fmla="*/ 3 w 30"/>
                <a:gd name="T45" fmla="*/ 6 h 210"/>
                <a:gd name="T46" fmla="*/ 1 w 30"/>
                <a:gd name="T47" fmla="*/ 9 h 210"/>
                <a:gd name="T48" fmla="*/ 0 w 30"/>
                <a:gd name="T49" fmla="*/ 11 h 210"/>
                <a:gd name="T50" fmla="*/ 0 w 30"/>
                <a:gd name="T51" fmla="*/ 15 h 210"/>
                <a:gd name="T52" fmla="*/ 0 w 30"/>
                <a:gd name="T53" fmla="*/ 195 h 210"/>
                <a:gd name="T54" fmla="*/ 0 w 30"/>
                <a:gd name="T55" fmla="*/ 198 h 210"/>
                <a:gd name="T56" fmla="*/ 1 w 30"/>
                <a:gd name="T57" fmla="*/ 201 h 210"/>
                <a:gd name="T58" fmla="*/ 3 w 30"/>
                <a:gd name="T59" fmla="*/ 203 h 210"/>
                <a:gd name="T60" fmla="*/ 4 w 30"/>
                <a:gd name="T61" fmla="*/ 206 h 210"/>
                <a:gd name="T62" fmla="*/ 7 w 30"/>
                <a:gd name="T63" fmla="*/ 208 h 210"/>
                <a:gd name="T64" fmla="*/ 10 w 30"/>
                <a:gd name="T65" fmla="*/ 209 h 210"/>
                <a:gd name="T66" fmla="*/ 12 w 30"/>
                <a:gd name="T67" fmla="*/ 210 h 210"/>
                <a:gd name="T68" fmla="*/ 15 w 30"/>
                <a:gd name="T6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210">
                  <a:moveTo>
                    <a:pt x="15" y="210"/>
                  </a:moveTo>
                  <a:lnTo>
                    <a:pt x="18" y="210"/>
                  </a:lnTo>
                  <a:lnTo>
                    <a:pt x="22" y="209"/>
                  </a:lnTo>
                  <a:lnTo>
                    <a:pt x="24" y="208"/>
                  </a:lnTo>
                  <a:lnTo>
                    <a:pt x="26" y="206"/>
                  </a:lnTo>
                  <a:lnTo>
                    <a:pt x="28" y="203"/>
                  </a:lnTo>
                  <a:lnTo>
                    <a:pt x="29" y="201"/>
                  </a:lnTo>
                  <a:lnTo>
                    <a:pt x="30" y="198"/>
                  </a:lnTo>
                  <a:lnTo>
                    <a:pt x="30" y="195"/>
                  </a:lnTo>
                  <a:lnTo>
                    <a:pt x="30" y="15"/>
                  </a:lnTo>
                  <a:lnTo>
                    <a:pt x="30" y="11"/>
                  </a:lnTo>
                  <a:lnTo>
                    <a:pt x="29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95"/>
                  </a:lnTo>
                  <a:lnTo>
                    <a:pt x="0" y="198"/>
                  </a:lnTo>
                  <a:lnTo>
                    <a:pt x="1" y="201"/>
                  </a:lnTo>
                  <a:lnTo>
                    <a:pt x="3" y="203"/>
                  </a:lnTo>
                  <a:lnTo>
                    <a:pt x="4" y="206"/>
                  </a:lnTo>
                  <a:lnTo>
                    <a:pt x="7" y="208"/>
                  </a:lnTo>
                  <a:lnTo>
                    <a:pt x="10" y="209"/>
                  </a:lnTo>
                  <a:lnTo>
                    <a:pt x="12" y="210"/>
                  </a:lnTo>
                  <a:lnTo>
                    <a:pt x="15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908425" y="2546350"/>
              <a:ext cx="9525" cy="66675"/>
            </a:xfrm>
            <a:custGeom>
              <a:avLst/>
              <a:gdLst>
                <a:gd name="T0" fmla="*/ 15 w 31"/>
                <a:gd name="T1" fmla="*/ 210 h 210"/>
                <a:gd name="T2" fmla="*/ 18 w 31"/>
                <a:gd name="T3" fmla="*/ 210 h 210"/>
                <a:gd name="T4" fmla="*/ 22 w 31"/>
                <a:gd name="T5" fmla="*/ 209 h 210"/>
                <a:gd name="T6" fmla="*/ 24 w 31"/>
                <a:gd name="T7" fmla="*/ 208 h 210"/>
                <a:gd name="T8" fmla="*/ 26 w 31"/>
                <a:gd name="T9" fmla="*/ 206 h 210"/>
                <a:gd name="T10" fmla="*/ 28 w 31"/>
                <a:gd name="T11" fmla="*/ 203 h 210"/>
                <a:gd name="T12" fmla="*/ 29 w 31"/>
                <a:gd name="T13" fmla="*/ 201 h 210"/>
                <a:gd name="T14" fmla="*/ 30 w 31"/>
                <a:gd name="T15" fmla="*/ 198 h 210"/>
                <a:gd name="T16" fmla="*/ 31 w 31"/>
                <a:gd name="T17" fmla="*/ 195 h 210"/>
                <a:gd name="T18" fmla="*/ 31 w 31"/>
                <a:gd name="T19" fmla="*/ 15 h 210"/>
                <a:gd name="T20" fmla="*/ 30 w 31"/>
                <a:gd name="T21" fmla="*/ 11 h 210"/>
                <a:gd name="T22" fmla="*/ 29 w 31"/>
                <a:gd name="T23" fmla="*/ 8 h 210"/>
                <a:gd name="T24" fmla="*/ 28 w 31"/>
                <a:gd name="T25" fmla="*/ 6 h 210"/>
                <a:gd name="T26" fmla="*/ 26 w 31"/>
                <a:gd name="T27" fmla="*/ 4 h 210"/>
                <a:gd name="T28" fmla="*/ 24 w 31"/>
                <a:gd name="T29" fmla="*/ 2 h 210"/>
                <a:gd name="T30" fmla="*/ 22 w 31"/>
                <a:gd name="T31" fmla="*/ 1 h 210"/>
                <a:gd name="T32" fmla="*/ 18 w 31"/>
                <a:gd name="T33" fmla="*/ 0 h 210"/>
                <a:gd name="T34" fmla="*/ 15 w 31"/>
                <a:gd name="T35" fmla="*/ 0 h 210"/>
                <a:gd name="T36" fmla="*/ 13 w 31"/>
                <a:gd name="T37" fmla="*/ 0 h 210"/>
                <a:gd name="T38" fmla="*/ 10 w 31"/>
                <a:gd name="T39" fmla="*/ 1 h 210"/>
                <a:gd name="T40" fmla="*/ 8 w 31"/>
                <a:gd name="T41" fmla="*/ 2 h 210"/>
                <a:gd name="T42" fmla="*/ 6 w 31"/>
                <a:gd name="T43" fmla="*/ 4 h 210"/>
                <a:gd name="T44" fmla="*/ 3 w 31"/>
                <a:gd name="T45" fmla="*/ 6 h 210"/>
                <a:gd name="T46" fmla="*/ 2 w 31"/>
                <a:gd name="T47" fmla="*/ 9 h 210"/>
                <a:gd name="T48" fmla="*/ 1 w 31"/>
                <a:gd name="T49" fmla="*/ 11 h 210"/>
                <a:gd name="T50" fmla="*/ 0 w 31"/>
                <a:gd name="T51" fmla="*/ 15 h 210"/>
                <a:gd name="T52" fmla="*/ 0 w 31"/>
                <a:gd name="T53" fmla="*/ 195 h 210"/>
                <a:gd name="T54" fmla="*/ 1 w 31"/>
                <a:gd name="T55" fmla="*/ 198 h 210"/>
                <a:gd name="T56" fmla="*/ 2 w 31"/>
                <a:gd name="T57" fmla="*/ 201 h 210"/>
                <a:gd name="T58" fmla="*/ 3 w 31"/>
                <a:gd name="T59" fmla="*/ 203 h 210"/>
                <a:gd name="T60" fmla="*/ 6 w 31"/>
                <a:gd name="T61" fmla="*/ 206 h 210"/>
                <a:gd name="T62" fmla="*/ 8 w 31"/>
                <a:gd name="T63" fmla="*/ 208 h 210"/>
                <a:gd name="T64" fmla="*/ 10 w 31"/>
                <a:gd name="T65" fmla="*/ 209 h 210"/>
                <a:gd name="T66" fmla="*/ 13 w 31"/>
                <a:gd name="T67" fmla="*/ 210 h 210"/>
                <a:gd name="T68" fmla="*/ 15 w 31"/>
                <a:gd name="T6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210">
                  <a:moveTo>
                    <a:pt x="15" y="210"/>
                  </a:moveTo>
                  <a:lnTo>
                    <a:pt x="18" y="210"/>
                  </a:lnTo>
                  <a:lnTo>
                    <a:pt x="22" y="209"/>
                  </a:lnTo>
                  <a:lnTo>
                    <a:pt x="24" y="208"/>
                  </a:lnTo>
                  <a:lnTo>
                    <a:pt x="26" y="206"/>
                  </a:lnTo>
                  <a:lnTo>
                    <a:pt x="28" y="203"/>
                  </a:lnTo>
                  <a:lnTo>
                    <a:pt x="29" y="201"/>
                  </a:lnTo>
                  <a:lnTo>
                    <a:pt x="30" y="198"/>
                  </a:lnTo>
                  <a:lnTo>
                    <a:pt x="31" y="195"/>
                  </a:lnTo>
                  <a:lnTo>
                    <a:pt x="31" y="15"/>
                  </a:lnTo>
                  <a:lnTo>
                    <a:pt x="30" y="11"/>
                  </a:lnTo>
                  <a:lnTo>
                    <a:pt x="29" y="8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195"/>
                  </a:lnTo>
                  <a:lnTo>
                    <a:pt x="1" y="198"/>
                  </a:lnTo>
                  <a:lnTo>
                    <a:pt x="2" y="201"/>
                  </a:lnTo>
                  <a:lnTo>
                    <a:pt x="3" y="203"/>
                  </a:lnTo>
                  <a:lnTo>
                    <a:pt x="6" y="206"/>
                  </a:lnTo>
                  <a:lnTo>
                    <a:pt x="8" y="208"/>
                  </a:lnTo>
                  <a:lnTo>
                    <a:pt x="10" y="209"/>
                  </a:lnTo>
                  <a:lnTo>
                    <a:pt x="13" y="210"/>
                  </a:lnTo>
                  <a:lnTo>
                    <a:pt x="15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3946525" y="2565400"/>
              <a:ext cx="9525" cy="57150"/>
            </a:xfrm>
            <a:custGeom>
              <a:avLst/>
              <a:gdLst>
                <a:gd name="T0" fmla="*/ 15 w 30"/>
                <a:gd name="T1" fmla="*/ 180 h 180"/>
                <a:gd name="T2" fmla="*/ 19 w 30"/>
                <a:gd name="T3" fmla="*/ 180 h 180"/>
                <a:gd name="T4" fmla="*/ 21 w 30"/>
                <a:gd name="T5" fmla="*/ 179 h 180"/>
                <a:gd name="T6" fmla="*/ 24 w 30"/>
                <a:gd name="T7" fmla="*/ 178 h 180"/>
                <a:gd name="T8" fmla="*/ 26 w 30"/>
                <a:gd name="T9" fmla="*/ 176 h 180"/>
                <a:gd name="T10" fmla="*/ 27 w 30"/>
                <a:gd name="T11" fmla="*/ 173 h 180"/>
                <a:gd name="T12" fmla="*/ 29 w 30"/>
                <a:gd name="T13" fmla="*/ 171 h 180"/>
                <a:gd name="T14" fmla="*/ 30 w 30"/>
                <a:gd name="T15" fmla="*/ 168 h 180"/>
                <a:gd name="T16" fmla="*/ 30 w 30"/>
                <a:gd name="T17" fmla="*/ 165 h 180"/>
                <a:gd name="T18" fmla="*/ 30 w 30"/>
                <a:gd name="T19" fmla="*/ 15 h 180"/>
                <a:gd name="T20" fmla="*/ 30 w 30"/>
                <a:gd name="T21" fmla="*/ 11 h 180"/>
                <a:gd name="T22" fmla="*/ 29 w 30"/>
                <a:gd name="T23" fmla="*/ 9 h 180"/>
                <a:gd name="T24" fmla="*/ 27 w 30"/>
                <a:gd name="T25" fmla="*/ 6 h 180"/>
                <a:gd name="T26" fmla="*/ 26 w 30"/>
                <a:gd name="T27" fmla="*/ 4 h 180"/>
                <a:gd name="T28" fmla="*/ 24 w 30"/>
                <a:gd name="T29" fmla="*/ 2 h 180"/>
                <a:gd name="T30" fmla="*/ 21 w 30"/>
                <a:gd name="T31" fmla="*/ 1 h 180"/>
                <a:gd name="T32" fmla="*/ 19 w 30"/>
                <a:gd name="T33" fmla="*/ 0 h 180"/>
                <a:gd name="T34" fmla="*/ 15 w 30"/>
                <a:gd name="T35" fmla="*/ 0 h 180"/>
                <a:gd name="T36" fmla="*/ 12 w 30"/>
                <a:gd name="T37" fmla="*/ 0 h 180"/>
                <a:gd name="T38" fmla="*/ 9 w 30"/>
                <a:gd name="T39" fmla="*/ 1 h 180"/>
                <a:gd name="T40" fmla="*/ 7 w 30"/>
                <a:gd name="T41" fmla="*/ 2 h 180"/>
                <a:gd name="T42" fmla="*/ 5 w 30"/>
                <a:gd name="T43" fmla="*/ 4 h 180"/>
                <a:gd name="T44" fmla="*/ 3 w 30"/>
                <a:gd name="T45" fmla="*/ 6 h 180"/>
                <a:gd name="T46" fmla="*/ 1 w 30"/>
                <a:gd name="T47" fmla="*/ 9 h 180"/>
                <a:gd name="T48" fmla="*/ 0 w 30"/>
                <a:gd name="T49" fmla="*/ 11 h 180"/>
                <a:gd name="T50" fmla="*/ 0 w 30"/>
                <a:gd name="T51" fmla="*/ 15 h 180"/>
                <a:gd name="T52" fmla="*/ 0 w 30"/>
                <a:gd name="T53" fmla="*/ 165 h 180"/>
                <a:gd name="T54" fmla="*/ 0 w 30"/>
                <a:gd name="T55" fmla="*/ 168 h 180"/>
                <a:gd name="T56" fmla="*/ 1 w 30"/>
                <a:gd name="T57" fmla="*/ 171 h 180"/>
                <a:gd name="T58" fmla="*/ 3 w 30"/>
                <a:gd name="T59" fmla="*/ 173 h 180"/>
                <a:gd name="T60" fmla="*/ 5 w 30"/>
                <a:gd name="T61" fmla="*/ 176 h 180"/>
                <a:gd name="T62" fmla="*/ 7 w 30"/>
                <a:gd name="T63" fmla="*/ 178 h 180"/>
                <a:gd name="T64" fmla="*/ 9 w 30"/>
                <a:gd name="T65" fmla="*/ 179 h 180"/>
                <a:gd name="T66" fmla="*/ 12 w 30"/>
                <a:gd name="T67" fmla="*/ 180 h 180"/>
                <a:gd name="T68" fmla="*/ 15 w 30"/>
                <a:gd name="T6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0">
                  <a:moveTo>
                    <a:pt x="15" y="180"/>
                  </a:moveTo>
                  <a:lnTo>
                    <a:pt x="19" y="180"/>
                  </a:lnTo>
                  <a:lnTo>
                    <a:pt x="21" y="179"/>
                  </a:lnTo>
                  <a:lnTo>
                    <a:pt x="24" y="178"/>
                  </a:lnTo>
                  <a:lnTo>
                    <a:pt x="26" y="176"/>
                  </a:lnTo>
                  <a:lnTo>
                    <a:pt x="27" y="173"/>
                  </a:lnTo>
                  <a:lnTo>
                    <a:pt x="29" y="171"/>
                  </a:lnTo>
                  <a:lnTo>
                    <a:pt x="30" y="168"/>
                  </a:lnTo>
                  <a:lnTo>
                    <a:pt x="30" y="165"/>
                  </a:lnTo>
                  <a:lnTo>
                    <a:pt x="30" y="15"/>
                  </a:lnTo>
                  <a:lnTo>
                    <a:pt x="30" y="11"/>
                  </a:lnTo>
                  <a:lnTo>
                    <a:pt x="29" y="9"/>
                  </a:lnTo>
                  <a:lnTo>
                    <a:pt x="27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65"/>
                  </a:lnTo>
                  <a:lnTo>
                    <a:pt x="0" y="168"/>
                  </a:lnTo>
                  <a:lnTo>
                    <a:pt x="1" y="171"/>
                  </a:lnTo>
                  <a:lnTo>
                    <a:pt x="3" y="173"/>
                  </a:lnTo>
                  <a:lnTo>
                    <a:pt x="5" y="176"/>
                  </a:lnTo>
                  <a:lnTo>
                    <a:pt x="7" y="178"/>
                  </a:lnTo>
                  <a:lnTo>
                    <a:pt x="9" y="179"/>
                  </a:lnTo>
                  <a:lnTo>
                    <a:pt x="12" y="180"/>
                  </a:lnTo>
                  <a:lnTo>
                    <a:pt x="15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6"/>
            <p:cNvSpPr>
              <a:spLocks noEditPoints="1"/>
            </p:cNvSpPr>
            <p:nvPr/>
          </p:nvSpPr>
          <p:spPr bwMode="auto">
            <a:xfrm>
              <a:off x="3865563" y="2708275"/>
              <a:ext cx="57150" cy="47625"/>
            </a:xfrm>
            <a:custGeom>
              <a:avLst/>
              <a:gdLst>
                <a:gd name="T0" fmla="*/ 42 w 181"/>
                <a:gd name="T1" fmla="*/ 120 h 150"/>
                <a:gd name="T2" fmla="*/ 90 w 181"/>
                <a:gd name="T3" fmla="*/ 43 h 150"/>
                <a:gd name="T4" fmla="*/ 138 w 181"/>
                <a:gd name="T5" fmla="*/ 120 h 150"/>
                <a:gd name="T6" fmla="*/ 42 w 181"/>
                <a:gd name="T7" fmla="*/ 120 h 150"/>
                <a:gd name="T8" fmla="*/ 103 w 181"/>
                <a:gd name="T9" fmla="*/ 8 h 150"/>
                <a:gd name="T10" fmla="*/ 101 w 181"/>
                <a:gd name="T11" fmla="*/ 4 h 150"/>
                <a:gd name="T12" fmla="*/ 98 w 181"/>
                <a:gd name="T13" fmla="*/ 2 h 150"/>
                <a:gd name="T14" fmla="*/ 94 w 181"/>
                <a:gd name="T15" fmla="*/ 1 h 150"/>
                <a:gd name="T16" fmla="*/ 90 w 181"/>
                <a:gd name="T17" fmla="*/ 0 h 150"/>
                <a:gd name="T18" fmla="*/ 87 w 181"/>
                <a:gd name="T19" fmla="*/ 1 h 150"/>
                <a:gd name="T20" fmla="*/ 84 w 181"/>
                <a:gd name="T21" fmla="*/ 2 h 150"/>
                <a:gd name="T22" fmla="*/ 80 w 181"/>
                <a:gd name="T23" fmla="*/ 4 h 150"/>
                <a:gd name="T24" fmla="*/ 77 w 181"/>
                <a:gd name="T25" fmla="*/ 8 h 150"/>
                <a:gd name="T26" fmla="*/ 2 w 181"/>
                <a:gd name="T27" fmla="*/ 128 h 150"/>
                <a:gd name="T28" fmla="*/ 1 w 181"/>
                <a:gd name="T29" fmla="*/ 131 h 150"/>
                <a:gd name="T30" fmla="*/ 0 w 181"/>
                <a:gd name="T31" fmla="*/ 135 h 150"/>
                <a:gd name="T32" fmla="*/ 1 w 181"/>
                <a:gd name="T33" fmla="*/ 140 h 150"/>
                <a:gd name="T34" fmla="*/ 2 w 181"/>
                <a:gd name="T35" fmla="*/ 143 h 150"/>
                <a:gd name="T36" fmla="*/ 4 w 181"/>
                <a:gd name="T37" fmla="*/ 146 h 150"/>
                <a:gd name="T38" fmla="*/ 8 w 181"/>
                <a:gd name="T39" fmla="*/ 148 h 150"/>
                <a:gd name="T40" fmla="*/ 11 w 181"/>
                <a:gd name="T41" fmla="*/ 150 h 150"/>
                <a:gd name="T42" fmla="*/ 15 w 181"/>
                <a:gd name="T43" fmla="*/ 150 h 150"/>
                <a:gd name="T44" fmla="*/ 166 w 181"/>
                <a:gd name="T45" fmla="*/ 150 h 150"/>
                <a:gd name="T46" fmla="*/ 166 w 181"/>
                <a:gd name="T47" fmla="*/ 150 h 150"/>
                <a:gd name="T48" fmla="*/ 166 w 181"/>
                <a:gd name="T49" fmla="*/ 150 h 150"/>
                <a:gd name="T50" fmla="*/ 170 w 181"/>
                <a:gd name="T51" fmla="*/ 150 h 150"/>
                <a:gd name="T52" fmla="*/ 172 w 181"/>
                <a:gd name="T53" fmla="*/ 149 h 150"/>
                <a:gd name="T54" fmla="*/ 175 w 181"/>
                <a:gd name="T55" fmla="*/ 148 h 150"/>
                <a:gd name="T56" fmla="*/ 177 w 181"/>
                <a:gd name="T57" fmla="*/ 146 h 150"/>
                <a:gd name="T58" fmla="*/ 178 w 181"/>
                <a:gd name="T59" fmla="*/ 144 h 150"/>
                <a:gd name="T60" fmla="*/ 180 w 181"/>
                <a:gd name="T61" fmla="*/ 142 h 150"/>
                <a:gd name="T62" fmla="*/ 181 w 181"/>
                <a:gd name="T63" fmla="*/ 139 h 150"/>
                <a:gd name="T64" fmla="*/ 181 w 181"/>
                <a:gd name="T65" fmla="*/ 135 h 150"/>
                <a:gd name="T66" fmla="*/ 180 w 181"/>
                <a:gd name="T67" fmla="*/ 130 h 150"/>
                <a:gd name="T68" fmla="*/ 177 w 181"/>
                <a:gd name="T69" fmla="*/ 126 h 150"/>
                <a:gd name="T70" fmla="*/ 103 w 181"/>
                <a:gd name="T71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50">
                  <a:moveTo>
                    <a:pt x="42" y="120"/>
                  </a:moveTo>
                  <a:lnTo>
                    <a:pt x="90" y="43"/>
                  </a:lnTo>
                  <a:lnTo>
                    <a:pt x="138" y="120"/>
                  </a:lnTo>
                  <a:lnTo>
                    <a:pt x="42" y="120"/>
                  </a:lnTo>
                  <a:close/>
                  <a:moveTo>
                    <a:pt x="103" y="8"/>
                  </a:moveTo>
                  <a:lnTo>
                    <a:pt x="101" y="4"/>
                  </a:lnTo>
                  <a:lnTo>
                    <a:pt x="98" y="2"/>
                  </a:lnTo>
                  <a:lnTo>
                    <a:pt x="94" y="1"/>
                  </a:lnTo>
                  <a:lnTo>
                    <a:pt x="90" y="0"/>
                  </a:lnTo>
                  <a:lnTo>
                    <a:pt x="87" y="1"/>
                  </a:lnTo>
                  <a:lnTo>
                    <a:pt x="84" y="2"/>
                  </a:lnTo>
                  <a:lnTo>
                    <a:pt x="80" y="4"/>
                  </a:lnTo>
                  <a:lnTo>
                    <a:pt x="77" y="8"/>
                  </a:lnTo>
                  <a:lnTo>
                    <a:pt x="2" y="128"/>
                  </a:lnTo>
                  <a:lnTo>
                    <a:pt x="1" y="131"/>
                  </a:lnTo>
                  <a:lnTo>
                    <a:pt x="0" y="135"/>
                  </a:lnTo>
                  <a:lnTo>
                    <a:pt x="1" y="140"/>
                  </a:lnTo>
                  <a:lnTo>
                    <a:pt x="2" y="143"/>
                  </a:lnTo>
                  <a:lnTo>
                    <a:pt x="4" y="146"/>
                  </a:lnTo>
                  <a:lnTo>
                    <a:pt x="8" y="148"/>
                  </a:lnTo>
                  <a:lnTo>
                    <a:pt x="11" y="150"/>
                  </a:lnTo>
                  <a:lnTo>
                    <a:pt x="15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0" y="150"/>
                  </a:lnTo>
                  <a:lnTo>
                    <a:pt x="172" y="149"/>
                  </a:lnTo>
                  <a:lnTo>
                    <a:pt x="175" y="148"/>
                  </a:lnTo>
                  <a:lnTo>
                    <a:pt x="177" y="146"/>
                  </a:lnTo>
                  <a:lnTo>
                    <a:pt x="178" y="144"/>
                  </a:lnTo>
                  <a:lnTo>
                    <a:pt x="180" y="142"/>
                  </a:lnTo>
                  <a:lnTo>
                    <a:pt x="181" y="139"/>
                  </a:lnTo>
                  <a:lnTo>
                    <a:pt x="181" y="135"/>
                  </a:lnTo>
                  <a:lnTo>
                    <a:pt x="180" y="130"/>
                  </a:lnTo>
                  <a:lnTo>
                    <a:pt x="177" y="126"/>
                  </a:lnTo>
                  <a:lnTo>
                    <a:pt x="10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8132025" y="3589108"/>
            <a:ext cx="223346" cy="223346"/>
            <a:chOff x="9311674" y="1356959"/>
            <a:chExt cx="287091" cy="287091"/>
          </a:xfrm>
          <a:solidFill>
            <a:schemeClr val="bg1"/>
          </a:solidFill>
        </p:grpSpPr>
        <p:sp>
          <p:nvSpPr>
            <p:cNvPr id="246" name="Freeform 221"/>
            <p:cNvSpPr>
              <a:spLocks noEditPoints="1"/>
            </p:cNvSpPr>
            <p:nvPr/>
          </p:nvSpPr>
          <p:spPr bwMode="auto">
            <a:xfrm>
              <a:off x="9311674" y="1356959"/>
              <a:ext cx="287091" cy="287091"/>
            </a:xfrm>
            <a:custGeom>
              <a:avLst/>
              <a:gdLst>
                <a:gd name="T0" fmla="*/ 899 w 932"/>
                <a:gd name="T1" fmla="*/ 839 h 932"/>
                <a:gd name="T2" fmla="*/ 892 w 932"/>
                <a:gd name="T3" fmla="*/ 860 h 932"/>
                <a:gd name="T4" fmla="*/ 878 w 932"/>
                <a:gd name="T5" fmla="*/ 878 h 932"/>
                <a:gd name="T6" fmla="*/ 861 w 932"/>
                <a:gd name="T7" fmla="*/ 891 h 932"/>
                <a:gd name="T8" fmla="*/ 839 w 932"/>
                <a:gd name="T9" fmla="*/ 899 h 932"/>
                <a:gd name="T10" fmla="*/ 108 w 932"/>
                <a:gd name="T11" fmla="*/ 901 h 932"/>
                <a:gd name="T12" fmla="*/ 85 w 932"/>
                <a:gd name="T13" fmla="*/ 898 h 932"/>
                <a:gd name="T14" fmla="*/ 65 w 932"/>
                <a:gd name="T15" fmla="*/ 888 h 932"/>
                <a:gd name="T16" fmla="*/ 48 w 932"/>
                <a:gd name="T17" fmla="*/ 872 h 932"/>
                <a:gd name="T18" fmla="*/ 37 w 932"/>
                <a:gd name="T19" fmla="*/ 854 h 932"/>
                <a:gd name="T20" fmla="*/ 31 w 932"/>
                <a:gd name="T21" fmla="*/ 831 h 932"/>
                <a:gd name="T22" fmla="*/ 31 w 932"/>
                <a:gd name="T23" fmla="*/ 100 h 932"/>
                <a:gd name="T24" fmla="*/ 37 w 932"/>
                <a:gd name="T25" fmla="*/ 78 h 932"/>
                <a:gd name="T26" fmla="*/ 48 w 932"/>
                <a:gd name="T27" fmla="*/ 59 h 932"/>
                <a:gd name="T28" fmla="*/ 65 w 932"/>
                <a:gd name="T29" fmla="*/ 44 h 932"/>
                <a:gd name="T30" fmla="*/ 85 w 932"/>
                <a:gd name="T31" fmla="*/ 35 h 932"/>
                <a:gd name="T32" fmla="*/ 108 w 932"/>
                <a:gd name="T33" fmla="*/ 31 h 932"/>
                <a:gd name="T34" fmla="*/ 839 w 932"/>
                <a:gd name="T35" fmla="*/ 32 h 932"/>
                <a:gd name="T36" fmla="*/ 861 w 932"/>
                <a:gd name="T37" fmla="*/ 40 h 932"/>
                <a:gd name="T38" fmla="*/ 878 w 932"/>
                <a:gd name="T39" fmla="*/ 54 h 932"/>
                <a:gd name="T40" fmla="*/ 892 w 932"/>
                <a:gd name="T41" fmla="*/ 71 h 932"/>
                <a:gd name="T42" fmla="*/ 899 w 932"/>
                <a:gd name="T43" fmla="*/ 92 h 932"/>
                <a:gd name="T44" fmla="*/ 901 w 932"/>
                <a:gd name="T45" fmla="*/ 824 h 932"/>
                <a:gd name="T46" fmla="*/ 97 w 932"/>
                <a:gd name="T47" fmla="*/ 0 h 932"/>
                <a:gd name="T48" fmla="*/ 66 w 932"/>
                <a:gd name="T49" fmla="*/ 8 h 932"/>
                <a:gd name="T50" fmla="*/ 40 w 932"/>
                <a:gd name="T51" fmla="*/ 25 h 932"/>
                <a:gd name="T52" fmla="*/ 18 w 932"/>
                <a:gd name="T53" fmla="*/ 48 h 932"/>
                <a:gd name="T54" fmla="*/ 5 w 932"/>
                <a:gd name="T55" fmla="*/ 76 h 932"/>
                <a:gd name="T56" fmla="*/ 0 w 932"/>
                <a:gd name="T57" fmla="*/ 108 h 932"/>
                <a:gd name="T58" fmla="*/ 2 w 932"/>
                <a:gd name="T59" fmla="*/ 846 h 932"/>
                <a:gd name="T60" fmla="*/ 13 w 932"/>
                <a:gd name="T61" fmla="*/ 876 h 932"/>
                <a:gd name="T62" fmla="*/ 32 w 932"/>
                <a:gd name="T63" fmla="*/ 900 h 932"/>
                <a:gd name="T64" fmla="*/ 56 w 932"/>
                <a:gd name="T65" fmla="*/ 919 h 932"/>
                <a:gd name="T66" fmla="*/ 86 w 932"/>
                <a:gd name="T67" fmla="*/ 930 h 932"/>
                <a:gd name="T68" fmla="*/ 824 w 932"/>
                <a:gd name="T69" fmla="*/ 932 h 932"/>
                <a:gd name="T70" fmla="*/ 856 w 932"/>
                <a:gd name="T71" fmla="*/ 927 h 932"/>
                <a:gd name="T72" fmla="*/ 884 w 932"/>
                <a:gd name="T73" fmla="*/ 914 h 932"/>
                <a:gd name="T74" fmla="*/ 907 w 932"/>
                <a:gd name="T75" fmla="*/ 892 h 932"/>
                <a:gd name="T76" fmla="*/ 924 w 932"/>
                <a:gd name="T77" fmla="*/ 866 h 932"/>
                <a:gd name="T78" fmla="*/ 932 w 932"/>
                <a:gd name="T79" fmla="*/ 835 h 932"/>
                <a:gd name="T80" fmla="*/ 932 w 932"/>
                <a:gd name="T81" fmla="*/ 97 h 932"/>
                <a:gd name="T82" fmla="*/ 924 w 932"/>
                <a:gd name="T83" fmla="*/ 66 h 932"/>
                <a:gd name="T84" fmla="*/ 907 w 932"/>
                <a:gd name="T85" fmla="*/ 39 h 932"/>
                <a:gd name="T86" fmla="*/ 884 w 932"/>
                <a:gd name="T87" fmla="*/ 18 h 932"/>
                <a:gd name="T88" fmla="*/ 856 w 932"/>
                <a:gd name="T89" fmla="*/ 5 h 932"/>
                <a:gd name="T90" fmla="*/ 824 w 932"/>
                <a:gd name="T91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32" h="932">
                  <a:moveTo>
                    <a:pt x="901" y="824"/>
                  </a:moveTo>
                  <a:lnTo>
                    <a:pt x="901" y="831"/>
                  </a:lnTo>
                  <a:lnTo>
                    <a:pt x="899" y="839"/>
                  </a:lnTo>
                  <a:lnTo>
                    <a:pt x="897" y="847"/>
                  </a:lnTo>
                  <a:lnTo>
                    <a:pt x="895" y="854"/>
                  </a:lnTo>
                  <a:lnTo>
                    <a:pt x="892" y="860"/>
                  </a:lnTo>
                  <a:lnTo>
                    <a:pt x="888" y="867"/>
                  </a:lnTo>
                  <a:lnTo>
                    <a:pt x="883" y="872"/>
                  </a:lnTo>
                  <a:lnTo>
                    <a:pt x="878" y="878"/>
                  </a:lnTo>
                  <a:lnTo>
                    <a:pt x="873" y="884"/>
                  </a:lnTo>
                  <a:lnTo>
                    <a:pt x="867" y="888"/>
                  </a:lnTo>
                  <a:lnTo>
                    <a:pt x="861" y="891"/>
                  </a:lnTo>
                  <a:lnTo>
                    <a:pt x="854" y="895"/>
                  </a:lnTo>
                  <a:lnTo>
                    <a:pt x="846" y="898"/>
                  </a:lnTo>
                  <a:lnTo>
                    <a:pt x="839" y="899"/>
                  </a:lnTo>
                  <a:lnTo>
                    <a:pt x="832" y="901"/>
                  </a:lnTo>
                  <a:lnTo>
                    <a:pt x="824" y="901"/>
                  </a:lnTo>
                  <a:lnTo>
                    <a:pt x="108" y="901"/>
                  </a:lnTo>
                  <a:lnTo>
                    <a:pt x="101" y="901"/>
                  </a:lnTo>
                  <a:lnTo>
                    <a:pt x="93" y="899"/>
                  </a:lnTo>
                  <a:lnTo>
                    <a:pt x="85" y="898"/>
                  </a:lnTo>
                  <a:lnTo>
                    <a:pt x="78" y="895"/>
                  </a:lnTo>
                  <a:lnTo>
                    <a:pt x="72" y="891"/>
                  </a:lnTo>
                  <a:lnTo>
                    <a:pt x="65" y="888"/>
                  </a:lnTo>
                  <a:lnTo>
                    <a:pt x="60" y="884"/>
                  </a:lnTo>
                  <a:lnTo>
                    <a:pt x="54" y="878"/>
                  </a:lnTo>
                  <a:lnTo>
                    <a:pt x="48" y="872"/>
                  </a:lnTo>
                  <a:lnTo>
                    <a:pt x="44" y="867"/>
                  </a:lnTo>
                  <a:lnTo>
                    <a:pt x="41" y="860"/>
                  </a:lnTo>
                  <a:lnTo>
                    <a:pt x="37" y="854"/>
                  </a:lnTo>
                  <a:lnTo>
                    <a:pt x="34" y="847"/>
                  </a:lnTo>
                  <a:lnTo>
                    <a:pt x="33" y="839"/>
                  </a:lnTo>
                  <a:lnTo>
                    <a:pt x="31" y="831"/>
                  </a:lnTo>
                  <a:lnTo>
                    <a:pt x="31" y="824"/>
                  </a:lnTo>
                  <a:lnTo>
                    <a:pt x="31" y="108"/>
                  </a:lnTo>
                  <a:lnTo>
                    <a:pt x="31" y="100"/>
                  </a:lnTo>
                  <a:lnTo>
                    <a:pt x="33" y="92"/>
                  </a:lnTo>
                  <a:lnTo>
                    <a:pt x="34" y="86"/>
                  </a:lnTo>
                  <a:lnTo>
                    <a:pt x="37" y="78"/>
                  </a:lnTo>
                  <a:lnTo>
                    <a:pt x="41" y="71"/>
                  </a:lnTo>
                  <a:lnTo>
                    <a:pt x="44" y="65"/>
                  </a:lnTo>
                  <a:lnTo>
                    <a:pt x="48" y="59"/>
                  </a:lnTo>
                  <a:lnTo>
                    <a:pt x="54" y="54"/>
                  </a:lnTo>
                  <a:lnTo>
                    <a:pt x="60" y="49"/>
                  </a:lnTo>
                  <a:lnTo>
                    <a:pt x="65" y="44"/>
                  </a:lnTo>
                  <a:lnTo>
                    <a:pt x="72" y="40"/>
                  </a:lnTo>
                  <a:lnTo>
                    <a:pt x="78" y="37"/>
                  </a:lnTo>
                  <a:lnTo>
                    <a:pt x="85" y="35"/>
                  </a:lnTo>
                  <a:lnTo>
                    <a:pt x="93" y="32"/>
                  </a:lnTo>
                  <a:lnTo>
                    <a:pt x="101" y="31"/>
                  </a:lnTo>
                  <a:lnTo>
                    <a:pt x="108" y="31"/>
                  </a:lnTo>
                  <a:lnTo>
                    <a:pt x="824" y="31"/>
                  </a:lnTo>
                  <a:lnTo>
                    <a:pt x="832" y="31"/>
                  </a:lnTo>
                  <a:lnTo>
                    <a:pt x="839" y="32"/>
                  </a:lnTo>
                  <a:lnTo>
                    <a:pt x="846" y="35"/>
                  </a:lnTo>
                  <a:lnTo>
                    <a:pt x="854" y="37"/>
                  </a:lnTo>
                  <a:lnTo>
                    <a:pt x="861" y="40"/>
                  </a:lnTo>
                  <a:lnTo>
                    <a:pt x="867" y="44"/>
                  </a:lnTo>
                  <a:lnTo>
                    <a:pt x="873" y="49"/>
                  </a:lnTo>
                  <a:lnTo>
                    <a:pt x="878" y="54"/>
                  </a:lnTo>
                  <a:lnTo>
                    <a:pt x="883" y="59"/>
                  </a:lnTo>
                  <a:lnTo>
                    <a:pt x="888" y="65"/>
                  </a:lnTo>
                  <a:lnTo>
                    <a:pt x="892" y="71"/>
                  </a:lnTo>
                  <a:lnTo>
                    <a:pt x="895" y="78"/>
                  </a:lnTo>
                  <a:lnTo>
                    <a:pt x="897" y="86"/>
                  </a:lnTo>
                  <a:lnTo>
                    <a:pt x="899" y="92"/>
                  </a:lnTo>
                  <a:lnTo>
                    <a:pt x="901" y="100"/>
                  </a:lnTo>
                  <a:lnTo>
                    <a:pt x="901" y="108"/>
                  </a:lnTo>
                  <a:lnTo>
                    <a:pt x="901" y="824"/>
                  </a:lnTo>
                  <a:close/>
                  <a:moveTo>
                    <a:pt x="824" y="0"/>
                  </a:moveTo>
                  <a:lnTo>
                    <a:pt x="108" y="0"/>
                  </a:lnTo>
                  <a:lnTo>
                    <a:pt x="97" y="0"/>
                  </a:lnTo>
                  <a:lnTo>
                    <a:pt x="86" y="2"/>
                  </a:lnTo>
                  <a:lnTo>
                    <a:pt x="76" y="5"/>
                  </a:lnTo>
                  <a:lnTo>
                    <a:pt x="66" y="8"/>
                  </a:lnTo>
                  <a:lnTo>
                    <a:pt x="56" y="12"/>
                  </a:lnTo>
                  <a:lnTo>
                    <a:pt x="47" y="18"/>
                  </a:lnTo>
                  <a:lnTo>
                    <a:pt x="40" y="25"/>
                  </a:lnTo>
                  <a:lnTo>
                    <a:pt x="32" y="31"/>
                  </a:lnTo>
                  <a:lnTo>
                    <a:pt x="25" y="39"/>
                  </a:lnTo>
                  <a:lnTo>
                    <a:pt x="18" y="48"/>
                  </a:lnTo>
                  <a:lnTo>
                    <a:pt x="13" y="57"/>
                  </a:lnTo>
                  <a:lnTo>
                    <a:pt x="8" y="66"/>
                  </a:lnTo>
                  <a:lnTo>
                    <a:pt x="5" y="76"/>
                  </a:lnTo>
                  <a:lnTo>
                    <a:pt x="2" y="87"/>
                  </a:lnTo>
                  <a:lnTo>
                    <a:pt x="1" y="97"/>
                  </a:lnTo>
                  <a:lnTo>
                    <a:pt x="0" y="108"/>
                  </a:lnTo>
                  <a:lnTo>
                    <a:pt x="0" y="824"/>
                  </a:lnTo>
                  <a:lnTo>
                    <a:pt x="1" y="835"/>
                  </a:lnTo>
                  <a:lnTo>
                    <a:pt x="2" y="846"/>
                  </a:lnTo>
                  <a:lnTo>
                    <a:pt x="5" y="856"/>
                  </a:lnTo>
                  <a:lnTo>
                    <a:pt x="8" y="866"/>
                  </a:lnTo>
                  <a:lnTo>
                    <a:pt x="13" y="876"/>
                  </a:lnTo>
                  <a:lnTo>
                    <a:pt x="18" y="885"/>
                  </a:lnTo>
                  <a:lnTo>
                    <a:pt x="25" y="892"/>
                  </a:lnTo>
                  <a:lnTo>
                    <a:pt x="32" y="900"/>
                  </a:lnTo>
                  <a:lnTo>
                    <a:pt x="40" y="907"/>
                  </a:lnTo>
                  <a:lnTo>
                    <a:pt x="47" y="914"/>
                  </a:lnTo>
                  <a:lnTo>
                    <a:pt x="56" y="919"/>
                  </a:lnTo>
                  <a:lnTo>
                    <a:pt x="66" y="924"/>
                  </a:lnTo>
                  <a:lnTo>
                    <a:pt x="76" y="927"/>
                  </a:lnTo>
                  <a:lnTo>
                    <a:pt x="86" y="930"/>
                  </a:lnTo>
                  <a:lnTo>
                    <a:pt x="97" y="931"/>
                  </a:lnTo>
                  <a:lnTo>
                    <a:pt x="108" y="932"/>
                  </a:lnTo>
                  <a:lnTo>
                    <a:pt x="824" y="932"/>
                  </a:lnTo>
                  <a:lnTo>
                    <a:pt x="835" y="931"/>
                  </a:lnTo>
                  <a:lnTo>
                    <a:pt x="845" y="930"/>
                  </a:lnTo>
                  <a:lnTo>
                    <a:pt x="856" y="927"/>
                  </a:lnTo>
                  <a:lnTo>
                    <a:pt x="866" y="924"/>
                  </a:lnTo>
                  <a:lnTo>
                    <a:pt x="875" y="919"/>
                  </a:lnTo>
                  <a:lnTo>
                    <a:pt x="884" y="914"/>
                  </a:lnTo>
                  <a:lnTo>
                    <a:pt x="893" y="907"/>
                  </a:lnTo>
                  <a:lnTo>
                    <a:pt x="901" y="900"/>
                  </a:lnTo>
                  <a:lnTo>
                    <a:pt x="907" y="892"/>
                  </a:lnTo>
                  <a:lnTo>
                    <a:pt x="914" y="885"/>
                  </a:lnTo>
                  <a:lnTo>
                    <a:pt x="919" y="876"/>
                  </a:lnTo>
                  <a:lnTo>
                    <a:pt x="924" y="866"/>
                  </a:lnTo>
                  <a:lnTo>
                    <a:pt x="927" y="856"/>
                  </a:lnTo>
                  <a:lnTo>
                    <a:pt x="929" y="846"/>
                  </a:lnTo>
                  <a:lnTo>
                    <a:pt x="932" y="835"/>
                  </a:lnTo>
                  <a:lnTo>
                    <a:pt x="932" y="824"/>
                  </a:lnTo>
                  <a:lnTo>
                    <a:pt x="932" y="108"/>
                  </a:lnTo>
                  <a:lnTo>
                    <a:pt x="932" y="97"/>
                  </a:lnTo>
                  <a:lnTo>
                    <a:pt x="929" y="87"/>
                  </a:lnTo>
                  <a:lnTo>
                    <a:pt x="927" y="76"/>
                  </a:lnTo>
                  <a:lnTo>
                    <a:pt x="924" y="66"/>
                  </a:lnTo>
                  <a:lnTo>
                    <a:pt x="919" y="57"/>
                  </a:lnTo>
                  <a:lnTo>
                    <a:pt x="914" y="48"/>
                  </a:lnTo>
                  <a:lnTo>
                    <a:pt x="907" y="39"/>
                  </a:lnTo>
                  <a:lnTo>
                    <a:pt x="901" y="31"/>
                  </a:lnTo>
                  <a:lnTo>
                    <a:pt x="893" y="25"/>
                  </a:lnTo>
                  <a:lnTo>
                    <a:pt x="884" y="18"/>
                  </a:lnTo>
                  <a:lnTo>
                    <a:pt x="875" y="12"/>
                  </a:lnTo>
                  <a:lnTo>
                    <a:pt x="866" y="8"/>
                  </a:lnTo>
                  <a:lnTo>
                    <a:pt x="856" y="5"/>
                  </a:lnTo>
                  <a:lnTo>
                    <a:pt x="845" y="2"/>
                  </a:lnTo>
                  <a:lnTo>
                    <a:pt x="835" y="0"/>
                  </a:lnTo>
                  <a:lnTo>
                    <a:pt x="8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22"/>
            <p:cNvSpPr>
              <a:spLocks noEditPoints="1"/>
            </p:cNvSpPr>
            <p:nvPr/>
          </p:nvSpPr>
          <p:spPr bwMode="auto">
            <a:xfrm>
              <a:off x="9349871" y="1395155"/>
              <a:ext cx="210698" cy="210698"/>
            </a:xfrm>
            <a:custGeom>
              <a:avLst/>
              <a:gdLst>
                <a:gd name="T0" fmla="*/ 313 w 684"/>
                <a:gd name="T1" fmla="*/ 650 h 684"/>
                <a:gd name="T2" fmla="*/ 275 w 684"/>
                <a:gd name="T3" fmla="*/ 636 h 684"/>
                <a:gd name="T4" fmla="*/ 243 w 684"/>
                <a:gd name="T5" fmla="*/ 612 h 684"/>
                <a:gd name="T6" fmla="*/ 219 w 684"/>
                <a:gd name="T7" fmla="*/ 580 h 684"/>
                <a:gd name="T8" fmla="*/ 204 w 684"/>
                <a:gd name="T9" fmla="*/ 541 h 684"/>
                <a:gd name="T10" fmla="*/ 203 w 684"/>
                <a:gd name="T11" fmla="*/ 498 h 684"/>
                <a:gd name="T12" fmla="*/ 213 w 684"/>
                <a:gd name="T13" fmla="*/ 458 h 684"/>
                <a:gd name="T14" fmla="*/ 234 w 684"/>
                <a:gd name="T15" fmla="*/ 424 h 684"/>
                <a:gd name="T16" fmla="*/ 263 w 684"/>
                <a:gd name="T17" fmla="*/ 397 h 684"/>
                <a:gd name="T18" fmla="*/ 300 w 684"/>
                <a:gd name="T19" fmla="*/ 380 h 684"/>
                <a:gd name="T20" fmla="*/ 342 w 684"/>
                <a:gd name="T21" fmla="*/ 373 h 684"/>
                <a:gd name="T22" fmla="*/ 383 w 684"/>
                <a:gd name="T23" fmla="*/ 380 h 684"/>
                <a:gd name="T24" fmla="*/ 420 w 684"/>
                <a:gd name="T25" fmla="*/ 397 h 684"/>
                <a:gd name="T26" fmla="*/ 450 w 684"/>
                <a:gd name="T27" fmla="*/ 424 h 684"/>
                <a:gd name="T28" fmla="*/ 471 w 684"/>
                <a:gd name="T29" fmla="*/ 458 h 684"/>
                <a:gd name="T30" fmla="*/ 481 w 684"/>
                <a:gd name="T31" fmla="*/ 498 h 684"/>
                <a:gd name="T32" fmla="*/ 479 w 684"/>
                <a:gd name="T33" fmla="*/ 541 h 684"/>
                <a:gd name="T34" fmla="*/ 464 w 684"/>
                <a:gd name="T35" fmla="*/ 580 h 684"/>
                <a:gd name="T36" fmla="*/ 441 w 684"/>
                <a:gd name="T37" fmla="*/ 612 h 684"/>
                <a:gd name="T38" fmla="*/ 409 w 684"/>
                <a:gd name="T39" fmla="*/ 636 h 684"/>
                <a:gd name="T40" fmla="*/ 370 w 684"/>
                <a:gd name="T41" fmla="*/ 650 h 684"/>
                <a:gd name="T42" fmla="*/ 31 w 684"/>
                <a:gd name="T43" fmla="*/ 31 h 684"/>
                <a:gd name="T44" fmla="*/ 512 w 684"/>
                <a:gd name="T45" fmla="*/ 497 h 684"/>
                <a:gd name="T46" fmla="*/ 501 w 684"/>
                <a:gd name="T47" fmla="*/ 451 h 684"/>
                <a:gd name="T48" fmla="*/ 478 w 684"/>
                <a:gd name="T49" fmla="*/ 410 h 684"/>
                <a:gd name="T50" fmla="*/ 445 w 684"/>
                <a:gd name="T51" fmla="*/ 377 h 684"/>
                <a:gd name="T52" fmla="*/ 405 w 684"/>
                <a:gd name="T53" fmla="*/ 354 h 684"/>
                <a:gd name="T54" fmla="*/ 359 w 684"/>
                <a:gd name="T55" fmla="*/ 343 h 684"/>
                <a:gd name="T56" fmla="*/ 309 w 684"/>
                <a:gd name="T57" fmla="*/ 345 h 684"/>
                <a:gd name="T58" fmla="*/ 264 w 684"/>
                <a:gd name="T59" fmla="*/ 361 h 684"/>
                <a:gd name="T60" fmla="*/ 227 w 684"/>
                <a:gd name="T61" fmla="*/ 387 h 684"/>
                <a:gd name="T62" fmla="*/ 197 w 684"/>
                <a:gd name="T63" fmla="*/ 423 h 684"/>
                <a:gd name="T64" fmla="*/ 178 w 684"/>
                <a:gd name="T65" fmla="*/ 466 h 684"/>
                <a:gd name="T66" fmla="*/ 31 w 684"/>
                <a:gd name="T67" fmla="*/ 497 h 684"/>
                <a:gd name="T68" fmla="*/ 671 w 684"/>
                <a:gd name="T69" fmla="*/ 528 h 684"/>
                <a:gd name="T70" fmla="*/ 679 w 684"/>
                <a:gd name="T71" fmla="*/ 524 h 684"/>
                <a:gd name="T72" fmla="*/ 683 w 684"/>
                <a:gd name="T73" fmla="*/ 516 h 684"/>
                <a:gd name="T74" fmla="*/ 683 w 684"/>
                <a:gd name="T75" fmla="*/ 13 h 684"/>
                <a:gd name="T76" fmla="*/ 679 w 684"/>
                <a:gd name="T77" fmla="*/ 5 h 684"/>
                <a:gd name="T78" fmla="*/ 671 w 684"/>
                <a:gd name="T79" fmla="*/ 1 h 684"/>
                <a:gd name="T80" fmla="*/ 12 w 684"/>
                <a:gd name="T81" fmla="*/ 1 h 684"/>
                <a:gd name="T82" fmla="*/ 4 w 684"/>
                <a:gd name="T83" fmla="*/ 5 h 684"/>
                <a:gd name="T84" fmla="*/ 0 w 684"/>
                <a:gd name="T85" fmla="*/ 13 h 684"/>
                <a:gd name="T86" fmla="*/ 0 w 684"/>
                <a:gd name="T87" fmla="*/ 516 h 684"/>
                <a:gd name="T88" fmla="*/ 4 w 684"/>
                <a:gd name="T89" fmla="*/ 524 h 684"/>
                <a:gd name="T90" fmla="*/ 12 w 684"/>
                <a:gd name="T91" fmla="*/ 528 h 684"/>
                <a:gd name="T92" fmla="*/ 174 w 684"/>
                <a:gd name="T93" fmla="*/ 545 h 684"/>
                <a:gd name="T94" fmla="*/ 189 w 684"/>
                <a:gd name="T95" fmla="*/ 590 h 684"/>
                <a:gd name="T96" fmla="*/ 215 w 684"/>
                <a:gd name="T97" fmla="*/ 627 h 684"/>
                <a:gd name="T98" fmla="*/ 251 w 684"/>
                <a:gd name="T99" fmla="*/ 657 h 684"/>
                <a:gd name="T100" fmla="*/ 294 w 684"/>
                <a:gd name="T101" fmla="*/ 677 h 684"/>
                <a:gd name="T102" fmla="*/ 342 w 684"/>
                <a:gd name="T103" fmla="*/ 684 h 684"/>
                <a:gd name="T104" fmla="*/ 390 w 684"/>
                <a:gd name="T105" fmla="*/ 677 h 684"/>
                <a:gd name="T106" fmla="*/ 433 w 684"/>
                <a:gd name="T107" fmla="*/ 657 h 684"/>
                <a:gd name="T108" fmla="*/ 469 w 684"/>
                <a:gd name="T109" fmla="*/ 628 h 684"/>
                <a:gd name="T110" fmla="*/ 494 w 684"/>
                <a:gd name="T111" fmla="*/ 590 h 684"/>
                <a:gd name="T112" fmla="*/ 510 w 684"/>
                <a:gd name="T113" fmla="*/ 54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4" h="684">
                  <a:moveTo>
                    <a:pt x="342" y="653"/>
                  </a:moveTo>
                  <a:lnTo>
                    <a:pt x="328" y="652"/>
                  </a:lnTo>
                  <a:lnTo>
                    <a:pt x="313" y="650"/>
                  </a:lnTo>
                  <a:lnTo>
                    <a:pt x="300" y="646"/>
                  </a:lnTo>
                  <a:lnTo>
                    <a:pt x="288" y="642"/>
                  </a:lnTo>
                  <a:lnTo>
                    <a:pt x="275" y="636"/>
                  </a:lnTo>
                  <a:lnTo>
                    <a:pt x="263" y="628"/>
                  </a:lnTo>
                  <a:lnTo>
                    <a:pt x="253" y="621"/>
                  </a:lnTo>
                  <a:lnTo>
                    <a:pt x="243" y="612"/>
                  </a:lnTo>
                  <a:lnTo>
                    <a:pt x="234" y="602"/>
                  </a:lnTo>
                  <a:lnTo>
                    <a:pt x="225" y="591"/>
                  </a:lnTo>
                  <a:lnTo>
                    <a:pt x="219" y="580"/>
                  </a:lnTo>
                  <a:lnTo>
                    <a:pt x="213" y="567"/>
                  </a:lnTo>
                  <a:lnTo>
                    <a:pt x="209" y="554"/>
                  </a:lnTo>
                  <a:lnTo>
                    <a:pt x="204" y="541"/>
                  </a:lnTo>
                  <a:lnTo>
                    <a:pt x="203" y="527"/>
                  </a:lnTo>
                  <a:lnTo>
                    <a:pt x="202" y="513"/>
                  </a:lnTo>
                  <a:lnTo>
                    <a:pt x="203" y="498"/>
                  </a:lnTo>
                  <a:lnTo>
                    <a:pt x="204" y="485"/>
                  </a:lnTo>
                  <a:lnTo>
                    <a:pt x="209" y="472"/>
                  </a:lnTo>
                  <a:lnTo>
                    <a:pt x="213" y="458"/>
                  </a:lnTo>
                  <a:lnTo>
                    <a:pt x="219" y="446"/>
                  </a:lnTo>
                  <a:lnTo>
                    <a:pt x="225" y="435"/>
                  </a:lnTo>
                  <a:lnTo>
                    <a:pt x="234" y="424"/>
                  </a:lnTo>
                  <a:lnTo>
                    <a:pt x="243" y="414"/>
                  </a:lnTo>
                  <a:lnTo>
                    <a:pt x="253" y="405"/>
                  </a:lnTo>
                  <a:lnTo>
                    <a:pt x="263" y="397"/>
                  </a:lnTo>
                  <a:lnTo>
                    <a:pt x="275" y="390"/>
                  </a:lnTo>
                  <a:lnTo>
                    <a:pt x="288" y="384"/>
                  </a:lnTo>
                  <a:lnTo>
                    <a:pt x="300" y="380"/>
                  </a:lnTo>
                  <a:lnTo>
                    <a:pt x="313" y="376"/>
                  </a:lnTo>
                  <a:lnTo>
                    <a:pt x="328" y="374"/>
                  </a:lnTo>
                  <a:lnTo>
                    <a:pt x="342" y="373"/>
                  </a:lnTo>
                  <a:lnTo>
                    <a:pt x="357" y="374"/>
                  </a:lnTo>
                  <a:lnTo>
                    <a:pt x="370" y="376"/>
                  </a:lnTo>
                  <a:lnTo>
                    <a:pt x="383" y="380"/>
                  </a:lnTo>
                  <a:lnTo>
                    <a:pt x="397" y="384"/>
                  </a:lnTo>
                  <a:lnTo>
                    <a:pt x="409" y="390"/>
                  </a:lnTo>
                  <a:lnTo>
                    <a:pt x="420" y="397"/>
                  </a:lnTo>
                  <a:lnTo>
                    <a:pt x="431" y="405"/>
                  </a:lnTo>
                  <a:lnTo>
                    <a:pt x="441" y="414"/>
                  </a:lnTo>
                  <a:lnTo>
                    <a:pt x="450" y="424"/>
                  </a:lnTo>
                  <a:lnTo>
                    <a:pt x="458" y="435"/>
                  </a:lnTo>
                  <a:lnTo>
                    <a:pt x="464" y="446"/>
                  </a:lnTo>
                  <a:lnTo>
                    <a:pt x="471" y="458"/>
                  </a:lnTo>
                  <a:lnTo>
                    <a:pt x="475" y="472"/>
                  </a:lnTo>
                  <a:lnTo>
                    <a:pt x="479" y="485"/>
                  </a:lnTo>
                  <a:lnTo>
                    <a:pt x="481" y="498"/>
                  </a:lnTo>
                  <a:lnTo>
                    <a:pt x="482" y="513"/>
                  </a:lnTo>
                  <a:lnTo>
                    <a:pt x="481" y="527"/>
                  </a:lnTo>
                  <a:lnTo>
                    <a:pt x="479" y="541"/>
                  </a:lnTo>
                  <a:lnTo>
                    <a:pt x="475" y="554"/>
                  </a:lnTo>
                  <a:lnTo>
                    <a:pt x="471" y="567"/>
                  </a:lnTo>
                  <a:lnTo>
                    <a:pt x="464" y="580"/>
                  </a:lnTo>
                  <a:lnTo>
                    <a:pt x="458" y="591"/>
                  </a:lnTo>
                  <a:lnTo>
                    <a:pt x="450" y="602"/>
                  </a:lnTo>
                  <a:lnTo>
                    <a:pt x="441" y="612"/>
                  </a:lnTo>
                  <a:lnTo>
                    <a:pt x="431" y="621"/>
                  </a:lnTo>
                  <a:lnTo>
                    <a:pt x="420" y="628"/>
                  </a:lnTo>
                  <a:lnTo>
                    <a:pt x="409" y="636"/>
                  </a:lnTo>
                  <a:lnTo>
                    <a:pt x="397" y="642"/>
                  </a:lnTo>
                  <a:lnTo>
                    <a:pt x="383" y="646"/>
                  </a:lnTo>
                  <a:lnTo>
                    <a:pt x="370" y="650"/>
                  </a:lnTo>
                  <a:lnTo>
                    <a:pt x="357" y="652"/>
                  </a:lnTo>
                  <a:lnTo>
                    <a:pt x="342" y="653"/>
                  </a:lnTo>
                  <a:close/>
                  <a:moveTo>
                    <a:pt x="31" y="31"/>
                  </a:moveTo>
                  <a:lnTo>
                    <a:pt x="653" y="31"/>
                  </a:lnTo>
                  <a:lnTo>
                    <a:pt x="653" y="497"/>
                  </a:lnTo>
                  <a:lnTo>
                    <a:pt x="512" y="497"/>
                  </a:lnTo>
                  <a:lnTo>
                    <a:pt x="510" y="482"/>
                  </a:lnTo>
                  <a:lnTo>
                    <a:pt x="507" y="466"/>
                  </a:lnTo>
                  <a:lnTo>
                    <a:pt x="501" y="451"/>
                  </a:lnTo>
                  <a:lnTo>
                    <a:pt x="494" y="436"/>
                  </a:lnTo>
                  <a:lnTo>
                    <a:pt x="487" y="423"/>
                  </a:lnTo>
                  <a:lnTo>
                    <a:pt x="478" y="410"/>
                  </a:lnTo>
                  <a:lnTo>
                    <a:pt x="469" y="398"/>
                  </a:lnTo>
                  <a:lnTo>
                    <a:pt x="458" y="387"/>
                  </a:lnTo>
                  <a:lnTo>
                    <a:pt x="445" y="377"/>
                  </a:lnTo>
                  <a:lnTo>
                    <a:pt x="433" y="368"/>
                  </a:lnTo>
                  <a:lnTo>
                    <a:pt x="419" y="361"/>
                  </a:lnTo>
                  <a:lnTo>
                    <a:pt x="405" y="354"/>
                  </a:lnTo>
                  <a:lnTo>
                    <a:pt x="390" y="348"/>
                  </a:lnTo>
                  <a:lnTo>
                    <a:pt x="374" y="345"/>
                  </a:lnTo>
                  <a:lnTo>
                    <a:pt x="359" y="343"/>
                  </a:lnTo>
                  <a:lnTo>
                    <a:pt x="342" y="342"/>
                  </a:lnTo>
                  <a:lnTo>
                    <a:pt x="325" y="343"/>
                  </a:lnTo>
                  <a:lnTo>
                    <a:pt x="309" y="345"/>
                  </a:lnTo>
                  <a:lnTo>
                    <a:pt x="294" y="348"/>
                  </a:lnTo>
                  <a:lnTo>
                    <a:pt x="279" y="354"/>
                  </a:lnTo>
                  <a:lnTo>
                    <a:pt x="264" y="361"/>
                  </a:lnTo>
                  <a:lnTo>
                    <a:pt x="251" y="368"/>
                  </a:lnTo>
                  <a:lnTo>
                    <a:pt x="239" y="377"/>
                  </a:lnTo>
                  <a:lnTo>
                    <a:pt x="227" y="387"/>
                  </a:lnTo>
                  <a:lnTo>
                    <a:pt x="215" y="398"/>
                  </a:lnTo>
                  <a:lnTo>
                    <a:pt x="205" y="410"/>
                  </a:lnTo>
                  <a:lnTo>
                    <a:pt x="197" y="423"/>
                  </a:lnTo>
                  <a:lnTo>
                    <a:pt x="189" y="436"/>
                  </a:lnTo>
                  <a:lnTo>
                    <a:pt x="183" y="451"/>
                  </a:lnTo>
                  <a:lnTo>
                    <a:pt x="178" y="466"/>
                  </a:lnTo>
                  <a:lnTo>
                    <a:pt x="174" y="482"/>
                  </a:lnTo>
                  <a:lnTo>
                    <a:pt x="172" y="497"/>
                  </a:lnTo>
                  <a:lnTo>
                    <a:pt x="31" y="497"/>
                  </a:lnTo>
                  <a:lnTo>
                    <a:pt x="31" y="31"/>
                  </a:lnTo>
                  <a:close/>
                  <a:moveTo>
                    <a:pt x="669" y="528"/>
                  </a:moveTo>
                  <a:lnTo>
                    <a:pt x="671" y="528"/>
                  </a:lnTo>
                  <a:lnTo>
                    <a:pt x="674" y="527"/>
                  </a:lnTo>
                  <a:lnTo>
                    <a:pt x="677" y="526"/>
                  </a:lnTo>
                  <a:lnTo>
                    <a:pt x="679" y="524"/>
                  </a:lnTo>
                  <a:lnTo>
                    <a:pt x="681" y="522"/>
                  </a:lnTo>
                  <a:lnTo>
                    <a:pt x="682" y="520"/>
                  </a:lnTo>
                  <a:lnTo>
                    <a:pt x="683" y="516"/>
                  </a:lnTo>
                  <a:lnTo>
                    <a:pt x="684" y="513"/>
                  </a:lnTo>
                  <a:lnTo>
                    <a:pt x="684" y="15"/>
                  </a:lnTo>
                  <a:lnTo>
                    <a:pt x="683" y="13"/>
                  </a:lnTo>
                  <a:lnTo>
                    <a:pt x="682" y="10"/>
                  </a:lnTo>
                  <a:lnTo>
                    <a:pt x="681" y="7"/>
                  </a:lnTo>
                  <a:lnTo>
                    <a:pt x="679" y="5"/>
                  </a:lnTo>
                  <a:lnTo>
                    <a:pt x="677" y="3"/>
                  </a:lnTo>
                  <a:lnTo>
                    <a:pt x="674" y="2"/>
                  </a:lnTo>
                  <a:lnTo>
                    <a:pt x="671" y="1"/>
                  </a:lnTo>
                  <a:lnTo>
                    <a:pt x="669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513"/>
                  </a:lnTo>
                  <a:lnTo>
                    <a:pt x="0" y="516"/>
                  </a:lnTo>
                  <a:lnTo>
                    <a:pt x="1" y="518"/>
                  </a:lnTo>
                  <a:lnTo>
                    <a:pt x="2" y="522"/>
                  </a:lnTo>
                  <a:lnTo>
                    <a:pt x="4" y="524"/>
                  </a:lnTo>
                  <a:lnTo>
                    <a:pt x="7" y="526"/>
                  </a:lnTo>
                  <a:lnTo>
                    <a:pt x="10" y="527"/>
                  </a:lnTo>
                  <a:lnTo>
                    <a:pt x="12" y="528"/>
                  </a:lnTo>
                  <a:lnTo>
                    <a:pt x="15" y="528"/>
                  </a:lnTo>
                  <a:lnTo>
                    <a:pt x="172" y="528"/>
                  </a:lnTo>
                  <a:lnTo>
                    <a:pt x="174" y="545"/>
                  </a:lnTo>
                  <a:lnTo>
                    <a:pt x="178" y="561"/>
                  </a:lnTo>
                  <a:lnTo>
                    <a:pt x="183" y="575"/>
                  </a:lnTo>
                  <a:lnTo>
                    <a:pt x="189" y="590"/>
                  </a:lnTo>
                  <a:lnTo>
                    <a:pt x="197" y="603"/>
                  </a:lnTo>
                  <a:lnTo>
                    <a:pt x="205" y="616"/>
                  </a:lnTo>
                  <a:lnTo>
                    <a:pt x="215" y="627"/>
                  </a:lnTo>
                  <a:lnTo>
                    <a:pt x="227" y="638"/>
                  </a:lnTo>
                  <a:lnTo>
                    <a:pt x="239" y="648"/>
                  </a:lnTo>
                  <a:lnTo>
                    <a:pt x="251" y="657"/>
                  </a:lnTo>
                  <a:lnTo>
                    <a:pt x="264" y="665"/>
                  </a:lnTo>
                  <a:lnTo>
                    <a:pt x="279" y="672"/>
                  </a:lnTo>
                  <a:lnTo>
                    <a:pt x="294" y="677"/>
                  </a:lnTo>
                  <a:lnTo>
                    <a:pt x="309" y="681"/>
                  </a:lnTo>
                  <a:lnTo>
                    <a:pt x="325" y="683"/>
                  </a:lnTo>
                  <a:lnTo>
                    <a:pt x="342" y="684"/>
                  </a:lnTo>
                  <a:lnTo>
                    <a:pt x="359" y="683"/>
                  </a:lnTo>
                  <a:lnTo>
                    <a:pt x="374" y="681"/>
                  </a:lnTo>
                  <a:lnTo>
                    <a:pt x="390" y="677"/>
                  </a:lnTo>
                  <a:lnTo>
                    <a:pt x="405" y="672"/>
                  </a:lnTo>
                  <a:lnTo>
                    <a:pt x="419" y="665"/>
                  </a:lnTo>
                  <a:lnTo>
                    <a:pt x="433" y="657"/>
                  </a:lnTo>
                  <a:lnTo>
                    <a:pt x="445" y="648"/>
                  </a:lnTo>
                  <a:lnTo>
                    <a:pt x="458" y="638"/>
                  </a:lnTo>
                  <a:lnTo>
                    <a:pt x="469" y="628"/>
                  </a:lnTo>
                  <a:lnTo>
                    <a:pt x="478" y="616"/>
                  </a:lnTo>
                  <a:lnTo>
                    <a:pt x="487" y="603"/>
                  </a:lnTo>
                  <a:lnTo>
                    <a:pt x="494" y="590"/>
                  </a:lnTo>
                  <a:lnTo>
                    <a:pt x="501" y="575"/>
                  </a:lnTo>
                  <a:lnTo>
                    <a:pt x="507" y="561"/>
                  </a:lnTo>
                  <a:lnTo>
                    <a:pt x="510" y="545"/>
                  </a:lnTo>
                  <a:lnTo>
                    <a:pt x="512" y="528"/>
                  </a:lnTo>
                  <a:lnTo>
                    <a:pt x="669" y="5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23"/>
            <p:cNvSpPr>
              <a:spLocks/>
            </p:cNvSpPr>
            <p:nvPr/>
          </p:nvSpPr>
          <p:spPr bwMode="auto">
            <a:xfrm>
              <a:off x="9352335" y="1595996"/>
              <a:ext cx="45590" cy="9857"/>
            </a:xfrm>
            <a:custGeom>
              <a:avLst/>
              <a:gdLst>
                <a:gd name="T0" fmla="*/ 133 w 149"/>
                <a:gd name="T1" fmla="*/ 0 h 31"/>
                <a:gd name="T2" fmla="*/ 15 w 149"/>
                <a:gd name="T3" fmla="*/ 0 h 31"/>
                <a:gd name="T4" fmla="*/ 12 w 149"/>
                <a:gd name="T5" fmla="*/ 0 h 31"/>
                <a:gd name="T6" fmla="*/ 9 w 149"/>
                <a:gd name="T7" fmla="*/ 1 h 31"/>
                <a:gd name="T8" fmla="*/ 6 w 149"/>
                <a:gd name="T9" fmla="*/ 2 h 31"/>
                <a:gd name="T10" fmla="*/ 4 w 149"/>
                <a:gd name="T11" fmla="*/ 4 h 31"/>
                <a:gd name="T12" fmla="*/ 2 w 149"/>
                <a:gd name="T13" fmla="*/ 7 h 31"/>
                <a:gd name="T14" fmla="*/ 1 w 149"/>
                <a:gd name="T15" fmla="*/ 10 h 31"/>
                <a:gd name="T16" fmla="*/ 0 w 149"/>
                <a:gd name="T17" fmla="*/ 12 h 31"/>
                <a:gd name="T18" fmla="*/ 0 w 149"/>
                <a:gd name="T19" fmla="*/ 15 h 31"/>
                <a:gd name="T20" fmla="*/ 0 w 149"/>
                <a:gd name="T21" fmla="*/ 19 h 31"/>
                <a:gd name="T22" fmla="*/ 1 w 149"/>
                <a:gd name="T23" fmla="*/ 21 h 31"/>
                <a:gd name="T24" fmla="*/ 2 w 149"/>
                <a:gd name="T25" fmla="*/ 24 h 31"/>
                <a:gd name="T26" fmla="*/ 4 w 149"/>
                <a:gd name="T27" fmla="*/ 27 h 31"/>
                <a:gd name="T28" fmla="*/ 6 w 149"/>
                <a:gd name="T29" fmla="*/ 29 h 31"/>
                <a:gd name="T30" fmla="*/ 9 w 149"/>
                <a:gd name="T31" fmla="*/ 30 h 31"/>
                <a:gd name="T32" fmla="*/ 12 w 149"/>
                <a:gd name="T33" fmla="*/ 31 h 31"/>
                <a:gd name="T34" fmla="*/ 15 w 149"/>
                <a:gd name="T35" fmla="*/ 31 h 31"/>
                <a:gd name="T36" fmla="*/ 133 w 149"/>
                <a:gd name="T37" fmla="*/ 31 h 31"/>
                <a:gd name="T38" fmla="*/ 136 w 149"/>
                <a:gd name="T39" fmla="*/ 31 h 31"/>
                <a:gd name="T40" fmla="*/ 139 w 149"/>
                <a:gd name="T41" fmla="*/ 30 h 31"/>
                <a:gd name="T42" fmla="*/ 142 w 149"/>
                <a:gd name="T43" fmla="*/ 29 h 31"/>
                <a:gd name="T44" fmla="*/ 144 w 149"/>
                <a:gd name="T45" fmla="*/ 27 h 31"/>
                <a:gd name="T46" fmla="*/ 145 w 149"/>
                <a:gd name="T47" fmla="*/ 24 h 31"/>
                <a:gd name="T48" fmla="*/ 148 w 149"/>
                <a:gd name="T49" fmla="*/ 21 h 31"/>
                <a:gd name="T50" fmla="*/ 148 w 149"/>
                <a:gd name="T51" fmla="*/ 19 h 31"/>
                <a:gd name="T52" fmla="*/ 149 w 149"/>
                <a:gd name="T53" fmla="*/ 15 h 31"/>
                <a:gd name="T54" fmla="*/ 148 w 149"/>
                <a:gd name="T55" fmla="*/ 12 h 31"/>
                <a:gd name="T56" fmla="*/ 148 w 149"/>
                <a:gd name="T57" fmla="*/ 10 h 31"/>
                <a:gd name="T58" fmla="*/ 145 w 149"/>
                <a:gd name="T59" fmla="*/ 7 h 31"/>
                <a:gd name="T60" fmla="*/ 144 w 149"/>
                <a:gd name="T61" fmla="*/ 4 h 31"/>
                <a:gd name="T62" fmla="*/ 142 w 149"/>
                <a:gd name="T63" fmla="*/ 2 h 31"/>
                <a:gd name="T64" fmla="*/ 139 w 149"/>
                <a:gd name="T65" fmla="*/ 1 h 31"/>
                <a:gd name="T66" fmla="*/ 136 w 149"/>
                <a:gd name="T67" fmla="*/ 0 h 31"/>
                <a:gd name="T68" fmla="*/ 133 w 149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" h="31">
                  <a:moveTo>
                    <a:pt x="133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6" y="29"/>
                  </a:lnTo>
                  <a:lnTo>
                    <a:pt x="9" y="30"/>
                  </a:lnTo>
                  <a:lnTo>
                    <a:pt x="12" y="31"/>
                  </a:lnTo>
                  <a:lnTo>
                    <a:pt x="15" y="31"/>
                  </a:lnTo>
                  <a:lnTo>
                    <a:pt x="133" y="31"/>
                  </a:lnTo>
                  <a:lnTo>
                    <a:pt x="136" y="31"/>
                  </a:lnTo>
                  <a:lnTo>
                    <a:pt x="139" y="30"/>
                  </a:lnTo>
                  <a:lnTo>
                    <a:pt x="142" y="29"/>
                  </a:lnTo>
                  <a:lnTo>
                    <a:pt x="144" y="27"/>
                  </a:lnTo>
                  <a:lnTo>
                    <a:pt x="145" y="24"/>
                  </a:lnTo>
                  <a:lnTo>
                    <a:pt x="148" y="21"/>
                  </a:lnTo>
                  <a:lnTo>
                    <a:pt x="148" y="19"/>
                  </a:lnTo>
                  <a:lnTo>
                    <a:pt x="149" y="15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5" y="7"/>
                  </a:lnTo>
                  <a:lnTo>
                    <a:pt x="144" y="4"/>
                  </a:lnTo>
                  <a:lnTo>
                    <a:pt x="142" y="2"/>
                  </a:lnTo>
                  <a:lnTo>
                    <a:pt x="139" y="1"/>
                  </a:lnTo>
                  <a:lnTo>
                    <a:pt x="136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24"/>
            <p:cNvSpPr>
              <a:spLocks/>
            </p:cNvSpPr>
            <p:nvPr/>
          </p:nvSpPr>
          <p:spPr bwMode="auto">
            <a:xfrm>
              <a:off x="9517444" y="1595996"/>
              <a:ext cx="45590" cy="9857"/>
            </a:xfrm>
            <a:custGeom>
              <a:avLst/>
              <a:gdLst>
                <a:gd name="T0" fmla="*/ 133 w 149"/>
                <a:gd name="T1" fmla="*/ 0 h 31"/>
                <a:gd name="T2" fmla="*/ 16 w 149"/>
                <a:gd name="T3" fmla="*/ 0 h 31"/>
                <a:gd name="T4" fmla="*/ 12 w 149"/>
                <a:gd name="T5" fmla="*/ 0 h 31"/>
                <a:gd name="T6" fmla="*/ 9 w 149"/>
                <a:gd name="T7" fmla="*/ 1 h 31"/>
                <a:gd name="T8" fmla="*/ 7 w 149"/>
                <a:gd name="T9" fmla="*/ 2 h 31"/>
                <a:gd name="T10" fmla="*/ 5 w 149"/>
                <a:gd name="T11" fmla="*/ 4 h 31"/>
                <a:gd name="T12" fmla="*/ 2 w 149"/>
                <a:gd name="T13" fmla="*/ 7 h 31"/>
                <a:gd name="T14" fmla="*/ 1 w 149"/>
                <a:gd name="T15" fmla="*/ 10 h 31"/>
                <a:gd name="T16" fmla="*/ 0 w 149"/>
                <a:gd name="T17" fmla="*/ 12 h 31"/>
                <a:gd name="T18" fmla="*/ 0 w 149"/>
                <a:gd name="T19" fmla="*/ 15 h 31"/>
                <a:gd name="T20" fmla="*/ 0 w 149"/>
                <a:gd name="T21" fmla="*/ 19 h 31"/>
                <a:gd name="T22" fmla="*/ 1 w 149"/>
                <a:gd name="T23" fmla="*/ 21 h 31"/>
                <a:gd name="T24" fmla="*/ 2 w 149"/>
                <a:gd name="T25" fmla="*/ 24 h 31"/>
                <a:gd name="T26" fmla="*/ 5 w 149"/>
                <a:gd name="T27" fmla="*/ 27 h 31"/>
                <a:gd name="T28" fmla="*/ 7 w 149"/>
                <a:gd name="T29" fmla="*/ 29 h 31"/>
                <a:gd name="T30" fmla="*/ 9 w 149"/>
                <a:gd name="T31" fmla="*/ 30 h 31"/>
                <a:gd name="T32" fmla="*/ 12 w 149"/>
                <a:gd name="T33" fmla="*/ 31 h 31"/>
                <a:gd name="T34" fmla="*/ 16 w 149"/>
                <a:gd name="T35" fmla="*/ 31 h 31"/>
                <a:gd name="T36" fmla="*/ 133 w 149"/>
                <a:gd name="T37" fmla="*/ 31 h 31"/>
                <a:gd name="T38" fmla="*/ 136 w 149"/>
                <a:gd name="T39" fmla="*/ 31 h 31"/>
                <a:gd name="T40" fmla="*/ 139 w 149"/>
                <a:gd name="T41" fmla="*/ 30 h 31"/>
                <a:gd name="T42" fmla="*/ 141 w 149"/>
                <a:gd name="T43" fmla="*/ 29 h 31"/>
                <a:gd name="T44" fmla="*/ 145 w 149"/>
                <a:gd name="T45" fmla="*/ 27 h 31"/>
                <a:gd name="T46" fmla="*/ 146 w 149"/>
                <a:gd name="T47" fmla="*/ 24 h 31"/>
                <a:gd name="T48" fmla="*/ 148 w 149"/>
                <a:gd name="T49" fmla="*/ 21 h 31"/>
                <a:gd name="T50" fmla="*/ 148 w 149"/>
                <a:gd name="T51" fmla="*/ 19 h 31"/>
                <a:gd name="T52" fmla="*/ 149 w 149"/>
                <a:gd name="T53" fmla="*/ 15 h 31"/>
                <a:gd name="T54" fmla="*/ 148 w 149"/>
                <a:gd name="T55" fmla="*/ 12 h 31"/>
                <a:gd name="T56" fmla="*/ 148 w 149"/>
                <a:gd name="T57" fmla="*/ 10 h 31"/>
                <a:gd name="T58" fmla="*/ 146 w 149"/>
                <a:gd name="T59" fmla="*/ 7 h 31"/>
                <a:gd name="T60" fmla="*/ 145 w 149"/>
                <a:gd name="T61" fmla="*/ 4 h 31"/>
                <a:gd name="T62" fmla="*/ 141 w 149"/>
                <a:gd name="T63" fmla="*/ 2 h 31"/>
                <a:gd name="T64" fmla="*/ 139 w 149"/>
                <a:gd name="T65" fmla="*/ 1 h 31"/>
                <a:gd name="T66" fmla="*/ 136 w 149"/>
                <a:gd name="T67" fmla="*/ 0 h 31"/>
                <a:gd name="T68" fmla="*/ 133 w 149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" h="31">
                  <a:moveTo>
                    <a:pt x="133" y="0"/>
                  </a:moveTo>
                  <a:lnTo>
                    <a:pt x="16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9" y="30"/>
                  </a:lnTo>
                  <a:lnTo>
                    <a:pt x="12" y="31"/>
                  </a:lnTo>
                  <a:lnTo>
                    <a:pt x="16" y="31"/>
                  </a:lnTo>
                  <a:lnTo>
                    <a:pt x="133" y="31"/>
                  </a:lnTo>
                  <a:lnTo>
                    <a:pt x="136" y="31"/>
                  </a:lnTo>
                  <a:lnTo>
                    <a:pt x="139" y="30"/>
                  </a:lnTo>
                  <a:lnTo>
                    <a:pt x="141" y="29"/>
                  </a:lnTo>
                  <a:lnTo>
                    <a:pt x="145" y="27"/>
                  </a:lnTo>
                  <a:lnTo>
                    <a:pt x="146" y="24"/>
                  </a:lnTo>
                  <a:lnTo>
                    <a:pt x="148" y="21"/>
                  </a:lnTo>
                  <a:lnTo>
                    <a:pt x="148" y="19"/>
                  </a:lnTo>
                  <a:lnTo>
                    <a:pt x="149" y="15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6" y="7"/>
                  </a:lnTo>
                  <a:lnTo>
                    <a:pt x="145" y="4"/>
                  </a:lnTo>
                  <a:lnTo>
                    <a:pt x="141" y="2"/>
                  </a:lnTo>
                  <a:lnTo>
                    <a:pt x="139" y="1"/>
                  </a:lnTo>
                  <a:lnTo>
                    <a:pt x="136" y="0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25"/>
            <p:cNvSpPr>
              <a:spLocks noEditPoints="1"/>
            </p:cNvSpPr>
            <p:nvPr/>
          </p:nvSpPr>
          <p:spPr bwMode="auto">
            <a:xfrm>
              <a:off x="9436122" y="1531924"/>
              <a:ext cx="48054" cy="45590"/>
            </a:xfrm>
            <a:custGeom>
              <a:avLst/>
              <a:gdLst>
                <a:gd name="T0" fmla="*/ 31 w 155"/>
                <a:gd name="T1" fmla="*/ 109 h 149"/>
                <a:gd name="T2" fmla="*/ 31 w 155"/>
                <a:gd name="T3" fmla="*/ 40 h 149"/>
                <a:gd name="T4" fmla="*/ 103 w 155"/>
                <a:gd name="T5" fmla="*/ 74 h 149"/>
                <a:gd name="T6" fmla="*/ 31 w 155"/>
                <a:gd name="T7" fmla="*/ 109 h 149"/>
                <a:gd name="T8" fmla="*/ 147 w 155"/>
                <a:gd name="T9" fmla="*/ 60 h 149"/>
                <a:gd name="T10" fmla="*/ 22 w 155"/>
                <a:gd name="T11" fmla="*/ 1 h 149"/>
                <a:gd name="T12" fmla="*/ 18 w 155"/>
                <a:gd name="T13" fmla="*/ 0 h 149"/>
                <a:gd name="T14" fmla="*/ 14 w 155"/>
                <a:gd name="T15" fmla="*/ 0 h 149"/>
                <a:gd name="T16" fmla="*/ 11 w 155"/>
                <a:gd name="T17" fmla="*/ 1 h 149"/>
                <a:gd name="T18" fmla="*/ 7 w 155"/>
                <a:gd name="T19" fmla="*/ 2 h 149"/>
                <a:gd name="T20" fmla="*/ 4 w 155"/>
                <a:gd name="T21" fmla="*/ 4 h 149"/>
                <a:gd name="T22" fmla="*/ 2 w 155"/>
                <a:gd name="T23" fmla="*/ 8 h 149"/>
                <a:gd name="T24" fmla="*/ 0 w 155"/>
                <a:gd name="T25" fmla="*/ 11 h 149"/>
                <a:gd name="T26" fmla="*/ 0 w 155"/>
                <a:gd name="T27" fmla="*/ 16 h 149"/>
                <a:gd name="T28" fmla="*/ 0 w 155"/>
                <a:gd name="T29" fmla="*/ 133 h 149"/>
                <a:gd name="T30" fmla="*/ 0 w 155"/>
                <a:gd name="T31" fmla="*/ 137 h 149"/>
                <a:gd name="T32" fmla="*/ 2 w 155"/>
                <a:gd name="T33" fmla="*/ 141 h 149"/>
                <a:gd name="T34" fmla="*/ 4 w 155"/>
                <a:gd name="T35" fmla="*/ 143 h 149"/>
                <a:gd name="T36" fmla="*/ 7 w 155"/>
                <a:gd name="T37" fmla="*/ 147 h 149"/>
                <a:gd name="T38" fmla="*/ 11 w 155"/>
                <a:gd name="T39" fmla="*/ 148 h 149"/>
                <a:gd name="T40" fmla="*/ 15 w 155"/>
                <a:gd name="T41" fmla="*/ 149 h 149"/>
                <a:gd name="T42" fmla="*/ 19 w 155"/>
                <a:gd name="T43" fmla="*/ 149 h 149"/>
                <a:gd name="T44" fmla="*/ 22 w 155"/>
                <a:gd name="T45" fmla="*/ 147 h 149"/>
                <a:gd name="T46" fmla="*/ 147 w 155"/>
                <a:gd name="T47" fmla="*/ 89 h 149"/>
                <a:gd name="T48" fmla="*/ 150 w 155"/>
                <a:gd name="T49" fmla="*/ 86 h 149"/>
                <a:gd name="T50" fmla="*/ 153 w 155"/>
                <a:gd name="T51" fmla="*/ 82 h 149"/>
                <a:gd name="T52" fmla="*/ 154 w 155"/>
                <a:gd name="T53" fmla="*/ 79 h 149"/>
                <a:gd name="T54" fmla="*/ 155 w 155"/>
                <a:gd name="T55" fmla="*/ 74 h 149"/>
                <a:gd name="T56" fmla="*/ 154 w 155"/>
                <a:gd name="T57" fmla="*/ 70 h 149"/>
                <a:gd name="T58" fmla="*/ 153 w 155"/>
                <a:gd name="T59" fmla="*/ 66 h 149"/>
                <a:gd name="T60" fmla="*/ 150 w 155"/>
                <a:gd name="T61" fmla="*/ 62 h 149"/>
                <a:gd name="T62" fmla="*/ 147 w 155"/>
                <a:gd name="T63" fmla="*/ 6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" h="149">
                  <a:moveTo>
                    <a:pt x="31" y="109"/>
                  </a:moveTo>
                  <a:lnTo>
                    <a:pt x="31" y="40"/>
                  </a:lnTo>
                  <a:lnTo>
                    <a:pt x="103" y="74"/>
                  </a:lnTo>
                  <a:lnTo>
                    <a:pt x="31" y="109"/>
                  </a:lnTo>
                  <a:close/>
                  <a:moveTo>
                    <a:pt x="147" y="60"/>
                  </a:moveTo>
                  <a:lnTo>
                    <a:pt x="22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33"/>
                  </a:lnTo>
                  <a:lnTo>
                    <a:pt x="0" y="137"/>
                  </a:lnTo>
                  <a:lnTo>
                    <a:pt x="2" y="141"/>
                  </a:lnTo>
                  <a:lnTo>
                    <a:pt x="4" y="143"/>
                  </a:lnTo>
                  <a:lnTo>
                    <a:pt x="7" y="147"/>
                  </a:lnTo>
                  <a:lnTo>
                    <a:pt x="11" y="148"/>
                  </a:lnTo>
                  <a:lnTo>
                    <a:pt x="15" y="149"/>
                  </a:lnTo>
                  <a:lnTo>
                    <a:pt x="19" y="149"/>
                  </a:lnTo>
                  <a:lnTo>
                    <a:pt x="22" y="147"/>
                  </a:lnTo>
                  <a:lnTo>
                    <a:pt x="147" y="89"/>
                  </a:lnTo>
                  <a:lnTo>
                    <a:pt x="150" y="86"/>
                  </a:lnTo>
                  <a:lnTo>
                    <a:pt x="153" y="82"/>
                  </a:lnTo>
                  <a:lnTo>
                    <a:pt x="154" y="79"/>
                  </a:lnTo>
                  <a:lnTo>
                    <a:pt x="155" y="74"/>
                  </a:lnTo>
                  <a:lnTo>
                    <a:pt x="154" y="70"/>
                  </a:lnTo>
                  <a:lnTo>
                    <a:pt x="153" y="66"/>
                  </a:lnTo>
                  <a:lnTo>
                    <a:pt x="150" y="62"/>
                  </a:lnTo>
                  <a:lnTo>
                    <a:pt x="14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1DBD54A8-EAB5-4F2B-96E2-08535AD79D6D}"/>
              </a:ext>
            </a:extLst>
          </p:cNvPr>
          <p:cNvSpPr txBox="1"/>
          <p:nvPr/>
        </p:nvSpPr>
        <p:spPr>
          <a:xfrm>
            <a:off x="2718941" y="2233194"/>
            <a:ext cx="1307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Marcel </a:t>
            </a:r>
            <a:r>
              <a:rPr lang="en-US" sz="1100" b="1" dirty="0" err="1">
                <a:solidFill>
                  <a:srgbClr val="0070C0"/>
                </a:solidFill>
              </a:rPr>
              <a:t>Öfele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53C4AB59-1656-442B-B422-CEE79B10491F}"/>
              </a:ext>
            </a:extLst>
          </p:cNvPr>
          <p:cNvSpPr txBox="1"/>
          <p:nvPr/>
        </p:nvSpPr>
        <p:spPr>
          <a:xfrm>
            <a:off x="3016204" y="2543771"/>
            <a:ext cx="1307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Defining the vision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Decision maker regarding features 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Prioritizing needs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Accept or reject work results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/>
          </a:p>
        </p:txBody>
      </p:sp>
      <p:sp>
        <p:nvSpPr>
          <p:cNvPr id="109" name="TextBox 198">
            <a:extLst>
              <a:ext uri="{FF2B5EF4-FFF2-40B4-BE49-F238E27FC236}">
                <a16:creationId xmlns:a16="http://schemas.microsoft.com/office/drawing/2014/main" id="{A7429C02-41BA-427B-B9BB-BB8A167DCB22}"/>
              </a:ext>
            </a:extLst>
          </p:cNvPr>
          <p:cNvSpPr txBox="1"/>
          <p:nvPr/>
        </p:nvSpPr>
        <p:spPr>
          <a:xfrm>
            <a:off x="8542265" y="2283130"/>
            <a:ext cx="1293712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b="1" dirty="0">
                <a:latin typeface="+mj-lt"/>
              </a:rPr>
              <a:t>Scrum Master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BB8A2809-0CB1-4E9D-B8C9-2E708ECB60DB}"/>
              </a:ext>
            </a:extLst>
          </p:cNvPr>
          <p:cNvSpPr txBox="1"/>
          <p:nvPr/>
        </p:nvSpPr>
        <p:spPr>
          <a:xfrm>
            <a:off x="8436225" y="2476138"/>
            <a:ext cx="1307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Martin Mendez Ruiz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18AB4BDC-2897-4988-894A-C62E5F5951A8}"/>
              </a:ext>
            </a:extLst>
          </p:cNvPr>
          <p:cNvSpPr txBox="1"/>
          <p:nvPr/>
        </p:nvSpPr>
        <p:spPr>
          <a:xfrm>
            <a:off x="8436224" y="2737748"/>
            <a:ext cx="1904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Clearing obstacles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Ensuring a good relationship between the team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Protecting the team from outside interruptions and distractions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Create good environment</a:t>
            </a:r>
          </a:p>
        </p:txBody>
      </p:sp>
      <p:sp>
        <p:nvSpPr>
          <p:cNvPr id="123" name="TextBox 198">
            <a:extLst>
              <a:ext uri="{FF2B5EF4-FFF2-40B4-BE49-F238E27FC236}">
                <a16:creationId xmlns:a16="http://schemas.microsoft.com/office/drawing/2014/main" id="{69C696FB-0050-45DB-9EF5-E7C20C17869F}"/>
              </a:ext>
            </a:extLst>
          </p:cNvPr>
          <p:cNvSpPr txBox="1"/>
          <p:nvPr/>
        </p:nvSpPr>
        <p:spPr>
          <a:xfrm>
            <a:off x="2727631" y="4666856"/>
            <a:ext cx="1293712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b="1" dirty="0">
                <a:latin typeface="+mj-lt"/>
              </a:rPr>
              <a:t>Development Team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A612E0F2-1D38-48BA-B0B8-319E08142089}"/>
              </a:ext>
            </a:extLst>
          </p:cNvPr>
          <p:cNvSpPr txBox="1"/>
          <p:nvPr/>
        </p:nvSpPr>
        <p:spPr>
          <a:xfrm>
            <a:off x="2716251" y="5091163"/>
            <a:ext cx="1307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Everyone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9DBDB2EB-A2D2-44A9-B70F-B86E94A0BAF8}"/>
              </a:ext>
            </a:extLst>
          </p:cNvPr>
          <p:cNvSpPr txBox="1"/>
          <p:nvPr/>
        </p:nvSpPr>
        <p:spPr>
          <a:xfrm>
            <a:off x="2886935" y="5449550"/>
            <a:ext cx="13074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Self-organizing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cross-functional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Deliverables of the product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61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3553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FLEXIBILITY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/>
          <p:cNvGrpSpPr/>
          <p:nvPr/>
        </p:nvGrpSpPr>
        <p:grpSpPr>
          <a:xfrm>
            <a:off x="838200" y="1844011"/>
            <a:ext cx="5872734" cy="4097092"/>
            <a:chOff x="126804" y="395731"/>
            <a:chExt cx="8803952" cy="6142046"/>
          </a:xfrm>
          <a:effectLst>
            <a:outerShdw blurRad="38100" dist="25400" dir="5400000" algn="t" rotWithShape="0">
              <a:prstClr val="black">
                <a:alpha val="25000"/>
              </a:prstClr>
            </a:outerShdw>
          </a:effectLst>
        </p:grpSpPr>
        <p:sp>
          <p:nvSpPr>
            <p:cNvPr id="174" name="Rounded Rectangle 173"/>
            <p:cNvSpPr/>
            <p:nvPr/>
          </p:nvSpPr>
          <p:spPr>
            <a:xfrm>
              <a:off x="820755" y="395731"/>
              <a:ext cx="7380270" cy="5644881"/>
            </a:xfrm>
            <a:prstGeom prst="roundRect">
              <a:avLst>
                <a:gd name="adj" fmla="val 4185"/>
              </a:avLst>
            </a:prstGeom>
            <a:gradFill>
              <a:gsLst>
                <a:gs pos="66000">
                  <a:schemeClr val="bg1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857250" y="430530"/>
              <a:ext cx="7318724" cy="5341620"/>
            </a:xfrm>
            <a:prstGeom prst="roundRect">
              <a:avLst>
                <a:gd name="adj" fmla="val 4031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1020043" y="574855"/>
              <a:ext cx="6979131" cy="4632544"/>
            </a:xfrm>
            <a:prstGeom prst="roundRect">
              <a:avLst>
                <a:gd name="adj" fmla="val 278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126804" y="5271000"/>
              <a:ext cx="8803952" cy="1266777"/>
              <a:chOff x="6669088" y="2002942"/>
              <a:chExt cx="1349375" cy="194158"/>
            </a:xfrm>
          </p:grpSpPr>
          <p:sp>
            <p:nvSpPr>
              <p:cNvPr id="179" name="Freeform 32"/>
              <p:cNvSpPr>
                <a:spLocks/>
              </p:cNvSpPr>
              <p:nvPr/>
            </p:nvSpPr>
            <p:spPr bwMode="auto">
              <a:xfrm>
                <a:off x="6672263" y="2049463"/>
                <a:ext cx="1343348" cy="123825"/>
              </a:xfrm>
              <a:custGeom>
                <a:avLst/>
                <a:gdLst>
                  <a:gd name="T0" fmla="*/ 5 w 3371"/>
                  <a:gd name="T1" fmla="*/ 311 h 311"/>
                  <a:gd name="T2" fmla="*/ 3347 w 3371"/>
                  <a:gd name="T3" fmla="*/ 311 h 311"/>
                  <a:gd name="T4" fmla="*/ 3371 w 3371"/>
                  <a:gd name="T5" fmla="*/ 277 h 311"/>
                  <a:gd name="T6" fmla="*/ 3108 w 3371"/>
                  <a:gd name="T7" fmla="*/ 0 h 311"/>
                  <a:gd name="T8" fmla="*/ 258 w 3371"/>
                  <a:gd name="T9" fmla="*/ 0 h 311"/>
                  <a:gd name="T10" fmla="*/ 0 w 3371"/>
                  <a:gd name="T11" fmla="*/ 286 h 311"/>
                  <a:gd name="T12" fmla="*/ 5 w 3371"/>
                  <a:gd name="T13" fmla="*/ 311 h 311"/>
                  <a:gd name="connsiteX0" fmla="*/ 15 w 10038"/>
                  <a:gd name="connsiteY0" fmla="*/ 10000 h 10000"/>
                  <a:gd name="connsiteX1" fmla="*/ 9929 w 10038"/>
                  <a:gd name="connsiteY1" fmla="*/ 10000 h 10000"/>
                  <a:gd name="connsiteX2" fmla="*/ 10038 w 10038"/>
                  <a:gd name="connsiteY2" fmla="*/ 9113 h 10000"/>
                  <a:gd name="connsiteX3" fmla="*/ 9220 w 10038"/>
                  <a:gd name="connsiteY3" fmla="*/ 0 h 10000"/>
                  <a:gd name="connsiteX4" fmla="*/ 765 w 10038"/>
                  <a:gd name="connsiteY4" fmla="*/ 0 h 10000"/>
                  <a:gd name="connsiteX5" fmla="*/ 0 w 10038"/>
                  <a:gd name="connsiteY5" fmla="*/ 9196 h 10000"/>
                  <a:gd name="connsiteX6" fmla="*/ 15 w 10038"/>
                  <a:gd name="connsiteY6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38" h="10000">
                    <a:moveTo>
                      <a:pt x="15" y="10000"/>
                    </a:moveTo>
                    <a:lnTo>
                      <a:pt x="9929" y="10000"/>
                    </a:lnTo>
                    <a:cubicBezTo>
                      <a:pt x="9965" y="9704"/>
                      <a:pt x="10002" y="9409"/>
                      <a:pt x="10038" y="9113"/>
                    </a:cubicBezTo>
                    <a:cubicBezTo>
                      <a:pt x="9765" y="6075"/>
                      <a:pt x="9493" y="3038"/>
                      <a:pt x="9220" y="0"/>
                    </a:cubicBezTo>
                    <a:lnTo>
                      <a:pt x="765" y="0"/>
                    </a:lnTo>
                    <a:lnTo>
                      <a:pt x="0" y="9196"/>
                    </a:lnTo>
                    <a:lnTo>
                      <a:pt x="15" y="10000"/>
                    </a:lnTo>
                    <a:close/>
                  </a:path>
                </a:pathLst>
              </a:custGeom>
              <a:gradFill flip="none" rotWithShape="1">
                <a:gsLst>
                  <a:gs pos="70000">
                    <a:schemeClr val="bg1"/>
                  </a:gs>
                  <a:gs pos="34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3"/>
              <p:cNvSpPr>
                <a:spLocks/>
              </p:cNvSpPr>
              <p:nvPr/>
            </p:nvSpPr>
            <p:spPr bwMode="auto">
              <a:xfrm>
                <a:off x="6669088" y="2172109"/>
                <a:ext cx="1349375" cy="24991"/>
              </a:xfrm>
              <a:custGeom>
                <a:avLst/>
                <a:gdLst>
                  <a:gd name="T0" fmla="*/ 0 w 3401"/>
                  <a:gd name="T1" fmla="*/ 1 h 62"/>
                  <a:gd name="T2" fmla="*/ 3401 w 3401"/>
                  <a:gd name="T3" fmla="*/ 0 h 62"/>
                  <a:gd name="T4" fmla="*/ 3400 w 3401"/>
                  <a:gd name="T5" fmla="*/ 4 h 62"/>
                  <a:gd name="T6" fmla="*/ 3398 w 3401"/>
                  <a:gd name="T7" fmla="*/ 8 h 62"/>
                  <a:gd name="T8" fmla="*/ 3395 w 3401"/>
                  <a:gd name="T9" fmla="*/ 12 h 62"/>
                  <a:gd name="T10" fmla="*/ 3391 w 3401"/>
                  <a:gd name="T11" fmla="*/ 15 h 62"/>
                  <a:gd name="T12" fmla="*/ 3381 w 3401"/>
                  <a:gd name="T13" fmla="*/ 22 h 62"/>
                  <a:gd name="T14" fmla="*/ 3368 w 3401"/>
                  <a:gd name="T15" fmla="*/ 28 h 62"/>
                  <a:gd name="T16" fmla="*/ 3354 w 3401"/>
                  <a:gd name="T17" fmla="*/ 34 h 62"/>
                  <a:gd name="T18" fmla="*/ 3338 w 3401"/>
                  <a:gd name="T19" fmla="*/ 39 h 62"/>
                  <a:gd name="T20" fmla="*/ 3319 w 3401"/>
                  <a:gd name="T21" fmla="*/ 43 h 62"/>
                  <a:gd name="T22" fmla="*/ 3298 w 3401"/>
                  <a:gd name="T23" fmla="*/ 47 h 62"/>
                  <a:gd name="T24" fmla="*/ 3255 w 3401"/>
                  <a:gd name="T25" fmla="*/ 53 h 62"/>
                  <a:gd name="T26" fmla="*/ 3209 w 3401"/>
                  <a:gd name="T27" fmla="*/ 57 h 62"/>
                  <a:gd name="T28" fmla="*/ 3163 w 3401"/>
                  <a:gd name="T29" fmla="*/ 59 h 62"/>
                  <a:gd name="T30" fmla="*/ 3116 w 3401"/>
                  <a:gd name="T31" fmla="*/ 62 h 62"/>
                  <a:gd name="T32" fmla="*/ 2939 w 3401"/>
                  <a:gd name="T33" fmla="*/ 62 h 62"/>
                  <a:gd name="T34" fmla="*/ 2760 w 3401"/>
                  <a:gd name="T35" fmla="*/ 62 h 62"/>
                  <a:gd name="T36" fmla="*/ 2583 w 3401"/>
                  <a:gd name="T37" fmla="*/ 62 h 62"/>
                  <a:gd name="T38" fmla="*/ 2404 w 3401"/>
                  <a:gd name="T39" fmla="*/ 62 h 62"/>
                  <a:gd name="T40" fmla="*/ 2226 w 3401"/>
                  <a:gd name="T41" fmla="*/ 62 h 62"/>
                  <a:gd name="T42" fmla="*/ 2048 w 3401"/>
                  <a:gd name="T43" fmla="*/ 62 h 62"/>
                  <a:gd name="T44" fmla="*/ 1869 w 3401"/>
                  <a:gd name="T45" fmla="*/ 62 h 62"/>
                  <a:gd name="T46" fmla="*/ 1692 w 3401"/>
                  <a:gd name="T47" fmla="*/ 62 h 62"/>
                  <a:gd name="T48" fmla="*/ 1513 w 3401"/>
                  <a:gd name="T49" fmla="*/ 62 h 62"/>
                  <a:gd name="T50" fmla="*/ 1336 w 3401"/>
                  <a:gd name="T51" fmla="*/ 62 h 62"/>
                  <a:gd name="T52" fmla="*/ 1157 w 3401"/>
                  <a:gd name="T53" fmla="*/ 62 h 62"/>
                  <a:gd name="T54" fmla="*/ 979 w 3401"/>
                  <a:gd name="T55" fmla="*/ 62 h 62"/>
                  <a:gd name="T56" fmla="*/ 801 w 3401"/>
                  <a:gd name="T57" fmla="*/ 62 h 62"/>
                  <a:gd name="T58" fmla="*/ 622 w 3401"/>
                  <a:gd name="T59" fmla="*/ 62 h 62"/>
                  <a:gd name="T60" fmla="*/ 445 w 3401"/>
                  <a:gd name="T61" fmla="*/ 62 h 62"/>
                  <a:gd name="T62" fmla="*/ 266 w 3401"/>
                  <a:gd name="T63" fmla="*/ 62 h 62"/>
                  <a:gd name="T64" fmla="*/ 221 w 3401"/>
                  <a:gd name="T65" fmla="*/ 59 h 62"/>
                  <a:gd name="T66" fmla="*/ 177 w 3401"/>
                  <a:gd name="T67" fmla="*/ 57 h 62"/>
                  <a:gd name="T68" fmla="*/ 136 w 3401"/>
                  <a:gd name="T69" fmla="*/ 54 h 62"/>
                  <a:gd name="T70" fmla="*/ 98 w 3401"/>
                  <a:gd name="T71" fmla="*/ 48 h 62"/>
                  <a:gd name="T72" fmla="*/ 80 w 3401"/>
                  <a:gd name="T73" fmla="*/ 44 h 62"/>
                  <a:gd name="T74" fmla="*/ 65 w 3401"/>
                  <a:gd name="T75" fmla="*/ 40 h 62"/>
                  <a:gd name="T76" fmla="*/ 50 w 3401"/>
                  <a:gd name="T77" fmla="*/ 35 h 62"/>
                  <a:gd name="T78" fmla="*/ 36 w 3401"/>
                  <a:gd name="T79" fmla="*/ 30 h 62"/>
                  <a:gd name="T80" fmla="*/ 25 w 3401"/>
                  <a:gd name="T81" fmla="*/ 24 h 62"/>
                  <a:gd name="T82" fmla="*/ 15 w 3401"/>
                  <a:gd name="T83" fmla="*/ 17 h 62"/>
                  <a:gd name="T84" fmla="*/ 7 w 3401"/>
                  <a:gd name="T85" fmla="*/ 10 h 62"/>
                  <a:gd name="T86" fmla="*/ 0 w 3401"/>
                  <a:gd name="T87" fmla="*/ 1 h 62"/>
                  <a:gd name="connsiteX0" fmla="*/ 0 w 9997"/>
                  <a:gd name="connsiteY0" fmla="*/ 0 h 9839"/>
                  <a:gd name="connsiteX1" fmla="*/ 9997 w 9997"/>
                  <a:gd name="connsiteY1" fmla="*/ 484 h 9839"/>
                  <a:gd name="connsiteX2" fmla="*/ 9991 w 9997"/>
                  <a:gd name="connsiteY2" fmla="*/ 1129 h 9839"/>
                  <a:gd name="connsiteX3" fmla="*/ 9982 w 9997"/>
                  <a:gd name="connsiteY3" fmla="*/ 1774 h 9839"/>
                  <a:gd name="connsiteX4" fmla="*/ 9971 w 9997"/>
                  <a:gd name="connsiteY4" fmla="*/ 2258 h 9839"/>
                  <a:gd name="connsiteX5" fmla="*/ 9941 w 9997"/>
                  <a:gd name="connsiteY5" fmla="*/ 3387 h 9839"/>
                  <a:gd name="connsiteX6" fmla="*/ 9903 w 9997"/>
                  <a:gd name="connsiteY6" fmla="*/ 4355 h 9839"/>
                  <a:gd name="connsiteX7" fmla="*/ 9862 w 9997"/>
                  <a:gd name="connsiteY7" fmla="*/ 5323 h 9839"/>
                  <a:gd name="connsiteX8" fmla="*/ 9815 w 9997"/>
                  <a:gd name="connsiteY8" fmla="*/ 6129 h 9839"/>
                  <a:gd name="connsiteX9" fmla="*/ 9759 w 9997"/>
                  <a:gd name="connsiteY9" fmla="*/ 6774 h 9839"/>
                  <a:gd name="connsiteX10" fmla="*/ 9697 w 9997"/>
                  <a:gd name="connsiteY10" fmla="*/ 7420 h 9839"/>
                  <a:gd name="connsiteX11" fmla="*/ 9571 w 9997"/>
                  <a:gd name="connsiteY11" fmla="*/ 8387 h 9839"/>
                  <a:gd name="connsiteX12" fmla="*/ 9435 w 9997"/>
                  <a:gd name="connsiteY12" fmla="*/ 9033 h 9839"/>
                  <a:gd name="connsiteX13" fmla="*/ 9300 w 9997"/>
                  <a:gd name="connsiteY13" fmla="*/ 9355 h 9839"/>
                  <a:gd name="connsiteX14" fmla="*/ 9162 w 9997"/>
                  <a:gd name="connsiteY14" fmla="*/ 9839 h 9839"/>
                  <a:gd name="connsiteX15" fmla="*/ 8642 w 9997"/>
                  <a:gd name="connsiteY15" fmla="*/ 9839 h 9839"/>
                  <a:gd name="connsiteX16" fmla="*/ 8115 w 9997"/>
                  <a:gd name="connsiteY16" fmla="*/ 9839 h 9839"/>
                  <a:gd name="connsiteX17" fmla="*/ 7595 w 9997"/>
                  <a:gd name="connsiteY17" fmla="*/ 9839 h 9839"/>
                  <a:gd name="connsiteX18" fmla="*/ 7069 w 9997"/>
                  <a:gd name="connsiteY18" fmla="*/ 9839 h 9839"/>
                  <a:gd name="connsiteX19" fmla="*/ 6545 w 9997"/>
                  <a:gd name="connsiteY19" fmla="*/ 9839 h 9839"/>
                  <a:gd name="connsiteX20" fmla="*/ 6022 w 9997"/>
                  <a:gd name="connsiteY20" fmla="*/ 9839 h 9839"/>
                  <a:gd name="connsiteX21" fmla="*/ 5495 w 9997"/>
                  <a:gd name="connsiteY21" fmla="*/ 9839 h 9839"/>
                  <a:gd name="connsiteX22" fmla="*/ 4975 w 9997"/>
                  <a:gd name="connsiteY22" fmla="*/ 9839 h 9839"/>
                  <a:gd name="connsiteX23" fmla="*/ 4449 w 9997"/>
                  <a:gd name="connsiteY23" fmla="*/ 9839 h 9839"/>
                  <a:gd name="connsiteX24" fmla="*/ 3928 w 9997"/>
                  <a:gd name="connsiteY24" fmla="*/ 9839 h 9839"/>
                  <a:gd name="connsiteX25" fmla="*/ 3402 w 9997"/>
                  <a:gd name="connsiteY25" fmla="*/ 9839 h 9839"/>
                  <a:gd name="connsiteX26" fmla="*/ 2879 w 9997"/>
                  <a:gd name="connsiteY26" fmla="*/ 9839 h 9839"/>
                  <a:gd name="connsiteX27" fmla="*/ 2355 w 9997"/>
                  <a:gd name="connsiteY27" fmla="*/ 9839 h 9839"/>
                  <a:gd name="connsiteX28" fmla="*/ 1829 w 9997"/>
                  <a:gd name="connsiteY28" fmla="*/ 9839 h 9839"/>
                  <a:gd name="connsiteX29" fmla="*/ 1308 w 9997"/>
                  <a:gd name="connsiteY29" fmla="*/ 9839 h 9839"/>
                  <a:gd name="connsiteX30" fmla="*/ 782 w 9997"/>
                  <a:gd name="connsiteY30" fmla="*/ 9839 h 9839"/>
                  <a:gd name="connsiteX31" fmla="*/ 650 w 9997"/>
                  <a:gd name="connsiteY31" fmla="*/ 9355 h 9839"/>
                  <a:gd name="connsiteX32" fmla="*/ 520 w 9997"/>
                  <a:gd name="connsiteY32" fmla="*/ 9033 h 9839"/>
                  <a:gd name="connsiteX33" fmla="*/ 400 w 9997"/>
                  <a:gd name="connsiteY33" fmla="*/ 8549 h 9839"/>
                  <a:gd name="connsiteX34" fmla="*/ 288 w 9997"/>
                  <a:gd name="connsiteY34" fmla="*/ 7581 h 9839"/>
                  <a:gd name="connsiteX35" fmla="*/ 235 w 9997"/>
                  <a:gd name="connsiteY35" fmla="*/ 6936 h 9839"/>
                  <a:gd name="connsiteX36" fmla="*/ 191 w 9997"/>
                  <a:gd name="connsiteY36" fmla="*/ 6291 h 9839"/>
                  <a:gd name="connsiteX37" fmla="*/ 147 w 9997"/>
                  <a:gd name="connsiteY37" fmla="*/ 5484 h 9839"/>
                  <a:gd name="connsiteX38" fmla="*/ 106 w 9997"/>
                  <a:gd name="connsiteY38" fmla="*/ 4678 h 9839"/>
                  <a:gd name="connsiteX39" fmla="*/ 74 w 9997"/>
                  <a:gd name="connsiteY39" fmla="*/ 3710 h 9839"/>
                  <a:gd name="connsiteX40" fmla="*/ 44 w 9997"/>
                  <a:gd name="connsiteY40" fmla="*/ 2581 h 9839"/>
                  <a:gd name="connsiteX41" fmla="*/ 21 w 9997"/>
                  <a:gd name="connsiteY41" fmla="*/ 1452 h 9839"/>
                  <a:gd name="connsiteX42" fmla="*/ 0 w 9997"/>
                  <a:gd name="connsiteY42" fmla="*/ 0 h 9839"/>
                  <a:gd name="connsiteX0" fmla="*/ 0 w 10000"/>
                  <a:gd name="connsiteY0" fmla="*/ 0 h 10000"/>
                  <a:gd name="connsiteX1" fmla="*/ 10000 w 10000"/>
                  <a:gd name="connsiteY1" fmla="*/ 492 h 10000"/>
                  <a:gd name="connsiteX2" fmla="*/ 9994 w 10000"/>
                  <a:gd name="connsiteY2" fmla="*/ 1147 h 10000"/>
                  <a:gd name="connsiteX3" fmla="*/ 9985 w 10000"/>
                  <a:gd name="connsiteY3" fmla="*/ 1803 h 10000"/>
                  <a:gd name="connsiteX4" fmla="*/ 9944 w 10000"/>
                  <a:gd name="connsiteY4" fmla="*/ 3442 h 10000"/>
                  <a:gd name="connsiteX5" fmla="*/ 9906 w 10000"/>
                  <a:gd name="connsiteY5" fmla="*/ 4426 h 10000"/>
                  <a:gd name="connsiteX6" fmla="*/ 9865 w 10000"/>
                  <a:gd name="connsiteY6" fmla="*/ 5410 h 10000"/>
                  <a:gd name="connsiteX7" fmla="*/ 9818 w 10000"/>
                  <a:gd name="connsiteY7" fmla="*/ 6229 h 10000"/>
                  <a:gd name="connsiteX8" fmla="*/ 9762 w 10000"/>
                  <a:gd name="connsiteY8" fmla="*/ 6885 h 10000"/>
                  <a:gd name="connsiteX9" fmla="*/ 9700 w 10000"/>
                  <a:gd name="connsiteY9" fmla="*/ 7541 h 10000"/>
                  <a:gd name="connsiteX10" fmla="*/ 9574 w 10000"/>
                  <a:gd name="connsiteY10" fmla="*/ 8524 h 10000"/>
                  <a:gd name="connsiteX11" fmla="*/ 9438 w 10000"/>
                  <a:gd name="connsiteY11" fmla="*/ 9181 h 10000"/>
                  <a:gd name="connsiteX12" fmla="*/ 9303 w 10000"/>
                  <a:gd name="connsiteY12" fmla="*/ 9508 h 10000"/>
                  <a:gd name="connsiteX13" fmla="*/ 9165 w 10000"/>
                  <a:gd name="connsiteY13" fmla="*/ 10000 h 10000"/>
                  <a:gd name="connsiteX14" fmla="*/ 8645 w 10000"/>
                  <a:gd name="connsiteY14" fmla="*/ 10000 h 10000"/>
                  <a:gd name="connsiteX15" fmla="*/ 8117 w 10000"/>
                  <a:gd name="connsiteY15" fmla="*/ 10000 h 10000"/>
                  <a:gd name="connsiteX16" fmla="*/ 7597 w 10000"/>
                  <a:gd name="connsiteY16" fmla="*/ 10000 h 10000"/>
                  <a:gd name="connsiteX17" fmla="*/ 7071 w 10000"/>
                  <a:gd name="connsiteY17" fmla="*/ 10000 h 10000"/>
                  <a:gd name="connsiteX18" fmla="*/ 6547 w 10000"/>
                  <a:gd name="connsiteY18" fmla="*/ 10000 h 10000"/>
                  <a:gd name="connsiteX19" fmla="*/ 6024 w 10000"/>
                  <a:gd name="connsiteY19" fmla="*/ 10000 h 10000"/>
                  <a:gd name="connsiteX20" fmla="*/ 5497 w 10000"/>
                  <a:gd name="connsiteY20" fmla="*/ 10000 h 10000"/>
                  <a:gd name="connsiteX21" fmla="*/ 4976 w 10000"/>
                  <a:gd name="connsiteY21" fmla="*/ 10000 h 10000"/>
                  <a:gd name="connsiteX22" fmla="*/ 4450 w 10000"/>
                  <a:gd name="connsiteY22" fmla="*/ 10000 h 10000"/>
                  <a:gd name="connsiteX23" fmla="*/ 3929 w 10000"/>
                  <a:gd name="connsiteY23" fmla="*/ 10000 h 10000"/>
                  <a:gd name="connsiteX24" fmla="*/ 3403 w 10000"/>
                  <a:gd name="connsiteY24" fmla="*/ 10000 h 10000"/>
                  <a:gd name="connsiteX25" fmla="*/ 2880 w 10000"/>
                  <a:gd name="connsiteY25" fmla="*/ 10000 h 10000"/>
                  <a:gd name="connsiteX26" fmla="*/ 2356 w 10000"/>
                  <a:gd name="connsiteY26" fmla="*/ 10000 h 10000"/>
                  <a:gd name="connsiteX27" fmla="*/ 1830 w 10000"/>
                  <a:gd name="connsiteY27" fmla="*/ 10000 h 10000"/>
                  <a:gd name="connsiteX28" fmla="*/ 1308 w 10000"/>
                  <a:gd name="connsiteY28" fmla="*/ 10000 h 10000"/>
                  <a:gd name="connsiteX29" fmla="*/ 782 w 10000"/>
                  <a:gd name="connsiteY29" fmla="*/ 10000 h 10000"/>
                  <a:gd name="connsiteX30" fmla="*/ 650 w 10000"/>
                  <a:gd name="connsiteY30" fmla="*/ 9508 h 10000"/>
                  <a:gd name="connsiteX31" fmla="*/ 520 w 10000"/>
                  <a:gd name="connsiteY31" fmla="*/ 9181 h 10000"/>
                  <a:gd name="connsiteX32" fmla="*/ 400 w 10000"/>
                  <a:gd name="connsiteY32" fmla="*/ 8689 h 10000"/>
                  <a:gd name="connsiteX33" fmla="*/ 288 w 10000"/>
                  <a:gd name="connsiteY33" fmla="*/ 7705 h 10000"/>
                  <a:gd name="connsiteX34" fmla="*/ 235 w 10000"/>
                  <a:gd name="connsiteY34" fmla="*/ 7049 h 10000"/>
                  <a:gd name="connsiteX35" fmla="*/ 191 w 10000"/>
                  <a:gd name="connsiteY35" fmla="*/ 6394 h 10000"/>
                  <a:gd name="connsiteX36" fmla="*/ 147 w 10000"/>
                  <a:gd name="connsiteY36" fmla="*/ 5574 h 10000"/>
                  <a:gd name="connsiteX37" fmla="*/ 106 w 10000"/>
                  <a:gd name="connsiteY37" fmla="*/ 4755 h 10000"/>
                  <a:gd name="connsiteX38" fmla="*/ 74 w 10000"/>
                  <a:gd name="connsiteY38" fmla="*/ 3771 h 10000"/>
                  <a:gd name="connsiteX39" fmla="*/ 44 w 10000"/>
                  <a:gd name="connsiteY39" fmla="*/ 2623 h 10000"/>
                  <a:gd name="connsiteX40" fmla="*/ 21 w 10000"/>
                  <a:gd name="connsiteY40" fmla="*/ 1476 h 10000"/>
                  <a:gd name="connsiteX41" fmla="*/ 0 w 10000"/>
                  <a:gd name="connsiteY41" fmla="*/ 0 h 10000"/>
                  <a:gd name="connsiteX0" fmla="*/ 0 w 10000"/>
                  <a:gd name="connsiteY0" fmla="*/ 0 h 10000"/>
                  <a:gd name="connsiteX1" fmla="*/ 10000 w 10000"/>
                  <a:gd name="connsiteY1" fmla="*/ 492 h 10000"/>
                  <a:gd name="connsiteX2" fmla="*/ 9994 w 10000"/>
                  <a:gd name="connsiteY2" fmla="*/ 1147 h 10000"/>
                  <a:gd name="connsiteX3" fmla="*/ 9944 w 10000"/>
                  <a:gd name="connsiteY3" fmla="*/ 3442 h 10000"/>
                  <a:gd name="connsiteX4" fmla="*/ 9906 w 10000"/>
                  <a:gd name="connsiteY4" fmla="*/ 4426 h 10000"/>
                  <a:gd name="connsiteX5" fmla="*/ 9865 w 10000"/>
                  <a:gd name="connsiteY5" fmla="*/ 5410 h 10000"/>
                  <a:gd name="connsiteX6" fmla="*/ 9818 w 10000"/>
                  <a:gd name="connsiteY6" fmla="*/ 6229 h 10000"/>
                  <a:gd name="connsiteX7" fmla="*/ 9762 w 10000"/>
                  <a:gd name="connsiteY7" fmla="*/ 6885 h 10000"/>
                  <a:gd name="connsiteX8" fmla="*/ 9700 w 10000"/>
                  <a:gd name="connsiteY8" fmla="*/ 7541 h 10000"/>
                  <a:gd name="connsiteX9" fmla="*/ 9574 w 10000"/>
                  <a:gd name="connsiteY9" fmla="*/ 8524 h 10000"/>
                  <a:gd name="connsiteX10" fmla="*/ 9438 w 10000"/>
                  <a:gd name="connsiteY10" fmla="*/ 9181 h 10000"/>
                  <a:gd name="connsiteX11" fmla="*/ 9303 w 10000"/>
                  <a:gd name="connsiteY11" fmla="*/ 9508 h 10000"/>
                  <a:gd name="connsiteX12" fmla="*/ 9165 w 10000"/>
                  <a:gd name="connsiteY12" fmla="*/ 10000 h 10000"/>
                  <a:gd name="connsiteX13" fmla="*/ 8645 w 10000"/>
                  <a:gd name="connsiteY13" fmla="*/ 10000 h 10000"/>
                  <a:gd name="connsiteX14" fmla="*/ 8117 w 10000"/>
                  <a:gd name="connsiteY14" fmla="*/ 10000 h 10000"/>
                  <a:gd name="connsiteX15" fmla="*/ 7597 w 10000"/>
                  <a:gd name="connsiteY15" fmla="*/ 10000 h 10000"/>
                  <a:gd name="connsiteX16" fmla="*/ 7071 w 10000"/>
                  <a:gd name="connsiteY16" fmla="*/ 10000 h 10000"/>
                  <a:gd name="connsiteX17" fmla="*/ 6547 w 10000"/>
                  <a:gd name="connsiteY17" fmla="*/ 10000 h 10000"/>
                  <a:gd name="connsiteX18" fmla="*/ 6024 w 10000"/>
                  <a:gd name="connsiteY18" fmla="*/ 10000 h 10000"/>
                  <a:gd name="connsiteX19" fmla="*/ 5497 w 10000"/>
                  <a:gd name="connsiteY19" fmla="*/ 10000 h 10000"/>
                  <a:gd name="connsiteX20" fmla="*/ 4976 w 10000"/>
                  <a:gd name="connsiteY20" fmla="*/ 10000 h 10000"/>
                  <a:gd name="connsiteX21" fmla="*/ 4450 w 10000"/>
                  <a:gd name="connsiteY21" fmla="*/ 10000 h 10000"/>
                  <a:gd name="connsiteX22" fmla="*/ 3929 w 10000"/>
                  <a:gd name="connsiteY22" fmla="*/ 10000 h 10000"/>
                  <a:gd name="connsiteX23" fmla="*/ 3403 w 10000"/>
                  <a:gd name="connsiteY23" fmla="*/ 10000 h 10000"/>
                  <a:gd name="connsiteX24" fmla="*/ 2880 w 10000"/>
                  <a:gd name="connsiteY24" fmla="*/ 10000 h 10000"/>
                  <a:gd name="connsiteX25" fmla="*/ 2356 w 10000"/>
                  <a:gd name="connsiteY25" fmla="*/ 10000 h 10000"/>
                  <a:gd name="connsiteX26" fmla="*/ 1830 w 10000"/>
                  <a:gd name="connsiteY26" fmla="*/ 10000 h 10000"/>
                  <a:gd name="connsiteX27" fmla="*/ 1308 w 10000"/>
                  <a:gd name="connsiteY27" fmla="*/ 10000 h 10000"/>
                  <a:gd name="connsiteX28" fmla="*/ 782 w 10000"/>
                  <a:gd name="connsiteY28" fmla="*/ 10000 h 10000"/>
                  <a:gd name="connsiteX29" fmla="*/ 650 w 10000"/>
                  <a:gd name="connsiteY29" fmla="*/ 9508 h 10000"/>
                  <a:gd name="connsiteX30" fmla="*/ 520 w 10000"/>
                  <a:gd name="connsiteY30" fmla="*/ 9181 h 10000"/>
                  <a:gd name="connsiteX31" fmla="*/ 400 w 10000"/>
                  <a:gd name="connsiteY31" fmla="*/ 8689 h 10000"/>
                  <a:gd name="connsiteX32" fmla="*/ 288 w 10000"/>
                  <a:gd name="connsiteY32" fmla="*/ 7705 h 10000"/>
                  <a:gd name="connsiteX33" fmla="*/ 235 w 10000"/>
                  <a:gd name="connsiteY33" fmla="*/ 7049 h 10000"/>
                  <a:gd name="connsiteX34" fmla="*/ 191 w 10000"/>
                  <a:gd name="connsiteY34" fmla="*/ 6394 h 10000"/>
                  <a:gd name="connsiteX35" fmla="*/ 147 w 10000"/>
                  <a:gd name="connsiteY35" fmla="*/ 5574 h 10000"/>
                  <a:gd name="connsiteX36" fmla="*/ 106 w 10000"/>
                  <a:gd name="connsiteY36" fmla="*/ 4755 h 10000"/>
                  <a:gd name="connsiteX37" fmla="*/ 74 w 10000"/>
                  <a:gd name="connsiteY37" fmla="*/ 3771 h 10000"/>
                  <a:gd name="connsiteX38" fmla="*/ 44 w 10000"/>
                  <a:gd name="connsiteY38" fmla="*/ 2623 h 10000"/>
                  <a:gd name="connsiteX39" fmla="*/ 21 w 10000"/>
                  <a:gd name="connsiteY39" fmla="*/ 1476 h 10000"/>
                  <a:gd name="connsiteX40" fmla="*/ 0 w 10000"/>
                  <a:gd name="connsiteY40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492"/>
                    </a:lnTo>
                    <a:cubicBezTo>
                      <a:pt x="9998" y="710"/>
                      <a:pt x="9996" y="929"/>
                      <a:pt x="9994" y="1147"/>
                    </a:cubicBezTo>
                    <a:cubicBezTo>
                      <a:pt x="9985" y="1639"/>
                      <a:pt x="9959" y="2896"/>
                      <a:pt x="9944" y="3442"/>
                    </a:cubicBezTo>
                    <a:cubicBezTo>
                      <a:pt x="9931" y="3771"/>
                      <a:pt x="9919" y="4098"/>
                      <a:pt x="9906" y="4426"/>
                    </a:cubicBezTo>
                    <a:cubicBezTo>
                      <a:pt x="9892" y="4755"/>
                      <a:pt x="9879" y="5082"/>
                      <a:pt x="9865" y="5410"/>
                    </a:cubicBezTo>
                    <a:cubicBezTo>
                      <a:pt x="9849" y="5684"/>
                      <a:pt x="9834" y="5956"/>
                      <a:pt x="9818" y="6229"/>
                    </a:cubicBezTo>
                    <a:cubicBezTo>
                      <a:pt x="9799" y="6448"/>
                      <a:pt x="9781" y="6666"/>
                      <a:pt x="9762" y="6885"/>
                    </a:cubicBezTo>
                    <a:cubicBezTo>
                      <a:pt x="9741" y="7103"/>
                      <a:pt x="9721" y="7323"/>
                      <a:pt x="9700" y="7541"/>
                    </a:cubicBezTo>
                    <a:lnTo>
                      <a:pt x="9574" y="8524"/>
                    </a:lnTo>
                    <a:cubicBezTo>
                      <a:pt x="9529" y="8743"/>
                      <a:pt x="9483" y="8962"/>
                      <a:pt x="9438" y="9181"/>
                    </a:cubicBezTo>
                    <a:lnTo>
                      <a:pt x="9303" y="9508"/>
                    </a:lnTo>
                    <a:lnTo>
                      <a:pt x="9165" y="10000"/>
                    </a:lnTo>
                    <a:lnTo>
                      <a:pt x="8645" y="10000"/>
                    </a:lnTo>
                    <a:lnTo>
                      <a:pt x="8117" y="10000"/>
                    </a:lnTo>
                    <a:lnTo>
                      <a:pt x="7597" y="10000"/>
                    </a:lnTo>
                    <a:lnTo>
                      <a:pt x="7071" y="10000"/>
                    </a:lnTo>
                    <a:lnTo>
                      <a:pt x="6547" y="10000"/>
                    </a:lnTo>
                    <a:lnTo>
                      <a:pt x="6024" y="10000"/>
                    </a:lnTo>
                    <a:lnTo>
                      <a:pt x="5497" y="10000"/>
                    </a:lnTo>
                    <a:lnTo>
                      <a:pt x="4976" y="10000"/>
                    </a:lnTo>
                    <a:lnTo>
                      <a:pt x="4450" y="10000"/>
                    </a:lnTo>
                    <a:lnTo>
                      <a:pt x="3929" y="10000"/>
                    </a:lnTo>
                    <a:lnTo>
                      <a:pt x="3403" y="10000"/>
                    </a:lnTo>
                    <a:lnTo>
                      <a:pt x="2880" y="10000"/>
                    </a:lnTo>
                    <a:lnTo>
                      <a:pt x="2356" y="10000"/>
                    </a:lnTo>
                    <a:lnTo>
                      <a:pt x="1830" y="10000"/>
                    </a:lnTo>
                    <a:lnTo>
                      <a:pt x="1308" y="10000"/>
                    </a:lnTo>
                    <a:lnTo>
                      <a:pt x="782" y="10000"/>
                    </a:lnTo>
                    <a:lnTo>
                      <a:pt x="650" y="9508"/>
                    </a:lnTo>
                    <a:cubicBezTo>
                      <a:pt x="607" y="9399"/>
                      <a:pt x="563" y="9290"/>
                      <a:pt x="520" y="9181"/>
                    </a:cubicBezTo>
                    <a:lnTo>
                      <a:pt x="400" y="8689"/>
                    </a:lnTo>
                    <a:cubicBezTo>
                      <a:pt x="363" y="8361"/>
                      <a:pt x="325" y="8033"/>
                      <a:pt x="288" y="7705"/>
                    </a:cubicBezTo>
                    <a:cubicBezTo>
                      <a:pt x="270" y="7487"/>
                      <a:pt x="253" y="7268"/>
                      <a:pt x="235" y="7049"/>
                    </a:cubicBezTo>
                    <a:cubicBezTo>
                      <a:pt x="220" y="6831"/>
                      <a:pt x="206" y="6612"/>
                      <a:pt x="191" y="6394"/>
                    </a:cubicBezTo>
                    <a:cubicBezTo>
                      <a:pt x="176" y="6121"/>
                      <a:pt x="162" y="5847"/>
                      <a:pt x="147" y="5574"/>
                    </a:cubicBezTo>
                    <a:cubicBezTo>
                      <a:pt x="133" y="5300"/>
                      <a:pt x="120" y="5028"/>
                      <a:pt x="106" y="4755"/>
                    </a:cubicBezTo>
                    <a:cubicBezTo>
                      <a:pt x="95" y="4426"/>
                      <a:pt x="85" y="4099"/>
                      <a:pt x="74" y="3771"/>
                    </a:cubicBezTo>
                    <a:cubicBezTo>
                      <a:pt x="64" y="3389"/>
                      <a:pt x="54" y="3005"/>
                      <a:pt x="44" y="2623"/>
                    </a:cubicBezTo>
                    <a:cubicBezTo>
                      <a:pt x="36" y="2241"/>
                      <a:pt x="29" y="1858"/>
                      <a:pt x="21" y="147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2700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48758">
                    <a:schemeClr val="tx1">
                      <a:lumMod val="50000"/>
                      <a:lumOff val="50000"/>
                    </a:schemeClr>
                  </a:gs>
                  <a:gs pos="73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4"/>
              <p:cNvSpPr>
                <a:spLocks/>
              </p:cNvSpPr>
              <p:nvPr/>
            </p:nvSpPr>
            <p:spPr bwMode="auto">
              <a:xfrm>
                <a:off x="7317072" y="2002942"/>
                <a:ext cx="38196" cy="38196"/>
              </a:xfrm>
              <a:custGeom>
                <a:avLst/>
                <a:gdLst>
                  <a:gd name="T0" fmla="*/ 54 w 109"/>
                  <a:gd name="T1" fmla="*/ 0 h 109"/>
                  <a:gd name="T2" fmla="*/ 66 w 109"/>
                  <a:gd name="T3" fmla="*/ 1 h 109"/>
                  <a:gd name="T4" fmla="*/ 75 w 109"/>
                  <a:gd name="T5" fmla="*/ 5 h 109"/>
                  <a:gd name="T6" fmla="*/ 84 w 109"/>
                  <a:gd name="T7" fmla="*/ 9 h 109"/>
                  <a:gd name="T8" fmla="*/ 93 w 109"/>
                  <a:gd name="T9" fmla="*/ 16 h 109"/>
                  <a:gd name="T10" fmla="*/ 100 w 109"/>
                  <a:gd name="T11" fmla="*/ 24 h 109"/>
                  <a:gd name="T12" fmla="*/ 105 w 109"/>
                  <a:gd name="T13" fmla="*/ 34 h 109"/>
                  <a:gd name="T14" fmla="*/ 108 w 109"/>
                  <a:gd name="T15" fmla="*/ 44 h 109"/>
                  <a:gd name="T16" fmla="*/ 109 w 109"/>
                  <a:gd name="T17" fmla="*/ 55 h 109"/>
                  <a:gd name="T18" fmla="*/ 108 w 109"/>
                  <a:gd name="T19" fmla="*/ 66 h 109"/>
                  <a:gd name="T20" fmla="*/ 105 w 109"/>
                  <a:gd name="T21" fmla="*/ 77 h 109"/>
                  <a:gd name="T22" fmla="*/ 100 w 109"/>
                  <a:gd name="T23" fmla="*/ 86 h 109"/>
                  <a:gd name="T24" fmla="*/ 93 w 109"/>
                  <a:gd name="T25" fmla="*/ 94 h 109"/>
                  <a:gd name="T26" fmla="*/ 84 w 109"/>
                  <a:gd name="T27" fmla="*/ 100 h 109"/>
                  <a:gd name="T28" fmla="*/ 75 w 109"/>
                  <a:gd name="T29" fmla="*/ 106 h 109"/>
                  <a:gd name="T30" fmla="*/ 66 w 109"/>
                  <a:gd name="T31" fmla="*/ 109 h 109"/>
                  <a:gd name="T32" fmla="*/ 54 w 109"/>
                  <a:gd name="T33" fmla="*/ 109 h 109"/>
                  <a:gd name="T34" fmla="*/ 43 w 109"/>
                  <a:gd name="T35" fmla="*/ 109 h 109"/>
                  <a:gd name="T36" fmla="*/ 33 w 109"/>
                  <a:gd name="T37" fmla="*/ 106 h 109"/>
                  <a:gd name="T38" fmla="*/ 24 w 109"/>
                  <a:gd name="T39" fmla="*/ 100 h 109"/>
                  <a:gd name="T40" fmla="*/ 16 w 109"/>
                  <a:gd name="T41" fmla="*/ 94 h 109"/>
                  <a:gd name="T42" fmla="*/ 9 w 109"/>
                  <a:gd name="T43" fmla="*/ 86 h 109"/>
                  <a:gd name="T44" fmla="*/ 3 w 109"/>
                  <a:gd name="T45" fmla="*/ 77 h 109"/>
                  <a:gd name="T46" fmla="*/ 1 w 109"/>
                  <a:gd name="T47" fmla="*/ 66 h 109"/>
                  <a:gd name="T48" fmla="*/ 0 w 109"/>
                  <a:gd name="T49" fmla="*/ 55 h 109"/>
                  <a:gd name="T50" fmla="*/ 1 w 109"/>
                  <a:gd name="T51" fmla="*/ 44 h 109"/>
                  <a:gd name="T52" fmla="*/ 3 w 109"/>
                  <a:gd name="T53" fmla="*/ 34 h 109"/>
                  <a:gd name="T54" fmla="*/ 9 w 109"/>
                  <a:gd name="T55" fmla="*/ 24 h 109"/>
                  <a:gd name="T56" fmla="*/ 16 w 109"/>
                  <a:gd name="T57" fmla="*/ 16 h 109"/>
                  <a:gd name="T58" fmla="*/ 24 w 109"/>
                  <a:gd name="T59" fmla="*/ 9 h 109"/>
                  <a:gd name="T60" fmla="*/ 33 w 109"/>
                  <a:gd name="T61" fmla="*/ 5 h 109"/>
                  <a:gd name="T62" fmla="*/ 43 w 109"/>
                  <a:gd name="T63" fmla="*/ 1 h 109"/>
                  <a:gd name="T64" fmla="*/ 54 w 109"/>
                  <a:gd name="T6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9" h="109">
                    <a:moveTo>
                      <a:pt x="54" y="0"/>
                    </a:moveTo>
                    <a:lnTo>
                      <a:pt x="66" y="1"/>
                    </a:lnTo>
                    <a:lnTo>
                      <a:pt x="75" y="5"/>
                    </a:lnTo>
                    <a:lnTo>
                      <a:pt x="84" y="9"/>
                    </a:lnTo>
                    <a:lnTo>
                      <a:pt x="93" y="16"/>
                    </a:lnTo>
                    <a:lnTo>
                      <a:pt x="100" y="24"/>
                    </a:lnTo>
                    <a:lnTo>
                      <a:pt x="105" y="34"/>
                    </a:lnTo>
                    <a:lnTo>
                      <a:pt x="108" y="44"/>
                    </a:lnTo>
                    <a:lnTo>
                      <a:pt x="109" y="55"/>
                    </a:lnTo>
                    <a:lnTo>
                      <a:pt x="108" y="66"/>
                    </a:lnTo>
                    <a:lnTo>
                      <a:pt x="105" y="77"/>
                    </a:lnTo>
                    <a:lnTo>
                      <a:pt x="100" y="86"/>
                    </a:lnTo>
                    <a:lnTo>
                      <a:pt x="93" y="94"/>
                    </a:lnTo>
                    <a:lnTo>
                      <a:pt x="84" y="100"/>
                    </a:lnTo>
                    <a:lnTo>
                      <a:pt x="75" y="106"/>
                    </a:lnTo>
                    <a:lnTo>
                      <a:pt x="66" y="109"/>
                    </a:lnTo>
                    <a:lnTo>
                      <a:pt x="54" y="109"/>
                    </a:lnTo>
                    <a:lnTo>
                      <a:pt x="43" y="109"/>
                    </a:lnTo>
                    <a:lnTo>
                      <a:pt x="33" y="106"/>
                    </a:lnTo>
                    <a:lnTo>
                      <a:pt x="24" y="100"/>
                    </a:lnTo>
                    <a:lnTo>
                      <a:pt x="16" y="94"/>
                    </a:lnTo>
                    <a:lnTo>
                      <a:pt x="9" y="86"/>
                    </a:lnTo>
                    <a:lnTo>
                      <a:pt x="3" y="77"/>
                    </a:lnTo>
                    <a:lnTo>
                      <a:pt x="1" y="66"/>
                    </a:lnTo>
                    <a:lnTo>
                      <a:pt x="0" y="55"/>
                    </a:lnTo>
                    <a:lnTo>
                      <a:pt x="1" y="44"/>
                    </a:lnTo>
                    <a:lnTo>
                      <a:pt x="3" y="34"/>
                    </a:lnTo>
                    <a:lnTo>
                      <a:pt x="9" y="24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5"/>
                    </a:lnTo>
                    <a:lnTo>
                      <a:pt x="43" y="1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55000">
                    <a:srgbClr val="3FADFF"/>
                  </a:gs>
                  <a:gs pos="11000">
                    <a:srgbClr val="003366"/>
                  </a:gs>
                  <a:gs pos="92000">
                    <a:srgbClr val="003366"/>
                  </a:gs>
                </a:gsLst>
                <a:lin ang="162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"/>
              <p:cNvSpPr>
                <a:spLocks/>
              </p:cNvSpPr>
              <p:nvPr/>
            </p:nvSpPr>
            <p:spPr bwMode="auto">
              <a:xfrm>
                <a:off x="7323419" y="2009289"/>
                <a:ext cx="25503" cy="25503"/>
              </a:xfrm>
              <a:custGeom>
                <a:avLst/>
                <a:gdLst>
                  <a:gd name="T0" fmla="*/ 45 w 91"/>
                  <a:gd name="T1" fmla="*/ 0 h 91"/>
                  <a:gd name="T2" fmla="*/ 55 w 91"/>
                  <a:gd name="T3" fmla="*/ 2 h 91"/>
                  <a:gd name="T4" fmla="*/ 63 w 91"/>
                  <a:gd name="T5" fmla="*/ 4 h 91"/>
                  <a:gd name="T6" fmla="*/ 71 w 91"/>
                  <a:gd name="T7" fmla="*/ 8 h 91"/>
                  <a:gd name="T8" fmla="*/ 78 w 91"/>
                  <a:gd name="T9" fmla="*/ 14 h 91"/>
                  <a:gd name="T10" fmla="*/ 82 w 91"/>
                  <a:gd name="T11" fmla="*/ 20 h 91"/>
                  <a:gd name="T12" fmla="*/ 87 w 91"/>
                  <a:gd name="T13" fmla="*/ 28 h 91"/>
                  <a:gd name="T14" fmla="*/ 89 w 91"/>
                  <a:gd name="T15" fmla="*/ 36 h 91"/>
                  <a:gd name="T16" fmla="*/ 91 w 91"/>
                  <a:gd name="T17" fmla="*/ 46 h 91"/>
                  <a:gd name="T18" fmla="*/ 89 w 91"/>
                  <a:gd name="T19" fmla="*/ 55 h 91"/>
                  <a:gd name="T20" fmla="*/ 87 w 91"/>
                  <a:gd name="T21" fmla="*/ 63 h 91"/>
                  <a:gd name="T22" fmla="*/ 82 w 91"/>
                  <a:gd name="T23" fmla="*/ 71 h 91"/>
                  <a:gd name="T24" fmla="*/ 78 w 91"/>
                  <a:gd name="T25" fmla="*/ 78 h 91"/>
                  <a:gd name="T26" fmla="*/ 71 w 91"/>
                  <a:gd name="T27" fmla="*/ 84 h 91"/>
                  <a:gd name="T28" fmla="*/ 63 w 91"/>
                  <a:gd name="T29" fmla="*/ 87 h 91"/>
                  <a:gd name="T30" fmla="*/ 55 w 91"/>
                  <a:gd name="T31" fmla="*/ 90 h 91"/>
                  <a:gd name="T32" fmla="*/ 45 w 91"/>
                  <a:gd name="T33" fmla="*/ 91 h 91"/>
                  <a:gd name="T34" fmla="*/ 36 w 91"/>
                  <a:gd name="T35" fmla="*/ 90 h 91"/>
                  <a:gd name="T36" fmla="*/ 28 w 91"/>
                  <a:gd name="T37" fmla="*/ 87 h 91"/>
                  <a:gd name="T38" fmla="*/ 20 w 91"/>
                  <a:gd name="T39" fmla="*/ 84 h 91"/>
                  <a:gd name="T40" fmla="*/ 13 w 91"/>
                  <a:gd name="T41" fmla="*/ 78 h 91"/>
                  <a:gd name="T42" fmla="*/ 8 w 91"/>
                  <a:gd name="T43" fmla="*/ 71 h 91"/>
                  <a:gd name="T44" fmla="*/ 4 w 91"/>
                  <a:gd name="T45" fmla="*/ 63 h 91"/>
                  <a:gd name="T46" fmla="*/ 1 w 91"/>
                  <a:gd name="T47" fmla="*/ 55 h 91"/>
                  <a:gd name="T48" fmla="*/ 0 w 91"/>
                  <a:gd name="T49" fmla="*/ 46 h 91"/>
                  <a:gd name="T50" fmla="*/ 1 w 91"/>
                  <a:gd name="T51" fmla="*/ 36 h 91"/>
                  <a:gd name="T52" fmla="*/ 4 w 91"/>
                  <a:gd name="T53" fmla="*/ 28 h 91"/>
                  <a:gd name="T54" fmla="*/ 8 w 91"/>
                  <a:gd name="T55" fmla="*/ 20 h 91"/>
                  <a:gd name="T56" fmla="*/ 13 w 91"/>
                  <a:gd name="T57" fmla="*/ 14 h 91"/>
                  <a:gd name="T58" fmla="*/ 20 w 91"/>
                  <a:gd name="T59" fmla="*/ 8 h 91"/>
                  <a:gd name="T60" fmla="*/ 28 w 91"/>
                  <a:gd name="T61" fmla="*/ 4 h 91"/>
                  <a:gd name="T62" fmla="*/ 36 w 91"/>
                  <a:gd name="T63" fmla="*/ 2 h 91"/>
                  <a:gd name="T64" fmla="*/ 45 w 91"/>
                  <a:gd name="T6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1">
                    <a:moveTo>
                      <a:pt x="45" y="0"/>
                    </a:moveTo>
                    <a:lnTo>
                      <a:pt x="55" y="2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2" y="20"/>
                    </a:lnTo>
                    <a:lnTo>
                      <a:pt x="87" y="28"/>
                    </a:lnTo>
                    <a:lnTo>
                      <a:pt x="89" y="36"/>
                    </a:lnTo>
                    <a:lnTo>
                      <a:pt x="91" y="46"/>
                    </a:lnTo>
                    <a:lnTo>
                      <a:pt x="89" y="55"/>
                    </a:lnTo>
                    <a:lnTo>
                      <a:pt x="87" y="63"/>
                    </a:lnTo>
                    <a:lnTo>
                      <a:pt x="82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7"/>
                    </a:lnTo>
                    <a:lnTo>
                      <a:pt x="55" y="90"/>
                    </a:lnTo>
                    <a:lnTo>
                      <a:pt x="45" y="91"/>
                    </a:lnTo>
                    <a:lnTo>
                      <a:pt x="36" y="90"/>
                    </a:lnTo>
                    <a:lnTo>
                      <a:pt x="28" y="87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Rectangle 36"/>
              <p:cNvSpPr>
                <a:spLocks noChangeArrowheads="1"/>
              </p:cNvSpPr>
              <p:nvPr/>
            </p:nvSpPr>
            <p:spPr bwMode="auto">
              <a:xfrm>
                <a:off x="7037388" y="2032000"/>
                <a:ext cx="115888" cy="19050"/>
              </a:xfrm>
              <a:prstGeom prst="rect">
                <a:avLst/>
              </a:prstGeom>
              <a:gradFill flip="none" rotWithShape="1">
                <a:gsLst>
                  <a:gs pos="55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37"/>
              <p:cNvSpPr>
                <a:spLocks noChangeArrowheads="1"/>
              </p:cNvSpPr>
              <p:nvPr/>
            </p:nvSpPr>
            <p:spPr bwMode="auto">
              <a:xfrm>
                <a:off x="7531100" y="2032000"/>
                <a:ext cx="114300" cy="19050"/>
              </a:xfrm>
              <a:prstGeom prst="rect">
                <a:avLst/>
              </a:prstGeom>
              <a:gradFill flip="none" rotWithShape="1">
                <a:gsLst>
                  <a:gs pos="55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8"/>
              <p:cNvSpPr>
                <a:spLocks/>
              </p:cNvSpPr>
              <p:nvPr/>
            </p:nvSpPr>
            <p:spPr bwMode="auto">
              <a:xfrm>
                <a:off x="6797675" y="2070100"/>
                <a:ext cx="1101725" cy="50800"/>
              </a:xfrm>
              <a:custGeom>
                <a:avLst/>
                <a:gdLst>
                  <a:gd name="T0" fmla="*/ 109 w 2778"/>
                  <a:gd name="T1" fmla="*/ 0 h 128"/>
                  <a:gd name="T2" fmla="*/ 2644 w 2778"/>
                  <a:gd name="T3" fmla="*/ 0 h 128"/>
                  <a:gd name="T4" fmla="*/ 2778 w 2778"/>
                  <a:gd name="T5" fmla="*/ 128 h 128"/>
                  <a:gd name="T6" fmla="*/ 0 w 2778"/>
                  <a:gd name="T7" fmla="*/ 128 h 128"/>
                  <a:gd name="T8" fmla="*/ 109 w 2778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8" h="128">
                    <a:moveTo>
                      <a:pt x="109" y="0"/>
                    </a:moveTo>
                    <a:lnTo>
                      <a:pt x="2644" y="0"/>
                    </a:lnTo>
                    <a:lnTo>
                      <a:pt x="2778" y="128"/>
                    </a:lnTo>
                    <a:lnTo>
                      <a:pt x="0" y="128"/>
                    </a:lnTo>
                    <a:lnTo>
                      <a:pt x="10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9"/>
              <p:cNvSpPr>
                <a:spLocks/>
              </p:cNvSpPr>
              <p:nvPr/>
            </p:nvSpPr>
            <p:spPr bwMode="auto">
              <a:xfrm>
                <a:off x="6669088" y="2159000"/>
                <a:ext cx="1349375" cy="22225"/>
              </a:xfrm>
              <a:custGeom>
                <a:avLst/>
                <a:gdLst>
                  <a:gd name="T0" fmla="*/ 28 w 3402"/>
                  <a:gd name="T1" fmla="*/ 0 h 58"/>
                  <a:gd name="T2" fmla="*/ 3374 w 3402"/>
                  <a:gd name="T3" fmla="*/ 0 h 58"/>
                  <a:gd name="T4" fmla="*/ 3380 w 3402"/>
                  <a:gd name="T5" fmla="*/ 1 h 58"/>
                  <a:gd name="T6" fmla="*/ 3385 w 3402"/>
                  <a:gd name="T7" fmla="*/ 2 h 58"/>
                  <a:gd name="T8" fmla="*/ 3391 w 3402"/>
                  <a:gd name="T9" fmla="*/ 5 h 58"/>
                  <a:gd name="T10" fmla="*/ 3394 w 3402"/>
                  <a:gd name="T11" fmla="*/ 9 h 58"/>
                  <a:gd name="T12" fmla="*/ 3398 w 3402"/>
                  <a:gd name="T13" fmla="*/ 12 h 58"/>
                  <a:gd name="T14" fmla="*/ 3401 w 3402"/>
                  <a:gd name="T15" fmla="*/ 17 h 58"/>
                  <a:gd name="T16" fmla="*/ 3402 w 3402"/>
                  <a:gd name="T17" fmla="*/ 23 h 58"/>
                  <a:gd name="T18" fmla="*/ 3402 w 3402"/>
                  <a:gd name="T19" fmla="*/ 29 h 58"/>
                  <a:gd name="T20" fmla="*/ 3402 w 3402"/>
                  <a:gd name="T21" fmla="*/ 29 h 58"/>
                  <a:gd name="T22" fmla="*/ 3402 w 3402"/>
                  <a:gd name="T23" fmla="*/ 34 h 58"/>
                  <a:gd name="T24" fmla="*/ 3401 w 3402"/>
                  <a:gd name="T25" fmla="*/ 40 h 58"/>
                  <a:gd name="T26" fmla="*/ 3398 w 3402"/>
                  <a:gd name="T27" fmla="*/ 45 h 58"/>
                  <a:gd name="T28" fmla="*/ 3394 w 3402"/>
                  <a:gd name="T29" fmla="*/ 48 h 58"/>
                  <a:gd name="T30" fmla="*/ 3391 w 3402"/>
                  <a:gd name="T31" fmla="*/ 52 h 58"/>
                  <a:gd name="T32" fmla="*/ 3385 w 3402"/>
                  <a:gd name="T33" fmla="*/ 55 h 58"/>
                  <a:gd name="T34" fmla="*/ 3380 w 3402"/>
                  <a:gd name="T35" fmla="*/ 56 h 58"/>
                  <a:gd name="T36" fmla="*/ 3374 w 3402"/>
                  <a:gd name="T37" fmla="*/ 58 h 58"/>
                  <a:gd name="T38" fmla="*/ 28 w 3402"/>
                  <a:gd name="T39" fmla="*/ 58 h 58"/>
                  <a:gd name="T40" fmla="*/ 22 w 3402"/>
                  <a:gd name="T41" fmla="*/ 56 h 58"/>
                  <a:gd name="T42" fmla="*/ 17 w 3402"/>
                  <a:gd name="T43" fmla="*/ 55 h 58"/>
                  <a:gd name="T44" fmla="*/ 13 w 3402"/>
                  <a:gd name="T45" fmla="*/ 52 h 58"/>
                  <a:gd name="T46" fmla="*/ 8 w 3402"/>
                  <a:gd name="T47" fmla="*/ 48 h 58"/>
                  <a:gd name="T48" fmla="*/ 5 w 3402"/>
                  <a:gd name="T49" fmla="*/ 45 h 58"/>
                  <a:gd name="T50" fmla="*/ 2 w 3402"/>
                  <a:gd name="T51" fmla="*/ 40 h 58"/>
                  <a:gd name="T52" fmla="*/ 0 w 3402"/>
                  <a:gd name="T53" fmla="*/ 34 h 58"/>
                  <a:gd name="T54" fmla="*/ 0 w 3402"/>
                  <a:gd name="T55" fmla="*/ 29 h 58"/>
                  <a:gd name="T56" fmla="*/ 0 w 3402"/>
                  <a:gd name="T57" fmla="*/ 29 h 58"/>
                  <a:gd name="T58" fmla="*/ 0 w 3402"/>
                  <a:gd name="T59" fmla="*/ 23 h 58"/>
                  <a:gd name="T60" fmla="*/ 2 w 3402"/>
                  <a:gd name="T61" fmla="*/ 17 h 58"/>
                  <a:gd name="T62" fmla="*/ 5 w 3402"/>
                  <a:gd name="T63" fmla="*/ 12 h 58"/>
                  <a:gd name="T64" fmla="*/ 8 w 3402"/>
                  <a:gd name="T65" fmla="*/ 9 h 58"/>
                  <a:gd name="T66" fmla="*/ 13 w 3402"/>
                  <a:gd name="T67" fmla="*/ 5 h 58"/>
                  <a:gd name="T68" fmla="*/ 17 w 3402"/>
                  <a:gd name="T69" fmla="*/ 2 h 58"/>
                  <a:gd name="T70" fmla="*/ 22 w 3402"/>
                  <a:gd name="T71" fmla="*/ 1 h 58"/>
                  <a:gd name="T72" fmla="*/ 28 w 3402"/>
                  <a:gd name="T7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02" h="58">
                    <a:moveTo>
                      <a:pt x="28" y="0"/>
                    </a:moveTo>
                    <a:lnTo>
                      <a:pt x="3374" y="0"/>
                    </a:lnTo>
                    <a:lnTo>
                      <a:pt x="3380" y="1"/>
                    </a:lnTo>
                    <a:lnTo>
                      <a:pt x="3385" y="2"/>
                    </a:lnTo>
                    <a:lnTo>
                      <a:pt x="3391" y="5"/>
                    </a:lnTo>
                    <a:lnTo>
                      <a:pt x="3394" y="9"/>
                    </a:lnTo>
                    <a:lnTo>
                      <a:pt x="3398" y="12"/>
                    </a:lnTo>
                    <a:lnTo>
                      <a:pt x="3401" y="17"/>
                    </a:lnTo>
                    <a:lnTo>
                      <a:pt x="3402" y="23"/>
                    </a:lnTo>
                    <a:lnTo>
                      <a:pt x="3402" y="29"/>
                    </a:lnTo>
                    <a:lnTo>
                      <a:pt x="3402" y="29"/>
                    </a:lnTo>
                    <a:lnTo>
                      <a:pt x="3402" y="34"/>
                    </a:lnTo>
                    <a:lnTo>
                      <a:pt x="3401" y="40"/>
                    </a:lnTo>
                    <a:lnTo>
                      <a:pt x="3398" y="45"/>
                    </a:lnTo>
                    <a:lnTo>
                      <a:pt x="3394" y="48"/>
                    </a:lnTo>
                    <a:lnTo>
                      <a:pt x="3391" y="52"/>
                    </a:lnTo>
                    <a:lnTo>
                      <a:pt x="3385" y="55"/>
                    </a:lnTo>
                    <a:lnTo>
                      <a:pt x="3380" y="56"/>
                    </a:lnTo>
                    <a:lnTo>
                      <a:pt x="3374" y="58"/>
                    </a:lnTo>
                    <a:lnTo>
                      <a:pt x="28" y="58"/>
                    </a:lnTo>
                    <a:lnTo>
                      <a:pt x="22" y="56"/>
                    </a:lnTo>
                    <a:lnTo>
                      <a:pt x="17" y="55"/>
                    </a:lnTo>
                    <a:lnTo>
                      <a:pt x="13" y="52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2" y="40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5" y="12"/>
                    </a:lnTo>
                    <a:lnTo>
                      <a:pt x="8" y="9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0"/>
              <p:cNvSpPr>
                <a:spLocks/>
              </p:cNvSpPr>
              <p:nvPr/>
            </p:nvSpPr>
            <p:spPr bwMode="auto">
              <a:xfrm>
                <a:off x="7199313" y="2129557"/>
                <a:ext cx="288925" cy="44449"/>
              </a:xfrm>
              <a:custGeom>
                <a:avLst/>
                <a:gdLst>
                  <a:gd name="T0" fmla="*/ 9 w 731"/>
                  <a:gd name="T1" fmla="*/ 0 h 69"/>
                  <a:gd name="T2" fmla="*/ 717 w 731"/>
                  <a:gd name="T3" fmla="*/ 0 h 69"/>
                  <a:gd name="T4" fmla="*/ 731 w 731"/>
                  <a:gd name="T5" fmla="*/ 69 h 69"/>
                  <a:gd name="T6" fmla="*/ 0 w 731"/>
                  <a:gd name="T7" fmla="*/ 67 h 69"/>
                  <a:gd name="T8" fmla="*/ 9 w 731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1" h="69">
                    <a:moveTo>
                      <a:pt x="9" y="0"/>
                    </a:moveTo>
                    <a:lnTo>
                      <a:pt x="717" y="0"/>
                    </a:lnTo>
                    <a:lnTo>
                      <a:pt x="731" y="69"/>
                    </a:lnTo>
                    <a:lnTo>
                      <a:pt x="0" y="6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8" name="Round Same Side Corner Rectangle 19"/>
            <p:cNvSpPr/>
            <p:nvPr/>
          </p:nvSpPr>
          <p:spPr>
            <a:xfrm>
              <a:off x="4662372" y="395732"/>
              <a:ext cx="3514844" cy="4328231"/>
            </a:xfrm>
            <a:custGeom>
              <a:avLst/>
              <a:gdLst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2757714 h 2757714"/>
                <a:gd name="connsiteX7" fmla="*/ 0 w 4605211"/>
                <a:gd name="connsiteY7" fmla="*/ 161106 h 2757714"/>
                <a:gd name="connsiteX8" fmla="*/ 161106 w 4605211"/>
                <a:gd name="connsiteY8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161106 w 4605211"/>
                <a:gd name="connsiteY6" fmla="*/ 0 h 2757714"/>
                <a:gd name="connsiteX0" fmla="*/ 37552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3755206 w 4605211"/>
                <a:gd name="connsiteY6" fmla="*/ 0 h 2757714"/>
                <a:gd name="connsiteX0" fmla="*/ 1735906 w 2585911"/>
                <a:gd name="connsiteY0" fmla="*/ 0 h 2757714"/>
                <a:gd name="connsiteX1" fmla="*/ 2424805 w 2585911"/>
                <a:gd name="connsiteY1" fmla="*/ 0 h 2757714"/>
                <a:gd name="connsiteX2" fmla="*/ 2585911 w 2585911"/>
                <a:gd name="connsiteY2" fmla="*/ 161106 h 2757714"/>
                <a:gd name="connsiteX3" fmla="*/ 2585911 w 2585911"/>
                <a:gd name="connsiteY3" fmla="*/ 2757714 h 2757714"/>
                <a:gd name="connsiteX4" fmla="*/ 2585911 w 2585911"/>
                <a:gd name="connsiteY4" fmla="*/ 2757714 h 2757714"/>
                <a:gd name="connsiteX5" fmla="*/ 0 w 2585911"/>
                <a:gd name="connsiteY5" fmla="*/ 2732314 h 2757714"/>
                <a:gd name="connsiteX6" fmla="*/ 1735906 w 2585911"/>
                <a:gd name="connsiteY6" fmla="*/ 0 h 2757714"/>
                <a:gd name="connsiteX0" fmla="*/ 1147198 w 1997203"/>
                <a:gd name="connsiteY0" fmla="*/ 0 h 2757714"/>
                <a:gd name="connsiteX1" fmla="*/ 1836097 w 1997203"/>
                <a:gd name="connsiteY1" fmla="*/ 0 h 2757714"/>
                <a:gd name="connsiteX2" fmla="*/ 1997203 w 1997203"/>
                <a:gd name="connsiteY2" fmla="*/ 161106 h 2757714"/>
                <a:gd name="connsiteX3" fmla="*/ 1997203 w 1997203"/>
                <a:gd name="connsiteY3" fmla="*/ 2757714 h 2757714"/>
                <a:gd name="connsiteX4" fmla="*/ 1997203 w 1997203"/>
                <a:gd name="connsiteY4" fmla="*/ 2757714 h 2757714"/>
                <a:gd name="connsiteX5" fmla="*/ 0 w 1997203"/>
                <a:gd name="connsiteY5" fmla="*/ 2732314 h 2757714"/>
                <a:gd name="connsiteX6" fmla="*/ 1147198 w 1997203"/>
                <a:gd name="connsiteY6" fmla="*/ 0 h 2757714"/>
                <a:gd name="connsiteX0" fmla="*/ 1147198 w 1997203"/>
                <a:gd name="connsiteY0" fmla="*/ 1170 h 2758884"/>
                <a:gd name="connsiteX1" fmla="*/ 1836097 w 1997203"/>
                <a:gd name="connsiteY1" fmla="*/ 1170 h 2758884"/>
                <a:gd name="connsiteX2" fmla="*/ 1997203 w 1997203"/>
                <a:gd name="connsiteY2" fmla="*/ 162276 h 2758884"/>
                <a:gd name="connsiteX3" fmla="*/ 1997203 w 1997203"/>
                <a:gd name="connsiteY3" fmla="*/ 2758884 h 2758884"/>
                <a:gd name="connsiteX4" fmla="*/ 1997203 w 1997203"/>
                <a:gd name="connsiteY4" fmla="*/ 2758884 h 2758884"/>
                <a:gd name="connsiteX5" fmla="*/ 0 w 1997203"/>
                <a:gd name="connsiteY5" fmla="*/ 2733484 h 2758884"/>
                <a:gd name="connsiteX6" fmla="*/ 1147198 w 1997203"/>
                <a:gd name="connsiteY6" fmla="*/ 1170 h 275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7203" h="2758884">
                  <a:moveTo>
                    <a:pt x="1147198" y="1170"/>
                  </a:moveTo>
                  <a:lnTo>
                    <a:pt x="1836097" y="1170"/>
                  </a:lnTo>
                  <a:cubicBezTo>
                    <a:pt x="1935898" y="-10973"/>
                    <a:pt x="1997203" y="73300"/>
                    <a:pt x="1997203" y="162276"/>
                  </a:cubicBezTo>
                  <a:lnTo>
                    <a:pt x="1997203" y="2758884"/>
                  </a:lnTo>
                  <a:lnTo>
                    <a:pt x="1997203" y="2758884"/>
                  </a:lnTo>
                  <a:lnTo>
                    <a:pt x="0" y="2733484"/>
                  </a:lnTo>
                  <a:lnTo>
                    <a:pt x="1147198" y="1170"/>
                  </a:lnTo>
                  <a:close/>
                </a:path>
              </a:pathLst>
            </a:custGeom>
            <a:gradFill flip="none" rotWithShape="1">
              <a:gsLst>
                <a:gs pos="21000">
                  <a:schemeClr val="bg1">
                    <a:alpha val="1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4824" y="2170413"/>
            <a:ext cx="3873908" cy="2705280"/>
            <a:chOff x="1824824" y="2218038"/>
            <a:chExt cx="3873908" cy="2705280"/>
          </a:xfrm>
        </p:grpSpPr>
        <p:sp>
          <p:nvSpPr>
            <p:cNvPr id="192" name="Freeform 22"/>
            <p:cNvSpPr>
              <a:spLocks/>
            </p:cNvSpPr>
            <p:nvPr/>
          </p:nvSpPr>
          <p:spPr bwMode="auto">
            <a:xfrm>
              <a:off x="3302634" y="3080438"/>
              <a:ext cx="918288" cy="892263"/>
            </a:xfrm>
            <a:custGeom>
              <a:avLst/>
              <a:gdLst>
                <a:gd name="T0" fmla="*/ 209 w 209"/>
                <a:gd name="T1" fmla="*/ 0 h 202"/>
                <a:gd name="T2" fmla="*/ 209 w 209"/>
                <a:gd name="T3" fmla="*/ 202 h 202"/>
                <a:gd name="T4" fmla="*/ 105 w 209"/>
                <a:gd name="T5" fmla="*/ 152 h 202"/>
                <a:gd name="T6" fmla="*/ 0 w 209"/>
                <a:gd name="T7" fmla="*/ 202 h 202"/>
                <a:gd name="T8" fmla="*/ 0 w 209"/>
                <a:gd name="T9" fmla="*/ 0 h 202"/>
                <a:gd name="T10" fmla="*/ 105 w 209"/>
                <a:gd name="T11" fmla="*/ 50 h 202"/>
                <a:gd name="T12" fmla="*/ 209 w 209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202">
                  <a:moveTo>
                    <a:pt x="209" y="0"/>
                  </a:moveTo>
                  <a:cubicBezTo>
                    <a:pt x="209" y="202"/>
                    <a:pt x="209" y="202"/>
                    <a:pt x="209" y="202"/>
                  </a:cubicBezTo>
                  <a:cubicBezTo>
                    <a:pt x="186" y="172"/>
                    <a:pt x="148" y="152"/>
                    <a:pt x="105" y="152"/>
                  </a:cubicBezTo>
                  <a:cubicBezTo>
                    <a:pt x="61" y="152"/>
                    <a:pt x="23" y="172"/>
                    <a:pt x="0" y="20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31"/>
                    <a:pt x="61" y="50"/>
                    <a:pt x="105" y="50"/>
                  </a:cubicBezTo>
                  <a:cubicBezTo>
                    <a:pt x="148" y="50"/>
                    <a:pt x="186" y="31"/>
                    <a:pt x="20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"/>
            <p:cNvSpPr>
              <a:spLocks/>
            </p:cNvSpPr>
            <p:nvPr/>
          </p:nvSpPr>
          <p:spPr bwMode="auto">
            <a:xfrm>
              <a:off x="1824824" y="2509762"/>
              <a:ext cx="1723183" cy="481450"/>
            </a:xfrm>
            <a:custGeom>
              <a:avLst/>
              <a:gdLst>
                <a:gd name="T0" fmla="*/ 0 w 392"/>
                <a:gd name="T1" fmla="*/ 109 h 109"/>
                <a:gd name="T2" fmla="*/ 196 w 392"/>
                <a:gd name="T3" fmla="*/ 0 h 109"/>
                <a:gd name="T4" fmla="*/ 392 w 392"/>
                <a:gd name="T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09">
                  <a:moveTo>
                    <a:pt x="0" y="109"/>
                  </a:moveTo>
                  <a:cubicBezTo>
                    <a:pt x="41" y="44"/>
                    <a:pt x="114" y="0"/>
                    <a:pt x="196" y="0"/>
                  </a:cubicBezTo>
                  <a:cubicBezTo>
                    <a:pt x="279" y="0"/>
                    <a:pt x="352" y="44"/>
                    <a:pt x="392" y="109"/>
                  </a:cubicBezTo>
                </a:path>
              </a:pathLst>
            </a:custGeom>
            <a:noFill/>
            <a:ln w="41275" cap="rnd">
              <a:solidFill>
                <a:schemeClr val="bg1">
                  <a:lumMod val="50000"/>
                  <a:alpha val="1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11"/>
            <p:cNvSpPr>
              <a:spLocks noChangeArrowheads="1"/>
            </p:cNvSpPr>
            <p:nvPr/>
          </p:nvSpPr>
          <p:spPr bwMode="auto">
            <a:xfrm>
              <a:off x="1912191" y="2749557"/>
              <a:ext cx="1548449" cy="1555884"/>
            </a:xfrm>
            <a:prstGeom prst="ellipse">
              <a:avLst/>
            </a:prstGeom>
            <a:solidFill>
              <a:srgbClr val="C85660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12"/>
            <p:cNvSpPr>
              <a:spLocks noChangeArrowheads="1"/>
            </p:cNvSpPr>
            <p:nvPr/>
          </p:nvSpPr>
          <p:spPr bwMode="auto">
            <a:xfrm>
              <a:off x="2062761" y="2898268"/>
              <a:ext cx="1247309" cy="1256603"/>
            </a:xfrm>
            <a:prstGeom prst="ellipse">
              <a:avLst/>
            </a:prstGeom>
            <a:solidFill>
              <a:schemeClr val="bg1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/>
            <p:cNvSpPr>
              <a:spLocks/>
            </p:cNvSpPr>
            <p:nvPr/>
          </p:nvSpPr>
          <p:spPr bwMode="auto">
            <a:xfrm>
              <a:off x="3975549" y="4116627"/>
              <a:ext cx="1723183" cy="487027"/>
            </a:xfrm>
            <a:custGeom>
              <a:avLst/>
              <a:gdLst>
                <a:gd name="T0" fmla="*/ 0 w 392"/>
                <a:gd name="T1" fmla="*/ 0 h 110"/>
                <a:gd name="T2" fmla="*/ 196 w 392"/>
                <a:gd name="T3" fmla="*/ 110 h 110"/>
                <a:gd name="T4" fmla="*/ 392 w 392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10">
                  <a:moveTo>
                    <a:pt x="0" y="0"/>
                  </a:moveTo>
                  <a:cubicBezTo>
                    <a:pt x="40" y="66"/>
                    <a:pt x="113" y="110"/>
                    <a:pt x="196" y="110"/>
                  </a:cubicBezTo>
                  <a:cubicBezTo>
                    <a:pt x="278" y="110"/>
                    <a:pt x="351" y="66"/>
                    <a:pt x="392" y="0"/>
                  </a:cubicBezTo>
                </a:path>
              </a:pathLst>
            </a:custGeom>
            <a:noFill/>
            <a:ln w="41275" cap="rnd">
              <a:solidFill>
                <a:schemeClr val="bg1">
                  <a:lumMod val="50000"/>
                  <a:alpha val="1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17"/>
            <p:cNvSpPr>
              <a:spLocks noChangeArrowheads="1"/>
            </p:cNvSpPr>
            <p:nvPr/>
          </p:nvSpPr>
          <p:spPr bwMode="auto">
            <a:xfrm>
              <a:off x="4062917" y="2749557"/>
              <a:ext cx="1548449" cy="1555884"/>
            </a:xfrm>
            <a:prstGeom prst="ellipse">
              <a:avLst/>
            </a:prstGeom>
            <a:solidFill>
              <a:srgbClr val="FFAF25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18"/>
            <p:cNvSpPr>
              <a:spLocks noChangeArrowheads="1"/>
            </p:cNvSpPr>
            <p:nvPr/>
          </p:nvSpPr>
          <p:spPr bwMode="auto">
            <a:xfrm>
              <a:off x="4211627" y="2898268"/>
              <a:ext cx="1249168" cy="1256603"/>
            </a:xfrm>
            <a:prstGeom prst="ellipse">
              <a:avLst/>
            </a:prstGeom>
            <a:solidFill>
              <a:schemeClr val="bg1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0" name="Group 209"/>
            <p:cNvGrpSpPr>
              <a:grpSpLocks noChangeAspect="1"/>
            </p:cNvGrpSpPr>
            <p:nvPr/>
          </p:nvGrpSpPr>
          <p:grpSpPr>
            <a:xfrm>
              <a:off x="4605293" y="3296637"/>
              <a:ext cx="461838" cy="459863"/>
              <a:chOff x="4994275" y="1695450"/>
              <a:chExt cx="371476" cy="369888"/>
            </a:xfrm>
            <a:solidFill>
              <a:srgbClr val="FFAF25"/>
            </a:solidFill>
          </p:grpSpPr>
          <p:sp>
            <p:nvSpPr>
              <p:cNvPr id="224" name="Freeform 41"/>
              <p:cNvSpPr>
                <a:spLocks noEditPoints="1"/>
              </p:cNvSpPr>
              <p:nvPr/>
            </p:nvSpPr>
            <p:spPr bwMode="auto">
              <a:xfrm>
                <a:off x="5195888" y="1695450"/>
                <a:ext cx="169863" cy="169863"/>
              </a:xfrm>
              <a:custGeom>
                <a:avLst/>
                <a:gdLst>
                  <a:gd name="T0" fmla="*/ 42 w 44"/>
                  <a:gd name="T1" fmla="*/ 44 h 44"/>
                  <a:gd name="T2" fmla="*/ 2 w 44"/>
                  <a:gd name="T3" fmla="*/ 44 h 44"/>
                  <a:gd name="T4" fmla="*/ 0 w 44"/>
                  <a:gd name="T5" fmla="*/ 42 h 44"/>
                  <a:gd name="T6" fmla="*/ 0 w 44"/>
                  <a:gd name="T7" fmla="*/ 2 h 44"/>
                  <a:gd name="T8" fmla="*/ 2 w 44"/>
                  <a:gd name="T9" fmla="*/ 0 h 44"/>
                  <a:gd name="T10" fmla="*/ 44 w 44"/>
                  <a:gd name="T11" fmla="*/ 42 h 44"/>
                  <a:gd name="T12" fmla="*/ 42 w 44"/>
                  <a:gd name="T13" fmla="*/ 44 h 44"/>
                  <a:gd name="T14" fmla="*/ 4 w 44"/>
                  <a:gd name="T15" fmla="*/ 40 h 44"/>
                  <a:gd name="T16" fmla="*/ 40 w 44"/>
                  <a:gd name="T17" fmla="*/ 40 h 44"/>
                  <a:gd name="T18" fmla="*/ 4 w 44"/>
                  <a:gd name="T19" fmla="*/ 4 h 44"/>
                  <a:gd name="T20" fmla="*/ 4 w 44"/>
                  <a:gd name="T21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44">
                    <a:moveTo>
                      <a:pt x="42" y="44"/>
                    </a:move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5" y="0"/>
                      <a:pt x="44" y="19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  <a:moveTo>
                      <a:pt x="4" y="40"/>
                    </a:moveTo>
                    <a:cubicBezTo>
                      <a:pt x="40" y="40"/>
                      <a:pt x="40" y="40"/>
                      <a:pt x="40" y="40"/>
                    </a:cubicBezTo>
                    <a:cubicBezTo>
                      <a:pt x="39" y="21"/>
                      <a:pt x="23" y="5"/>
                      <a:pt x="4" y="4"/>
                    </a:cubicBezTo>
                    <a:lnTo>
                      <a:pt x="4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42"/>
              <p:cNvSpPr>
                <a:spLocks noEditPoints="1"/>
              </p:cNvSpPr>
              <p:nvPr/>
            </p:nvSpPr>
            <p:spPr bwMode="auto">
              <a:xfrm>
                <a:off x="5195888" y="1881188"/>
                <a:ext cx="169863" cy="122238"/>
              </a:xfrm>
              <a:custGeom>
                <a:avLst/>
                <a:gdLst>
                  <a:gd name="T0" fmla="*/ 30 w 44"/>
                  <a:gd name="T1" fmla="*/ 32 h 32"/>
                  <a:gd name="T2" fmla="*/ 29 w 44"/>
                  <a:gd name="T3" fmla="*/ 32 h 32"/>
                  <a:gd name="T4" fmla="*/ 1 w 44"/>
                  <a:gd name="T5" fmla="*/ 3 h 32"/>
                  <a:gd name="T6" fmla="*/ 0 w 44"/>
                  <a:gd name="T7" fmla="*/ 1 h 32"/>
                  <a:gd name="T8" fmla="*/ 2 w 44"/>
                  <a:gd name="T9" fmla="*/ 0 h 32"/>
                  <a:gd name="T10" fmla="*/ 42 w 44"/>
                  <a:gd name="T11" fmla="*/ 0 h 32"/>
                  <a:gd name="T12" fmla="*/ 44 w 44"/>
                  <a:gd name="T13" fmla="*/ 2 h 32"/>
                  <a:gd name="T14" fmla="*/ 32 w 44"/>
                  <a:gd name="T15" fmla="*/ 32 h 32"/>
                  <a:gd name="T16" fmla="*/ 30 w 44"/>
                  <a:gd name="T17" fmla="*/ 32 h 32"/>
                  <a:gd name="T18" fmla="*/ 7 w 44"/>
                  <a:gd name="T19" fmla="*/ 4 h 32"/>
                  <a:gd name="T20" fmla="*/ 30 w 44"/>
                  <a:gd name="T21" fmla="*/ 27 h 32"/>
                  <a:gd name="T22" fmla="*/ 40 w 44"/>
                  <a:gd name="T23" fmla="*/ 4 h 32"/>
                  <a:gd name="T24" fmla="*/ 7 w 44"/>
                  <a:gd name="T25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32">
                    <a:moveTo>
                      <a:pt x="30" y="32"/>
                    </a:moveTo>
                    <a:cubicBezTo>
                      <a:pt x="30" y="32"/>
                      <a:pt x="29" y="32"/>
                      <a:pt x="29" y="3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3"/>
                      <a:pt x="40" y="24"/>
                      <a:pt x="32" y="32"/>
                    </a:cubicBezTo>
                    <a:cubicBezTo>
                      <a:pt x="31" y="32"/>
                      <a:pt x="31" y="32"/>
                      <a:pt x="30" y="32"/>
                    </a:cubicBezTo>
                    <a:close/>
                    <a:moveTo>
                      <a:pt x="7" y="4"/>
                    </a:moveTo>
                    <a:cubicBezTo>
                      <a:pt x="30" y="27"/>
                      <a:pt x="30" y="27"/>
                      <a:pt x="30" y="27"/>
                    </a:cubicBezTo>
                    <a:cubicBezTo>
                      <a:pt x="36" y="21"/>
                      <a:pt x="39" y="13"/>
                      <a:pt x="40" y="4"/>
                    </a:cubicBezTo>
                    <a:lnTo>
                      <a:pt x="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43"/>
              <p:cNvSpPr>
                <a:spLocks noEditPoints="1"/>
              </p:cNvSpPr>
              <p:nvPr/>
            </p:nvSpPr>
            <p:spPr bwMode="auto">
              <a:xfrm>
                <a:off x="4994275" y="1741488"/>
                <a:ext cx="279400" cy="323850"/>
              </a:xfrm>
              <a:custGeom>
                <a:avLst/>
                <a:gdLst>
                  <a:gd name="T0" fmla="*/ 42 w 72"/>
                  <a:gd name="T1" fmla="*/ 84 h 84"/>
                  <a:gd name="T2" fmla="*/ 42 w 72"/>
                  <a:gd name="T3" fmla="*/ 84 h 84"/>
                  <a:gd name="T4" fmla="*/ 0 w 72"/>
                  <a:gd name="T5" fmla="*/ 42 h 84"/>
                  <a:gd name="T6" fmla="*/ 42 w 72"/>
                  <a:gd name="T7" fmla="*/ 0 h 84"/>
                  <a:gd name="T8" fmla="*/ 44 w 72"/>
                  <a:gd name="T9" fmla="*/ 2 h 84"/>
                  <a:gd name="T10" fmla="*/ 44 w 72"/>
                  <a:gd name="T11" fmla="*/ 41 h 84"/>
                  <a:gd name="T12" fmla="*/ 72 w 72"/>
                  <a:gd name="T13" fmla="*/ 69 h 84"/>
                  <a:gd name="T14" fmla="*/ 72 w 72"/>
                  <a:gd name="T15" fmla="*/ 72 h 84"/>
                  <a:gd name="T16" fmla="*/ 42 w 72"/>
                  <a:gd name="T17" fmla="*/ 84 h 84"/>
                  <a:gd name="T18" fmla="*/ 40 w 72"/>
                  <a:gd name="T19" fmla="*/ 4 h 84"/>
                  <a:gd name="T20" fmla="*/ 4 w 72"/>
                  <a:gd name="T21" fmla="*/ 42 h 84"/>
                  <a:gd name="T22" fmla="*/ 42 w 72"/>
                  <a:gd name="T23" fmla="*/ 80 h 84"/>
                  <a:gd name="T24" fmla="*/ 67 w 72"/>
                  <a:gd name="T25" fmla="*/ 70 h 84"/>
                  <a:gd name="T26" fmla="*/ 41 w 72"/>
                  <a:gd name="T27" fmla="*/ 43 h 84"/>
                  <a:gd name="T28" fmla="*/ 40 w 72"/>
                  <a:gd name="T29" fmla="*/ 42 h 84"/>
                  <a:gd name="T30" fmla="*/ 40 w 72"/>
                  <a:gd name="T31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" h="84">
                    <a:moveTo>
                      <a:pt x="42" y="84"/>
                    </a:moveTo>
                    <a:cubicBezTo>
                      <a:pt x="42" y="84"/>
                      <a:pt x="42" y="84"/>
                      <a:pt x="42" y="84"/>
                    </a:cubicBezTo>
                    <a:cubicBezTo>
                      <a:pt x="22" y="84"/>
                      <a:pt x="0" y="68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72" y="69"/>
                      <a:pt x="72" y="69"/>
                      <a:pt x="72" y="69"/>
                    </a:cubicBezTo>
                    <a:cubicBezTo>
                      <a:pt x="72" y="70"/>
                      <a:pt x="72" y="71"/>
                      <a:pt x="72" y="72"/>
                    </a:cubicBezTo>
                    <a:cubicBezTo>
                      <a:pt x="64" y="80"/>
                      <a:pt x="53" y="84"/>
                      <a:pt x="42" y="84"/>
                    </a:cubicBezTo>
                    <a:close/>
                    <a:moveTo>
                      <a:pt x="40" y="4"/>
                    </a:moveTo>
                    <a:cubicBezTo>
                      <a:pt x="20" y="5"/>
                      <a:pt x="4" y="22"/>
                      <a:pt x="4" y="42"/>
                    </a:cubicBezTo>
                    <a:cubicBezTo>
                      <a:pt x="4" y="66"/>
                      <a:pt x="23" y="80"/>
                      <a:pt x="42" y="80"/>
                    </a:cubicBezTo>
                    <a:cubicBezTo>
                      <a:pt x="52" y="80"/>
                      <a:pt x="60" y="77"/>
                      <a:pt x="67" y="70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0" y="43"/>
                      <a:pt x="40" y="43"/>
                      <a:pt x="40" y="42"/>
                    </a:cubicBezTo>
                    <a:lnTo>
                      <a:pt x="4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1" name="Group 210"/>
            <p:cNvGrpSpPr>
              <a:grpSpLocks noChangeAspect="1"/>
            </p:cNvGrpSpPr>
            <p:nvPr/>
          </p:nvGrpSpPr>
          <p:grpSpPr>
            <a:xfrm>
              <a:off x="2456484" y="3315306"/>
              <a:ext cx="459863" cy="422525"/>
              <a:chOff x="9144000" y="1841501"/>
              <a:chExt cx="371475" cy="341313"/>
            </a:xfrm>
            <a:solidFill>
              <a:srgbClr val="C85660"/>
            </a:solidFill>
          </p:grpSpPr>
          <p:sp>
            <p:nvSpPr>
              <p:cNvPr id="221" name="Freeform 47"/>
              <p:cNvSpPr>
                <a:spLocks noEditPoints="1"/>
              </p:cNvSpPr>
              <p:nvPr/>
            </p:nvSpPr>
            <p:spPr bwMode="auto">
              <a:xfrm>
                <a:off x="9144000" y="1841501"/>
                <a:ext cx="371475" cy="215900"/>
              </a:xfrm>
              <a:custGeom>
                <a:avLst/>
                <a:gdLst>
                  <a:gd name="T0" fmla="*/ 38 w 96"/>
                  <a:gd name="T1" fmla="*/ 56 h 56"/>
                  <a:gd name="T2" fmla="*/ 37 w 96"/>
                  <a:gd name="T3" fmla="*/ 56 h 56"/>
                  <a:gd name="T4" fmla="*/ 1 w 96"/>
                  <a:gd name="T5" fmla="*/ 42 h 56"/>
                  <a:gd name="T6" fmla="*/ 0 w 96"/>
                  <a:gd name="T7" fmla="*/ 40 h 56"/>
                  <a:gd name="T8" fmla="*/ 1 w 96"/>
                  <a:gd name="T9" fmla="*/ 38 h 56"/>
                  <a:gd name="T10" fmla="*/ 93 w 96"/>
                  <a:gd name="T11" fmla="*/ 0 h 56"/>
                  <a:gd name="T12" fmla="*/ 96 w 96"/>
                  <a:gd name="T13" fmla="*/ 1 h 56"/>
                  <a:gd name="T14" fmla="*/ 95 w 96"/>
                  <a:gd name="T15" fmla="*/ 3 h 56"/>
                  <a:gd name="T16" fmla="*/ 39 w 96"/>
                  <a:gd name="T17" fmla="*/ 55 h 56"/>
                  <a:gd name="T18" fmla="*/ 38 w 96"/>
                  <a:gd name="T19" fmla="*/ 56 h 56"/>
                  <a:gd name="T20" fmla="*/ 7 w 96"/>
                  <a:gd name="T21" fmla="*/ 40 h 56"/>
                  <a:gd name="T22" fmla="*/ 38 w 96"/>
                  <a:gd name="T23" fmla="*/ 52 h 56"/>
                  <a:gd name="T24" fmla="*/ 85 w 96"/>
                  <a:gd name="T25" fmla="*/ 8 h 56"/>
                  <a:gd name="T26" fmla="*/ 7 w 96"/>
                  <a:gd name="T2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56">
                    <a:moveTo>
                      <a:pt x="38" y="56"/>
                    </a:moveTo>
                    <a:cubicBezTo>
                      <a:pt x="38" y="56"/>
                      <a:pt x="38" y="56"/>
                      <a:pt x="37" y="56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94" y="0"/>
                      <a:pt x="95" y="0"/>
                      <a:pt x="96" y="1"/>
                    </a:cubicBezTo>
                    <a:cubicBezTo>
                      <a:pt x="96" y="2"/>
                      <a:pt x="96" y="3"/>
                      <a:pt x="95" y="3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6"/>
                      <a:pt x="38" y="56"/>
                      <a:pt x="38" y="56"/>
                    </a:cubicBezTo>
                    <a:close/>
                    <a:moveTo>
                      <a:pt x="7" y="40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85" y="8"/>
                      <a:pt x="85" y="8"/>
                      <a:pt x="85" y="8"/>
                    </a:cubicBezTo>
                    <a:lnTo>
                      <a:pt x="7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48"/>
              <p:cNvSpPr>
                <a:spLocks noEditPoints="1"/>
              </p:cNvSpPr>
              <p:nvPr/>
            </p:nvSpPr>
            <p:spPr bwMode="auto">
              <a:xfrm>
                <a:off x="9283700" y="1841501"/>
                <a:ext cx="231775" cy="301625"/>
              </a:xfrm>
              <a:custGeom>
                <a:avLst/>
                <a:gdLst>
                  <a:gd name="T0" fmla="*/ 42 w 60"/>
                  <a:gd name="T1" fmla="*/ 78 h 78"/>
                  <a:gd name="T2" fmla="*/ 41 w 60"/>
                  <a:gd name="T3" fmla="*/ 78 h 78"/>
                  <a:gd name="T4" fmla="*/ 1 w 60"/>
                  <a:gd name="T5" fmla="*/ 56 h 78"/>
                  <a:gd name="T6" fmla="*/ 0 w 60"/>
                  <a:gd name="T7" fmla="*/ 54 h 78"/>
                  <a:gd name="T8" fmla="*/ 1 w 60"/>
                  <a:gd name="T9" fmla="*/ 53 h 78"/>
                  <a:gd name="T10" fmla="*/ 57 w 60"/>
                  <a:gd name="T11" fmla="*/ 1 h 78"/>
                  <a:gd name="T12" fmla="*/ 59 w 60"/>
                  <a:gd name="T13" fmla="*/ 0 h 78"/>
                  <a:gd name="T14" fmla="*/ 60 w 60"/>
                  <a:gd name="T15" fmla="*/ 2 h 78"/>
                  <a:gd name="T16" fmla="*/ 44 w 60"/>
                  <a:gd name="T17" fmla="*/ 76 h 78"/>
                  <a:gd name="T18" fmla="*/ 43 w 60"/>
                  <a:gd name="T19" fmla="*/ 78 h 78"/>
                  <a:gd name="T20" fmla="*/ 42 w 60"/>
                  <a:gd name="T21" fmla="*/ 78 h 78"/>
                  <a:gd name="T22" fmla="*/ 5 w 60"/>
                  <a:gd name="T23" fmla="*/ 54 h 78"/>
                  <a:gd name="T24" fmla="*/ 41 w 60"/>
                  <a:gd name="T25" fmla="*/ 73 h 78"/>
                  <a:gd name="T26" fmla="*/ 55 w 60"/>
                  <a:gd name="T27" fmla="*/ 8 h 78"/>
                  <a:gd name="T28" fmla="*/ 5 w 60"/>
                  <a:gd name="T29" fmla="*/ 5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78">
                    <a:moveTo>
                      <a:pt x="42" y="78"/>
                    </a:moveTo>
                    <a:cubicBezTo>
                      <a:pt x="42" y="78"/>
                      <a:pt x="41" y="78"/>
                      <a:pt x="41" y="78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5"/>
                      <a:pt x="0" y="55"/>
                      <a:pt x="0" y="54"/>
                    </a:cubicBezTo>
                    <a:cubicBezTo>
                      <a:pt x="0" y="54"/>
                      <a:pt x="0" y="53"/>
                      <a:pt x="1" y="53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7" y="0"/>
                      <a:pt x="58" y="0"/>
                      <a:pt x="59" y="0"/>
                    </a:cubicBezTo>
                    <a:cubicBezTo>
                      <a:pt x="60" y="1"/>
                      <a:pt x="60" y="2"/>
                      <a:pt x="60" y="2"/>
                    </a:cubicBezTo>
                    <a:cubicBezTo>
                      <a:pt x="44" y="76"/>
                      <a:pt x="44" y="76"/>
                      <a:pt x="44" y="76"/>
                    </a:cubicBezTo>
                    <a:cubicBezTo>
                      <a:pt x="44" y="77"/>
                      <a:pt x="43" y="78"/>
                      <a:pt x="43" y="78"/>
                    </a:cubicBezTo>
                    <a:cubicBezTo>
                      <a:pt x="43" y="78"/>
                      <a:pt x="42" y="78"/>
                      <a:pt x="42" y="78"/>
                    </a:cubicBezTo>
                    <a:close/>
                    <a:moveTo>
                      <a:pt x="5" y="54"/>
                    </a:moveTo>
                    <a:cubicBezTo>
                      <a:pt x="41" y="73"/>
                      <a:pt x="41" y="73"/>
                      <a:pt x="41" y="73"/>
                    </a:cubicBezTo>
                    <a:cubicBezTo>
                      <a:pt x="55" y="8"/>
                      <a:pt x="55" y="8"/>
                      <a:pt x="55" y="8"/>
                    </a:cubicBezTo>
                    <a:lnTo>
                      <a:pt x="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49"/>
              <p:cNvSpPr>
                <a:spLocks/>
              </p:cNvSpPr>
              <p:nvPr/>
            </p:nvSpPr>
            <p:spPr bwMode="auto">
              <a:xfrm>
                <a:off x="9283700" y="2051051"/>
                <a:ext cx="69850" cy="131763"/>
              </a:xfrm>
              <a:custGeom>
                <a:avLst/>
                <a:gdLst>
                  <a:gd name="T0" fmla="*/ 2 w 18"/>
                  <a:gd name="T1" fmla="*/ 34 h 34"/>
                  <a:gd name="T2" fmla="*/ 1 w 18"/>
                  <a:gd name="T3" fmla="*/ 34 h 34"/>
                  <a:gd name="T4" fmla="*/ 0 w 18"/>
                  <a:gd name="T5" fmla="*/ 32 h 34"/>
                  <a:gd name="T6" fmla="*/ 0 w 18"/>
                  <a:gd name="T7" fmla="*/ 0 h 34"/>
                  <a:gd name="T8" fmla="*/ 4 w 18"/>
                  <a:gd name="T9" fmla="*/ 0 h 34"/>
                  <a:gd name="T10" fmla="*/ 4 w 18"/>
                  <a:gd name="T11" fmla="*/ 25 h 34"/>
                  <a:gd name="T12" fmla="*/ 14 w 18"/>
                  <a:gd name="T13" fmla="*/ 7 h 34"/>
                  <a:gd name="T14" fmla="*/ 18 w 18"/>
                  <a:gd name="T15" fmla="*/ 9 h 34"/>
                  <a:gd name="T16" fmla="*/ 4 w 18"/>
                  <a:gd name="T17" fmla="*/ 33 h 34"/>
                  <a:gd name="T18" fmla="*/ 2 w 18"/>
                  <a:gd name="T1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34">
                    <a:moveTo>
                      <a:pt x="2" y="34"/>
                    </a:moveTo>
                    <a:cubicBezTo>
                      <a:pt x="2" y="34"/>
                      <a:pt x="2" y="34"/>
                      <a:pt x="1" y="34"/>
                    </a:cubicBezTo>
                    <a:cubicBezTo>
                      <a:pt x="1" y="34"/>
                      <a:pt x="0" y="33"/>
                      <a:pt x="0" y="3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3" y="34"/>
                      <a:pt x="3" y="34"/>
                      <a:pt x="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>
              <a:off x="2161923" y="2218038"/>
              <a:ext cx="1029285" cy="1692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C85660"/>
                  </a:solidFill>
                </a:rPr>
                <a:t>STEP 01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321568" y="4754041"/>
              <a:ext cx="1029285" cy="1692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AF25"/>
                  </a:solidFill>
                </a:rPr>
                <a:t>STEP 02</a:t>
              </a: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6486046" y="2133139"/>
            <a:ext cx="547784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Weekly discussions with customer about changes in the product</a:t>
            </a:r>
          </a:p>
        </p:txBody>
      </p:sp>
      <p:grpSp>
        <p:nvGrpSpPr>
          <p:cNvPr id="249" name="Group 248"/>
          <p:cNvGrpSpPr/>
          <p:nvPr/>
        </p:nvGrpSpPr>
        <p:grpSpPr>
          <a:xfrm>
            <a:off x="6704838" y="4200616"/>
            <a:ext cx="4871287" cy="176513"/>
            <a:chOff x="2138264" y="5985454"/>
            <a:chExt cx="4871287" cy="176513"/>
          </a:xfrm>
        </p:grpSpPr>
        <p:sp>
          <p:nvSpPr>
            <p:cNvPr id="301" name="Line 7"/>
            <p:cNvSpPr>
              <a:spLocks noChangeShapeType="1"/>
            </p:cNvSpPr>
            <p:nvPr/>
          </p:nvSpPr>
          <p:spPr bwMode="auto">
            <a:xfrm>
              <a:off x="2230503" y="6073710"/>
              <a:ext cx="1098921" cy="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7"/>
            <p:cNvSpPr>
              <a:spLocks noChangeShapeType="1"/>
            </p:cNvSpPr>
            <p:nvPr/>
          </p:nvSpPr>
          <p:spPr bwMode="auto">
            <a:xfrm>
              <a:off x="3446324" y="6073710"/>
              <a:ext cx="1098921" cy="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7"/>
            <p:cNvSpPr>
              <a:spLocks noChangeShapeType="1"/>
            </p:cNvSpPr>
            <p:nvPr/>
          </p:nvSpPr>
          <p:spPr bwMode="auto">
            <a:xfrm>
              <a:off x="4658394" y="6073710"/>
              <a:ext cx="1098921" cy="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7"/>
            <p:cNvSpPr>
              <a:spLocks noChangeShapeType="1"/>
            </p:cNvSpPr>
            <p:nvPr/>
          </p:nvSpPr>
          <p:spPr bwMode="auto">
            <a:xfrm>
              <a:off x="5874296" y="6073710"/>
              <a:ext cx="1098921" cy="0"/>
            </a:xfrm>
            <a:prstGeom prst="line">
              <a:avLst/>
            </a:prstGeom>
            <a:noFill/>
            <a:ln w="127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2138264" y="6023892"/>
              <a:ext cx="99636" cy="99636"/>
            </a:xfrm>
            <a:prstGeom prst="ellipse">
              <a:avLst/>
            </a:prstGeom>
            <a:solidFill>
              <a:srgbClr val="C85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3311957" y="6023892"/>
              <a:ext cx="99636" cy="99636"/>
            </a:xfrm>
            <a:prstGeom prst="ellipse">
              <a:avLst/>
            </a:prstGeom>
            <a:solidFill>
              <a:srgbClr val="FFA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Arc 303"/>
            <p:cNvSpPr/>
            <p:nvPr/>
          </p:nvSpPr>
          <p:spPr>
            <a:xfrm>
              <a:off x="3273519" y="5985454"/>
              <a:ext cx="176513" cy="176513"/>
            </a:xfrm>
            <a:prstGeom prst="arc">
              <a:avLst>
                <a:gd name="adj1" fmla="val 13550007"/>
                <a:gd name="adj2" fmla="val 8407218"/>
              </a:avLst>
            </a:prstGeom>
            <a:noFill/>
            <a:ln w="12700">
              <a:solidFill>
                <a:srgbClr val="FFAF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4524089" y="6023892"/>
              <a:ext cx="99636" cy="99636"/>
            </a:xfrm>
            <a:prstGeom prst="ellipse">
              <a:avLst/>
            </a:prstGeom>
            <a:solidFill>
              <a:srgbClr val="635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Arc 305"/>
            <p:cNvSpPr/>
            <p:nvPr/>
          </p:nvSpPr>
          <p:spPr>
            <a:xfrm>
              <a:off x="4485651" y="5985454"/>
              <a:ext cx="176513" cy="176513"/>
            </a:xfrm>
            <a:prstGeom prst="arc">
              <a:avLst>
                <a:gd name="adj1" fmla="val 13550007"/>
                <a:gd name="adj2" fmla="val 8407218"/>
              </a:avLst>
            </a:prstGeom>
            <a:noFill/>
            <a:ln w="12700">
              <a:solidFill>
                <a:srgbClr val="635C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5736221" y="6023892"/>
              <a:ext cx="99636" cy="9963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Arc 307"/>
            <p:cNvSpPr/>
            <p:nvPr/>
          </p:nvSpPr>
          <p:spPr>
            <a:xfrm>
              <a:off x="5697783" y="5985454"/>
              <a:ext cx="176513" cy="176513"/>
            </a:xfrm>
            <a:prstGeom prst="arc">
              <a:avLst>
                <a:gd name="adj1" fmla="val 13550007"/>
                <a:gd name="adj2" fmla="val 8407218"/>
              </a:avLst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6909915" y="6023892"/>
              <a:ext cx="99636" cy="99636"/>
            </a:xfrm>
            <a:prstGeom prst="ellipse">
              <a:avLst/>
            </a:prstGeom>
            <a:solidFill>
              <a:srgbClr val="C85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7199332" y="3990332"/>
            <a:ext cx="284340" cy="216000"/>
            <a:chOff x="2615417" y="5780886"/>
            <a:chExt cx="284340" cy="216000"/>
          </a:xfrm>
          <a:solidFill>
            <a:srgbClr val="C85660"/>
          </a:solidFill>
        </p:grpSpPr>
        <p:sp>
          <p:nvSpPr>
            <p:cNvPr id="293" name="Freeform 34"/>
            <p:cNvSpPr>
              <a:spLocks noEditPoints="1"/>
            </p:cNvSpPr>
            <p:nvPr/>
          </p:nvSpPr>
          <p:spPr bwMode="auto">
            <a:xfrm>
              <a:off x="2675214" y="5924886"/>
              <a:ext cx="70780" cy="720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4 w 24"/>
                <a:gd name="T13" fmla="*/ 12 h 24"/>
                <a:gd name="T14" fmla="*/ 12 w 24"/>
                <a:gd name="T15" fmla="*/ 20 h 24"/>
                <a:gd name="T16" fmla="*/ 20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20"/>
                    <a:pt x="12" y="20"/>
                  </a:cubicBezTo>
                  <a:cubicBezTo>
                    <a:pt x="16" y="20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35"/>
            <p:cNvSpPr>
              <a:spLocks noEditPoints="1"/>
            </p:cNvSpPr>
            <p:nvPr/>
          </p:nvSpPr>
          <p:spPr bwMode="auto">
            <a:xfrm>
              <a:off x="2804570" y="5924886"/>
              <a:ext cx="72001" cy="720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4 w 24"/>
                <a:gd name="T13" fmla="*/ 12 h 24"/>
                <a:gd name="T14" fmla="*/ 12 w 24"/>
                <a:gd name="T15" fmla="*/ 20 h 24"/>
                <a:gd name="T16" fmla="*/ 20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20"/>
                    <a:pt x="12" y="20"/>
                  </a:cubicBezTo>
                  <a:cubicBezTo>
                    <a:pt x="16" y="20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6"/>
            <p:cNvSpPr>
              <a:spLocks/>
            </p:cNvSpPr>
            <p:nvPr/>
          </p:nvSpPr>
          <p:spPr bwMode="auto">
            <a:xfrm>
              <a:off x="2710604" y="5780886"/>
              <a:ext cx="189153" cy="180610"/>
            </a:xfrm>
            <a:custGeom>
              <a:avLst/>
              <a:gdLst>
                <a:gd name="T0" fmla="*/ 62 w 64"/>
                <a:gd name="T1" fmla="*/ 60 h 60"/>
                <a:gd name="T2" fmla="*/ 60 w 64"/>
                <a:gd name="T3" fmla="*/ 58 h 60"/>
                <a:gd name="T4" fmla="*/ 60 w 64"/>
                <a:gd name="T5" fmla="*/ 4 h 60"/>
                <a:gd name="T6" fmla="*/ 4 w 64"/>
                <a:gd name="T7" fmla="*/ 4 h 60"/>
                <a:gd name="T8" fmla="*/ 4 w 64"/>
                <a:gd name="T9" fmla="*/ 42 h 60"/>
                <a:gd name="T10" fmla="*/ 2 w 64"/>
                <a:gd name="T11" fmla="*/ 44 h 60"/>
                <a:gd name="T12" fmla="*/ 0 w 64"/>
                <a:gd name="T13" fmla="*/ 42 h 60"/>
                <a:gd name="T14" fmla="*/ 0 w 64"/>
                <a:gd name="T15" fmla="*/ 2 h 60"/>
                <a:gd name="T16" fmla="*/ 2 w 64"/>
                <a:gd name="T17" fmla="*/ 0 h 60"/>
                <a:gd name="T18" fmla="*/ 62 w 64"/>
                <a:gd name="T19" fmla="*/ 0 h 60"/>
                <a:gd name="T20" fmla="*/ 64 w 64"/>
                <a:gd name="T21" fmla="*/ 2 h 60"/>
                <a:gd name="T22" fmla="*/ 64 w 64"/>
                <a:gd name="T23" fmla="*/ 58 h 60"/>
                <a:gd name="T24" fmla="*/ 62 w 64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0">
                  <a:moveTo>
                    <a:pt x="62" y="60"/>
                  </a:moveTo>
                  <a:cubicBezTo>
                    <a:pt x="61" y="60"/>
                    <a:pt x="60" y="59"/>
                    <a:pt x="60" y="58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3"/>
                    <a:pt x="3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9"/>
                    <a:pt x="63" y="60"/>
                    <a:pt x="6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37"/>
            <p:cNvSpPr>
              <a:spLocks/>
            </p:cNvSpPr>
            <p:nvPr/>
          </p:nvSpPr>
          <p:spPr bwMode="auto">
            <a:xfrm>
              <a:off x="2615417" y="5828479"/>
              <a:ext cx="106170" cy="144000"/>
            </a:xfrm>
            <a:custGeom>
              <a:avLst/>
              <a:gdLst>
                <a:gd name="T0" fmla="*/ 2 w 36"/>
                <a:gd name="T1" fmla="*/ 48 h 48"/>
                <a:gd name="T2" fmla="*/ 0 w 36"/>
                <a:gd name="T3" fmla="*/ 46 h 48"/>
                <a:gd name="T4" fmla="*/ 0 w 36"/>
                <a:gd name="T5" fmla="*/ 18 h 48"/>
                <a:gd name="T6" fmla="*/ 18 w 36"/>
                <a:gd name="T7" fmla="*/ 0 h 48"/>
                <a:gd name="T8" fmla="*/ 34 w 36"/>
                <a:gd name="T9" fmla="*/ 0 h 48"/>
                <a:gd name="T10" fmla="*/ 36 w 36"/>
                <a:gd name="T11" fmla="*/ 2 h 48"/>
                <a:gd name="T12" fmla="*/ 34 w 36"/>
                <a:gd name="T13" fmla="*/ 4 h 48"/>
                <a:gd name="T14" fmla="*/ 18 w 36"/>
                <a:gd name="T15" fmla="*/ 4 h 48"/>
                <a:gd name="T16" fmla="*/ 4 w 36"/>
                <a:gd name="T17" fmla="*/ 18 h 48"/>
                <a:gd name="T18" fmla="*/ 4 w 36"/>
                <a:gd name="T19" fmla="*/ 46 h 48"/>
                <a:gd name="T20" fmla="*/ 2 w 36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48">
                  <a:moveTo>
                    <a:pt x="2" y="48"/>
                  </a:moveTo>
                  <a:cubicBezTo>
                    <a:pt x="1" y="48"/>
                    <a:pt x="0" y="47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0" y="4"/>
                    <a:pt x="4" y="10"/>
                    <a:pt x="4" y="18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7"/>
                    <a:pt x="3" y="48"/>
                    <a:pt x="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38"/>
            <p:cNvSpPr>
              <a:spLocks/>
            </p:cNvSpPr>
            <p:nvPr/>
          </p:nvSpPr>
          <p:spPr bwMode="auto">
            <a:xfrm>
              <a:off x="2758197" y="5949293"/>
              <a:ext cx="35390" cy="12203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39"/>
            <p:cNvSpPr>
              <a:spLocks/>
            </p:cNvSpPr>
            <p:nvPr/>
          </p:nvSpPr>
          <p:spPr bwMode="auto">
            <a:xfrm>
              <a:off x="2615417" y="5961496"/>
              <a:ext cx="47594" cy="10983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40"/>
            <p:cNvSpPr>
              <a:spLocks/>
            </p:cNvSpPr>
            <p:nvPr/>
          </p:nvSpPr>
          <p:spPr bwMode="auto">
            <a:xfrm>
              <a:off x="2638604" y="5852886"/>
              <a:ext cx="59797" cy="59796"/>
            </a:xfrm>
            <a:custGeom>
              <a:avLst/>
              <a:gdLst>
                <a:gd name="T0" fmla="*/ 2 w 20"/>
                <a:gd name="T1" fmla="*/ 20 h 20"/>
                <a:gd name="T2" fmla="*/ 0 w 20"/>
                <a:gd name="T3" fmla="*/ 18 h 20"/>
                <a:gd name="T4" fmla="*/ 0 w 20"/>
                <a:gd name="T5" fmla="*/ 8 h 20"/>
                <a:gd name="T6" fmla="*/ 8 w 20"/>
                <a:gd name="T7" fmla="*/ 0 h 20"/>
                <a:gd name="T8" fmla="*/ 18 w 20"/>
                <a:gd name="T9" fmla="*/ 0 h 20"/>
                <a:gd name="T10" fmla="*/ 20 w 20"/>
                <a:gd name="T11" fmla="*/ 2 h 20"/>
                <a:gd name="T12" fmla="*/ 18 w 20"/>
                <a:gd name="T13" fmla="*/ 4 h 20"/>
                <a:gd name="T14" fmla="*/ 8 w 20"/>
                <a:gd name="T15" fmla="*/ 4 h 20"/>
                <a:gd name="T16" fmla="*/ 4 w 20"/>
                <a:gd name="T17" fmla="*/ 8 h 20"/>
                <a:gd name="T18" fmla="*/ 4 w 20"/>
                <a:gd name="T19" fmla="*/ 18 h 20"/>
                <a:gd name="T20" fmla="*/ 2 w 20"/>
                <a:gd name="T2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4" y="6"/>
                    <a:pt x="4" y="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3" y="20"/>
                    <a:pt x="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41"/>
            <p:cNvSpPr>
              <a:spLocks/>
            </p:cNvSpPr>
            <p:nvPr/>
          </p:nvSpPr>
          <p:spPr bwMode="auto">
            <a:xfrm>
              <a:off x="2615417" y="5937090"/>
              <a:ext cx="53695" cy="12203"/>
            </a:xfrm>
            <a:custGeom>
              <a:avLst/>
              <a:gdLst>
                <a:gd name="T0" fmla="*/ 16 w 18"/>
                <a:gd name="T1" fmla="*/ 4 h 4"/>
                <a:gd name="T2" fmla="*/ 2 w 18"/>
                <a:gd name="T3" fmla="*/ 4 h 4"/>
                <a:gd name="T4" fmla="*/ 0 w 18"/>
                <a:gd name="T5" fmla="*/ 2 h 4"/>
                <a:gd name="T6" fmla="*/ 2 w 18"/>
                <a:gd name="T7" fmla="*/ 0 h 4"/>
                <a:gd name="T8" fmla="*/ 16 w 18"/>
                <a:gd name="T9" fmla="*/ 0 h 4"/>
                <a:gd name="T10" fmla="*/ 18 w 18"/>
                <a:gd name="T11" fmla="*/ 2 h 4"/>
                <a:gd name="T12" fmla="*/ 16 w 1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3"/>
                    <a:pt x="17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/>
          <p:cNvGrpSpPr>
            <a:grpSpLocks noChangeAspect="1"/>
          </p:cNvGrpSpPr>
          <p:nvPr/>
        </p:nvGrpSpPr>
        <p:grpSpPr>
          <a:xfrm>
            <a:off x="8389492" y="3990332"/>
            <a:ext cx="302659" cy="216000"/>
            <a:chOff x="4591050" y="5210176"/>
            <a:chExt cx="371476" cy="265113"/>
          </a:xfrm>
          <a:solidFill>
            <a:srgbClr val="FFAF25"/>
          </a:solidFill>
        </p:grpSpPr>
        <p:sp>
          <p:nvSpPr>
            <p:cNvPr id="279" name="Freeform 45"/>
            <p:cNvSpPr>
              <a:spLocks/>
            </p:cNvSpPr>
            <p:nvPr/>
          </p:nvSpPr>
          <p:spPr bwMode="auto">
            <a:xfrm>
              <a:off x="4591050" y="5413376"/>
              <a:ext cx="80963" cy="38100"/>
            </a:xfrm>
            <a:custGeom>
              <a:avLst/>
              <a:gdLst>
                <a:gd name="T0" fmla="*/ 2 w 21"/>
                <a:gd name="T1" fmla="*/ 10 h 10"/>
                <a:gd name="T2" fmla="*/ 1 w 21"/>
                <a:gd name="T3" fmla="*/ 9 h 10"/>
                <a:gd name="T4" fmla="*/ 1 w 21"/>
                <a:gd name="T5" fmla="*/ 6 h 10"/>
                <a:gd name="T6" fmla="*/ 9 w 21"/>
                <a:gd name="T7" fmla="*/ 0 h 10"/>
                <a:gd name="T8" fmla="*/ 10 w 21"/>
                <a:gd name="T9" fmla="*/ 0 h 10"/>
                <a:gd name="T10" fmla="*/ 19 w 21"/>
                <a:gd name="T11" fmla="*/ 0 h 10"/>
                <a:gd name="T12" fmla="*/ 21 w 21"/>
                <a:gd name="T13" fmla="*/ 2 h 10"/>
                <a:gd name="T14" fmla="*/ 19 w 21"/>
                <a:gd name="T15" fmla="*/ 4 h 10"/>
                <a:gd name="T16" fmla="*/ 11 w 21"/>
                <a:gd name="T17" fmla="*/ 4 h 10"/>
                <a:gd name="T18" fmla="*/ 4 w 21"/>
                <a:gd name="T19" fmla="*/ 10 h 10"/>
                <a:gd name="T20" fmla="*/ 2 w 21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0">
                  <a:moveTo>
                    <a:pt x="2" y="10"/>
                  </a:moveTo>
                  <a:cubicBezTo>
                    <a:pt x="2" y="10"/>
                    <a:pt x="1" y="10"/>
                    <a:pt x="1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46"/>
            <p:cNvSpPr>
              <a:spLocks noEditPoints="1"/>
            </p:cNvSpPr>
            <p:nvPr/>
          </p:nvSpPr>
          <p:spPr bwMode="auto">
            <a:xfrm>
              <a:off x="4652963" y="5397501"/>
              <a:ext cx="77788" cy="7778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47"/>
            <p:cNvSpPr>
              <a:spLocks noEditPoints="1"/>
            </p:cNvSpPr>
            <p:nvPr/>
          </p:nvSpPr>
          <p:spPr bwMode="auto">
            <a:xfrm>
              <a:off x="4746625" y="5397501"/>
              <a:ext cx="76200" cy="7778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48"/>
            <p:cNvSpPr>
              <a:spLocks noEditPoints="1"/>
            </p:cNvSpPr>
            <p:nvPr/>
          </p:nvSpPr>
          <p:spPr bwMode="auto">
            <a:xfrm>
              <a:off x="4838700" y="5397501"/>
              <a:ext cx="77788" cy="77788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4 w 20"/>
                <a:gd name="T13" fmla="*/ 10 h 20"/>
                <a:gd name="T14" fmla="*/ 10 w 20"/>
                <a:gd name="T15" fmla="*/ 16 h 20"/>
                <a:gd name="T16" fmla="*/ 16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49"/>
            <p:cNvSpPr>
              <a:spLocks/>
            </p:cNvSpPr>
            <p:nvPr/>
          </p:nvSpPr>
          <p:spPr bwMode="auto">
            <a:xfrm>
              <a:off x="4760913" y="5210176"/>
              <a:ext cx="201613" cy="14288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0"/>
            <p:cNvSpPr>
              <a:spLocks/>
            </p:cNvSpPr>
            <p:nvPr/>
          </p:nvSpPr>
          <p:spPr bwMode="auto">
            <a:xfrm>
              <a:off x="4610100" y="5210176"/>
              <a:ext cx="182563" cy="219075"/>
            </a:xfrm>
            <a:custGeom>
              <a:avLst/>
              <a:gdLst>
                <a:gd name="T0" fmla="*/ 7 w 47"/>
                <a:gd name="T1" fmla="*/ 56 h 56"/>
                <a:gd name="T2" fmla="*/ 0 w 47"/>
                <a:gd name="T3" fmla="*/ 40 h 56"/>
                <a:gd name="T4" fmla="*/ 2 w 47"/>
                <a:gd name="T5" fmla="*/ 30 h 56"/>
                <a:gd name="T6" fmla="*/ 7 w 47"/>
                <a:gd name="T7" fmla="*/ 24 h 56"/>
                <a:gd name="T8" fmla="*/ 43 w 47"/>
                <a:gd name="T9" fmla="*/ 24 h 56"/>
                <a:gd name="T10" fmla="*/ 43 w 47"/>
                <a:gd name="T11" fmla="*/ 2 h 56"/>
                <a:gd name="T12" fmla="*/ 45 w 47"/>
                <a:gd name="T13" fmla="*/ 0 h 56"/>
                <a:gd name="T14" fmla="*/ 47 w 47"/>
                <a:gd name="T15" fmla="*/ 2 h 56"/>
                <a:gd name="T16" fmla="*/ 47 w 47"/>
                <a:gd name="T17" fmla="*/ 26 h 56"/>
                <a:gd name="T18" fmla="*/ 45 w 47"/>
                <a:gd name="T19" fmla="*/ 28 h 56"/>
                <a:gd name="T20" fmla="*/ 7 w 47"/>
                <a:gd name="T21" fmla="*/ 28 h 56"/>
                <a:gd name="T22" fmla="*/ 4 w 47"/>
                <a:gd name="T23" fmla="*/ 40 h 56"/>
                <a:gd name="T24" fmla="*/ 7 w 47"/>
                <a:gd name="T25" fmla="*/ 52 h 56"/>
                <a:gd name="T26" fmla="*/ 9 w 47"/>
                <a:gd name="T27" fmla="*/ 54 h 56"/>
                <a:gd name="T28" fmla="*/ 7 w 47"/>
                <a:gd name="T2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56">
                  <a:moveTo>
                    <a:pt x="7" y="56"/>
                  </a:moveTo>
                  <a:cubicBezTo>
                    <a:pt x="1" y="56"/>
                    <a:pt x="0" y="44"/>
                    <a:pt x="0" y="40"/>
                  </a:cubicBezTo>
                  <a:cubicBezTo>
                    <a:pt x="0" y="36"/>
                    <a:pt x="1" y="33"/>
                    <a:pt x="2" y="30"/>
                  </a:cubicBezTo>
                  <a:cubicBezTo>
                    <a:pt x="3" y="25"/>
                    <a:pt x="5" y="24"/>
                    <a:pt x="7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1"/>
                    <a:pt x="44" y="0"/>
                    <a:pt x="45" y="0"/>
                  </a:cubicBezTo>
                  <a:cubicBezTo>
                    <a:pt x="46" y="0"/>
                    <a:pt x="47" y="1"/>
                    <a:pt x="47" y="2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6" y="28"/>
                    <a:pt x="4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4" y="33"/>
                    <a:pt x="4" y="40"/>
                  </a:cubicBezTo>
                  <a:cubicBezTo>
                    <a:pt x="4" y="47"/>
                    <a:pt x="6" y="52"/>
                    <a:pt x="7" y="52"/>
                  </a:cubicBezTo>
                  <a:cubicBezTo>
                    <a:pt x="8" y="52"/>
                    <a:pt x="9" y="53"/>
                    <a:pt x="9" y="54"/>
                  </a:cubicBezTo>
                  <a:cubicBezTo>
                    <a:pt x="9" y="55"/>
                    <a:pt x="8" y="56"/>
                    <a:pt x="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1"/>
            <p:cNvSpPr>
              <a:spLocks/>
            </p:cNvSpPr>
            <p:nvPr/>
          </p:nvSpPr>
          <p:spPr bwMode="auto">
            <a:xfrm>
              <a:off x="4916488" y="5210176"/>
              <a:ext cx="46038" cy="219075"/>
            </a:xfrm>
            <a:custGeom>
              <a:avLst/>
              <a:gdLst>
                <a:gd name="T0" fmla="*/ 10 w 12"/>
                <a:gd name="T1" fmla="*/ 56 h 56"/>
                <a:gd name="T2" fmla="*/ 8 w 12"/>
                <a:gd name="T3" fmla="*/ 54 h 56"/>
                <a:gd name="T4" fmla="*/ 8 w 12"/>
                <a:gd name="T5" fmla="*/ 32 h 56"/>
                <a:gd name="T6" fmla="*/ 2 w 12"/>
                <a:gd name="T7" fmla="*/ 32 h 56"/>
                <a:gd name="T8" fmla="*/ 0 w 12"/>
                <a:gd name="T9" fmla="*/ 30 h 56"/>
                <a:gd name="T10" fmla="*/ 0 w 12"/>
                <a:gd name="T11" fmla="*/ 2 h 56"/>
                <a:gd name="T12" fmla="*/ 2 w 12"/>
                <a:gd name="T13" fmla="*/ 0 h 56"/>
                <a:gd name="T14" fmla="*/ 4 w 12"/>
                <a:gd name="T15" fmla="*/ 2 h 56"/>
                <a:gd name="T16" fmla="*/ 4 w 12"/>
                <a:gd name="T17" fmla="*/ 28 h 56"/>
                <a:gd name="T18" fmla="*/ 10 w 12"/>
                <a:gd name="T19" fmla="*/ 28 h 56"/>
                <a:gd name="T20" fmla="*/ 12 w 12"/>
                <a:gd name="T21" fmla="*/ 30 h 56"/>
                <a:gd name="T22" fmla="*/ 12 w 12"/>
                <a:gd name="T23" fmla="*/ 54 h 56"/>
                <a:gd name="T24" fmla="*/ 10 w 12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56">
                  <a:moveTo>
                    <a:pt x="10" y="56"/>
                  </a:moveTo>
                  <a:cubicBezTo>
                    <a:pt x="9" y="56"/>
                    <a:pt x="8" y="55"/>
                    <a:pt x="8" y="5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9"/>
                    <a:pt x="12" y="30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5"/>
                    <a:pt x="11" y="56"/>
                    <a:pt x="1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2"/>
            <p:cNvSpPr>
              <a:spLocks/>
            </p:cNvSpPr>
            <p:nvPr/>
          </p:nvSpPr>
          <p:spPr bwMode="auto">
            <a:xfrm>
              <a:off x="4637088" y="5240338"/>
              <a:ext cx="77788" cy="15875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3"/>
            <p:cNvSpPr>
              <a:spLocks noEditPoints="1"/>
            </p:cNvSpPr>
            <p:nvPr/>
          </p:nvSpPr>
          <p:spPr bwMode="auto">
            <a:xfrm>
              <a:off x="4808538" y="5240338"/>
              <a:ext cx="92075" cy="63500"/>
            </a:xfrm>
            <a:custGeom>
              <a:avLst/>
              <a:gdLst>
                <a:gd name="T0" fmla="*/ 22 w 24"/>
                <a:gd name="T1" fmla="*/ 16 h 16"/>
                <a:gd name="T2" fmla="*/ 2 w 24"/>
                <a:gd name="T3" fmla="*/ 16 h 16"/>
                <a:gd name="T4" fmla="*/ 0 w 24"/>
                <a:gd name="T5" fmla="*/ 14 h 16"/>
                <a:gd name="T6" fmla="*/ 0 w 24"/>
                <a:gd name="T7" fmla="*/ 2 h 16"/>
                <a:gd name="T8" fmla="*/ 2 w 24"/>
                <a:gd name="T9" fmla="*/ 0 h 16"/>
                <a:gd name="T10" fmla="*/ 22 w 24"/>
                <a:gd name="T11" fmla="*/ 0 h 16"/>
                <a:gd name="T12" fmla="*/ 24 w 24"/>
                <a:gd name="T13" fmla="*/ 2 h 16"/>
                <a:gd name="T14" fmla="*/ 24 w 24"/>
                <a:gd name="T15" fmla="*/ 14 h 16"/>
                <a:gd name="T16" fmla="*/ 22 w 24"/>
                <a:gd name="T17" fmla="*/ 16 h 16"/>
                <a:gd name="T18" fmla="*/ 4 w 24"/>
                <a:gd name="T19" fmla="*/ 12 h 16"/>
                <a:gd name="T20" fmla="*/ 20 w 24"/>
                <a:gd name="T21" fmla="*/ 12 h 16"/>
                <a:gd name="T22" fmla="*/ 20 w 24"/>
                <a:gd name="T23" fmla="*/ 4 h 16"/>
                <a:gd name="T24" fmla="*/ 4 w 24"/>
                <a:gd name="T25" fmla="*/ 4 h 16"/>
                <a:gd name="T26" fmla="*/ 4 w 24"/>
                <a:gd name="T2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6">
                  <a:moveTo>
                    <a:pt x="2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5"/>
                    <a:pt x="23" y="16"/>
                    <a:pt x="22" y="16"/>
                  </a:cubicBezTo>
                  <a:close/>
                  <a:moveTo>
                    <a:pt x="4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Rectangle 54"/>
            <p:cNvSpPr>
              <a:spLocks noChangeArrowheads="1"/>
            </p:cNvSpPr>
            <p:nvPr/>
          </p:nvSpPr>
          <p:spPr bwMode="auto">
            <a:xfrm>
              <a:off x="4718050" y="5413376"/>
              <a:ext cx="396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55"/>
            <p:cNvSpPr>
              <a:spLocks noChangeArrowheads="1"/>
            </p:cNvSpPr>
            <p:nvPr/>
          </p:nvSpPr>
          <p:spPr bwMode="auto">
            <a:xfrm>
              <a:off x="4811713" y="5413376"/>
              <a:ext cx="3810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56"/>
            <p:cNvSpPr>
              <a:spLocks noChangeArrowheads="1"/>
            </p:cNvSpPr>
            <p:nvPr/>
          </p:nvSpPr>
          <p:spPr bwMode="auto">
            <a:xfrm>
              <a:off x="4903788" y="5413376"/>
              <a:ext cx="5080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7"/>
            <p:cNvSpPr>
              <a:spLocks/>
            </p:cNvSpPr>
            <p:nvPr/>
          </p:nvSpPr>
          <p:spPr bwMode="auto">
            <a:xfrm>
              <a:off x="4652963" y="5240338"/>
              <a:ext cx="15875" cy="79375"/>
            </a:xfrm>
            <a:custGeom>
              <a:avLst/>
              <a:gdLst>
                <a:gd name="T0" fmla="*/ 2 w 4"/>
                <a:gd name="T1" fmla="*/ 20 h 20"/>
                <a:gd name="T2" fmla="*/ 0 w 4"/>
                <a:gd name="T3" fmla="*/ 18 h 20"/>
                <a:gd name="T4" fmla="*/ 0 w 4"/>
                <a:gd name="T5" fmla="*/ 2 h 20"/>
                <a:gd name="T6" fmla="*/ 2 w 4"/>
                <a:gd name="T7" fmla="*/ 0 h 20"/>
                <a:gd name="T8" fmla="*/ 4 w 4"/>
                <a:gd name="T9" fmla="*/ 2 h 20"/>
                <a:gd name="T10" fmla="*/ 4 w 4"/>
                <a:gd name="T11" fmla="*/ 18 h 20"/>
                <a:gd name="T12" fmla="*/ 2 w 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3" y="20"/>
                    <a:pt x="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8"/>
            <p:cNvSpPr>
              <a:spLocks/>
            </p:cNvSpPr>
            <p:nvPr/>
          </p:nvSpPr>
          <p:spPr bwMode="auto">
            <a:xfrm>
              <a:off x="4684713" y="5240338"/>
              <a:ext cx="14288" cy="79375"/>
            </a:xfrm>
            <a:custGeom>
              <a:avLst/>
              <a:gdLst>
                <a:gd name="T0" fmla="*/ 2 w 4"/>
                <a:gd name="T1" fmla="*/ 20 h 20"/>
                <a:gd name="T2" fmla="*/ 0 w 4"/>
                <a:gd name="T3" fmla="*/ 18 h 20"/>
                <a:gd name="T4" fmla="*/ 0 w 4"/>
                <a:gd name="T5" fmla="*/ 2 h 20"/>
                <a:gd name="T6" fmla="*/ 2 w 4"/>
                <a:gd name="T7" fmla="*/ 0 h 20"/>
                <a:gd name="T8" fmla="*/ 4 w 4"/>
                <a:gd name="T9" fmla="*/ 2 h 20"/>
                <a:gd name="T10" fmla="*/ 4 w 4"/>
                <a:gd name="T11" fmla="*/ 18 h 20"/>
                <a:gd name="T12" fmla="*/ 2 w 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3" y="20"/>
                    <a:pt x="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6" name="Group 255"/>
          <p:cNvGrpSpPr>
            <a:grpSpLocks noChangeAspect="1"/>
          </p:cNvGrpSpPr>
          <p:nvPr/>
        </p:nvGrpSpPr>
        <p:grpSpPr>
          <a:xfrm>
            <a:off x="9592983" y="3990332"/>
            <a:ext cx="294315" cy="216000"/>
            <a:chOff x="5446713" y="5327650"/>
            <a:chExt cx="369887" cy="271463"/>
          </a:xfrm>
          <a:solidFill>
            <a:srgbClr val="635C5F"/>
          </a:solidFill>
        </p:grpSpPr>
        <p:sp>
          <p:nvSpPr>
            <p:cNvPr id="277" name="Freeform 62"/>
            <p:cNvSpPr>
              <a:spLocks noEditPoints="1"/>
            </p:cNvSpPr>
            <p:nvPr/>
          </p:nvSpPr>
          <p:spPr bwMode="auto">
            <a:xfrm>
              <a:off x="5446713" y="5332413"/>
              <a:ext cx="369887" cy="266700"/>
            </a:xfrm>
            <a:custGeom>
              <a:avLst/>
              <a:gdLst>
                <a:gd name="T0" fmla="*/ 38 w 96"/>
                <a:gd name="T1" fmla="*/ 68 h 68"/>
                <a:gd name="T2" fmla="*/ 37 w 96"/>
                <a:gd name="T3" fmla="*/ 67 h 68"/>
                <a:gd name="T4" fmla="*/ 36 w 96"/>
                <a:gd name="T5" fmla="*/ 65 h 68"/>
                <a:gd name="T6" fmla="*/ 47 w 96"/>
                <a:gd name="T7" fmla="*/ 38 h 68"/>
                <a:gd name="T8" fmla="*/ 21 w 96"/>
                <a:gd name="T9" fmla="*/ 48 h 68"/>
                <a:gd name="T10" fmla="*/ 19 w 96"/>
                <a:gd name="T11" fmla="*/ 47 h 68"/>
                <a:gd name="T12" fmla="*/ 1 w 96"/>
                <a:gd name="T13" fmla="*/ 29 h 68"/>
                <a:gd name="T14" fmla="*/ 0 w 96"/>
                <a:gd name="T15" fmla="*/ 28 h 68"/>
                <a:gd name="T16" fmla="*/ 1 w 96"/>
                <a:gd name="T17" fmla="*/ 26 h 68"/>
                <a:gd name="T18" fmla="*/ 15 w 96"/>
                <a:gd name="T19" fmla="*/ 20 h 68"/>
                <a:gd name="T20" fmla="*/ 17 w 96"/>
                <a:gd name="T21" fmla="*/ 20 h 68"/>
                <a:gd name="T22" fmla="*/ 28 w 96"/>
                <a:gd name="T23" fmla="*/ 26 h 68"/>
                <a:gd name="T24" fmla="*/ 82 w 96"/>
                <a:gd name="T25" fmla="*/ 2 h 68"/>
                <a:gd name="T26" fmla="*/ 95 w 96"/>
                <a:gd name="T27" fmla="*/ 8 h 68"/>
                <a:gd name="T28" fmla="*/ 95 w 96"/>
                <a:gd name="T29" fmla="*/ 15 h 68"/>
                <a:gd name="T30" fmla="*/ 90 w 96"/>
                <a:gd name="T31" fmla="*/ 21 h 68"/>
                <a:gd name="T32" fmla="*/ 72 w 96"/>
                <a:gd name="T33" fmla="*/ 28 h 68"/>
                <a:gd name="T34" fmla="*/ 56 w 96"/>
                <a:gd name="T35" fmla="*/ 59 h 68"/>
                <a:gd name="T36" fmla="*/ 55 w 96"/>
                <a:gd name="T37" fmla="*/ 60 h 68"/>
                <a:gd name="T38" fmla="*/ 39 w 96"/>
                <a:gd name="T39" fmla="*/ 68 h 68"/>
                <a:gd name="T40" fmla="*/ 38 w 96"/>
                <a:gd name="T41" fmla="*/ 68 h 68"/>
                <a:gd name="T42" fmla="*/ 50 w 96"/>
                <a:gd name="T43" fmla="*/ 32 h 68"/>
                <a:gd name="T44" fmla="*/ 52 w 96"/>
                <a:gd name="T45" fmla="*/ 33 h 68"/>
                <a:gd name="T46" fmla="*/ 52 w 96"/>
                <a:gd name="T47" fmla="*/ 35 h 68"/>
                <a:gd name="T48" fmla="*/ 42 w 96"/>
                <a:gd name="T49" fmla="*/ 62 h 68"/>
                <a:gd name="T50" fmla="*/ 53 w 96"/>
                <a:gd name="T51" fmla="*/ 57 h 68"/>
                <a:gd name="T52" fmla="*/ 68 w 96"/>
                <a:gd name="T53" fmla="*/ 25 h 68"/>
                <a:gd name="T54" fmla="*/ 70 w 96"/>
                <a:gd name="T55" fmla="*/ 24 h 68"/>
                <a:gd name="T56" fmla="*/ 88 w 96"/>
                <a:gd name="T57" fmla="*/ 17 h 68"/>
                <a:gd name="T58" fmla="*/ 92 w 96"/>
                <a:gd name="T59" fmla="*/ 14 h 68"/>
                <a:gd name="T60" fmla="*/ 92 w 96"/>
                <a:gd name="T61" fmla="*/ 9 h 68"/>
                <a:gd name="T62" fmla="*/ 84 w 96"/>
                <a:gd name="T63" fmla="*/ 6 h 68"/>
                <a:gd name="T64" fmla="*/ 29 w 96"/>
                <a:gd name="T65" fmla="*/ 30 h 68"/>
                <a:gd name="T66" fmla="*/ 27 w 96"/>
                <a:gd name="T67" fmla="*/ 30 h 68"/>
                <a:gd name="T68" fmla="*/ 16 w 96"/>
                <a:gd name="T69" fmla="*/ 24 h 68"/>
                <a:gd name="T70" fmla="*/ 6 w 96"/>
                <a:gd name="T71" fmla="*/ 29 h 68"/>
                <a:gd name="T72" fmla="*/ 21 w 96"/>
                <a:gd name="T73" fmla="*/ 44 h 68"/>
                <a:gd name="T74" fmla="*/ 50 w 96"/>
                <a:gd name="T75" fmla="*/ 32 h 68"/>
                <a:gd name="T76" fmla="*/ 50 w 96"/>
                <a:gd name="T77" fmla="*/ 3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" h="68">
                  <a:moveTo>
                    <a:pt x="38" y="68"/>
                  </a:moveTo>
                  <a:cubicBezTo>
                    <a:pt x="38" y="68"/>
                    <a:pt x="37" y="68"/>
                    <a:pt x="37" y="67"/>
                  </a:cubicBezTo>
                  <a:cubicBezTo>
                    <a:pt x="36" y="67"/>
                    <a:pt x="36" y="66"/>
                    <a:pt x="36" y="65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9" y="47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8"/>
                    <a:pt x="0" y="28"/>
                  </a:cubicBezTo>
                  <a:cubicBezTo>
                    <a:pt x="0" y="27"/>
                    <a:pt x="1" y="26"/>
                    <a:pt x="1" y="2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7" y="20"/>
                    <a:pt x="17" y="20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7" y="0"/>
                    <a:pt x="93" y="3"/>
                    <a:pt x="95" y="8"/>
                  </a:cubicBezTo>
                  <a:cubicBezTo>
                    <a:pt x="96" y="10"/>
                    <a:pt x="96" y="13"/>
                    <a:pt x="95" y="15"/>
                  </a:cubicBezTo>
                  <a:cubicBezTo>
                    <a:pt x="94" y="18"/>
                    <a:pt x="92" y="20"/>
                    <a:pt x="90" y="21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59"/>
                    <a:pt x="56" y="60"/>
                    <a:pt x="55" y="60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9" y="68"/>
                    <a:pt x="38" y="68"/>
                  </a:cubicBezTo>
                  <a:close/>
                  <a:moveTo>
                    <a:pt x="50" y="32"/>
                  </a:moveTo>
                  <a:cubicBezTo>
                    <a:pt x="51" y="32"/>
                    <a:pt x="51" y="32"/>
                    <a:pt x="52" y="33"/>
                  </a:cubicBezTo>
                  <a:cubicBezTo>
                    <a:pt x="52" y="33"/>
                    <a:pt x="52" y="34"/>
                    <a:pt x="52" y="35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69" y="24"/>
                    <a:pt x="70" y="24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0" y="17"/>
                    <a:pt x="91" y="15"/>
                    <a:pt x="92" y="14"/>
                  </a:cubicBezTo>
                  <a:cubicBezTo>
                    <a:pt x="92" y="12"/>
                    <a:pt x="92" y="11"/>
                    <a:pt x="92" y="9"/>
                  </a:cubicBezTo>
                  <a:cubicBezTo>
                    <a:pt x="90" y="6"/>
                    <a:pt x="87" y="5"/>
                    <a:pt x="84" y="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7" y="30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63"/>
            <p:cNvSpPr>
              <a:spLocks/>
            </p:cNvSpPr>
            <p:nvPr/>
          </p:nvSpPr>
          <p:spPr bwMode="auto">
            <a:xfrm>
              <a:off x="5530850" y="5327650"/>
              <a:ext cx="174625" cy="82550"/>
            </a:xfrm>
            <a:custGeom>
              <a:avLst/>
              <a:gdLst>
                <a:gd name="T0" fmla="*/ 28 w 45"/>
                <a:gd name="T1" fmla="*/ 21 h 21"/>
                <a:gd name="T2" fmla="*/ 28 w 45"/>
                <a:gd name="T3" fmla="*/ 21 h 21"/>
                <a:gd name="T4" fmla="*/ 1 w 45"/>
                <a:gd name="T5" fmla="*/ 10 h 21"/>
                <a:gd name="T6" fmla="*/ 0 w 45"/>
                <a:gd name="T7" fmla="*/ 8 h 21"/>
                <a:gd name="T8" fmla="*/ 1 w 45"/>
                <a:gd name="T9" fmla="*/ 6 h 21"/>
                <a:gd name="T10" fmla="*/ 16 w 45"/>
                <a:gd name="T11" fmla="*/ 0 h 21"/>
                <a:gd name="T12" fmla="*/ 17 w 45"/>
                <a:gd name="T13" fmla="*/ 0 h 21"/>
                <a:gd name="T14" fmla="*/ 44 w 45"/>
                <a:gd name="T15" fmla="*/ 11 h 21"/>
                <a:gd name="T16" fmla="*/ 45 w 45"/>
                <a:gd name="T17" fmla="*/ 14 h 21"/>
                <a:gd name="T18" fmla="*/ 42 w 45"/>
                <a:gd name="T19" fmla="*/ 15 h 21"/>
                <a:gd name="T20" fmla="*/ 16 w 45"/>
                <a:gd name="T21" fmla="*/ 4 h 21"/>
                <a:gd name="T22" fmla="*/ 7 w 45"/>
                <a:gd name="T23" fmla="*/ 8 h 21"/>
                <a:gd name="T24" fmla="*/ 29 w 45"/>
                <a:gd name="T25" fmla="*/ 17 h 21"/>
                <a:gd name="T26" fmla="*/ 30 w 45"/>
                <a:gd name="T27" fmla="*/ 20 h 21"/>
                <a:gd name="T28" fmla="*/ 28 w 45"/>
                <a:gd name="T2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21">
                  <a:moveTo>
                    <a:pt x="28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2"/>
                    <a:pt x="45" y="13"/>
                    <a:pt x="45" y="14"/>
                  </a:cubicBezTo>
                  <a:cubicBezTo>
                    <a:pt x="44" y="15"/>
                    <a:pt x="43" y="15"/>
                    <a:pt x="42" y="1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1" y="19"/>
                    <a:pt x="30" y="20"/>
                  </a:cubicBezTo>
                  <a:cubicBezTo>
                    <a:pt x="30" y="21"/>
                    <a:pt x="29" y="21"/>
                    <a:pt x="2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7" name="Group 256"/>
          <p:cNvGrpSpPr>
            <a:grpSpLocks noChangeAspect="1"/>
          </p:cNvGrpSpPr>
          <p:nvPr/>
        </p:nvGrpSpPr>
        <p:grpSpPr>
          <a:xfrm>
            <a:off x="10824062" y="3990332"/>
            <a:ext cx="230795" cy="216000"/>
            <a:chOff x="5757863" y="4910138"/>
            <a:chExt cx="371475" cy="3476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8" name="Freeform 67"/>
            <p:cNvSpPr>
              <a:spLocks/>
            </p:cNvSpPr>
            <p:nvPr/>
          </p:nvSpPr>
          <p:spPr bwMode="auto">
            <a:xfrm>
              <a:off x="5757863" y="5148263"/>
              <a:ext cx="371475" cy="69850"/>
            </a:xfrm>
            <a:custGeom>
              <a:avLst/>
              <a:gdLst>
                <a:gd name="T0" fmla="*/ 89 w 96"/>
                <a:gd name="T1" fmla="*/ 18 h 18"/>
                <a:gd name="T2" fmla="*/ 88 w 96"/>
                <a:gd name="T3" fmla="*/ 18 h 18"/>
                <a:gd name="T4" fmla="*/ 88 w 96"/>
                <a:gd name="T5" fmla="*/ 15 h 18"/>
                <a:gd name="T6" fmla="*/ 92 w 96"/>
                <a:gd name="T7" fmla="*/ 4 h 18"/>
                <a:gd name="T8" fmla="*/ 4 w 96"/>
                <a:gd name="T9" fmla="*/ 4 h 18"/>
                <a:gd name="T10" fmla="*/ 8 w 96"/>
                <a:gd name="T11" fmla="*/ 15 h 18"/>
                <a:gd name="T12" fmla="*/ 8 w 96"/>
                <a:gd name="T13" fmla="*/ 18 h 18"/>
                <a:gd name="T14" fmla="*/ 5 w 96"/>
                <a:gd name="T15" fmla="*/ 17 h 18"/>
                <a:gd name="T16" fmla="*/ 0 w 96"/>
                <a:gd name="T17" fmla="*/ 2 h 18"/>
                <a:gd name="T18" fmla="*/ 2 w 96"/>
                <a:gd name="T19" fmla="*/ 0 h 18"/>
                <a:gd name="T20" fmla="*/ 94 w 96"/>
                <a:gd name="T21" fmla="*/ 0 h 18"/>
                <a:gd name="T22" fmla="*/ 96 w 96"/>
                <a:gd name="T23" fmla="*/ 2 h 18"/>
                <a:gd name="T24" fmla="*/ 91 w 96"/>
                <a:gd name="T25" fmla="*/ 17 h 18"/>
                <a:gd name="T26" fmla="*/ 89 w 96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8">
                  <a:moveTo>
                    <a:pt x="89" y="18"/>
                  </a:moveTo>
                  <a:cubicBezTo>
                    <a:pt x="89" y="18"/>
                    <a:pt x="89" y="18"/>
                    <a:pt x="88" y="18"/>
                  </a:cubicBezTo>
                  <a:cubicBezTo>
                    <a:pt x="87" y="17"/>
                    <a:pt x="87" y="16"/>
                    <a:pt x="88" y="15"/>
                  </a:cubicBezTo>
                  <a:cubicBezTo>
                    <a:pt x="90" y="12"/>
                    <a:pt x="92" y="8"/>
                    <a:pt x="9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8"/>
                    <a:pt x="6" y="12"/>
                    <a:pt x="8" y="15"/>
                  </a:cubicBezTo>
                  <a:cubicBezTo>
                    <a:pt x="9" y="16"/>
                    <a:pt x="9" y="17"/>
                    <a:pt x="8" y="18"/>
                  </a:cubicBezTo>
                  <a:cubicBezTo>
                    <a:pt x="7" y="18"/>
                    <a:pt x="6" y="18"/>
                    <a:pt x="5" y="17"/>
                  </a:cubicBezTo>
                  <a:cubicBezTo>
                    <a:pt x="2" y="13"/>
                    <a:pt x="0" y="7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7"/>
                    <a:pt x="94" y="13"/>
                    <a:pt x="91" y="17"/>
                  </a:cubicBezTo>
                  <a:cubicBezTo>
                    <a:pt x="91" y="18"/>
                    <a:pt x="90" y="18"/>
                    <a:pt x="8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8"/>
            <p:cNvSpPr>
              <a:spLocks/>
            </p:cNvSpPr>
            <p:nvPr/>
          </p:nvSpPr>
          <p:spPr bwMode="auto">
            <a:xfrm>
              <a:off x="5803901" y="5072063"/>
              <a:ext cx="279400" cy="92075"/>
            </a:xfrm>
            <a:custGeom>
              <a:avLst/>
              <a:gdLst>
                <a:gd name="T0" fmla="*/ 70 w 72"/>
                <a:gd name="T1" fmla="*/ 24 h 24"/>
                <a:gd name="T2" fmla="*/ 68 w 72"/>
                <a:gd name="T3" fmla="*/ 22 h 24"/>
                <a:gd name="T4" fmla="*/ 68 w 72"/>
                <a:gd name="T5" fmla="*/ 4 h 24"/>
                <a:gd name="T6" fmla="*/ 4 w 72"/>
                <a:gd name="T7" fmla="*/ 4 h 24"/>
                <a:gd name="T8" fmla="*/ 4 w 72"/>
                <a:gd name="T9" fmla="*/ 22 h 24"/>
                <a:gd name="T10" fmla="*/ 2 w 72"/>
                <a:gd name="T11" fmla="*/ 24 h 24"/>
                <a:gd name="T12" fmla="*/ 0 w 72"/>
                <a:gd name="T13" fmla="*/ 22 h 24"/>
                <a:gd name="T14" fmla="*/ 0 w 72"/>
                <a:gd name="T15" fmla="*/ 2 h 24"/>
                <a:gd name="T16" fmla="*/ 2 w 72"/>
                <a:gd name="T17" fmla="*/ 0 h 24"/>
                <a:gd name="T18" fmla="*/ 70 w 72"/>
                <a:gd name="T19" fmla="*/ 0 h 24"/>
                <a:gd name="T20" fmla="*/ 72 w 72"/>
                <a:gd name="T21" fmla="*/ 2 h 24"/>
                <a:gd name="T22" fmla="*/ 72 w 72"/>
                <a:gd name="T23" fmla="*/ 22 h 24"/>
                <a:gd name="T24" fmla="*/ 70 w 72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24">
                  <a:moveTo>
                    <a:pt x="70" y="24"/>
                  </a:moveTo>
                  <a:cubicBezTo>
                    <a:pt x="69" y="24"/>
                    <a:pt x="68" y="23"/>
                    <a:pt x="68" y="2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3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1"/>
                    <a:pt x="72" y="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23"/>
                    <a:pt x="71" y="24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9"/>
            <p:cNvSpPr>
              <a:spLocks/>
            </p:cNvSpPr>
            <p:nvPr/>
          </p:nvSpPr>
          <p:spPr bwMode="auto">
            <a:xfrm>
              <a:off x="5851526" y="4994275"/>
              <a:ext cx="76200" cy="93662"/>
            </a:xfrm>
            <a:custGeom>
              <a:avLst/>
              <a:gdLst>
                <a:gd name="T0" fmla="*/ 18 w 20"/>
                <a:gd name="T1" fmla="*/ 24 h 24"/>
                <a:gd name="T2" fmla="*/ 16 w 20"/>
                <a:gd name="T3" fmla="*/ 22 h 24"/>
                <a:gd name="T4" fmla="*/ 16 w 20"/>
                <a:gd name="T5" fmla="*/ 4 h 24"/>
                <a:gd name="T6" fmla="*/ 4 w 20"/>
                <a:gd name="T7" fmla="*/ 4 h 24"/>
                <a:gd name="T8" fmla="*/ 4 w 20"/>
                <a:gd name="T9" fmla="*/ 22 h 24"/>
                <a:gd name="T10" fmla="*/ 2 w 20"/>
                <a:gd name="T11" fmla="*/ 24 h 24"/>
                <a:gd name="T12" fmla="*/ 0 w 20"/>
                <a:gd name="T13" fmla="*/ 22 h 24"/>
                <a:gd name="T14" fmla="*/ 0 w 20"/>
                <a:gd name="T15" fmla="*/ 2 h 24"/>
                <a:gd name="T16" fmla="*/ 2 w 20"/>
                <a:gd name="T17" fmla="*/ 0 h 24"/>
                <a:gd name="T18" fmla="*/ 18 w 20"/>
                <a:gd name="T19" fmla="*/ 0 h 24"/>
                <a:gd name="T20" fmla="*/ 20 w 20"/>
                <a:gd name="T21" fmla="*/ 2 h 24"/>
                <a:gd name="T22" fmla="*/ 20 w 20"/>
                <a:gd name="T23" fmla="*/ 22 h 24"/>
                <a:gd name="T24" fmla="*/ 18 w 20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4">
                  <a:moveTo>
                    <a:pt x="18" y="24"/>
                  </a:moveTo>
                  <a:cubicBezTo>
                    <a:pt x="17" y="24"/>
                    <a:pt x="16" y="23"/>
                    <a:pt x="16" y="2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3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3"/>
                    <a:pt x="19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0"/>
            <p:cNvSpPr>
              <a:spLocks/>
            </p:cNvSpPr>
            <p:nvPr/>
          </p:nvSpPr>
          <p:spPr bwMode="auto">
            <a:xfrm>
              <a:off x="5851526" y="5026025"/>
              <a:ext cx="76200" cy="14287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1"/>
            <p:cNvSpPr>
              <a:spLocks/>
            </p:cNvSpPr>
            <p:nvPr/>
          </p:nvSpPr>
          <p:spPr bwMode="auto">
            <a:xfrm>
              <a:off x="5959476" y="4994275"/>
              <a:ext cx="77788" cy="93662"/>
            </a:xfrm>
            <a:custGeom>
              <a:avLst/>
              <a:gdLst>
                <a:gd name="T0" fmla="*/ 18 w 20"/>
                <a:gd name="T1" fmla="*/ 24 h 24"/>
                <a:gd name="T2" fmla="*/ 16 w 20"/>
                <a:gd name="T3" fmla="*/ 22 h 24"/>
                <a:gd name="T4" fmla="*/ 16 w 20"/>
                <a:gd name="T5" fmla="*/ 4 h 24"/>
                <a:gd name="T6" fmla="*/ 4 w 20"/>
                <a:gd name="T7" fmla="*/ 4 h 24"/>
                <a:gd name="T8" fmla="*/ 4 w 20"/>
                <a:gd name="T9" fmla="*/ 22 h 24"/>
                <a:gd name="T10" fmla="*/ 2 w 20"/>
                <a:gd name="T11" fmla="*/ 24 h 24"/>
                <a:gd name="T12" fmla="*/ 0 w 20"/>
                <a:gd name="T13" fmla="*/ 22 h 24"/>
                <a:gd name="T14" fmla="*/ 0 w 20"/>
                <a:gd name="T15" fmla="*/ 2 h 24"/>
                <a:gd name="T16" fmla="*/ 2 w 20"/>
                <a:gd name="T17" fmla="*/ 0 h 24"/>
                <a:gd name="T18" fmla="*/ 18 w 20"/>
                <a:gd name="T19" fmla="*/ 0 h 24"/>
                <a:gd name="T20" fmla="*/ 20 w 20"/>
                <a:gd name="T21" fmla="*/ 2 h 24"/>
                <a:gd name="T22" fmla="*/ 20 w 20"/>
                <a:gd name="T23" fmla="*/ 22 h 24"/>
                <a:gd name="T24" fmla="*/ 18 w 20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4">
                  <a:moveTo>
                    <a:pt x="18" y="24"/>
                  </a:moveTo>
                  <a:cubicBezTo>
                    <a:pt x="17" y="24"/>
                    <a:pt x="16" y="23"/>
                    <a:pt x="16" y="2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3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3"/>
                    <a:pt x="19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2"/>
            <p:cNvSpPr>
              <a:spLocks/>
            </p:cNvSpPr>
            <p:nvPr/>
          </p:nvSpPr>
          <p:spPr bwMode="auto">
            <a:xfrm>
              <a:off x="5959476" y="5026025"/>
              <a:ext cx="69850" cy="14287"/>
            </a:xfrm>
            <a:custGeom>
              <a:avLst/>
              <a:gdLst>
                <a:gd name="T0" fmla="*/ 16 w 18"/>
                <a:gd name="T1" fmla="*/ 4 h 4"/>
                <a:gd name="T2" fmla="*/ 2 w 18"/>
                <a:gd name="T3" fmla="*/ 4 h 4"/>
                <a:gd name="T4" fmla="*/ 0 w 18"/>
                <a:gd name="T5" fmla="*/ 2 h 4"/>
                <a:gd name="T6" fmla="*/ 2 w 18"/>
                <a:gd name="T7" fmla="*/ 0 h 4"/>
                <a:gd name="T8" fmla="*/ 16 w 18"/>
                <a:gd name="T9" fmla="*/ 0 h 4"/>
                <a:gd name="T10" fmla="*/ 18 w 18"/>
                <a:gd name="T11" fmla="*/ 2 h 4"/>
                <a:gd name="T12" fmla="*/ 16 w 1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3"/>
                    <a:pt x="17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3"/>
            <p:cNvSpPr>
              <a:spLocks/>
            </p:cNvSpPr>
            <p:nvPr/>
          </p:nvSpPr>
          <p:spPr bwMode="auto">
            <a:xfrm>
              <a:off x="5889626" y="4932363"/>
              <a:ext cx="46038" cy="46037"/>
            </a:xfrm>
            <a:custGeom>
              <a:avLst/>
              <a:gdLst>
                <a:gd name="T0" fmla="*/ 2 w 12"/>
                <a:gd name="T1" fmla="*/ 12 h 12"/>
                <a:gd name="T2" fmla="*/ 0 w 12"/>
                <a:gd name="T3" fmla="*/ 10 h 12"/>
                <a:gd name="T4" fmla="*/ 10 w 12"/>
                <a:gd name="T5" fmla="*/ 0 h 12"/>
                <a:gd name="T6" fmla="*/ 12 w 12"/>
                <a:gd name="T7" fmla="*/ 2 h 12"/>
                <a:gd name="T8" fmla="*/ 10 w 12"/>
                <a:gd name="T9" fmla="*/ 4 h 12"/>
                <a:gd name="T10" fmla="*/ 4 w 12"/>
                <a:gd name="T11" fmla="*/ 10 h 12"/>
                <a:gd name="T12" fmla="*/ 2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2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ubicBezTo>
                    <a:pt x="7" y="4"/>
                    <a:pt x="4" y="7"/>
                    <a:pt x="4" y="10"/>
                  </a:cubicBezTo>
                  <a:cubicBezTo>
                    <a:pt x="4" y="11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74"/>
            <p:cNvSpPr>
              <a:spLocks/>
            </p:cNvSpPr>
            <p:nvPr/>
          </p:nvSpPr>
          <p:spPr bwMode="auto">
            <a:xfrm>
              <a:off x="5919788" y="4910138"/>
              <a:ext cx="39688" cy="38100"/>
            </a:xfrm>
            <a:custGeom>
              <a:avLst/>
              <a:gdLst>
                <a:gd name="T0" fmla="*/ 2 w 10"/>
                <a:gd name="T1" fmla="*/ 10 h 10"/>
                <a:gd name="T2" fmla="*/ 0 w 10"/>
                <a:gd name="T3" fmla="*/ 8 h 10"/>
                <a:gd name="T4" fmla="*/ 2 w 10"/>
                <a:gd name="T5" fmla="*/ 6 h 10"/>
                <a:gd name="T6" fmla="*/ 6 w 10"/>
                <a:gd name="T7" fmla="*/ 2 h 10"/>
                <a:gd name="T8" fmla="*/ 8 w 10"/>
                <a:gd name="T9" fmla="*/ 0 h 10"/>
                <a:gd name="T10" fmla="*/ 10 w 10"/>
                <a:gd name="T11" fmla="*/ 2 h 10"/>
                <a:gd name="T12" fmla="*/ 2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10"/>
                  </a:moveTo>
                  <a:cubicBezTo>
                    <a:pt x="1" y="10"/>
                    <a:pt x="0" y="9"/>
                    <a:pt x="0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4" y="6"/>
                    <a:pt x="6" y="4"/>
                    <a:pt x="6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6"/>
                    <a:pt x="6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5"/>
            <p:cNvSpPr>
              <a:spLocks/>
            </p:cNvSpPr>
            <p:nvPr/>
          </p:nvSpPr>
          <p:spPr bwMode="auto">
            <a:xfrm>
              <a:off x="5981701" y="4932363"/>
              <a:ext cx="47625" cy="46037"/>
            </a:xfrm>
            <a:custGeom>
              <a:avLst/>
              <a:gdLst>
                <a:gd name="T0" fmla="*/ 2 w 12"/>
                <a:gd name="T1" fmla="*/ 12 h 12"/>
                <a:gd name="T2" fmla="*/ 0 w 12"/>
                <a:gd name="T3" fmla="*/ 10 h 12"/>
                <a:gd name="T4" fmla="*/ 10 w 12"/>
                <a:gd name="T5" fmla="*/ 0 h 12"/>
                <a:gd name="T6" fmla="*/ 12 w 12"/>
                <a:gd name="T7" fmla="*/ 2 h 12"/>
                <a:gd name="T8" fmla="*/ 10 w 12"/>
                <a:gd name="T9" fmla="*/ 4 h 12"/>
                <a:gd name="T10" fmla="*/ 4 w 12"/>
                <a:gd name="T11" fmla="*/ 10 h 12"/>
                <a:gd name="T12" fmla="*/ 2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2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ubicBezTo>
                    <a:pt x="7" y="4"/>
                    <a:pt x="4" y="7"/>
                    <a:pt x="4" y="10"/>
                  </a:cubicBezTo>
                  <a:cubicBezTo>
                    <a:pt x="4" y="11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6"/>
            <p:cNvSpPr>
              <a:spLocks/>
            </p:cNvSpPr>
            <p:nvPr/>
          </p:nvSpPr>
          <p:spPr bwMode="auto">
            <a:xfrm>
              <a:off x="6013451" y="4910138"/>
              <a:ext cx="38100" cy="38100"/>
            </a:xfrm>
            <a:custGeom>
              <a:avLst/>
              <a:gdLst>
                <a:gd name="T0" fmla="*/ 2 w 10"/>
                <a:gd name="T1" fmla="*/ 10 h 10"/>
                <a:gd name="T2" fmla="*/ 0 w 10"/>
                <a:gd name="T3" fmla="*/ 8 h 10"/>
                <a:gd name="T4" fmla="*/ 2 w 10"/>
                <a:gd name="T5" fmla="*/ 6 h 10"/>
                <a:gd name="T6" fmla="*/ 6 w 10"/>
                <a:gd name="T7" fmla="*/ 2 h 10"/>
                <a:gd name="T8" fmla="*/ 8 w 10"/>
                <a:gd name="T9" fmla="*/ 0 h 10"/>
                <a:gd name="T10" fmla="*/ 10 w 10"/>
                <a:gd name="T11" fmla="*/ 2 h 10"/>
                <a:gd name="T12" fmla="*/ 2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10"/>
                  </a:moveTo>
                  <a:cubicBezTo>
                    <a:pt x="1" y="10"/>
                    <a:pt x="0" y="9"/>
                    <a:pt x="0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4" y="6"/>
                    <a:pt x="6" y="4"/>
                    <a:pt x="6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6"/>
                    <a:pt x="6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7"/>
            <p:cNvSpPr>
              <a:spLocks/>
            </p:cNvSpPr>
            <p:nvPr/>
          </p:nvSpPr>
          <p:spPr bwMode="auto">
            <a:xfrm>
              <a:off x="5792788" y="5222875"/>
              <a:ext cx="85725" cy="34925"/>
            </a:xfrm>
            <a:custGeom>
              <a:avLst/>
              <a:gdLst>
                <a:gd name="T0" fmla="*/ 11 w 22"/>
                <a:gd name="T1" fmla="*/ 9 h 9"/>
                <a:gd name="T2" fmla="*/ 11 w 22"/>
                <a:gd name="T3" fmla="*/ 9 h 9"/>
                <a:gd name="T4" fmla="*/ 0 w 22"/>
                <a:gd name="T5" fmla="*/ 3 h 9"/>
                <a:gd name="T6" fmla="*/ 1 w 22"/>
                <a:gd name="T7" fmla="*/ 0 h 9"/>
                <a:gd name="T8" fmla="*/ 4 w 22"/>
                <a:gd name="T9" fmla="*/ 1 h 9"/>
                <a:gd name="T10" fmla="*/ 11 w 22"/>
                <a:gd name="T11" fmla="*/ 5 h 9"/>
                <a:gd name="T12" fmla="*/ 11 w 22"/>
                <a:gd name="T13" fmla="*/ 5 h 9"/>
                <a:gd name="T14" fmla="*/ 18 w 22"/>
                <a:gd name="T15" fmla="*/ 1 h 9"/>
                <a:gd name="T16" fmla="*/ 21 w 22"/>
                <a:gd name="T17" fmla="*/ 0 h 9"/>
                <a:gd name="T18" fmla="*/ 22 w 22"/>
                <a:gd name="T19" fmla="*/ 3 h 9"/>
                <a:gd name="T20" fmla="*/ 11 w 22"/>
                <a:gd name="T2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7" y="9"/>
                    <a:pt x="3" y="7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" y="3"/>
                    <a:pt x="8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7" y="3"/>
                    <a:pt x="18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2" y="2"/>
                    <a:pt x="22" y="3"/>
                  </a:cubicBezTo>
                  <a:cubicBezTo>
                    <a:pt x="19" y="7"/>
                    <a:pt x="15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8"/>
            <p:cNvSpPr>
              <a:spLocks/>
            </p:cNvSpPr>
            <p:nvPr/>
          </p:nvSpPr>
          <p:spPr bwMode="auto">
            <a:xfrm>
              <a:off x="5862638" y="5222875"/>
              <a:ext cx="84138" cy="34925"/>
            </a:xfrm>
            <a:custGeom>
              <a:avLst/>
              <a:gdLst>
                <a:gd name="T0" fmla="*/ 11 w 22"/>
                <a:gd name="T1" fmla="*/ 9 h 9"/>
                <a:gd name="T2" fmla="*/ 11 w 22"/>
                <a:gd name="T3" fmla="*/ 9 h 9"/>
                <a:gd name="T4" fmla="*/ 0 w 22"/>
                <a:gd name="T5" fmla="*/ 3 h 9"/>
                <a:gd name="T6" fmla="*/ 1 w 22"/>
                <a:gd name="T7" fmla="*/ 0 h 9"/>
                <a:gd name="T8" fmla="*/ 4 w 22"/>
                <a:gd name="T9" fmla="*/ 1 h 9"/>
                <a:gd name="T10" fmla="*/ 11 w 22"/>
                <a:gd name="T11" fmla="*/ 5 h 9"/>
                <a:gd name="T12" fmla="*/ 11 w 22"/>
                <a:gd name="T13" fmla="*/ 5 h 9"/>
                <a:gd name="T14" fmla="*/ 18 w 22"/>
                <a:gd name="T15" fmla="*/ 1 h 9"/>
                <a:gd name="T16" fmla="*/ 21 w 22"/>
                <a:gd name="T17" fmla="*/ 0 h 9"/>
                <a:gd name="T18" fmla="*/ 22 w 22"/>
                <a:gd name="T19" fmla="*/ 3 h 9"/>
                <a:gd name="T20" fmla="*/ 11 w 22"/>
                <a:gd name="T2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7" y="9"/>
                    <a:pt x="3" y="7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" y="3"/>
                    <a:pt x="8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7" y="3"/>
                    <a:pt x="18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2" y="2"/>
                    <a:pt x="22" y="3"/>
                  </a:cubicBezTo>
                  <a:cubicBezTo>
                    <a:pt x="19" y="7"/>
                    <a:pt x="15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9"/>
            <p:cNvSpPr>
              <a:spLocks/>
            </p:cNvSpPr>
            <p:nvPr/>
          </p:nvSpPr>
          <p:spPr bwMode="auto">
            <a:xfrm>
              <a:off x="5932488" y="5222875"/>
              <a:ext cx="84138" cy="34925"/>
            </a:xfrm>
            <a:custGeom>
              <a:avLst/>
              <a:gdLst>
                <a:gd name="T0" fmla="*/ 11 w 22"/>
                <a:gd name="T1" fmla="*/ 9 h 9"/>
                <a:gd name="T2" fmla="*/ 11 w 22"/>
                <a:gd name="T3" fmla="*/ 9 h 9"/>
                <a:gd name="T4" fmla="*/ 0 w 22"/>
                <a:gd name="T5" fmla="*/ 3 h 9"/>
                <a:gd name="T6" fmla="*/ 1 w 22"/>
                <a:gd name="T7" fmla="*/ 0 h 9"/>
                <a:gd name="T8" fmla="*/ 4 w 22"/>
                <a:gd name="T9" fmla="*/ 1 h 9"/>
                <a:gd name="T10" fmla="*/ 11 w 22"/>
                <a:gd name="T11" fmla="*/ 5 h 9"/>
                <a:gd name="T12" fmla="*/ 11 w 22"/>
                <a:gd name="T13" fmla="*/ 5 h 9"/>
                <a:gd name="T14" fmla="*/ 18 w 22"/>
                <a:gd name="T15" fmla="*/ 1 h 9"/>
                <a:gd name="T16" fmla="*/ 21 w 22"/>
                <a:gd name="T17" fmla="*/ 0 h 9"/>
                <a:gd name="T18" fmla="*/ 22 w 22"/>
                <a:gd name="T19" fmla="*/ 3 h 9"/>
                <a:gd name="T20" fmla="*/ 11 w 22"/>
                <a:gd name="T2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7" y="9"/>
                    <a:pt x="3" y="7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" y="3"/>
                    <a:pt x="8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7" y="3"/>
                    <a:pt x="18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2" y="2"/>
                    <a:pt x="22" y="3"/>
                  </a:cubicBezTo>
                  <a:cubicBezTo>
                    <a:pt x="19" y="7"/>
                    <a:pt x="15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0"/>
            <p:cNvSpPr>
              <a:spLocks/>
            </p:cNvSpPr>
            <p:nvPr/>
          </p:nvSpPr>
          <p:spPr bwMode="auto">
            <a:xfrm>
              <a:off x="6002338" y="5222875"/>
              <a:ext cx="84138" cy="34925"/>
            </a:xfrm>
            <a:custGeom>
              <a:avLst/>
              <a:gdLst>
                <a:gd name="T0" fmla="*/ 11 w 22"/>
                <a:gd name="T1" fmla="*/ 9 h 9"/>
                <a:gd name="T2" fmla="*/ 11 w 22"/>
                <a:gd name="T3" fmla="*/ 9 h 9"/>
                <a:gd name="T4" fmla="*/ 0 w 22"/>
                <a:gd name="T5" fmla="*/ 3 h 9"/>
                <a:gd name="T6" fmla="*/ 1 w 22"/>
                <a:gd name="T7" fmla="*/ 0 h 9"/>
                <a:gd name="T8" fmla="*/ 4 w 22"/>
                <a:gd name="T9" fmla="*/ 1 h 9"/>
                <a:gd name="T10" fmla="*/ 11 w 22"/>
                <a:gd name="T11" fmla="*/ 5 h 9"/>
                <a:gd name="T12" fmla="*/ 11 w 22"/>
                <a:gd name="T13" fmla="*/ 5 h 9"/>
                <a:gd name="T14" fmla="*/ 18 w 22"/>
                <a:gd name="T15" fmla="*/ 1 h 9"/>
                <a:gd name="T16" fmla="*/ 21 w 22"/>
                <a:gd name="T17" fmla="*/ 0 h 9"/>
                <a:gd name="T18" fmla="*/ 22 w 22"/>
                <a:gd name="T19" fmla="*/ 3 h 9"/>
                <a:gd name="T20" fmla="*/ 11 w 22"/>
                <a:gd name="T2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7" y="9"/>
                    <a:pt x="3" y="7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" y="3"/>
                    <a:pt x="8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7" y="3"/>
                    <a:pt x="18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2" y="2"/>
                    <a:pt x="22" y="3"/>
                  </a:cubicBezTo>
                  <a:cubicBezTo>
                    <a:pt x="19" y="7"/>
                    <a:pt x="15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1"/>
            <p:cNvSpPr>
              <a:spLocks/>
            </p:cNvSpPr>
            <p:nvPr/>
          </p:nvSpPr>
          <p:spPr bwMode="auto">
            <a:xfrm>
              <a:off x="6070601" y="5222875"/>
              <a:ext cx="50800" cy="34925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3 h 9"/>
                <a:gd name="T4" fmla="*/ 1 w 13"/>
                <a:gd name="T5" fmla="*/ 0 h 9"/>
                <a:gd name="T6" fmla="*/ 4 w 13"/>
                <a:gd name="T7" fmla="*/ 1 h 9"/>
                <a:gd name="T8" fmla="*/ 11 w 13"/>
                <a:gd name="T9" fmla="*/ 5 h 9"/>
                <a:gd name="T10" fmla="*/ 11 w 13"/>
                <a:gd name="T11" fmla="*/ 5 h 9"/>
                <a:gd name="T12" fmla="*/ 13 w 13"/>
                <a:gd name="T13" fmla="*/ 7 h 9"/>
                <a:gd name="T14" fmla="*/ 11 w 13"/>
                <a:gd name="T15" fmla="*/ 9 h 9"/>
                <a:gd name="T16" fmla="*/ 11 w 1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9">
                  <a:moveTo>
                    <a:pt x="11" y="9"/>
                  </a:moveTo>
                  <a:cubicBezTo>
                    <a:pt x="7" y="9"/>
                    <a:pt x="3" y="7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" y="3"/>
                    <a:pt x="8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3" y="6"/>
                    <a:pt x="13" y="7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2"/>
            <p:cNvSpPr>
              <a:spLocks/>
            </p:cNvSpPr>
            <p:nvPr/>
          </p:nvSpPr>
          <p:spPr bwMode="auto">
            <a:xfrm>
              <a:off x="5757863" y="5222875"/>
              <a:ext cx="50800" cy="34925"/>
            </a:xfrm>
            <a:custGeom>
              <a:avLst/>
              <a:gdLst>
                <a:gd name="T0" fmla="*/ 2 w 13"/>
                <a:gd name="T1" fmla="*/ 9 h 9"/>
                <a:gd name="T2" fmla="*/ 0 w 13"/>
                <a:gd name="T3" fmla="*/ 7 h 9"/>
                <a:gd name="T4" fmla="*/ 2 w 13"/>
                <a:gd name="T5" fmla="*/ 5 h 9"/>
                <a:gd name="T6" fmla="*/ 2 w 13"/>
                <a:gd name="T7" fmla="*/ 5 h 9"/>
                <a:gd name="T8" fmla="*/ 2 w 13"/>
                <a:gd name="T9" fmla="*/ 5 h 9"/>
                <a:gd name="T10" fmla="*/ 9 w 13"/>
                <a:gd name="T11" fmla="*/ 1 h 9"/>
                <a:gd name="T12" fmla="*/ 12 w 13"/>
                <a:gd name="T13" fmla="*/ 0 h 9"/>
                <a:gd name="T14" fmla="*/ 13 w 13"/>
                <a:gd name="T15" fmla="*/ 3 h 9"/>
                <a:gd name="T16" fmla="*/ 2 w 1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6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5" y="5"/>
                    <a:pt x="8" y="3"/>
                    <a:pt x="9" y="1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0" y="7"/>
                    <a:pt x="6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3"/>
            <p:cNvSpPr>
              <a:spLocks/>
            </p:cNvSpPr>
            <p:nvPr/>
          </p:nvSpPr>
          <p:spPr bwMode="auto">
            <a:xfrm>
              <a:off x="5851526" y="5118100"/>
              <a:ext cx="38100" cy="15875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84"/>
            <p:cNvSpPr>
              <a:spLocks/>
            </p:cNvSpPr>
            <p:nvPr/>
          </p:nvSpPr>
          <p:spPr bwMode="auto">
            <a:xfrm>
              <a:off x="5927726" y="5118100"/>
              <a:ext cx="39688" cy="15875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85"/>
            <p:cNvSpPr>
              <a:spLocks/>
            </p:cNvSpPr>
            <p:nvPr/>
          </p:nvSpPr>
          <p:spPr bwMode="auto">
            <a:xfrm>
              <a:off x="5997576" y="5118100"/>
              <a:ext cx="39688" cy="15875"/>
            </a:xfrm>
            <a:custGeom>
              <a:avLst/>
              <a:gdLst>
                <a:gd name="T0" fmla="*/ 8 w 10"/>
                <a:gd name="T1" fmla="*/ 4 h 4"/>
                <a:gd name="T2" fmla="*/ 2 w 10"/>
                <a:gd name="T3" fmla="*/ 4 h 4"/>
                <a:gd name="T4" fmla="*/ 0 w 10"/>
                <a:gd name="T5" fmla="*/ 2 h 4"/>
                <a:gd name="T6" fmla="*/ 2 w 10"/>
                <a:gd name="T7" fmla="*/ 0 h 4"/>
                <a:gd name="T8" fmla="*/ 8 w 10"/>
                <a:gd name="T9" fmla="*/ 0 h 4"/>
                <a:gd name="T10" fmla="*/ 10 w 10"/>
                <a:gd name="T11" fmla="*/ 2 h 4"/>
                <a:gd name="T12" fmla="*/ 8 w 1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TextBox 244">
            <a:extLst>
              <a:ext uri="{FF2B5EF4-FFF2-40B4-BE49-F238E27FC236}">
                <a16:creationId xmlns:a16="http://schemas.microsoft.com/office/drawing/2014/main" id="{488EB376-3ADC-4F8D-BE76-AD40367465AC}"/>
              </a:ext>
            </a:extLst>
          </p:cNvPr>
          <p:cNvSpPr txBox="1"/>
          <p:nvPr/>
        </p:nvSpPr>
        <p:spPr>
          <a:xfrm>
            <a:off x="6523125" y="2948570"/>
            <a:ext cx="547784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Flexible distribution of the workload within the team</a:t>
            </a:r>
          </a:p>
        </p:txBody>
      </p:sp>
    </p:spTree>
    <p:extLst>
      <p:ext uri="{BB962C8B-B14F-4D97-AF65-F5344CB8AC3E}">
        <p14:creationId xmlns:p14="http://schemas.microsoft.com/office/powerpoint/2010/main" val="246539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3553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/>
          <p:cNvGrpSpPr/>
          <p:nvPr/>
        </p:nvGrpSpPr>
        <p:grpSpPr>
          <a:xfrm rot="16200000">
            <a:off x="979496" y="1278907"/>
            <a:ext cx="3465095" cy="4734961"/>
            <a:chOff x="4800600" y="381113"/>
            <a:chExt cx="3936427" cy="5854813"/>
          </a:xfrm>
          <a:effectLst>
            <a:reflection blurRad="6350" stA="20000" endPos="35000" dir="5400000" sy="-100000" algn="bl" rotWithShape="0"/>
          </a:effectLst>
        </p:grpSpPr>
        <p:sp>
          <p:nvSpPr>
            <p:cNvPr id="204" name="Freeform 37"/>
            <p:cNvSpPr>
              <a:spLocks/>
            </p:cNvSpPr>
            <p:nvPr/>
          </p:nvSpPr>
          <p:spPr bwMode="auto">
            <a:xfrm>
              <a:off x="4800600" y="381113"/>
              <a:ext cx="3936427" cy="5854813"/>
            </a:xfrm>
            <a:custGeom>
              <a:avLst/>
              <a:gdLst>
                <a:gd name="T0" fmla="*/ 10613 w 11375"/>
                <a:gd name="T1" fmla="*/ 2 h 16921"/>
                <a:gd name="T2" fmla="*/ 10732 w 11375"/>
                <a:gd name="T3" fmla="*/ 17 h 16921"/>
                <a:gd name="T4" fmla="*/ 10846 w 11375"/>
                <a:gd name="T5" fmla="*/ 50 h 16921"/>
                <a:gd name="T6" fmla="*/ 10953 w 11375"/>
                <a:gd name="T7" fmla="*/ 98 h 16921"/>
                <a:gd name="T8" fmla="*/ 11052 w 11375"/>
                <a:gd name="T9" fmla="*/ 160 h 16921"/>
                <a:gd name="T10" fmla="*/ 11139 w 11375"/>
                <a:gd name="T11" fmla="*/ 237 h 16921"/>
                <a:gd name="T12" fmla="*/ 11215 w 11375"/>
                <a:gd name="T13" fmla="*/ 324 h 16921"/>
                <a:gd name="T14" fmla="*/ 11278 w 11375"/>
                <a:gd name="T15" fmla="*/ 422 h 16921"/>
                <a:gd name="T16" fmla="*/ 11326 w 11375"/>
                <a:gd name="T17" fmla="*/ 529 h 16921"/>
                <a:gd name="T18" fmla="*/ 11358 w 11375"/>
                <a:gd name="T19" fmla="*/ 643 h 16921"/>
                <a:gd name="T20" fmla="*/ 11374 w 11375"/>
                <a:gd name="T21" fmla="*/ 763 h 16921"/>
                <a:gd name="T22" fmla="*/ 11374 w 11375"/>
                <a:gd name="T23" fmla="*/ 16158 h 16921"/>
                <a:gd name="T24" fmla="*/ 11358 w 11375"/>
                <a:gd name="T25" fmla="*/ 16278 h 16921"/>
                <a:gd name="T26" fmla="*/ 11326 w 11375"/>
                <a:gd name="T27" fmla="*/ 16392 h 16921"/>
                <a:gd name="T28" fmla="*/ 11278 w 11375"/>
                <a:gd name="T29" fmla="*/ 16499 h 16921"/>
                <a:gd name="T30" fmla="*/ 11215 w 11375"/>
                <a:gd name="T31" fmla="*/ 16598 h 16921"/>
                <a:gd name="T32" fmla="*/ 11139 w 11375"/>
                <a:gd name="T33" fmla="*/ 16685 h 16921"/>
                <a:gd name="T34" fmla="*/ 11052 w 11375"/>
                <a:gd name="T35" fmla="*/ 16761 h 16921"/>
                <a:gd name="T36" fmla="*/ 10953 w 11375"/>
                <a:gd name="T37" fmla="*/ 16824 h 16921"/>
                <a:gd name="T38" fmla="*/ 10846 w 11375"/>
                <a:gd name="T39" fmla="*/ 16872 h 16921"/>
                <a:gd name="T40" fmla="*/ 10732 w 11375"/>
                <a:gd name="T41" fmla="*/ 16904 h 16921"/>
                <a:gd name="T42" fmla="*/ 10613 w 11375"/>
                <a:gd name="T43" fmla="*/ 16920 h 16921"/>
                <a:gd name="T44" fmla="*/ 762 w 11375"/>
                <a:gd name="T45" fmla="*/ 16920 h 16921"/>
                <a:gd name="T46" fmla="*/ 643 w 11375"/>
                <a:gd name="T47" fmla="*/ 16904 h 16921"/>
                <a:gd name="T48" fmla="*/ 528 w 11375"/>
                <a:gd name="T49" fmla="*/ 16872 h 16921"/>
                <a:gd name="T50" fmla="*/ 422 w 11375"/>
                <a:gd name="T51" fmla="*/ 16824 h 16921"/>
                <a:gd name="T52" fmla="*/ 323 w 11375"/>
                <a:gd name="T53" fmla="*/ 16761 h 16921"/>
                <a:gd name="T54" fmla="*/ 236 w 11375"/>
                <a:gd name="T55" fmla="*/ 16685 h 16921"/>
                <a:gd name="T56" fmla="*/ 161 w 11375"/>
                <a:gd name="T57" fmla="*/ 16598 h 16921"/>
                <a:gd name="T58" fmla="*/ 97 w 11375"/>
                <a:gd name="T59" fmla="*/ 16499 h 16921"/>
                <a:gd name="T60" fmla="*/ 49 w 11375"/>
                <a:gd name="T61" fmla="*/ 16392 h 16921"/>
                <a:gd name="T62" fmla="*/ 17 w 11375"/>
                <a:gd name="T63" fmla="*/ 16278 h 16921"/>
                <a:gd name="T64" fmla="*/ 1 w 11375"/>
                <a:gd name="T65" fmla="*/ 16158 h 16921"/>
                <a:gd name="T66" fmla="*/ 1 w 11375"/>
                <a:gd name="T67" fmla="*/ 763 h 16921"/>
                <a:gd name="T68" fmla="*/ 17 w 11375"/>
                <a:gd name="T69" fmla="*/ 643 h 16921"/>
                <a:gd name="T70" fmla="*/ 49 w 11375"/>
                <a:gd name="T71" fmla="*/ 529 h 16921"/>
                <a:gd name="T72" fmla="*/ 97 w 11375"/>
                <a:gd name="T73" fmla="*/ 422 h 16921"/>
                <a:gd name="T74" fmla="*/ 161 w 11375"/>
                <a:gd name="T75" fmla="*/ 324 h 16921"/>
                <a:gd name="T76" fmla="*/ 236 w 11375"/>
                <a:gd name="T77" fmla="*/ 237 h 16921"/>
                <a:gd name="T78" fmla="*/ 323 w 11375"/>
                <a:gd name="T79" fmla="*/ 160 h 16921"/>
                <a:gd name="T80" fmla="*/ 422 w 11375"/>
                <a:gd name="T81" fmla="*/ 98 h 16921"/>
                <a:gd name="T82" fmla="*/ 528 w 11375"/>
                <a:gd name="T83" fmla="*/ 50 h 16921"/>
                <a:gd name="T84" fmla="*/ 643 w 11375"/>
                <a:gd name="T85" fmla="*/ 17 h 16921"/>
                <a:gd name="T86" fmla="*/ 762 w 11375"/>
                <a:gd name="T87" fmla="*/ 2 h 16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75" h="16921">
                  <a:moveTo>
                    <a:pt x="804" y="0"/>
                  </a:moveTo>
                  <a:lnTo>
                    <a:pt x="10571" y="0"/>
                  </a:lnTo>
                  <a:lnTo>
                    <a:pt x="10613" y="2"/>
                  </a:lnTo>
                  <a:lnTo>
                    <a:pt x="10653" y="4"/>
                  </a:lnTo>
                  <a:lnTo>
                    <a:pt x="10693" y="9"/>
                  </a:lnTo>
                  <a:lnTo>
                    <a:pt x="10732" y="17"/>
                  </a:lnTo>
                  <a:lnTo>
                    <a:pt x="10771" y="26"/>
                  </a:lnTo>
                  <a:lnTo>
                    <a:pt x="10810" y="37"/>
                  </a:lnTo>
                  <a:lnTo>
                    <a:pt x="10846" y="50"/>
                  </a:lnTo>
                  <a:lnTo>
                    <a:pt x="10883" y="64"/>
                  </a:lnTo>
                  <a:lnTo>
                    <a:pt x="10919" y="79"/>
                  </a:lnTo>
                  <a:lnTo>
                    <a:pt x="10953" y="98"/>
                  </a:lnTo>
                  <a:lnTo>
                    <a:pt x="10987" y="117"/>
                  </a:lnTo>
                  <a:lnTo>
                    <a:pt x="11019" y="138"/>
                  </a:lnTo>
                  <a:lnTo>
                    <a:pt x="11052" y="160"/>
                  </a:lnTo>
                  <a:lnTo>
                    <a:pt x="11081" y="185"/>
                  </a:lnTo>
                  <a:lnTo>
                    <a:pt x="11111" y="209"/>
                  </a:lnTo>
                  <a:lnTo>
                    <a:pt x="11139" y="237"/>
                  </a:lnTo>
                  <a:lnTo>
                    <a:pt x="11166" y="264"/>
                  </a:lnTo>
                  <a:lnTo>
                    <a:pt x="11191" y="294"/>
                  </a:lnTo>
                  <a:lnTo>
                    <a:pt x="11215" y="324"/>
                  </a:lnTo>
                  <a:lnTo>
                    <a:pt x="11237" y="356"/>
                  </a:lnTo>
                  <a:lnTo>
                    <a:pt x="11258" y="389"/>
                  </a:lnTo>
                  <a:lnTo>
                    <a:pt x="11278" y="422"/>
                  </a:lnTo>
                  <a:lnTo>
                    <a:pt x="11296" y="456"/>
                  </a:lnTo>
                  <a:lnTo>
                    <a:pt x="11311" y="493"/>
                  </a:lnTo>
                  <a:lnTo>
                    <a:pt x="11326" y="529"/>
                  </a:lnTo>
                  <a:lnTo>
                    <a:pt x="11339" y="565"/>
                  </a:lnTo>
                  <a:lnTo>
                    <a:pt x="11349" y="604"/>
                  </a:lnTo>
                  <a:lnTo>
                    <a:pt x="11358" y="643"/>
                  </a:lnTo>
                  <a:lnTo>
                    <a:pt x="11366" y="682"/>
                  </a:lnTo>
                  <a:lnTo>
                    <a:pt x="11371" y="722"/>
                  </a:lnTo>
                  <a:lnTo>
                    <a:pt x="11374" y="763"/>
                  </a:lnTo>
                  <a:lnTo>
                    <a:pt x="11375" y="804"/>
                  </a:lnTo>
                  <a:lnTo>
                    <a:pt x="11375" y="16117"/>
                  </a:lnTo>
                  <a:lnTo>
                    <a:pt x="11374" y="16158"/>
                  </a:lnTo>
                  <a:lnTo>
                    <a:pt x="11371" y="16199"/>
                  </a:lnTo>
                  <a:lnTo>
                    <a:pt x="11366" y="16239"/>
                  </a:lnTo>
                  <a:lnTo>
                    <a:pt x="11358" y="16278"/>
                  </a:lnTo>
                  <a:lnTo>
                    <a:pt x="11349" y="16317"/>
                  </a:lnTo>
                  <a:lnTo>
                    <a:pt x="11339" y="16356"/>
                  </a:lnTo>
                  <a:lnTo>
                    <a:pt x="11326" y="16392"/>
                  </a:lnTo>
                  <a:lnTo>
                    <a:pt x="11311" y="16429"/>
                  </a:lnTo>
                  <a:lnTo>
                    <a:pt x="11296" y="16465"/>
                  </a:lnTo>
                  <a:lnTo>
                    <a:pt x="11278" y="16499"/>
                  </a:lnTo>
                  <a:lnTo>
                    <a:pt x="11258" y="16533"/>
                  </a:lnTo>
                  <a:lnTo>
                    <a:pt x="11237" y="16565"/>
                  </a:lnTo>
                  <a:lnTo>
                    <a:pt x="11215" y="16598"/>
                  </a:lnTo>
                  <a:lnTo>
                    <a:pt x="11191" y="16627"/>
                  </a:lnTo>
                  <a:lnTo>
                    <a:pt x="11166" y="16657"/>
                  </a:lnTo>
                  <a:lnTo>
                    <a:pt x="11139" y="16685"/>
                  </a:lnTo>
                  <a:lnTo>
                    <a:pt x="11111" y="16712"/>
                  </a:lnTo>
                  <a:lnTo>
                    <a:pt x="11081" y="16737"/>
                  </a:lnTo>
                  <a:lnTo>
                    <a:pt x="11052" y="16761"/>
                  </a:lnTo>
                  <a:lnTo>
                    <a:pt x="11019" y="16783"/>
                  </a:lnTo>
                  <a:lnTo>
                    <a:pt x="10987" y="16804"/>
                  </a:lnTo>
                  <a:lnTo>
                    <a:pt x="10953" y="16824"/>
                  </a:lnTo>
                  <a:lnTo>
                    <a:pt x="10919" y="16842"/>
                  </a:lnTo>
                  <a:lnTo>
                    <a:pt x="10883" y="16857"/>
                  </a:lnTo>
                  <a:lnTo>
                    <a:pt x="10846" y="16872"/>
                  </a:lnTo>
                  <a:lnTo>
                    <a:pt x="10810" y="16885"/>
                  </a:lnTo>
                  <a:lnTo>
                    <a:pt x="10771" y="16895"/>
                  </a:lnTo>
                  <a:lnTo>
                    <a:pt x="10732" y="16904"/>
                  </a:lnTo>
                  <a:lnTo>
                    <a:pt x="10693" y="16912"/>
                  </a:lnTo>
                  <a:lnTo>
                    <a:pt x="10653" y="16917"/>
                  </a:lnTo>
                  <a:lnTo>
                    <a:pt x="10613" y="16920"/>
                  </a:lnTo>
                  <a:lnTo>
                    <a:pt x="10571" y="16921"/>
                  </a:lnTo>
                  <a:lnTo>
                    <a:pt x="804" y="16921"/>
                  </a:lnTo>
                  <a:lnTo>
                    <a:pt x="762" y="16920"/>
                  </a:lnTo>
                  <a:lnTo>
                    <a:pt x="722" y="16917"/>
                  </a:lnTo>
                  <a:lnTo>
                    <a:pt x="682" y="16912"/>
                  </a:lnTo>
                  <a:lnTo>
                    <a:pt x="643" y="16904"/>
                  </a:lnTo>
                  <a:lnTo>
                    <a:pt x="604" y="16895"/>
                  </a:lnTo>
                  <a:lnTo>
                    <a:pt x="566" y="16885"/>
                  </a:lnTo>
                  <a:lnTo>
                    <a:pt x="528" y="16872"/>
                  </a:lnTo>
                  <a:lnTo>
                    <a:pt x="492" y="16857"/>
                  </a:lnTo>
                  <a:lnTo>
                    <a:pt x="456" y="16842"/>
                  </a:lnTo>
                  <a:lnTo>
                    <a:pt x="422" y="16824"/>
                  </a:lnTo>
                  <a:lnTo>
                    <a:pt x="388" y="16804"/>
                  </a:lnTo>
                  <a:lnTo>
                    <a:pt x="356" y="16783"/>
                  </a:lnTo>
                  <a:lnTo>
                    <a:pt x="323" y="16761"/>
                  </a:lnTo>
                  <a:lnTo>
                    <a:pt x="293" y="16737"/>
                  </a:lnTo>
                  <a:lnTo>
                    <a:pt x="265" y="16712"/>
                  </a:lnTo>
                  <a:lnTo>
                    <a:pt x="236" y="16685"/>
                  </a:lnTo>
                  <a:lnTo>
                    <a:pt x="209" y="16657"/>
                  </a:lnTo>
                  <a:lnTo>
                    <a:pt x="184" y="16627"/>
                  </a:lnTo>
                  <a:lnTo>
                    <a:pt x="161" y="16598"/>
                  </a:lnTo>
                  <a:lnTo>
                    <a:pt x="137" y="16565"/>
                  </a:lnTo>
                  <a:lnTo>
                    <a:pt x="117" y="16533"/>
                  </a:lnTo>
                  <a:lnTo>
                    <a:pt x="97" y="16499"/>
                  </a:lnTo>
                  <a:lnTo>
                    <a:pt x="79" y="16465"/>
                  </a:lnTo>
                  <a:lnTo>
                    <a:pt x="63" y="16429"/>
                  </a:lnTo>
                  <a:lnTo>
                    <a:pt x="49" y="16392"/>
                  </a:lnTo>
                  <a:lnTo>
                    <a:pt x="36" y="16356"/>
                  </a:lnTo>
                  <a:lnTo>
                    <a:pt x="26" y="16317"/>
                  </a:lnTo>
                  <a:lnTo>
                    <a:pt x="17" y="16278"/>
                  </a:lnTo>
                  <a:lnTo>
                    <a:pt x="9" y="16239"/>
                  </a:lnTo>
                  <a:lnTo>
                    <a:pt x="4" y="16199"/>
                  </a:lnTo>
                  <a:lnTo>
                    <a:pt x="1" y="16158"/>
                  </a:lnTo>
                  <a:lnTo>
                    <a:pt x="0" y="16117"/>
                  </a:lnTo>
                  <a:lnTo>
                    <a:pt x="0" y="804"/>
                  </a:lnTo>
                  <a:lnTo>
                    <a:pt x="1" y="763"/>
                  </a:lnTo>
                  <a:lnTo>
                    <a:pt x="4" y="722"/>
                  </a:lnTo>
                  <a:lnTo>
                    <a:pt x="9" y="682"/>
                  </a:lnTo>
                  <a:lnTo>
                    <a:pt x="17" y="643"/>
                  </a:lnTo>
                  <a:lnTo>
                    <a:pt x="26" y="604"/>
                  </a:lnTo>
                  <a:lnTo>
                    <a:pt x="36" y="565"/>
                  </a:lnTo>
                  <a:lnTo>
                    <a:pt x="49" y="529"/>
                  </a:lnTo>
                  <a:lnTo>
                    <a:pt x="63" y="493"/>
                  </a:lnTo>
                  <a:lnTo>
                    <a:pt x="79" y="456"/>
                  </a:lnTo>
                  <a:lnTo>
                    <a:pt x="97" y="422"/>
                  </a:lnTo>
                  <a:lnTo>
                    <a:pt x="117" y="389"/>
                  </a:lnTo>
                  <a:lnTo>
                    <a:pt x="137" y="356"/>
                  </a:lnTo>
                  <a:lnTo>
                    <a:pt x="161" y="324"/>
                  </a:lnTo>
                  <a:lnTo>
                    <a:pt x="184" y="294"/>
                  </a:lnTo>
                  <a:lnTo>
                    <a:pt x="209" y="264"/>
                  </a:lnTo>
                  <a:lnTo>
                    <a:pt x="236" y="237"/>
                  </a:lnTo>
                  <a:lnTo>
                    <a:pt x="265" y="209"/>
                  </a:lnTo>
                  <a:lnTo>
                    <a:pt x="293" y="185"/>
                  </a:lnTo>
                  <a:lnTo>
                    <a:pt x="323" y="160"/>
                  </a:lnTo>
                  <a:lnTo>
                    <a:pt x="356" y="138"/>
                  </a:lnTo>
                  <a:lnTo>
                    <a:pt x="388" y="117"/>
                  </a:lnTo>
                  <a:lnTo>
                    <a:pt x="422" y="98"/>
                  </a:lnTo>
                  <a:lnTo>
                    <a:pt x="456" y="79"/>
                  </a:lnTo>
                  <a:lnTo>
                    <a:pt x="492" y="64"/>
                  </a:lnTo>
                  <a:lnTo>
                    <a:pt x="528" y="50"/>
                  </a:lnTo>
                  <a:lnTo>
                    <a:pt x="566" y="37"/>
                  </a:lnTo>
                  <a:lnTo>
                    <a:pt x="604" y="26"/>
                  </a:lnTo>
                  <a:lnTo>
                    <a:pt x="643" y="17"/>
                  </a:lnTo>
                  <a:lnTo>
                    <a:pt x="682" y="9"/>
                  </a:lnTo>
                  <a:lnTo>
                    <a:pt x="722" y="4"/>
                  </a:lnTo>
                  <a:lnTo>
                    <a:pt x="762" y="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8"/>
            <p:cNvSpPr>
              <a:spLocks/>
            </p:cNvSpPr>
            <p:nvPr/>
          </p:nvSpPr>
          <p:spPr bwMode="auto">
            <a:xfrm>
              <a:off x="8501381" y="5052506"/>
              <a:ext cx="235646" cy="1088954"/>
            </a:xfrm>
            <a:custGeom>
              <a:avLst/>
              <a:gdLst>
                <a:gd name="T0" fmla="*/ 681 w 681"/>
                <a:gd name="T1" fmla="*/ 552 h 3146"/>
                <a:gd name="T2" fmla="*/ 681 w 681"/>
                <a:gd name="T3" fmla="*/ 2616 h 3146"/>
                <a:gd name="T4" fmla="*/ 680 w 681"/>
                <a:gd name="T5" fmla="*/ 2654 h 3146"/>
                <a:gd name="T6" fmla="*/ 677 w 681"/>
                <a:gd name="T7" fmla="*/ 2691 h 3146"/>
                <a:gd name="T8" fmla="*/ 673 w 681"/>
                <a:gd name="T9" fmla="*/ 2728 h 3146"/>
                <a:gd name="T10" fmla="*/ 667 w 681"/>
                <a:gd name="T11" fmla="*/ 2764 h 3146"/>
                <a:gd name="T12" fmla="*/ 659 w 681"/>
                <a:gd name="T13" fmla="*/ 2800 h 3146"/>
                <a:gd name="T14" fmla="*/ 650 w 681"/>
                <a:gd name="T15" fmla="*/ 2835 h 3146"/>
                <a:gd name="T16" fmla="*/ 639 w 681"/>
                <a:gd name="T17" fmla="*/ 2871 h 3146"/>
                <a:gd name="T18" fmla="*/ 628 w 681"/>
                <a:gd name="T19" fmla="*/ 2904 h 3146"/>
                <a:gd name="T20" fmla="*/ 613 w 681"/>
                <a:gd name="T21" fmla="*/ 2937 h 3146"/>
                <a:gd name="T22" fmla="*/ 598 w 681"/>
                <a:gd name="T23" fmla="*/ 2969 h 3146"/>
                <a:gd name="T24" fmla="*/ 582 w 681"/>
                <a:gd name="T25" fmla="*/ 3002 h 3146"/>
                <a:gd name="T26" fmla="*/ 564 w 681"/>
                <a:gd name="T27" fmla="*/ 3033 h 3146"/>
                <a:gd name="T28" fmla="*/ 545 w 681"/>
                <a:gd name="T29" fmla="*/ 3063 h 3146"/>
                <a:gd name="T30" fmla="*/ 524 w 681"/>
                <a:gd name="T31" fmla="*/ 3091 h 3146"/>
                <a:gd name="T32" fmla="*/ 503 w 681"/>
                <a:gd name="T33" fmla="*/ 3120 h 3146"/>
                <a:gd name="T34" fmla="*/ 480 w 681"/>
                <a:gd name="T35" fmla="*/ 3146 h 3146"/>
                <a:gd name="T36" fmla="*/ 60 w 681"/>
                <a:gd name="T37" fmla="*/ 2735 h 3146"/>
                <a:gd name="T38" fmla="*/ 0 w 681"/>
                <a:gd name="T39" fmla="*/ 0 h 3146"/>
                <a:gd name="T40" fmla="*/ 681 w 681"/>
                <a:gd name="T41" fmla="*/ 552 h 3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1" h="3146">
                  <a:moveTo>
                    <a:pt x="681" y="552"/>
                  </a:moveTo>
                  <a:lnTo>
                    <a:pt x="681" y="2616"/>
                  </a:lnTo>
                  <a:lnTo>
                    <a:pt x="680" y="2654"/>
                  </a:lnTo>
                  <a:lnTo>
                    <a:pt x="677" y="2691"/>
                  </a:lnTo>
                  <a:lnTo>
                    <a:pt x="673" y="2728"/>
                  </a:lnTo>
                  <a:lnTo>
                    <a:pt x="667" y="2764"/>
                  </a:lnTo>
                  <a:lnTo>
                    <a:pt x="659" y="2800"/>
                  </a:lnTo>
                  <a:lnTo>
                    <a:pt x="650" y="2835"/>
                  </a:lnTo>
                  <a:lnTo>
                    <a:pt x="639" y="2871"/>
                  </a:lnTo>
                  <a:lnTo>
                    <a:pt x="628" y="2904"/>
                  </a:lnTo>
                  <a:lnTo>
                    <a:pt x="613" y="2937"/>
                  </a:lnTo>
                  <a:lnTo>
                    <a:pt x="598" y="2969"/>
                  </a:lnTo>
                  <a:lnTo>
                    <a:pt x="582" y="3002"/>
                  </a:lnTo>
                  <a:lnTo>
                    <a:pt x="564" y="3033"/>
                  </a:lnTo>
                  <a:lnTo>
                    <a:pt x="545" y="3063"/>
                  </a:lnTo>
                  <a:lnTo>
                    <a:pt x="524" y="3091"/>
                  </a:lnTo>
                  <a:lnTo>
                    <a:pt x="503" y="3120"/>
                  </a:lnTo>
                  <a:lnTo>
                    <a:pt x="480" y="3146"/>
                  </a:lnTo>
                  <a:lnTo>
                    <a:pt x="60" y="2735"/>
                  </a:lnTo>
                  <a:lnTo>
                    <a:pt x="0" y="0"/>
                  </a:lnTo>
                  <a:lnTo>
                    <a:pt x="681" y="55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68000"/>
                  </a:schemeClr>
                </a:gs>
                <a:gs pos="83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9"/>
            <p:cNvSpPr>
              <a:spLocks/>
            </p:cNvSpPr>
            <p:nvPr/>
          </p:nvSpPr>
          <p:spPr bwMode="auto">
            <a:xfrm>
              <a:off x="4800600" y="5052506"/>
              <a:ext cx="250179" cy="1096220"/>
            </a:xfrm>
            <a:custGeom>
              <a:avLst/>
              <a:gdLst>
                <a:gd name="T0" fmla="*/ 221 w 723"/>
                <a:gd name="T1" fmla="*/ 3168 h 3168"/>
                <a:gd name="T2" fmla="*/ 196 w 723"/>
                <a:gd name="T3" fmla="*/ 3141 h 3168"/>
                <a:gd name="T4" fmla="*/ 172 w 723"/>
                <a:gd name="T5" fmla="*/ 3112 h 3168"/>
                <a:gd name="T6" fmla="*/ 150 w 723"/>
                <a:gd name="T7" fmla="*/ 3082 h 3168"/>
                <a:gd name="T8" fmla="*/ 128 w 723"/>
                <a:gd name="T9" fmla="*/ 3051 h 3168"/>
                <a:gd name="T10" fmla="*/ 109 w 723"/>
                <a:gd name="T11" fmla="*/ 3019 h 3168"/>
                <a:gd name="T12" fmla="*/ 91 w 723"/>
                <a:gd name="T13" fmla="*/ 2986 h 3168"/>
                <a:gd name="T14" fmla="*/ 74 w 723"/>
                <a:gd name="T15" fmla="*/ 2952 h 3168"/>
                <a:gd name="T16" fmla="*/ 59 w 723"/>
                <a:gd name="T17" fmla="*/ 2919 h 3168"/>
                <a:gd name="T18" fmla="*/ 45 w 723"/>
                <a:gd name="T19" fmla="*/ 2882 h 3168"/>
                <a:gd name="T20" fmla="*/ 33 w 723"/>
                <a:gd name="T21" fmla="*/ 2846 h 3168"/>
                <a:gd name="T22" fmla="*/ 23 w 723"/>
                <a:gd name="T23" fmla="*/ 2809 h 3168"/>
                <a:gd name="T24" fmla="*/ 15 w 723"/>
                <a:gd name="T25" fmla="*/ 2772 h 3168"/>
                <a:gd name="T26" fmla="*/ 9 w 723"/>
                <a:gd name="T27" fmla="*/ 2734 h 3168"/>
                <a:gd name="T28" fmla="*/ 4 w 723"/>
                <a:gd name="T29" fmla="*/ 2695 h 3168"/>
                <a:gd name="T30" fmla="*/ 1 w 723"/>
                <a:gd name="T31" fmla="*/ 2656 h 3168"/>
                <a:gd name="T32" fmla="*/ 0 w 723"/>
                <a:gd name="T33" fmla="*/ 2616 h 3168"/>
                <a:gd name="T34" fmla="*/ 0 w 723"/>
                <a:gd name="T35" fmla="*/ 587 h 3168"/>
                <a:gd name="T36" fmla="*/ 723 w 723"/>
                <a:gd name="T37" fmla="*/ 0 h 3168"/>
                <a:gd name="T38" fmla="*/ 663 w 723"/>
                <a:gd name="T39" fmla="*/ 2735 h 3168"/>
                <a:gd name="T40" fmla="*/ 221 w 723"/>
                <a:gd name="T41" fmla="*/ 3168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3" h="3168">
                  <a:moveTo>
                    <a:pt x="221" y="3168"/>
                  </a:moveTo>
                  <a:lnTo>
                    <a:pt x="196" y="3141"/>
                  </a:lnTo>
                  <a:lnTo>
                    <a:pt x="172" y="3112"/>
                  </a:lnTo>
                  <a:lnTo>
                    <a:pt x="150" y="3082"/>
                  </a:lnTo>
                  <a:lnTo>
                    <a:pt x="128" y="3051"/>
                  </a:lnTo>
                  <a:lnTo>
                    <a:pt x="109" y="3019"/>
                  </a:lnTo>
                  <a:lnTo>
                    <a:pt x="91" y="2986"/>
                  </a:lnTo>
                  <a:lnTo>
                    <a:pt x="74" y="2952"/>
                  </a:lnTo>
                  <a:lnTo>
                    <a:pt x="59" y="2919"/>
                  </a:lnTo>
                  <a:lnTo>
                    <a:pt x="45" y="2882"/>
                  </a:lnTo>
                  <a:lnTo>
                    <a:pt x="33" y="2846"/>
                  </a:lnTo>
                  <a:lnTo>
                    <a:pt x="23" y="2809"/>
                  </a:lnTo>
                  <a:lnTo>
                    <a:pt x="15" y="2772"/>
                  </a:lnTo>
                  <a:lnTo>
                    <a:pt x="9" y="2734"/>
                  </a:lnTo>
                  <a:lnTo>
                    <a:pt x="4" y="2695"/>
                  </a:lnTo>
                  <a:lnTo>
                    <a:pt x="1" y="2656"/>
                  </a:lnTo>
                  <a:lnTo>
                    <a:pt x="0" y="2616"/>
                  </a:lnTo>
                  <a:lnTo>
                    <a:pt x="0" y="587"/>
                  </a:lnTo>
                  <a:lnTo>
                    <a:pt x="723" y="0"/>
                  </a:lnTo>
                  <a:lnTo>
                    <a:pt x="663" y="2735"/>
                  </a:lnTo>
                  <a:lnTo>
                    <a:pt x="221" y="31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68000"/>
                  </a:schemeClr>
                </a:gs>
                <a:gs pos="83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0"/>
            <p:cNvSpPr>
              <a:spLocks/>
            </p:cNvSpPr>
            <p:nvPr/>
          </p:nvSpPr>
          <p:spPr bwMode="auto">
            <a:xfrm>
              <a:off x="7442532" y="381113"/>
              <a:ext cx="1263353" cy="224227"/>
            </a:xfrm>
            <a:custGeom>
              <a:avLst/>
              <a:gdLst>
                <a:gd name="T0" fmla="*/ 1004 w 3650"/>
                <a:gd name="T1" fmla="*/ 0 h 648"/>
                <a:gd name="T2" fmla="*/ 2937 w 3650"/>
                <a:gd name="T3" fmla="*/ 0 h 648"/>
                <a:gd name="T4" fmla="*/ 2966 w 3650"/>
                <a:gd name="T5" fmla="*/ 0 h 648"/>
                <a:gd name="T6" fmla="*/ 2994 w 3650"/>
                <a:gd name="T7" fmla="*/ 3 h 648"/>
                <a:gd name="T8" fmla="*/ 3023 w 3650"/>
                <a:gd name="T9" fmla="*/ 5 h 648"/>
                <a:gd name="T10" fmla="*/ 3051 w 3650"/>
                <a:gd name="T11" fmla="*/ 8 h 648"/>
                <a:gd name="T12" fmla="*/ 3079 w 3650"/>
                <a:gd name="T13" fmla="*/ 13 h 648"/>
                <a:gd name="T14" fmla="*/ 3106 w 3650"/>
                <a:gd name="T15" fmla="*/ 18 h 648"/>
                <a:gd name="T16" fmla="*/ 3133 w 3650"/>
                <a:gd name="T17" fmla="*/ 25 h 648"/>
                <a:gd name="T18" fmla="*/ 3160 w 3650"/>
                <a:gd name="T19" fmla="*/ 31 h 648"/>
                <a:gd name="T20" fmla="*/ 3186 w 3650"/>
                <a:gd name="T21" fmla="*/ 40 h 648"/>
                <a:gd name="T22" fmla="*/ 3212 w 3650"/>
                <a:gd name="T23" fmla="*/ 50 h 648"/>
                <a:gd name="T24" fmla="*/ 3238 w 3650"/>
                <a:gd name="T25" fmla="*/ 59 h 648"/>
                <a:gd name="T26" fmla="*/ 3263 w 3650"/>
                <a:gd name="T27" fmla="*/ 69 h 648"/>
                <a:gd name="T28" fmla="*/ 3288 w 3650"/>
                <a:gd name="T29" fmla="*/ 81 h 648"/>
                <a:gd name="T30" fmla="*/ 3312 w 3650"/>
                <a:gd name="T31" fmla="*/ 94 h 648"/>
                <a:gd name="T32" fmla="*/ 3336 w 3650"/>
                <a:gd name="T33" fmla="*/ 107 h 648"/>
                <a:gd name="T34" fmla="*/ 3359 w 3650"/>
                <a:gd name="T35" fmla="*/ 121 h 648"/>
                <a:gd name="T36" fmla="*/ 3381 w 3650"/>
                <a:gd name="T37" fmla="*/ 135 h 648"/>
                <a:gd name="T38" fmla="*/ 3405 w 3650"/>
                <a:gd name="T39" fmla="*/ 151 h 648"/>
                <a:gd name="T40" fmla="*/ 3425 w 3650"/>
                <a:gd name="T41" fmla="*/ 166 h 648"/>
                <a:gd name="T42" fmla="*/ 3447 w 3650"/>
                <a:gd name="T43" fmla="*/ 183 h 648"/>
                <a:gd name="T44" fmla="*/ 3467 w 3650"/>
                <a:gd name="T45" fmla="*/ 202 h 648"/>
                <a:gd name="T46" fmla="*/ 3488 w 3650"/>
                <a:gd name="T47" fmla="*/ 220 h 648"/>
                <a:gd name="T48" fmla="*/ 3507 w 3650"/>
                <a:gd name="T49" fmla="*/ 238 h 648"/>
                <a:gd name="T50" fmla="*/ 3525 w 3650"/>
                <a:gd name="T51" fmla="*/ 257 h 648"/>
                <a:gd name="T52" fmla="*/ 3544 w 3650"/>
                <a:gd name="T53" fmla="*/ 278 h 648"/>
                <a:gd name="T54" fmla="*/ 3560 w 3650"/>
                <a:gd name="T55" fmla="*/ 299 h 648"/>
                <a:gd name="T56" fmla="*/ 3577 w 3650"/>
                <a:gd name="T57" fmla="*/ 320 h 648"/>
                <a:gd name="T58" fmla="*/ 3593 w 3650"/>
                <a:gd name="T59" fmla="*/ 342 h 648"/>
                <a:gd name="T60" fmla="*/ 3609 w 3650"/>
                <a:gd name="T61" fmla="*/ 364 h 648"/>
                <a:gd name="T62" fmla="*/ 3623 w 3650"/>
                <a:gd name="T63" fmla="*/ 387 h 648"/>
                <a:gd name="T64" fmla="*/ 3637 w 3650"/>
                <a:gd name="T65" fmla="*/ 411 h 648"/>
                <a:gd name="T66" fmla="*/ 3650 w 3650"/>
                <a:gd name="T67" fmla="*/ 434 h 648"/>
                <a:gd name="T68" fmla="*/ 3468 w 3650"/>
                <a:gd name="T69" fmla="*/ 612 h 648"/>
                <a:gd name="T70" fmla="*/ 0 w 3650"/>
                <a:gd name="T71" fmla="*/ 648 h 648"/>
                <a:gd name="T72" fmla="*/ 1004 w 3650"/>
                <a:gd name="T7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50" h="648">
                  <a:moveTo>
                    <a:pt x="1004" y="0"/>
                  </a:moveTo>
                  <a:lnTo>
                    <a:pt x="2937" y="0"/>
                  </a:lnTo>
                  <a:lnTo>
                    <a:pt x="2966" y="0"/>
                  </a:lnTo>
                  <a:lnTo>
                    <a:pt x="2994" y="3"/>
                  </a:lnTo>
                  <a:lnTo>
                    <a:pt x="3023" y="5"/>
                  </a:lnTo>
                  <a:lnTo>
                    <a:pt x="3051" y="8"/>
                  </a:lnTo>
                  <a:lnTo>
                    <a:pt x="3079" y="13"/>
                  </a:lnTo>
                  <a:lnTo>
                    <a:pt x="3106" y="18"/>
                  </a:lnTo>
                  <a:lnTo>
                    <a:pt x="3133" y="25"/>
                  </a:lnTo>
                  <a:lnTo>
                    <a:pt x="3160" y="31"/>
                  </a:lnTo>
                  <a:lnTo>
                    <a:pt x="3186" y="40"/>
                  </a:lnTo>
                  <a:lnTo>
                    <a:pt x="3212" y="50"/>
                  </a:lnTo>
                  <a:lnTo>
                    <a:pt x="3238" y="59"/>
                  </a:lnTo>
                  <a:lnTo>
                    <a:pt x="3263" y="69"/>
                  </a:lnTo>
                  <a:lnTo>
                    <a:pt x="3288" y="81"/>
                  </a:lnTo>
                  <a:lnTo>
                    <a:pt x="3312" y="94"/>
                  </a:lnTo>
                  <a:lnTo>
                    <a:pt x="3336" y="107"/>
                  </a:lnTo>
                  <a:lnTo>
                    <a:pt x="3359" y="121"/>
                  </a:lnTo>
                  <a:lnTo>
                    <a:pt x="3381" y="135"/>
                  </a:lnTo>
                  <a:lnTo>
                    <a:pt x="3405" y="151"/>
                  </a:lnTo>
                  <a:lnTo>
                    <a:pt x="3425" y="166"/>
                  </a:lnTo>
                  <a:lnTo>
                    <a:pt x="3447" y="183"/>
                  </a:lnTo>
                  <a:lnTo>
                    <a:pt x="3467" y="202"/>
                  </a:lnTo>
                  <a:lnTo>
                    <a:pt x="3488" y="220"/>
                  </a:lnTo>
                  <a:lnTo>
                    <a:pt x="3507" y="238"/>
                  </a:lnTo>
                  <a:lnTo>
                    <a:pt x="3525" y="257"/>
                  </a:lnTo>
                  <a:lnTo>
                    <a:pt x="3544" y="278"/>
                  </a:lnTo>
                  <a:lnTo>
                    <a:pt x="3560" y="299"/>
                  </a:lnTo>
                  <a:lnTo>
                    <a:pt x="3577" y="320"/>
                  </a:lnTo>
                  <a:lnTo>
                    <a:pt x="3593" y="342"/>
                  </a:lnTo>
                  <a:lnTo>
                    <a:pt x="3609" y="364"/>
                  </a:lnTo>
                  <a:lnTo>
                    <a:pt x="3623" y="387"/>
                  </a:lnTo>
                  <a:lnTo>
                    <a:pt x="3637" y="411"/>
                  </a:lnTo>
                  <a:lnTo>
                    <a:pt x="3650" y="434"/>
                  </a:lnTo>
                  <a:lnTo>
                    <a:pt x="3468" y="612"/>
                  </a:lnTo>
                  <a:lnTo>
                    <a:pt x="0" y="648"/>
                  </a:lnTo>
                  <a:lnTo>
                    <a:pt x="100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68000"/>
                  </a:schemeClr>
                </a:gs>
                <a:gs pos="83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1"/>
            <p:cNvSpPr>
              <a:spLocks/>
            </p:cNvSpPr>
            <p:nvPr/>
          </p:nvSpPr>
          <p:spPr bwMode="auto">
            <a:xfrm>
              <a:off x="4800600" y="463122"/>
              <a:ext cx="237722" cy="1271657"/>
            </a:xfrm>
            <a:custGeom>
              <a:avLst/>
              <a:gdLst>
                <a:gd name="T0" fmla="*/ 0 w 687"/>
                <a:gd name="T1" fmla="*/ 2550 h 3674"/>
                <a:gd name="T2" fmla="*/ 0 w 687"/>
                <a:gd name="T3" fmla="*/ 565 h 3674"/>
                <a:gd name="T4" fmla="*/ 1 w 687"/>
                <a:gd name="T5" fmla="*/ 524 h 3674"/>
                <a:gd name="T6" fmla="*/ 4 w 687"/>
                <a:gd name="T7" fmla="*/ 483 h 3674"/>
                <a:gd name="T8" fmla="*/ 9 w 687"/>
                <a:gd name="T9" fmla="*/ 445 h 3674"/>
                <a:gd name="T10" fmla="*/ 17 w 687"/>
                <a:gd name="T11" fmla="*/ 404 h 3674"/>
                <a:gd name="T12" fmla="*/ 26 w 687"/>
                <a:gd name="T13" fmla="*/ 367 h 3674"/>
                <a:gd name="T14" fmla="*/ 36 w 687"/>
                <a:gd name="T15" fmla="*/ 329 h 3674"/>
                <a:gd name="T16" fmla="*/ 48 w 687"/>
                <a:gd name="T17" fmla="*/ 291 h 3674"/>
                <a:gd name="T18" fmla="*/ 62 w 687"/>
                <a:gd name="T19" fmla="*/ 255 h 3674"/>
                <a:gd name="T20" fmla="*/ 79 w 687"/>
                <a:gd name="T21" fmla="*/ 220 h 3674"/>
                <a:gd name="T22" fmla="*/ 96 w 687"/>
                <a:gd name="T23" fmla="*/ 185 h 3674"/>
                <a:gd name="T24" fmla="*/ 115 w 687"/>
                <a:gd name="T25" fmla="*/ 151 h 3674"/>
                <a:gd name="T26" fmla="*/ 136 w 687"/>
                <a:gd name="T27" fmla="*/ 118 h 3674"/>
                <a:gd name="T28" fmla="*/ 158 w 687"/>
                <a:gd name="T29" fmla="*/ 87 h 3674"/>
                <a:gd name="T30" fmla="*/ 182 w 687"/>
                <a:gd name="T31" fmla="*/ 57 h 3674"/>
                <a:gd name="T32" fmla="*/ 208 w 687"/>
                <a:gd name="T33" fmla="*/ 28 h 3674"/>
                <a:gd name="T34" fmla="*/ 234 w 687"/>
                <a:gd name="T35" fmla="*/ 0 h 3674"/>
                <a:gd name="T36" fmla="*/ 615 w 687"/>
                <a:gd name="T37" fmla="*/ 373 h 3674"/>
                <a:gd name="T38" fmla="*/ 687 w 687"/>
                <a:gd name="T39" fmla="*/ 3674 h 3674"/>
                <a:gd name="T40" fmla="*/ 0 w 687"/>
                <a:gd name="T41" fmla="*/ 2550 h 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7" h="3674">
                  <a:moveTo>
                    <a:pt x="0" y="2550"/>
                  </a:moveTo>
                  <a:lnTo>
                    <a:pt x="0" y="565"/>
                  </a:lnTo>
                  <a:lnTo>
                    <a:pt x="1" y="524"/>
                  </a:lnTo>
                  <a:lnTo>
                    <a:pt x="4" y="483"/>
                  </a:lnTo>
                  <a:lnTo>
                    <a:pt x="9" y="445"/>
                  </a:lnTo>
                  <a:lnTo>
                    <a:pt x="17" y="404"/>
                  </a:lnTo>
                  <a:lnTo>
                    <a:pt x="26" y="367"/>
                  </a:lnTo>
                  <a:lnTo>
                    <a:pt x="36" y="329"/>
                  </a:lnTo>
                  <a:lnTo>
                    <a:pt x="48" y="291"/>
                  </a:lnTo>
                  <a:lnTo>
                    <a:pt x="62" y="255"/>
                  </a:lnTo>
                  <a:lnTo>
                    <a:pt x="79" y="220"/>
                  </a:lnTo>
                  <a:lnTo>
                    <a:pt x="96" y="185"/>
                  </a:lnTo>
                  <a:lnTo>
                    <a:pt x="115" y="151"/>
                  </a:lnTo>
                  <a:lnTo>
                    <a:pt x="136" y="118"/>
                  </a:lnTo>
                  <a:lnTo>
                    <a:pt x="158" y="87"/>
                  </a:lnTo>
                  <a:lnTo>
                    <a:pt x="182" y="57"/>
                  </a:lnTo>
                  <a:lnTo>
                    <a:pt x="208" y="28"/>
                  </a:lnTo>
                  <a:lnTo>
                    <a:pt x="234" y="0"/>
                  </a:lnTo>
                  <a:lnTo>
                    <a:pt x="615" y="373"/>
                  </a:lnTo>
                  <a:lnTo>
                    <a:pt x="687" y="3674"/>
                  </a:lnTo>
                  <a:lnTo>
                    <a:pt x="0" y="25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68000"/>
                  </a:schemeClr>
                </a:gs>
                <a:gs pos="83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2"/>
            <p:cNvSpPr>
              <a:spLocks/>
            </p:cNvSpPr>
            <p:nvPr/>
          </p:nvSpPr>
          <p:spPr bwMode="auto">
            <a:xfrm>
              <a:off x="4837971" y="417446"/>
              <a:ext cx="3861685" cy="5781109"/>
            </a:xfrm>
            <a:custGeom>
              <a:avLst/>
              <a:gdLst>
                <a:gd name="T0" fmla="*/ 10499 w 11159"/>
                <a:gd name="T1" fmla="*/ 1 h 16707"/>
                <a:gd name="T2" fmla="*/ 10603 w 11159"/>
                <a:gd name="T3" fmla="*/ 14 h 16707"/>
                <a:gd name="T4" fmla="*/ 10702 w 11159"/>
                <a:gd name="T5" fmla="*/ 43 h 16707"/>
                <a:gd name="T6" fmla="*/ 10794 w 11159"/>
                <a:gd name="T7" fmla="*/ 84 h 16707"/>
                <a:gd name="T8" fmla="*/ 10879 w 11159"/>
                <a:gd name="T9" fmla="*/ 139 h 16707"/>
                <a:gd name="T10" fmla="*/ 10954 w 11159"/>
                <a:gd name="T11" fmla="*/ 205 h 16707"/>
                <a:gd name="T12" fmla="*/ 11020 w 11159"/>
                <a:gd name="T13" fmla="*/ 280 h 16707"/>
                <a:gd name="T14" fmla="*/ 11075 w 11159"/>
                <a:gd name="T15" fmla="*/ 365 h 16707"/>
                <a:gd name="T16" fmla="*/ 11116 w 11159"/>
                <a:gd name="T17" fmla="*/ 457 h 16707"/>
                <a:gd name="T18" fmla="*/ 11145 w 11159"/>
                <a:gd name="T19" fmla="*/ 557 h 16707"/>
                <a:gd name="T20" fmla="*/ 11158 w 11159"/>
                <a:gd name="T21" fmla="*/ 661 h 16707"/>
                <a:gd name="T22" fmla="*/ 11158 w 11159"/>
                <a:gd name="T23" fmla="*/ 16046 h 16707"/>
                <a:gd name="T24" fmla="*/ 11145 w 11159"/>
                <a:gd name="T25" fmla="*/ 16150 h 16707"/>
                <a:gd name="T26" fmla="*/ 11116 w 11159"/>
                <a:gd name="T27" fmla="*/ 16249 h 16707"/>
                <a:gd name="T28" fmla="*/ 11075 w 11159"/>
                <a:gd name="T29" fmla="*/ 16342 h 16707"/>
                <a:gd name="T30" fmla="*/ 11020 w 11159"/>
                <a:gd name="T31" fmla="*/ 16427 h 16707"/>
                <a:gd name="T32" fmla="*/ 10954 w 11159"/>
                <a:gd name="T33" fmla="*/ 16502 h 16707"/>
                <a:gd name="T34" fmla="*/ 10879 w 11159"/>
                <a:gd name="T35" fmla="*/ 16568 h 16707"/>
                <a:gd name="T36" fmla="*/ 10794 w 11159"/>
                <a:gd name="T37" fmla="*/ 16623 h 16707"/>
                <a:gd name="T38" fmla="*/ 10702 w 11159"/>
                <a:gd name="T39" fmla="*/ 16665 h 16707"/>
                <a:gd name="T40" fmla="*/ 10603 w 11159"/>
                <a:gd name="T41" fmla="*/ 16693 h 16707"/>
                <a:gd name="T42" fmla="*/ 10499 w 11159"/>
                <a:gd name="T43" fmla="*/ 16706 h 16707"/>
                <a:gd name="T44" fmla="*/ 661 w 11159"/>
                <a:gd name="T45" fmla="*/ 16706 h 16707"/>
                <a:gd name="T46" fmla="*/ 557 w 11159"/>
                <a:gd name="T47" fmla="*/ 16693 h 16707"/>
                <a:gd name="T48" fmla="*/ 457 w 11159"/>
                <a:gd name="T49" fmla="*/ 16665 h 16707"/>
                <a:gd name="T50" fmla="*/ 364 w 11159"/>
                <a:gd name="T51" fmla="*/ 16623 h 16707"/>
                <a:gd name="T52" fmla="*/ 280 w 11159"/>
                <a:gd name="T53" fmla="*/ 16568 h 16707"/>
                <a:gd name="T54" fmla="*/ 205 w 11159"/>
                <a:gd name="T55" fmla="*/ 16502 h 16707"/>
                <a:gd name="T56" fmla="*/ 138 w 11159"/>
                <a:gd name="T57" fmla="*/ 16427 h 16707"/>
                <a:gd name="T58" fmla="*/ 84 w 11159"/>
                <a:gd name="T59" fmla="*/ 16342 h 16707"/>
                <a:gd name="T60" fmla="*/ 42 w 11159"/>
                <a:gd name="T61" fmla="*/ 16249 h 16707"/>
                <a:gd name="T62" fmla="*/ 14 w 11159"/>
                <a:gd name="T63" fmla="*/ 16150 h 16707"/>
                <a:gd name="T64" fmla="*/ 1 w 11159"/>
                <a:gd name="T65" fmla="*/ 16046 h 16707"/>
                <a:gd name="T66" fmla="*/ 1 w 11159"/>
                <a:gd name="T67" fmla="*/ 661 h 16707"/>
                <a:gd name="T68" fmla="*/ 14 w 11159"/>
                <a:gd name="T69" fmla="*/ 557 h 16707"/>
                <a:gd name="T70" fmla="*/ 42 w 11159"/>
                <a:gd name="T71" fmla="*/ 457 h 16707"/>
                <a:gd name="T72" fmla="*/ 84 w 11159"/>
                <a:gd name="T73" fmla="*/ 365 h 16707"/>
                <a:gd name="T74" fmla="*/ 138 w 11159"/>
                <a:gd name="T75" fmla="*/ 280 h 16707"/>
                <a:gd name="T76" fmla="*/ 205 w 11159"/>
                <a:gd name="T77" fmla="*/ 205 h 16707"/>
                <a:gd name="T78" fmla="*/ 280 w 11159"/>
                <a:gd name="T79" fmla="*/ 139 h 16707"/>
                <a:gd name="T80" fmla="*/ 364 w 11159"/>
                <a:gd name="T81" fmla="*/ 84 h 16707"/>
                <a:gd name="T82" fmla="*/ 457 w 11159"/>
                <a:gd name="T83" fmla="*/ 43 h 16707"/>
                <a:gd name="T84" fmla="*/ 557 w 11159"/>
                <a:gd name="T85" fmla="*/ 14 h 16707"/>
                <a:gd name="T86" fmla="*/ 661 w 11159"/>
                <a:gd name="T87" fmla="*/ 1 h 16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59" h="16707">
                  <a:moveTo>
                    <a:pt x="696" y="0"/>
                  </a:moveTo>
                  <a:lnTo>
                    <a:pt x="10463" y="0"/>
                  </a:lnTo>
                  <a:lnTo>
                    <a:pt x="10499" y="1"/>
                  </a:lnTo>
                  <a:lnTo>
                    <a:pt x="10534" y="4"/>
                  </a:lnTo>
                  <a:lnTo>
                    <a:pt x="10568" y="9"/>
                  </a:lnTo>
                  <a:lnTo>
                    <a:pt x="10603" y="14"/>
                  </a:lnTo>
                  <a:lnTo>
                    <a:pt x="10637" y="22"/>
                  </a:lnTo>
                  <a:lnTo>
                    <a:pt x="10670" y="32"/>
                  </a:lnTo>
                  <a:lnTo>
                    <a:pt x="10702" y="43"/>
                  </a:lnTo>
                  <a:lnTo>
                    <a:pt x="10733" y="56"/>
                  </a:lnTo>
                  <a:lnTo>
                    <a:pt x="10764" y="69"/>
                  </a:lnTo>
                  <a:lnTo>
                    <a:pt x="10794" y="84"/>
                  </a:lnTo>
                  <a:lnTo>
                    <a:pt x="10823" y="101"/>
                  </a:lnTo>
                  <a:lnTo>
                    <a:pt x="10851" y="119"/>
                  </a:lnTo>
                  <a:lnTo>
                    <a:pt x="10879" y="139"/>
                  </a:lnTo>
                  <a:lnTo>
                    <a:pt x="10905" y="160"/>
                  </a:lnTo>
                  <a:lnTo>
                    <a:pt x="10931" y="182"/>
                  </a:lnTo>
                  <a:lnTo>
                    <a:pt x="10954" y="205"/>
                  </a:lnTo>
                  <a:lnTo>
                    <a:pt x="10977" y="228"/>
                  </a:lnTo>
                  <a:lnTo>
                    <a:pt x="10999" y="254"/>
                  </a:lnTo>
                  <a:lnTo>
                    <a:pt x="11020" y="280"/>
                  </a:lnTo>
                  <a:lnTo>
                    <a:pt x="11040" y="308"/>
                  </a:lnTo>
                  <a:lnTo>
                    <a:pt x="11058" y="336"/>
                  </a:lnTo>
                  <a:lnTo>
                    <a:pt x="11075" y="365"/>
                  </a:lnTo>
                  <a:lnTo>
                    <a:pt x="11090" y="395"/>
                  </a:lnTo>
                  <a:lnTo>
                    <a:pt x="11105" y="426"/>
                  </a:lnTo>
                  <a:lnTo>
                    <a:pt x="11116" y="457"/>
                  </a:lnTo>
                  <a:lnTo>
                    <a:pt x="11128" y="489"/>
                  </a:lnTo>
                  <a:lnTo>
                    <a:pt x="11137" y="523"/>
                  </a:lnTo>
                  <a:lnTo>
                    <a:pt x="11145" y="557"/>
                  </a:lnTo>
                  <a:lnTo>
                    <a:pt x="11151" y="591"/>
                  </a:lnTo>
                  <a:lnTo>
                    <a:pt x="11155" y="626"/>
                  </a:lnTo>
                  <a:lnTo>
                    <a:pt x="11158" y="661"/>
                  </a:lnTo>
                  <a:lnTo>
                    <a:pt x="11159" y="696"/>
                  </a:lnTo>
                  <a:lnTo>
                    <a:pt x="11159" y="16011"/>
                  </a:lnTo>
                  <a:lnTo>
                    <a:pt x="11158" y="16046"/>
                  </a:lnTo>
                  <a:lnTo>
                    <a:pt x="11155" y="16081"/>
                  </a:lnTo>
                  <a:lnTo>
                    <a:pt x="11151" y="16116"/>
                  </a:lnTo>
                  <a:lnTo>
                    <a:pt x="11145" y="16150"/>
                  </a:lnTo>
                  <a:lnTo>
                    <a:pt x="11137" y="16184"/>
                  </a:lnTo>
                  <a:lnTo>
                    <a:pt x="11128" y="16218"/>
                  </a:lnTo>
                  <a:lnTo>
                    <a:pt x="11116" y="16249"/>
                  </a:lnTo>
                  <a:lnTo>
                    <a:pt x="11105" y="16281"/>
                  </a:lnTo>
                  <a:lnTo>
                    <a:pt x="11090" y="16313"/>
                  </a:lnTo>
                  <a:lnTo>
                    <a:pt x="11075" y="16342"/>
                  </a:lnTo>
                  <a:lnTo>
                    <a:pt x="11058" y="16371"/>
                  </a:lnTo>
                  <a:lnTo>
                    <a:pt x="11040" y="16400"/>
                  </a:lnTo>
                  <a:lnTo>
                    <a:pt x="11020" y="16427"/>
                  </a:lnTo>
                  <a:lnTo>
                    <a:pt x="10999" y="16453"/>
                  </a:lnTo>
                  <a:lnTo>
                    <a:pt x="10977" y="16479"/>
                  </a:lnTo>
                  <a:lnTo>
                    <a:pt x="10954" y="16502"/>
                  </a:lnTo>
                  <a:lnTo>
                    <a:pt x="10931" y="16526"/>
                  </a:lnTo>
                  <a:lnTo>
                    <a:pt x="10905" y="16548"/>
                  </a:lnTo>
                  <a:lnTo>
                    <a:pt x="10879" y="16568"/>
                  </a:lnTo>
                  <a:lnTo>
                    <a:pt x="10851" y="16588"/>
                  </a:lnTo>
                  <a:lnTo>
                    <a:pt x="10823" y="16606"/>
                  </a:lnTo>
                  <a:lnTo>
                    <a:pt x="10794" y="16623"/>
                  </a:lnTo>
                  <a:lnTo>
                    <a:pt x="10764" y="16639"/>
                  </a:lnTo>
                  <a:lnTo>
                    <a:pt x="10733" y="16652"/>
                  </a:lnTo>
                  <a:lnTo>
                    <a:pt x="10702" y="16665"/>
                  </a:lnTo>
                  <a:lnTo>
                    <a:pt x="10670" y="16675"/>
                  </a:lnTo>
                  <a:lnTo>
                    <a:pt x="10637" y="16685"/>
                  </a:lnTo>
                  <a:lnTo>
                    <a:pt x="10603" y="16693"/>
                  </a:lnTo>
                  <a:lnTo>
                    <a:pt x="10568" y="16698"/>
                  </a:lnTo>
                  <a:lnTo>
                    <a:pt x="10534" y="16704"/>
                  </a:lnTo>
                  <a:lnTo>
                    <a:pt x="10499" y="16706"/>
                  </a:lnTo>
                  <a:lnTo>
                    <a:pt x="10463" y="16707"/>
                  </a:lnTo>
                  <a:lnTo>
                    <a:pt x="696" y="16707"/>
                  </a:lnTo>
                  <a:lnTo>
                    <a:pt x="661" y="16706"/>
                  </a:lnTo>
                  <a:lnTo>
                    <a:pt x="626" y="16704"/>
                  </a:lnTo>
                  <a:lnTo>
                    <a:pt x="590" y="16698"/>
                  </a:lnTo>
                  <a:lnTo>
                    <a:pt x="557" y="16693"/>
                  </a:lnTo>
                  <a:lnTo>
                    <a:pt x="523" y="16685"/>
                  </a:lnTo>
                  <a:lnTo>
                    <a:pt x="489" y="16675"/>
                  </a:lnTo>
                  <a:lnTo>
                    <a:pt x="457" y="16665"/>
                  </a:lnTo>
                  <a:lnTo>
                    <a:pt x="426" y="16652"/>
                  </a:lnTo>
                  <a:lnTo>
                    <a:pt x="394" y="16639"/>
                  </a:lnTo>
                  <a:lnTo>
                    <a:pt x="364" y="16623"/>
                  </a:lnTo>
                  <a:lnTo>
                    <a:pt x="336" y="16606"/>
                  </a:lnTo>
                  <a:lnTo>
                    <a:pt x="307" y="16588"/>
                  </a:lnTo>
                  <a:lnTo>
                    <a:pt x="280" y="16568"/>
                  </a:lnTo>
                  <a:lnTo>
                    <a:pt x="254" y="16548"/>
                  </a:lnTo>
                  <a:lnTo>
                    <a:pt x="228" y="16526"/>
                  </a:lnTo>
                  <a:lnTo>
                    <a:pt x="205" y="16502"/>
                  </a:lnTo>
                  <a:lnTo>
                    <a:pt x="181" y="16479"/>
                  </a:lnTo>
                  <a:lnTo>
                    <a:pt x="159" y="16453"/>
                  </a:lnTo>
                  <a:lnTo>
                    <a:pt x="138" y="16427"/>
                  </a:lnTo>
                  <a:lnTo>
                    <a:pt x="119" y="16400"/>
                  </a:lnTo>
                  <a:lnTo>
                    <a:pt x="101" y="16371"/>
                  </a:lnTo>
                  <a:lnTo>
                    <a:pt x="84" y="16342"/>
                  </a:lnTo>
                  <a:lnTo>
                    <a:pt x="68" y="16313"/>
                  </a:lnTo>
                  <a:lnTo>
                    <a:pt x="55" y="16281"/>
                  </a:lnTo>
                  <a:lnTo>
                    <a:pt x="42" y="16249"/>
                  </a:lnTo>
                  <a:lnTo>
                    <a:pt x="32" y="16218"/>
                  </a:lnTo>
                  <a:lnTo>
                    <a:pt x="22" y="16184"/>
                  </a:lnTo>
                  <a:lnTo>
                    <a:pt x="14" y="16150"/>
                  </a:lnTo>
                  <a:lnTo>
                    <a:pt x="9" y="16116"/>
                  </a:lnTo>
                  <a:lnTo>
                    <a:pt x="3" y="16081"/>
                  </a:lnTo>
                  <a:lnTo>
                    <a:pt x="1" y="16046"/>
                  </a:lnTo>
                  <a:lnTo>
                    <a:pt x="0" y="16011"/>
                  </a:lnTo>
                  <a:lnTo>
                    <a:pt x="0" y="696"/>
                  </a:lnTo>
                  <a:lnTo>
                    <a:pt x="1" y="661"/>
                  </a:lnTo>
                  <a:lnTo>
                    <a:pt x="3" y="626"/>
                  </a:lnTo>
                  <a:lnTo>
                    <a:pt x="9" y="591"/>
                  </a:lnTo>
                  <a:lnTo>
                    <a:pt x="14" y="557"/>
                  </a:lnTo>
                  <a:lnTo>
                    <a:pt x="22" y="523"/>
                  </a:lnTo>
                  <a:lnTo>
                    <a:pt x="32" y="489"/>
                  </a:lnTo>
                  <a:lnTo>
                    <a:pt x="42" y="457"/>
                  </a:lnTo>
                  <a:lnTo>
                    <a:pt x="55" y="426"/>
                  </a:lnTo>
                  <a:lnTo>
                    <a:pt x="68" y="395"/>
                  </a:lnTo>
                  <a:lnTo>
                    <a:pt x="84" y="365"/>
                  </a:lnTo>
                  <a:lnTo>
                    <a:pt x="101" y="336"/>
                  </a:lnTo>
                  <a:lnTo>
                    <a:pt x="119" y="308"/>
                  </a:lnTo>
                  <a:lnTo>
                    <a:pt x="138" y="280"/>
                  </a:lnTo>
                  <a:lnTo>
                    <a:pt x="159" y="254"/>
                  </a:lnTo>
                  <a:lnTo>
                    <a:pt x="181" y="228"/>
                  </a:lnTo>
                  <a:lnTo>
                    <a:pt x="205" y="205"/>
                  </a:lnTo>
                  <a:lnTo>
                    <a:pt x="228" y="182"/>
                  </a:lnTo>
                  <a:lnTo>
                    <a:pt x="254" y="160"/>
                  </a:lnTo>
                  <a:lnTo>
                    <a:pt x="280" y="139"/>
                  </a:lnTo>
                  <a:lnTo>
                    <a:pt x="307" y="119"/>
                  </a:lnTo>
                  <a:lnTo>
                    <a:pt x="336" y="101"/>
                  </a:lnTo>
                  <a:lnTo>
                    <a:pt x="364" y="84"/>
                  </a:lnTo>
                  <a:lnTo>
                    <a:pt x="394" y="69"/>
                  </a:lnTo>
                  <a:lnTo>
                    <a:pt x="426" y="56"/>
                  </a:lnTo>
                  <a:lnTo>
                    <a:pt x="457" y="43"/>
                  </a:lnTo>
                  <a:lnTo>
                    <a:pt x="489" y="32"/>
                  </a:lnTo>
                  <a:lnTo>
                    <a:pt x="523" y="22"/>
                  </a:lnTo>
                  <a:lnTo>
                    <a:pt x="557" y="14"/>
                  </a:lnTo>
                  <a:lnTo>
                    <a:pt x="590" y="9"/>
                  </a:lnTo>
                  <a:lnTo>
                    <a:pt x="626" y="4"/>
                  </a:lnTo>
                  <a:lnTo>
                    <a:pt x="661" y="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Rectangle 44"/>
            <p:cNvSpPr>
              <a:spLocks noChangeArrowheads="1"/>
            </p:cNvSpPr>
            <p:nvPr/>
          </p:nvSpPr>
          <p:spPr bwMode="auto">
            <a:xfrm>
              <a:off x="5005103" y="958290"/>
              <a:ext cx="3554411" cy="47087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50"/>
            <p:cNvSpPr>
              <a:spLocks noChangeArrowheads="1"/>
            </p:cNvSpPr>
            <p:nvPr/>
          </p:nvSpPr>
          <p:spPr bwMode="auto">
            <a:xfrm>
              <a:off x="5003027" y="958290"/>
              <a:ext cx="3556487" cy="112113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6612810" y="5807196"/>
              <a:ext cx="302084" cy="302084"/>
              <a:chOff x="5940539" y="5094371"/>
              <a:chExt cx="371944" cy="371944"/>
            </a:xfrm>
          </p:grpSpPr>
          <p:sp>
            <p:nvSpPr>
              <p:cNvPr id="219" name="Freeform 33"/>
              <p:cNvSpPr>
                <a:spLocks/>
              </p:cNvSpPr>
              <p:nvPr/>
            </p:nvSpPr>
            <p:spPr bwMode="auto">
              <a:xfrm>
                <a:off x="5940539" y="5094371"/>
                <a:ext cx="371944" cy="371944"/>
              </a:xfrm>
              <a:custGeom>
                <a:avLst/>
                <a:gdLst>
                  <a:gd name="T0" fmla="*/ 904 w 1639"/>
                  <a:gd name="T1" fmla="*/ 5 h 1638"/>
                  <a:gd name="T2" fmla="*/ 1025 w 1639"/>
                  <a:gd name="T3" fmla="*/ 27 h 1638"/>
                  <a:gd name="T4" fmla="*/ 1139 w 1639"/>
                  <a:gd name="T5" fmla="*/ 64 h 1638"/>
                  <a:gd name="T6" fmla="*/ 1245 w 1639"/>
                  <a:gd name="T7" fmla="*/ 119 h 1638"/>
                  <a:gd name="T8" fmla="*/ 1342 w 1639"/>
                  <a:gd name="T9" fmla="*/ 187 h 1638"/>
                  <a:gd name="T10" fmla="*/ 1427 w 1639"/>
                  <a:gd name="T11" fmla="*/ 268 h 1638"/>
                  <a:gd name="T12" fmla="*/ 1500 w 1639"/>
                  <a:gd name="T13" fmla="*/ 362 h 1638"/>
                  <a:gd name="T14" fmla="*/ 1560 w 1639"/>
                  <a:gd name="T15" fmla="*/ 464 h 1638"/>
                  <a:gd name="T16" fmla="*/ 1603 w 1639"/>
                  <a:gd name="T17" fmla="*/ 576 h 1638"/>
                  <a:gd name="T18" fmla="*/ 1630 w 1639"/>
                  <a:gd name="T19" fmla="*/ 695 h 1638"/>
                  <a:gd name="T20" fmla="*/ 1639 w 1639"/>
                  <a:gd name="T21" fmla="*/ 820 h 1638"/>
                  <a:gd name="T22" fmla="*/ 1630 w 1639"/>
                  <a:gd name="T23" fmla="*/ 944 h 1638"/>
                  <a:gd name="T24" fmla="*/ 1603 w 1639"/>
                  <a:gd name="T25" fmla="*/ 1063 h 1638"/>
                  <a:gd name="T26" fmla="*/ 1560 w 1639"/>
                  <a:gd name="T27" fmla="*/ 1174 h 1638"/>
                  <a:gd name="T28" fmla="*/ 1500 w 1639"/>
                  <a:gd name="T29" fmla="*/ 1278 h 1638"/>
                  <a:gd name="T30" fmla="*/ 1427 w 1639"/>
                  <a:gd name="T31" fmla="*/ 1371 h 1638"/>
                  <a:gd name="T32" fmla="*/ 1342 w 1639"/>
                  <a:gd name="T33" fmla="*/ 1452 h 1638"/>
                  <a:gd name="T34" fmla="*/ 1245 w 1639"/>
                  <a:gd name="T35" fmla="*/ 1520 h 1638"/>
                  <a:gd name="T36" fmla="*/ 1139 w 1639"/>
                  <a:gd name="T37" fmla="*/ 1575 h 1638"/>
                  <a:gd name="T38" fmla="*/ 1025 w 1639"/>
                  <a:gd name="T39" fmla="*/ 1613 h 1638"/>
                  <a:gd name="T40" fmla="*/ 904 w 1639"/>
                  <a:gd name="T41" fmla="*/ 1635 h 1638"/>
                  <a:gd name="T42" fmla="*/ 778 w 1639"/>
                  <a:gd name="T43" fmla="*/ 1637 h 1638"/>
                  <a:gd name="T44" fmla="*/ 655 w 1639"/>
                  <a:gd name="T45" fmla="*/ 1623 h 1638"/>
                  <a:gd name="T46" fmla="*/ 539 w 1639"/>
                  <a:gd name="T47" fmla="*/ 1589 h 1638"/>
                  <a:gd name="T48" fmla="*/ 429 w 1639"/>
                  <a:gd name="T49" fmla="*/ 1540 h 1638"/>
                  <a:gd name="T50" fmla="*/ 330 w 1639"/>
                  <a:gd name="T51" fmla="*/ 1477 h 1638"/>
                  <a:gd name="T52" fmla="*/ 241 w 1639"/>
                  <a:gd name="T53" fmla="*/ 1399 h 1638"/>
                  <a:gd name="T54" fmla="*/ 163 w 1639"/>
                  <a:gd name="T55" fmla="*/ 1310 h 1638"/>
                  <a:gd name="T56" fmla="*/ 100 w 1639"/>
                  <a:gd name="T57" fmla="*/ 1210 h 1638"/>
                  <a:gd name="T58" fmla="*/ 51 w 1639"/>
                  <a:gd name="T59" fmla="*/ 1102 h 1638"/>
                  <a:gd name="T60" fmla="*/ 17 w 1639"/>
                  <a:gd name="T61" fmla="*/ 985 h 1638"/>
                  <a:gd name="T62" fmla="*/ 1 w 1639"/>
                  <a:gd name="T63" fmla="*/ 862 h 1638"/>
                  <a:gd name="T64" fmla="*/ 5 w 1639"/>
                  <a:gd name="T65" fmla="*/ 736 h 1638"/>
                  <a:gd name="T66" fmla="*/ 27 w 1639"/>
                  <a:gd name="T67" fmla="*/ 615 h 1638"/>
                  <a:gd name="T68" fmla="*/ 65 w 1639"/>
                  <a:gd name="T69" fmla="*/ 501 h 1638"/>
                  <a:gd name="T70" fmla="*/ 119 w 1639"/>
                  <a:gd name="T71" fmla="*/ 395 h 1638"/>
                  <a:gd name="T72" fmla="*/ 187 w 1639"/>
                  <a:gd name="T73" fmla="*/ 299 h 1638"/>
                  <a:gd name="T74" fmla="*/ 270 w 1639"/>
                  <a:gd name="T75" fmla="*/ 213 h 1638"/>
                  <a:gd name="T76" fmla="*/ 362 w 1639"/>
                  <a:gd name="T77" fmla="*/ 141 h 1638"/>
                  <a:gd name="T78" fmla="*/ 465 w 1639"/>
                  <a:gd name="T79" fmla="*/ 81 h 1638"/>
                  <a:gd name="T80" fmla="*/ 576 w 1639"/>
                  <a:gd name="T81" fmla="*/ 37 h 1638"/>
                  <a:gd name="T82" fmla="*/ 695 w 1639"/>
                  <a:gd name="T83" fmla="*/ 9 h 1638"/>
                  <a:gd name="T84" fmla="*/ 820 w 1639"/>
                  <a:gd name="T85" fmla="*/ 0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4"/>
              <p:cNvSpPr>
                <a:spLocks/>
              </p:cNvSpPr>
              <p:nvPr/>
            </p:nvSpPr>
            <p:spPr bwMode="auto">
              <a:xfrm>
                <a:off x="5951439" y="5105271"/>
                <a:ext cx="351507" cy="351507"/>
              </a:xfrm>
              <a:custGeom>
                <a:avLst/>
                <a:gdLst>
                  <a:gd name="T0" fmla="*/ 853 w 1548"/>
                  <a:gd name="T1" fmla="*/ 4 h 1547"/>
                  <a:gd name="T2" fmla="*/ 967 w 1548"/>
                  <a:gd name="T3" fmla="*/ 25 h 1547"/>
                  <a:gd name="T4" fmla="*/ 1076 w 1548"/>
                  <a:gd name="T5" fmla="*/ 61 h 1547"/>
                  <a:gd name="T6" fmla="*/ 1176 w 1548"/>
                  <a:gd name="T7" fmla="*/ 112 h 1547"/>
                  <a:gd name="T8" fmla="*/ 1266 w 1548"/>
                  <a:gd name="T9" fmla="*/ 177 h 1547"/>
                  <a:gd name="T10" fmla="*/ 1347 w 1548"/>
                  <a:gd name="T11" fmla="*/ 254 h 1547"/>
                  <a:gd name="T12" fmla="*/ 1415 w 1548"/>
                  <a:gd name="T13" fmla="*/ 341 h 1547"/>
                  <a:gd name="T14" fmla="*/ 1471 w 1548"/>
                  <a:gd name="T15" fmla="*/ 439 h 1547"/>
                  <a:gd name="T16" fmla="*/ 1514 w 1548"/>
                  <a:gd name="T17" fmla="*/ 544 h 1547"/>
                  <a:gd name="T18" fmla="*/ 1539 w 1548"/>
                  <a:gd name="T19" fmla="*/ 655 h 1547"/>
                  <a:gd name="T20" fmla="*/ 1548 w 1548"/>
                  <a:gd name="T21" fmla="*/ 774 h 1547"/>
                  <a:gd name="T22" fmla="*/ 1539 w 1548"/>
                  <a:gd name="T23" fmla="*/ 891 h 1547"/>
                  <a:gd name="T24" fmla="*/ 1514 w 1548"/>
                  <a:gd name="T25" fmla="*/ 1003 h 1547"/>
                  <a:gd name="T26" fmla="*/ 1471 w 1548"/>
                  <a:gd name="T27" fmla="*/ 1109 h 1547"/>
                  <a:gd name="T28" fmla="*/ 1415 w 1548"/>
                  <a:gd name="T29" fmla="*/ 1206 h 1547"/>
                  <a:gd name="T30" fmla="*/ 1347 w 1548"/>
                  <a:gd name="T31" fmla="*/ 1294 h 1547"/>
                  <a:gd name="T32" fmla="*/ 1266 w 1548"/>
                  <a:gd name="T33" fmla="*/ 1370 h 1547"/>
                  <a:gd name="T34" fmla="*/ 1176 w 1548"/>
                  <a:gd name="T35" fmla="*/ 1435 h 1547"/>
                  <a:gd name="T36" fmla="*/ 1076 w 1548"/>
                  <a:gd name="T37" fmla="*/ 1486 h 1547"/>
                  <a:gd name="T38" fmla="*/ 967 w 1548"/>
                  <a:gd name="T39" fmla="*/ 1523 h 1547"/>
                  <a:gd name="T40" fmla="*/ 853 w 1548"/>
                  <a:gd name="T41" fmla="*/ 1543 h 1547"/>
                  <a:gd name="T42" fmla="*/ 735 w 1548"/>
                  <a:gd name="T43" fmla="*/ 1546 h 1547"/>
                  <a:gd name="T44" fmla="*/ 618 w 1548"/>
                  <a:gd name="T45" fmla="*/ 1531 h 1547"/>
                  <a:gd name="T46" fmla="*/ 509 w 1548"/>
                  <a:gd name="T47" fmla="*/ 1500 h 1547"/>
                  <a:gd name="T48" fmla="*/ 405 w 1548"/>
                  <a:gd name="T49" fmla="*/ 1453 h 1547"/>
                  <a:gd name="T50" fmla="*/ 311 w 1548"/>
                  <a:gd name="T51" fmla="*/ 1393 h 1547"/>
                  <a:gd name="T52" fmla="*/ 227 w 1548"/>
                  <a:gd name="T53" fmla="*/ 1320 h 1547"/>
                  <a:gd name="T54" fmla="*/ 154 w 1548"/>
                  <a:gd name="T55" fmla="*/ 1237 h 1547"/>
                  <a:gd name="T56" fmla="*/ 94 w 1548"/>
                  <a:gd name="T57" fmla="*/ 1142 h 1547"/>
                  <a:gd name="T58" fmla="*/ 48 w 1548"/>
                  <a:gd name="T59" fmla="*/ 1040 h 1547"/>
                  <a:gd name="T60" fmla="*/ 16 w 1548"/>
                  <a:gd name="T61" fmla="*/ 929 h 1547"/>
                  <a:gd name="T62" fmla="*/ 1 w 1548"/>
                  <a:gd name="T63" fmla="*/ 814 h 1547"/>
                  <a:gd name="T64" fmla="*/ 5 w 1548"/>
                  <a:gd name="T65" fmla="*/ 694 h 1547"/>
                  <a:gd name="T66" fmla="*/ 25 w 1548"/>
                  <a:gd name="T67" fmla="*/ 580 h 1547"/>
                  <a:gd name="T68" fmla="*/ 62 w 1548"/>
                  <a:gd name="T69" fmla="*/ 473 h 1547"/>
                  <a:gd name="T70" fmla="*/ 113 w 1548"/>
                  <a:gd name="T71" fmla="*/ 373 h 1547"/>
                  <a:gd name="T72" fmla="*/ 177 w 1548"/>
                  <a:gd name="T73" fmla="*/ 281 h 1547"/>
                  <a:gd name="T74" fmla="*/ 254 w 1548"/>
                  <a:gd name="T75" fmla="*/ 202 h 1547"/>
                  <a:gd name="T76" fmla="*/ 341 w 1548"/>
                  <a:gd name="T77" fmla="*/ 132 h 1547"/>
                  <a:gd name="T78" fmla="*/ 439 w 1548"/>
                  <a:gd name="T79" fmla="*/ 76 h 1547"/>
                  <a:gd name="T80" fmla="*/ 544 w 1548"/>
                  <a:gd name="T81" fmla="*/ 35 h 1547"/>
                  <a:gd name="T82" fmla="*/ 656 w 1548"/>
                  <a:gd name="T83" fmla="*/ 9 h 1547"/>
                  <a:gd name="T84" fmla="*/ 774 w 1548"/>
                  <a:gd name="T85" fmla="*/ 0 h 1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5"/>
              <p:cNvSpPr>
                <a:spLocks noEditPoints="1"/>
              </p:cNvSpPr>
              <p:nvPr/>
            </p:nvSpPr>
            <p:spPr bwMode="auto">
              <a:xfrm>
                <a:off x="6059071" y="5211540"/>
                <a:ext cx="137606" cy="137606"/>
              </a:xfrm>
              <a:custGeom>
                <a:avLst/>
                <a:gdLst>
                  <a:gd name="T0" fmla="*/ 470 w 608"/>
                  <a:gd name="T1" fmla="*/ 1 h 609"/>
                  <a:gd name="T2" fmla="*/ 514 w 608"/>
                  <a:gd name="T3" fmla="*/ 13 h 609"/>
                  <a:gd name="T4" fmla="*/ 552 w 608"/>
                  <a:gd name="T5" fmla="*/ 36 h 609"/>
                  <a:gd name="T6" fmla="*/ 563 w 608"/>
                  <a:gd name="T7" fmla="*/ 46 h 609"/>
                  <a:gd name="T8" fmla="*/ 589 w 608"/>
                  <a:gd name="T9" fmla="*/ 81 h 609"/>
                  <a:gd name="T10" fmla="*/ 604 w 608"/>
                  <a:gd name="T11" fmla="*/ 123 h 609"/>
                  <a:gd name="T12" fmla="*/ 608 w 608"/>
                  <a:gd name="T13" fmla="*/ 455 h 609"/>
                  <a:gd name="T14" fmla="*/ 601 w 608"/>
                  <a:gd name="T15" fmla="*/ 501 h 609"/>
                  <a:gd name="T16" fmla="*/ 581 w 608"/>
                  <a:gd name="T17" fmla="*/ 541 h 609"/>
                  <a:gd name="T18" fmla="*/ 552 w 608"/>
                  <a:gd name="T19" fmla="*/ 574 h 609"/>
                  <a:gd name="T20" fmla="*/ 514 w 608"/>
                  <a:gd name="T21" fmla="*/ 597 h 609"/>
                  <a:gd name="T22" fmla="*/ 470 w 608"/>
                  <a:gd name="T23" fmla="*/ 608 h 609"/>
                  <a:gd name="T24" fmla="*/ 138 w 608"/>
                  <a:gd name="T25" fmla="*/ 608 h 609"/>
                  <a:gd name="T26" fmla="*/ 93 w 608"/>
                  <a:gd name="T27" fmla="*/ 597 h 609"/>
                  <a:gd name="T28" fmla="*/ 55 w 608"/>
                  <a:gd name="T29" fmla="*/ 574 h 609"/>
                  <a:gd name="T30" fmla="*/ 35 w 608"/>
                  <a:gd name="T31" fmla="*/ 553 h 609"/>
                  <a:gd name="T32" fmla="*/ 11 w 608"/>
                  <a:gd name="T33" fmla="*/ 514 h 609"/>
                  <a:gd name="T34" fmla="*/ 0 w 608"/>
                  <a:gd name="T35" fmla="*/ 471 h 609"/>
                  <a:gd name="T36" fmla="*/ 0 w 608"/>
                  <a:gd name="T37" fmla="*/ 138 h 609"/>
                  <a:gd name="T38" fmla="*/ 11 w 608"/>
                  <a:gd name="T39" fmla="*/ 95 h 609"/>
                  <a:gd name="T40" fmla="*/ 35 w 608"/>
                  <a:gd name="T41" fmla="*/ 57 h 609"/>
                  <a:gd name="T42" fmla="*/ 67 w 608"/>
                  <a:gd name="T43" fmla="*/ 28 h 609"/>
                  <a:gd name="T44" fmla="*/ 107 w 608"/>
                  <a:gd name="T45" fmla="*/ 8 h 609"/>
                  <a:gd name="T46" fmla="*/ 152 w 608"/>
                  <a:gd name="T47" fmla="*/ 0 h 609"/>
                  <a:gd name="T48" fmla="*/ 143 w 608"/>
                  <a:gd name="T49" fmla="*/ 61 h 609"/>
                  <a:gd name="T50" fmla="*/ 116 w 608"/>
                  <a:gd name="T51" fmla="*/ 68 h 609"/>
                  <a:gd name="T52" fmla="*/ 93 w 608"/>
                  <a:gd name="T53" fmla="*/ 81 h 609"/>
                  <a:gd name="T54" fmla="*/ 75 w 608"/>
                  <a:gd name="T55" fmla="*/ 102 h 609"/>
                  <a:gd name="T56" fmla="*/ 62 w 608"/>
                  <a:gd name="T57" fmla="*/ 127 h 609"/>
                  <a:gd name="T58" fmla="*/ 58 w 608"/>
                  <a:gd name="T59" fmla="*/ 154 h 609"/>
                  <a:gd name="T60" fmla="*/ 60 w 608"/>
                  <a:gd name="T61" fmla="*/ 475 h 609"/>
                  <a:gd name="T62" fmla="*/ 69 w 608"/>
                  <a:gd name="T63" fmla="*/ 501 h 609"/>
                  <a:gd name="T64" fmla="*/ 86 w 608"/>
                  <a:gd name="T65" fmla="*/ 522 h 609"/>
                  <a:gd name="T66" fmla="*/ 108 w 608"/>
                  <a:gd name="T67" fmla="*/ 538 h 609"/>
                  <a:gd name="T68" fmla="*/ 134 w 608"/>
                  <a:gd name="T69" fmla="*/ 547 h 609"/>
                  <a:gd name="T70" fmla="*/ 454 w 608"/>
                  <a:gd name="T71" fmla="*/ 550 h 609"/>
                  <a:gd name="T72" fmla="*/ 482 w 608"/>
                  <a:gd name="T73" fmla="*/ 545 h 609"/>
                  <a:gd name="T74" fmla="*/ 507 w 608"/>
                  <a:gd name="T75" fmla="*/ 534 h 609"/>
                  <a:gd name="T76" fmla="*/ 527 w 608"/>
                  <a:gd name="T77" fmla="*/ 516 h 609"/>
                  <a:gd name="T78" fmla="*/ 541 w 608"/>
                  <a:gd name="T79" fmla="*/ 492 h 609"/>
                  <a:gd name="T80" fmla="*/ 548 w 608"/>
                  <a:gd name="T81" fmla="*/ 465 h 609"/>
                  <a:gd name="T82" fmla="*/ 548 w 608"/>
                  <a:gd name="T83" fmla="*/ 145 h 609"/>
                  <a:gd name="T84" fmla="*/ 541 w 608"/>
                  <a:gd name="T85" fmla="*/ 118 h 609"/>
                  <a:gd name="T86" fmla="*/ 527 w 608"/>
                  <a:gd name="T87" fmla="*/ 94 h 609"/>
                  <a:gd name="T88" fmla="*/ 514 w 608"/>
                  <a:gd name="T89" fmla="*/ 81 h 609"/>
                  <a:gd name="T90" fmla="*/ 491 w 608"/>
                  <a:gd name="T91" fmla="*/ 68 h 609"/>
                  <a:gd name="T92" fmla="*/ 464 w 608"/>
                  <a:gd name="T93" fmla="*/ 61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  <a:gs pos="0">
                    <a:schemeClr val="bg1">
                      <a:alpha val="97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42"/>
              <p:cNvSpPr>
                <a:spLocks/>
              </p:cNvSpPr>
              <p:nvPr/>
            </p:nvSpPr>
            <p:spPr bwMode="auto">
              <a:xfrm>
                <a:off x="5940539" y="5287836"/>
                <a:ext cx="371944" cy="178479"/>
              </a:xfrm>
              <a:custGeom>
                <a:avLst/>
                <a:gdLst>
                  <a:gd name="T0" fmla="*/ 1635 w 1638"/>
                  <a:gd name="T1" fmla="*/ 43 h 786"/>
                  <a:gd name="T2" fmla="*/ 1625 w 1638"/>
                  <a:gd name="T3" fmla="*/ 122 h 786"/>
                  <a:gd name="T4" fmla="*/ 1605 w 1638"/>
                  <a:gd name="T5" fmla="*/ 199 h 786"/>
                  <a:gd name="T6" fmla="*/ 1580 w 1638"/>
                  <a:gd name="T7" fmla="*/ 273 h 786"/>
                  <a:gd name="T8" fmla="*/ 1547 w 1638"/>
                  <a:gd name="T9" fmla="*/ 344 h 786"/>
                  <a:gd name="T10" fmla="*/ 1508 w 1638"/>
                  <a:gd name="T11" fmla="*/ 410 h 786"/>
                  <a:gd name="T12" fmla="*/ 1464 w 1638"/>
                  <a:gd name="T13" fmla="*/ 473 h 786"/>
                  <a:gd name="T14" fmla="*/ 1414 w 1638"/>
                  <a:gd name="T15" fmla="*/ 531 h 786"/>
                  <a:gd name="T16" fmla="*/ 1359 w 1638"/>
                  <a:gd name="T17" fmla="*/ 584 h 786"/>
                  <a:gd name="T18" fmla="*/ 1298 w 1638"/>
                  <a:gd name="T19" fmla="*/ 631 h 786"/>
                  <a:gd name="T20" fmla="*/ 1235 w 1638"/>
                  <a:gd name="T21" fmla="*/ 674 h 786"/>
                  <a:gd name="T22" fmla="*/ 1166 w 1638"/>
                  <a:gd name="T23" fmla="*/ 710 h 786"/>
                  <a:gd name="T24" fmla="*/ 1094 w 1638"/>
                  <a:gd name="T25" fmla="*/ 740 h 786"/>
                  <a:gd name="T26" fmla="*/ 1019 w 1638"/>
                  <a:gd name="T27" fmla="*/ 763 h 786"/>
                  <a:gd name="T28" fmla="*/ 940 w 1638"/>
                  <a:gd name="T29" fmla="*/ 777 h 786"/>
                  <a:gd name="T30" fmla="*/ 861 w 1638"/>
                  <a:gd name="T31" fmla="*/ 785 h 786"/>
                  <a:gd name="T32" fmla="*/ 778 w 1638"/>
                  <a:gd name="T33" fmla="*/ 785 h 786"/>
                  <a:gd name="T34" fmla="*/ 697 w 1638"/>
                  <a:gd name="T35" fmla="*/ 777 h 786"/>
                  <a:gd name="T36" fmla="*/ 619 w 1638"/>
                  <a:gd name="T37" fmla="*/ 763 h 786"/>
                  <a:gd name="T38" fmla="*/ 543 w 1638"/>
                  <a:gd name="T39" fmla="*/ 740 h 786"/>
                  <a:gd name="T40" fmla="*/ 472 w 1638"/>
                  <a:gd name="T41" fmla="*/ 710 h 786"/>
                  <a:gd name="T42" fmla="*/ 403 w 1638"/>
                  <a:gd name="T43" fmla="*/ 674 h 786"/>
                  <a:gd name="T44" fmla="*/ 338 w 1638"/>
                  <a:gd name="T45" fmla="*/ 631 h 786"/>
                  <a:gd name="T46" fmla="*/ 279 w 1638"/>
                  <a:gd name="T47" fmla="*/ 584 h 786"/>
                  <a:gd name="T48" fmla="*/ 223 w 1638"/>
                  <a:gd name="T49" fmla="*/ 530 h 786"/>
                  <a:gd name="T50" fmla="*/ 173 w 1638"/>
                  <a:gd name="T51" fmla="*/ 472 h 786"/>
                  <a:gd name="T52" fmla="*/ 128 w 1638"/>
                  <a:gd name="T53" fmla="*/ 409 h 786"/>
                  <a:gd name="T54" fmla="*/ 89 w 1638"/>
                  <a:gd name="T55" fmla="*/ 342 h 786"/>
                  <a:gd name="T56" fmla="*/ 58 w 1638"/>
                  <a:gd name="T57" fmla="*/ 271 h 786"/>
                  <a:gd name="T58" fmla="*/ 32 w 1638"/>
                  <a:gd name="T59" fmla="*/ 197 h 786"/>
                  <a:gd name="T60" fmla="*/ 14 w 1638"/>
                  <a:gd name="T61" fmla="*/ 120 h 786"/>
                  <a:gd name="T62" fmla="*/ 3 w 1638"/>
                  <a:gd name="T63" fmla="*/ 40 h 786"/>
                  <a:gd name="T64" fmla="*/ 48 w 1638"/>
                  <a:gd name="T65" fmla="*/ 6 h 786"/>
                  <a:gd name="T66" fmla="*/ 146 w 1638"/>
                  <a:gd name="T67" fmla="*/ 18 h 786"/>
                  <a:gd name="T68" fmla="*/ 246 w 1638"/>
                  <a:gd name="T69" fmla="*/ 28 h 786"/>
                  <a:gd name="T70" fmla="*/ 348 w 1638"/>
                  <a:gd name="T71" fmla="*/ 37 h 786"/>
                  <a:gd name="T72" fmla="*/ 452 w 1638"/>
                  <a:gd name="T73" fmla="*/ 44 h 786"/>
                  <a:gd name="T74" fmla="*/ 557 w 1638"/>
                  <a:gd name="T75" fmla="*/ 50 h 786"/>
                  <a:gd name="T76" fmla="*/ 664 w 1638"/>
                  <a:gd name="T77" fmla="*/ 53 h 786"/>
                  <a:gd name="T78" fmla="*/ 774 w 1638"/>
                  <a:gd name="T79" fmla="*/ 56 h 786"/>
                  <a:gd name="T80" fmla="*/ 882 w 1638"/>
                  <a:gd name="T81" fmla="*/ 56 h 786"/>
                  <a:gd name="T82" fmla="*/ 988 w 1638"/>
                  <a:gd name="T83" fmla="*/ 53 h 786"/>
                  <a:gd name="T84" fmla="*/ 1093 w 1638"/>
                  <a:gd name="T85" fmla="*/ 50 h 786"/>
                  <a:gd name="T86" fmla="*/ 1196 w 1638"/>
                  <a:gd name="T87" fmla="*/ 45 h 786"/>
                  <a:gd name="T88" fmla="*/ 1297 w 1638"/>
                  <a:gd name="T89" fmla="*/ 39 h 786"/>
                  <a:gd name="T90" fmla="*/ 1398 w 1638"/>
                  <a:gd name="T91" fmla="*/ 30 h 786"/>
                  <a:gd name="T92" fmla="*/ 1495 w 1638"/>
                  <a:gd name="T93" fmla="*/ 20 h 786"/>
                  <a:gd name="T94" fmla="*/ 1590 w 1638"/>
                  <a:gd name="T95" fmla="*/ 9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45000"/>
                    </a:schemeClr>
                  </a:gs>
                  <a:gs pos="0">
                    <a:schemeClr val="bg1"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3" name="Freeform 43"/>
            <p:cNvSpPr>
              <a:spLocks/>
            </p:cNvSpPr>
            <p:nvPr/>
          </p:nvSpPr>
          <p:spPr bwMode="auto">
            <a:xfrm>
              <a:off x="6484378" y="417446"/>
              <a:ext cx="2215278" cy="4990087"/>
            </a:xfrm>
            <a:custGeom>
              <a:avLst/>
              <a:gdLst>
                <a:gd name="T0" fmla="*/ 0 w 6402"/>
                <a:gd name="T1" fmla="*/ 0 h 14419"/>
                <a:gd name="T2" fmla="*/ 5706 w 6402"/>
                <a:gd name="T3" fmla="*/ 0 h 14419"/>
                <a:gd name="T4" fmla="*/ 5742 w 6402"/>
                <a:gd name="T5" fmla="*/ 1 h 14419"/>
                <a:gd name="T6" fmla="*/ 5777 w 6402"/>
                <a:gd name="T7" fmla="*/ 4 h 14419"/>
                <a:gd name="T8" fmla="*/ 5811 w 6402"/>
                <a:gd name="T9" fmla="*/ 9 h 14419"/>
                <a:gd name="T10" fmla="*/ 5846 w 6402"/>
                <a:gd name="T11" fmla="*/ 14 h 14419"/>
                <a:gd name="T12" fmla="*/ 5880 w 6402"/>
                <a:gd name="T13" fmla="*/ 22 h 14419"/>
                <a:gd name="T14" fmla="*/ 5913 w 6402"/>
                <a:gd name="T15" fmla="*/ 32 h 14419"/>
                <a:gd name="T16" fmla="*/ 5945 w 6402"/>
                <a:gd name="T17" fmla="*/ 43 h 14419"/>
                <a:gd name="T18" fmla="*/ 5976 w 6402"/>
                <a:gd name="T19" fmla="*/ 56 h 14419"/>
                <a:gd name="T20" fmla="*/ 6007 w 6402"/>
                <a:gd name="T21" fmla="*/ 69 h 14419"/>
                <a:gd name="T22" fmla="*/ 6037 w 6402"/>
                <a:gd name="T23" fmla="*/ 84 h 14419"/>
                <a:gd name="T24" fmla="*/ 6066 w 6402"/>
                <a:gd name="T25" fmla="*/ 101 h 14419"/>
                <a:gd name="T26" fmla="*/ 6094 w 6402"/>
                <a:gd name="T27" fmla="*/ 119 h 14419"/>
                <a:gd name="T28" fmla="*/ 6122 w 6402"/>
                <a:gd name="T29" fmla="*/ 139 h 14419"/>
                <a:gd name="T30" fmla="*/ 6148 w 6402"/>
                <a:gd name="T31" fmla="*/ 160 h 14419"/>
                <a:gd name="T32" fmla="*/ 6174 w 6402"/>
                <a:gd name="T33" fmla="*/ 182 h 14419"/>
                <a:gd name="T34" fmla="*/ 6197 w 6402"/>
                <a:gd name="T35" fmla="*/ 205 h 14419"/>
                <a:gd name="T36" fmla="*/ 6220 w 6402"/>
                <a:gd name="T37" fmla="*/ 228 h 14419"/>
                <a:gd name="T38" fmla="*/ 6242 w 6402"/>
                <a:gd name="T39" fmla="*/ 254 h 14419"/>
                <a:gd name="T40" fmla="*/ 6263 w 6402"/>
                <a:gd name="T41" fmla="*/ 280 h 14419"/>
                <a:gd name="T42" fmla="*/ 6283 w 6402"/>
                <a:gd name="T43" fmla="*/ 308 h 14419"/>
                <a:gd name="T44" fmla="*/ 6301 w 6402"/>
                <a:gd name="T45" fmla="*/ 336 h 14419"/>
                <a:gd name="T46" fmla="*/ 6318 w 6402"/>
                <a:gd name="T47" fmla="*/ 365 h 14419"/>
                <a:gd name="T48" fmla="*/ 6333 w 6402"/>
                <a:gd name="T49" fmla="*/ 395 h 14419"/>
                <a:gd name="T50" fmla="*/ 6348 w 6402"/>
                <a:gd name="T51" fmla="*/ 426 h 14419"/>
                <a:gd name="T52" fmla="*/ 6359 w 6402"/>
                <a:gd name="T53" fmla="*/ 457 h 14419"/>
                <a:gd name="T54" fmla="*/ 6371 w 6402"/>
                <a:gd name="T55" fmla="*/ 489 h 14419"/>
                <a:gd name="T56" fmla="*/ 6380 w 6402"/>
                <a:gd name="T57" fmla="*/ 523 h 14419"/>
                <a:gd name="T58" fmla="*/ 6388 w 6402"/>
                <a:gd name="T59" fmla="*/ 557 h 14419"/>
                <a:gd name="T60" fmla="*/ 6394 w 6402"/>
                <a:gd name="T61" fmla="*/ 591 h 14419"/>
                <a:gd name="T62" fmla="*/ 6398 w 6402"/>
                <a:gd name="T63" fmla="*/ 626 h 14419"/>
                <a:gd name="T64" fmla="*/ 6401 w 6402"/>
                <a:gd name="T65" fmla="*/ 661 h 14419"/>
                <a:gd name="T66" fmla="*/ 6402 w 6402"/>
                <a:gd name="T67" fmla="*/ 696 h 14419"/>
                <a:gd name="T68" fmla="*/ 6402 w 6402"/>
                <a:gd name="T69" fmla="*/ 14419 h 14419"/>
                <a:gd name="T70" fmla="*/ 0 w 6402"/>
                <a:gd name="T71" fmla="*/ 0 h 14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02" h="14419">
                  <a:moveTo>
                    <a:pt x="0" y="0"/>
                  </a:moveTo>
                  <a:lnTo>
                    <a:pt x="5706" y="0"/>
                  </a:lnTo>
                  <a:lnTo>
                    <a:pt x="5742" y="1"/>
                  </a:lnTo>
                  <a:lnTo>
                    <a:pt x="5777" y="4"/>
                  </a:lnTo>
                  <a:lnTo>
                    <a:pt x="5811" y="9"/>
                  </a:lnTo>
                  <a:lnTo>
                    <a:pt x="5846" y="14"/>
                  </a:lnTo>
                  <a:lnTo>
                    <a:pt x="5880" y="22"/>
                  </a:lnTo>
                  <a:lnTo>
                    <a:pt x="5913" y="32"/>
                  </a:lnTo>
                  <a:lnTo>
                    <a:pt x="5945" y="43"/>
                  </a:lnTo>
                  <a:lnTo>
                    <a:pt x="5976" y="56"/>
                  </a:lnTo>
                  <a:lnTo>
                    <a:pt x="6007" y="69"/>
                  </a:lnTo>
                  <a:lnTo>
                    <a:pt x="6037" y="84"/>
                  </a:lnTo>
                  <a:lnTo>
                    <a:pt x="6066" y="101"/>
                  </a:lnTo>
                  <a:lnTo>
                    <a:pt x="6094" y="119"/>
                  </a:lnTo>
                  <a:lnTo>
                    <a:pt x="6122" y="139"/>
                  </a:lnTo>
                  <a:lnTo>
                    <a:pt x="6148" y="160"/>
                  </a:lnTo>
                  <a:lnTo>
                    <a:pt x="6174" y="182"/>
                  </a:lnTo>
                  <a:lnTo>
                    <a:pt x="6197" y="205"/>
                  </a:lnTo>
                  <a:lnTo>
                    <a:pt x="6220" y="228"/>
                  </a:lnTo>
                  <a:lnTo>
                    <a:pt x="6242" y="254"/>
                  </a:lnTo>
                  <a:lnTo>
                    <a:pt x="6263" y="280"/>
                  </a:lnTo>
                  <a:lnTo>
                    <a:pt x="6283" y="308"/>
                  </a:lnTo>
                  <a:lnTo>
                    <a:pt x="6301" y="336"/>
                  </a:lnTo>
                  <a:lnTo>
                    <a:pt x="6318" y="365"/>
                  </a:lnTo>
                  <a:lnTo>
                    <a:pt x="6333" y="395"/>
                  </a:lnTo>
                  <a:lnTo>
                    <a:pt x="6348" y="426"/>
                  </a:lnTo>
                  <a:lnTo>
                    <a:pt x="6359" y="457"/>
                  </a:lnTo>
                  <a:lnTo>
                    <a:pt x="6371" y="489"/>
                  </a:lnTo>
                  <a:lnTo>
                    <a:pt x="6380" y="523"/>
                  </a:lnTo>
                  <a:lnTo>
                    <a:pt x="6388" y="557"/>
                  </a:lnTo>
                  <a:lnTo>
                    <a:pt x="6394" y="591"/>
                  </a:lnTo>
                  <a:lnTo>
                    <a:pt x="6398" y="626"/>
                  </a:lnTo>
                  <a:lnTo>
                    <a:pt x="6401" y="661"/>
                  </a:lnTo>
                  <a:lnTo>
                    <a:pt x="6402" y="696"/>
                  </a:lnTo>
                  <a:lnTo>
                    <a:pt x="6402" y="1441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65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717883" y="652670"/>
              <a:ext cx="82967" cy="81537"/>
              <a:chOff x="9879841" y="1499440"/>
              <a:chExt cx="79021" cy="77659"/>
            </a:xfrm>
          </p:grpSpPr>
          <p:sp>
            <p:nvSpPr>
              <p:cNvPr id="215" name="Freeform 29"/>
              <p:cNvSpPr>
                <a:spLocks/>
              </p:cNvSpPr>
              <p:nvPr/>
            </p:nvSpPr>
            <p:spPr bwMode="auto">
              <a:xfrm>
                <a:off x="9879841" y="1499440"/>
                <a:ext cx="79021" cy="77659"/>
              </a:xfrm>
              <a:custGeom>
                <a:avLst/>
                <a:gdLst>
                  <a:gd name="T0" fmla="*/ 189 w 345"/>
                  <a:gd name="T1" fmla="*/ 1 h 344"/>
                  <a:gd name="T2" fmla="*/ 224 w 345"/>
                  <a:gd name="T3" fmla="*/ 8 h 344"/>
                  <a:gd name="T4" fmla="*/ 254 w 345"/>
                  <a:gd name="T5" fmla="*/ 21 h 344"/>
                  <a:gd name="T6" fmla="*/ 282 w 345"/>
                  <a:gd name="T7" fmla="*/ 39 h 344"/>
                  <a:gd name="T8" fmla="*/ 305 w 345"/>
                  <a:gd name="T9" fmla="*/ 63 h 344"/>
                  <a:gd name="T10" fmla="*/ 324 w 345"/>
                  <a:gd name="T11" fmla="*/ 90 h 344"/>
                  <a:gd name="T12" fmla="*/ 337 w 345"/>
                  <a:gd name="T13" fmla="*/ 121 h 344"/>
                  <a:gd name="T14" fmla="*/ 343 w 345"/>
                  <a:gd name="T15" fmla="*/ 154 h 344"/>
                  <a:gd name="T16" fmla="*/ 343 w 345"/>
                  <a:gd name="T17" fmla="*/ 189 h 344"/>
                  <a:gd name="T18" fmla="*/ 337 w 345"/>
                  <a:gd name="T19" fmla="*/ 224 h 344"/>
                  <a:gd name="T20" fmla="*/ 324 w 345"/>
                  <a:gd name="T21" fmla="*/ 254 h 344"/>
                  <a:gd name="T22" fmla="*/ 305 w 345"/>
                  <a:gd name="T23" fmla="*/ 282 h 344"/>
                  <a:gd name="T24" fmla="*/ 282 w 345"/>
                  <a:gd name="T25" fmla="*/ 304 h 344"/>
                  <a:gd name="T26" fmla="*/ 254 w 345"/>
                  <a:gd name="T27" fmla="*/ 324 h 344"/>
                  <a:gd name="T28" fmla="*/ 224 w 345"/>
                  <a:gd name="T29" fmla="*/ 336 h 344"/>
                  <a:gd name="T30" fmla="*/ 189 w 345"/>
                  <a:gd name="T31" fmla="*/ 343 h 344"/>
                  <a:gd name="T32" fmla="*/ 155 w 345"/>
                  <a:gd name="T33" fmla="*/ 343 h 344"/>
                  <a:gd name="T34" fmla="*/ 121 w 345"/>
                  <a:gd name="T35" fmla="*/ 336 h 344"/>
                  <a:gd name="T36" fmla="*/ 90 w 345"/>
                  <a:gd name="T37" fmla="*/ 324 h 344"/>
                  <a:gd name="T38" fmla="*/ 63 w 345"/>
                  <a:gd name="T39" fmla="*/ 304 h 344"/>
                  <a:gd name="T40" fmla="*/ 39 w 345"/>
                  <a:gd name="T41" fmla="*/ 282 h 344"/>
                  <a:gd name="T42" fmla="*/ 21 w 345"/>
                  <a:gd name="T43" fmla="*/ 254 h 344"/>
                  <a:gd name="T44" fmla="*/ 8 w 345"/>
                  <a:gd name="T45" fmla="*/ 224 h 344"/>
                  <a:gd name="T46" fmla="*/ 1 w 345"/>
                  <a:gd name="T47" fmla="*/ 189 h 344"/>
                  <a:gd name="T48" fmla="*/ 1 w 345"/>
                  <a:gd name="T49" fmla="*/ 154 h 344"/>
                  <a:gd name="T50" fmla="*/ 8 w 345"/>
                  <a:gd name="T51" fmla="*/ 121 h 344"/>
                  <a:gd name="T52" fmla="*/ 21 w 345"/>
                  <a:gd name="T53" fmla="*/ 90 h 344"/>
                  <a:gd name="T54" fmla="*/ 39 w 345"/>
                  <a:gd name="T55" fmla="*/ 63 h 344"/>
                  <a:gd name="T56" fmla="*/ 63 w 345"/>
                  <a:gd name="T57" fmla="*/ 39 h 344"/>
                  <a:gd name="T58" fmla="*/ 90 w 345"/>
                  <a:gd name="T59" fmla="*/ 21 h 344"/>
                  <a:gd name="T60" fmla="*/ 121 w 345"/>
                  <a:gd name="T61" fmla="*/ 8 h 344"/>
                  <a:gd name="T62" fmla="*/ 155 w 345"/>
                  <a:gd name="T63" fmla="*/ 1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tx1">
                      <a:lumMod val="75000"/>
                      <a:lumOff val="25000"/>
                    </a:schemeClr>
                  </a:gs>
                  <a:gs pos="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0"/>
              <p:cNvSpPr>
                <a:spLocks/>
              </p:cNvSpPr>
              <p:nvPr/>
            </p:nvSpPr>
            <p:spPr bwMode="auto">
              <a:xfrm>
                <a:off x="9900297" y="1518512"/>
                <a:ext cx="38148" cy="38148"/>
              </a:xfrm>
              <a:custGeom>
                <a:avLst/>
                <a:gdLst>
                  <a:gd name="T0" fmla="*/ 93 w 169"/>
                  <a:gd name="T1" fmla="*/ 0 h 169"/>
                  <a:gd name="T2" fmla="*/ 109 w 169"/>
                  <a:gd name="T3" fmla="*/ 3 h 169"/>
                  <a:gd name="T4" fmla="*/ 124 w 169"/>
                  <a:gd name="T5" fmla="*/ 10 h 169"/>
                  <a:gd name="T6" fmla="*/ 138 w 169"/>
                  <a:gd name="T7" fmla="*/ 19 h 169"/>
                  <a:gd name="T8" fmla="*/ 149 w 169"/>
                  <a:gd name="T9" fmla="*/ 31 h 169"/>
                  <a:gd name="T10" fmla="*/ 158 w 169"/>
                  <a:gd name="T11" fmla="*/ 43 h 169"/>
                  <a:gd name="T12" fmla="*/ 165 w 169"/>
                  <a:gd name="T13" fmla="*/ 59 h 169"/>
                  <a:gd name="T14" fmla="*/ 169 w 169"/>
                  <a:gd name="T15" fmla="*/ 75 h 169"/>
                  <a:gd name="T16" fmla="*/ 169 w 169"/>
                  <a:gd name="T17" fmla="*/ 92 h 169"/>
                  <a:gd name="T18" fmla="*/ 165 w 169"/>
                  <a:gd name="T19" fmla="*/ 109 h 169"/>
                  <a:gd name="T20" fmla="*/ 158 w 169"/>
                  <a:gd name="T21" fmla="*/ 124 h 169"/>
                  <a:gd name="T22" fmla="*/ 149 w 169"/>
                  <a:gd name="T23" fmla="*/ 138 h 169"/>
                  <a:gd name="T24" fmla="*/ 138 w 169"/>
                  <a:gd name="T25" fmla="*/ 149 h 169"/>
                  <a:gd name="T26" fmla="*/ 124 w 169"/>
                  <a:gd name="T27" fmla="*/ 158 h 169"/>
                  <a:gd name="T28" fmla="*/ 109 w 169"/>
                  <a:gd name="T29" fmla="*/ 165 h 169"/>
                  <a:gd name="T30" fmla="*/ 93 w 169"/>
                  <a:gd name="T31" fmla="*/ 169 h 169"/>
                  <a:gd name="T32" fmla="*/ 75 w 169"/>
                  <a:gd name="T33" fmla="*/ 169 h 169"/>
                  <a:gd name="T34" fmla="*/ 59 w 169"/>
                  <a:gd name="T35" fmla="*/ 165 h 169"/>
                  <a:gd name="T36" fmla="*/ 44 w 169"/>
                  <a:gd name="T37" fmla="*/ 158 h 169"/>
                  <a:gd name="T38" fmla="*/ 31 w 169"/>
                  <a:gd name="T39" fmla="*/ 149 h 169"/>
                  <a:gd name="T40" fmla="*/ 19 w 169"/>
                  <a:gd name="T41" fmla="*/ 138 h 169"/>
                  <a:gd name="T42" fmla="*/ 10 w 169"/>
                  <a:gd name="T43" fmla="*/ 124 h 169"/>
                  <a:gd name="T44" fmla="*/ 3 w 169"/>
                  <a:gd name="T45" fmla="*/ 109 h 169"/>
                  <a:gd name="T46" fmla="*/ 0 w 169"/>
                  <a:gd name="T47" fmla="*/ 92 h 169"/>
                  <a:gd name="T48" fmla="*/ 0 w 169"/>
                  <a:gd name="T49" fmla="*/ 75 h 169"/>
                  <a:gd name="T50" fmla="*/ 3 w 169"/>
                  <a:gd name="T51" fmla="*/ 59 h 169"/>
                  <a:gd name="T52" fmla="*/ 10 w 169"/>
                  <a:gd name="T53" fmla="*/ 43 h 169"/>
                  <a:gd name="T54" fmla="*/ 19 w 169"/>
                  <a:gd name="T55" fmla="*/ 31 h 169"/>
                  <a:gd name="T56" fmla="*/ 31 w 169"/>
                  <a:gd name="T57" fmla="*/ 19 h 169"/>
                  <a:gd name="T58" fmla="*/ 44 w 169"/>
                  <a:gd name="T59" fmla="*/ 10 h 169"/>
                  <a:gd name="T60" fmla="*/ 59 w 169"/>
                  <a:gd name="T61" fmla="*/ 3 h 169"/>
                  <a:gd name="T62" fmla="*/ 75 w 169"/>
                  <a:gd name="T63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1"/>
              <p:cNvSpPr>
                <a:spLocks/>
              </p:cNvSpPr>
              <p:nvPr/>
            </p:nvSpPr>
            <p:spPr bwMode="auto">
              <a:xfrm>
                <a:off x="9905741" y="1533501"/>
                <a:ext cx="10899" cy="10899"/>
              </a:xfrm>
              <a:custGeom>
                <a:avLst/>
                <a:gdLst>
                  <a:gd name="T0" fmla="*/ 23 w 46"/>
                  <a:gd name="T1" fmla="*/ 0 h 47"/>
                  <a:gd name="T2" fmla="*/ 27 w 46"/>
                  <a:gd name="T3" fmla="*/ 1 h 47"/>
                  <a:gd name="T4" fmla="*/ 32 w 46"/>
                  <a:gd name="T5" fmla="*/ 2 h 47"/>
                  <a:gd name="T6" fmla="*/ 35 w 46"/>
                  <a:gd name="T7" fmla="*/ 5 h 47"/>
                  <a:gd name="T8" fmla="*/ 39 w 46"/>
                  <a:gd name="T9" fmla="*/ 7 h 47"/>
                  <a:gd name="T10" fmla="*/ 42 w 46"/>
                  <a:gd name="T11" fmla="*/ 10 h 47"/>
                  <a:gd name="T12" fmla="*/ 45 w 46"/>
                  <a:gd name="T13" fmla="*/ 15 h 47"/>
                  <a:gd name="T14" fmla="*/ 46 w 46"/>
                  <a:gd name="T15" fmla="*/ 18 h 47"/>
                  <a:gd name="T16" fmla="*/ 46 w 46"/>
                  <a:gd name="T17" fmla="*/ 24 h 47"/>
                  <a:gd name="T18" fmla="*/ 46 w 46"/>
                  <a:gd name="T19" fmla="*/ 28 h 47"/>
                  <a:gd name="T20" fmla="*/ 45 w 46"/>
                  <a:gd name="T21" fmla="*/ 32 h 47"/>
                  <a:gd name="T22" fmla="*/ 42 w 46"/>
                  <a:gd name="T23" fmla="*/ 36 h 47"/>
                  <a:gd name="T24" fmla="*/ 39 w 46"/>
                  <a:gd name="T25" fmla="*/ 40 h 47"/>
                  <a:gd name="T26" fmla="*/ 35 w 46"/>
                  <a:gd name="T27" fmla="*/ 42 h 47"/>
                  <a:gd name="T28" fmla="*/ 32 w 46"/>
                  <a:gd name="T29" fmla="*/ 44 h 47"/>
                  <a:gd name="T30" fmla="*/ 27 w 46"/>
                  <a:gd name="T31" fmla="*/ 46 h 47"/>
                  <a:gd name="T32" fmla="*/ 23 w 46"/>
                  <a:gd name="T33" fmla="*/ 47 h 47"/>
                  <a:gd name="T34" fmla="*/ 18 w 46"/>
                  <a:gd name="T35" fmla="*/ 46 h 47"/>
                  <a:gd name="T36" fmla="*/ 14 w 46"/>
                  <a:gd name="T37" fmla="*/ 44 h 47"/>
                  <a:gd name="T38" fmla="*/ 10 w 46"/>
                  <a:gd name="T39" fmla="*/ 42 h 47"/>
                  <a:gd name="T40" fmla="*/ 7 w 46"/>
                  <a:gd name="T41" fmla="*/ 40 h 47"/>
                  <a:gd name="T42" fmla="*/ 4 w 46"/>
                  <a:gd name="T43" fmla="*/ 36 h 47"/>
                  <a:gd name="T44" fmla="*/ 1 w 46"/>
                  <a:gd name="T45" fmla="*/ 32 h 47"/>
                  <a:gd name="T46" fmla="*/ 0 w 46"/>
                  <a:gd name="T47" fmla="*/ 28 h 47"/>
                  <a:gd name="T48" fmla="*/ 0 w 46"/>
                  <a:gd name="T49" fmla="*/ 24 h 47"/>
                  <a:gd name="T50" fmla="*/ 0 w 46"/>
                  <a:gd name="T51" fmla="*/ 18 h 47"/>
                  <a:gd name="T52" fmla="*/ 1 w 46"/>
                  <a:gd name="T53" fmla="*/ 15 h 47"/>
                  <a:gd name="T54" fmla="*/ 4 w 46"/>
                  <a:gd name="T55" fmla="*/ 10 h 47"/>
                  <a:gd name="T56" fmla="*/ 7 w 46"/>
                  <a:gd name="T57" fmla="*/ 7 h 47"/>
                  <a:gd name="T58" fmla="*/ 10 w 46"/>
                  <a:gd name="T59" fmla="*/ 5 h 47"/>
                  <a:gd name="T60" fmla="*/ 14 w 46"/>
                  <a:gd name="T61" fmla="*/ 2 h 47"/>
                  <a:gd name="T62" fmla="*/ 18 w 46"/>
                  <a:gd name="T63" fmla="*/ 1 h 47"/>
                  <a:gd name="T64" fmla="*/ 23 w 46"/>
                  <a:gd name="T6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2"/>
              <p:cNvSpPr>
                <a:spLocks/>
              </p:cNvSpPr>
              <p:nvPr/>
            </p:nvSpPr>
            <p:spPr bwMode="auto">
              <a:xfrm>
                <a:off x="9923624" y="1528073"/>
                <a:ext cx="6813" cy="6813"/>
              </a:xfrm>
              <a:custGeom>
                <a:avLst/>
                <a:gdLst>
                  <a:gd name="T0" fmla="*/ 15 w 30"/>
                  <a:gd name="T1" fmla="*/ 0 h 31"/>
                  <a:gd name="T2" fmla="*/ 18 w 30"/>
                  <a:gd name="T3" fmla="*/ 0 h 31"/>
                  <a:gd name="T4" fmla="*/ 20 w 30"/>
                  <a:gd name="T5" fmla="*/ 1 h 31"/>
                  <a:gd name="T6" fmla="*/ 24 w 30"/>
                  <a:gd name="T7" fmla="*/ 2 h 31"/>
                  <a:gd name="T8" fmla="*/ 26 w 30"/>
                  <a:gd name="T9" fmla="*/ 4 h 31"/>
                  <a:gd name="T10" fmla="*/ 27 w 30"/>
                  <a:gd name="T11" fmla="*/ 7 h 31"/>
                  <a:gd name="T12" fmla="*/ 29 w 30"/>
                  <a:gd name="T13" fmla="*/ 9 h 31"/>
                  <a:gd name="T14" fmla="*/ 29 w 30"/>
                  <a:gd name="T15" fmla="*/ 11 h 31"/>
                  <a:gd name="T16" fmla="*/ 30 w 30"/>
                  <a:gd name="T17" fmla="*/ 15 h 31"/>
                  <a:gd name="T18" fmla="*/ 29 w 30"/>
                  <a:gd name="T19" fmla="*/ 18 h 31"/>
                  <a:gd name="T20" fmla="*/ 29 w 30"/>
                  <a:gd name="T21" fmla="*/ 20 h 31"/>
                  <a:gd name="T22" fmla="*/ 27 w 30"/>
                  <a:gd name="T23" fmla="*/ 24 h 31"/>
                  <a:gd name="T24" fmla="*/ 26 w 30"/>
                  <a:gd name="T25" fmla="*/ 26 h 31"/>
                  <a:gd name="T26" fmla="*/ 24 w 30"/>
                  <a:gd name="T27" fmla="*/ 27 h 31"/>
                  <a:gd name="T28" fmla="*/ 20 w 30"/>
                  <a:gd name="T29" fmla="*/ 28 h 31"/>
                  <a:gd name="T30" fmla="*/ 18 w 30"/>
                  <a:gd name="T31" fmla="*/ 30 h 31"/>
                  <a:gd name="T32" fmla="*/ 15 w 30"/>
                  <a:gd name="T33" fmla="*/ 31 h 31"/>
                  <a:gd name="T34" fmla="*/ 11 w 30"/>
                  <a:gd name="T35" fmla="*/ 30 h 31"/>
                  <a:gd name="T36" fmla="*/ 9 w 30"/>
                  <a:gd name="T37" fmla="*/ 28 h 31"/>
                  <a:gd name="T38" fmla="*/ 7 w 30"/>
                  <a:gd name="T39" fmla="*/ 27 h 31"/>
                  <a:gd name="T40" fmla="*/ 4 w 30"/>
                  <a:gd name="T41" fmla="*/ 26 h 31"/>
                  <a:gd name="T42" fmla="*/ 2 w 30"/>
                  <a:gd name="T43" fmla="*/ 24 h 31"/>
                  <a:gd name="T44" fmla="*/ 1 w 30"/>
                  <a:gd name="T45" fmla="*/ 20 h 31"/>
                  <a:gd name="T46" fmla="*/ 0 w 30"/>
                  <a:gd name="T47" fmla="*/ 18 h 31"/>
                  <a:gd name="T48" fmla="*/ 0 w 30"/>
                  <a:gd name="T49" fmla="*/ 15 h 31"/>
                  <a:gd name="T50" fmla="*/ 0 w 30"/>
                  <a:gd name="T51" fmla="*/ 11 h 31"/>
                  <a:gd name="T52" fmla="*/ 1 w 30"/>
                  <a:gd name="T53" fmla="*/ 9 h 31"/>
                  <a:gd name="T54" fmla="*/ 2 w 30"/>
                  <a:gd name="T55" fmla="*/ 7 h 31"/>
                  <a:gd name="T56" fmla="*/ 4 w 30"/>
                  <a:gd name="T57" fmla="*/ 4 h 31"/>
                  <a:gd name="T58" fmla="*/ 7 w 30"/>
                  <a:gd name="T59" fmla="*/ 2 h 31"/>
                  <a:gd name="T60" fmla="*/ 9 w 30"/>
                  <a:gd name="T61" fmla="*/ 1 h 31"/>
                  <a:gd name="T62" fmla="*/ 11 w 30"/>
                  <a:gd name="T63" fmla="*/ 0 h 31"/>
                  <a:gd name="T64" fmla="*/ 15 w 30"/>
                  <a:gd name="T6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3" name="TextBox 282"/>
          <p:cNvSpPr txBox="1"/>
          <p:nvPr/>
        </p:nvSpPr>
        <p:spPr>
          <a:xfrm>
            <a:off x="6711559" y="2813447"/>
            <a:ext cx="3721931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dirty="0" err="1">
                <a:latin typeface="Arial Rounded MT Bold" panose="020F0704030504030204" pitchFamily="34" charset="0"/>
              </a:rPr>
              <a:t>Github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 Rounded MT Bold" panose="020F07040305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2662FF-46BE-4E43-B285-A0BC74EA1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3" t="1606" r="7165"/>
          <a:stretch/>
        </p:blipFill>
        <p:spPr bwMode="auto">
          <a:xfrm>
            <a:off x="863100" y="2121271"/>
            <a:ext cx="3717449" cy="30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390C294-119F-40A5-B236-7B091149D92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9" r="18695" b="33666"/>
          <a:stretch/>
        </p:blipFill>
        <p:spPr>
          <a:xfrm>
            <a:off x="5773081" y="1603381"/>
            <a:ext cx="780559" cy="6620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474B29-88EE-4533-9ED2-A14A79A2ADB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59"/>
          <a:stretch/>
        </p:blipFill>
        <p:spPr>
          <a:xfrm>
            <a:off x="6693337" y="1705305"/>
            <a:ext cx="2649498" cy="5226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0CA182-DDC8-4FCD-B0CA-B878BB139C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61" y="2615369"/>
            <a:ext cx="1096398" cy="10963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B01ACAB-7814-4713-A80B-704D0B6A9FD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" t="9282" r="70581" b="9414"/>
          <a:stretch/>
        </p:blipFill>
        <p:spPr>
          <a:xfrm>
            <a:off x="5799942" y="4022838"/>
            <a:ext cx="788839" cy="786985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3E98D1FE-5AB0-48C8-B355-16CDDA1351D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7"/>
          <a:stretch/>
        </p:blipFill>
        <p:spPr>
          <a:xfrm>
            <a:off x="6837506" y="3999570"/>
            <a:ext cx="1878476" cy="81025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7C379E4-EFC7-479E-A243-17FFD45898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18" y="5120894"/>
            <a:ext cx="886546" cy="886546"/>
          </a:xfrm>
          <a:prstGeom prst="rect">
            <a:avLst/>
          </a:prstGeom>
        </p:spPr>
      </p:pic>
      <p:sp>
        <p:nvSpPr>
          <p:cNvPr id="52" name="TextBox 282">
            <a:extLst>
              <a:ext uri="{FF2B5EF4-FFF2-40B4-BE49-F238E27FC236}">
                <a16:creationId xmlns:a16="http://schemas.microsoft.com/office/drawing/2014/main" id="{CD42DE5B-B8A2-462F-BF2D-0F4278CB30F5}"/>
              </a:ext>
            </a:extLst>
          </p:cNvPr>
          <p:cNvSpPr txBox="1"/>
          <p:nvPr/>
        </p:nvSpPr>
        <p:spPr>
          <a:xfrm>
            <a:off x="6917990" y="5214805"/>
            <a:ext cx="3595984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Weekly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Team meetings</a:t>
            </a:r>
          </a:p>
        </p:txBody>
      </p:sp>
    </p:spTree>
    <p:extLst>
      <p:ext uri="{BB962C8B-B14F-4D97-AF65-F5344CB8AC3E}">
        <p14:creationId xmlns:p14="http://schemas.microsoft.com/office/powerpoint/2010/main" val="99044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543</TotalTime>
  <Words>426</Words>
  <Application>Microsoft Office PowerPoint</Application>
  <PresentationFormat>Panorámica</PresentationFormat>
  <Paragraphs>111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Arial Rounded MT Bold</vt:lpstr>
      <vt:lpstr>Calibri</vt:lpstr>
      <vt:lpstr>Calibri Light</vt:lpstr>
      <vt:lpstr>Segoe UI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Martin Mendez</cp:lastModifiedBy>
  <cp:revision>82</cp:revision>
  <dcterms:created xsi:type="dcterms:W3CDTF">2017-05-04T13:19:27Z</dcterms:created>
  <dcterms:modified xsi:type="dcterms:W3CDTF">2019-04-14T21:37:49Z</dcterms:modified>
</cp:coreProperties>
</file>