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ADA3E-FF06-43C6-B4A5-B6FAF21B7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C73164-7693-49DF-88FE-CB6268409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553378-C580-4245-93DB-7FBC4C09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CF05-A4A2-402E-A6B3-27CAAD66F36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C6435F-B75D-4BDB-B5B5-0D55A6E6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7A0114-919C-4540-9036-3AE65B66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3A64-882B-430C-8F05-C4D039002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0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ED76E-3CC5-4913-BF84-59254165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42B649-90CD-4515-B041-5D3969FE1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1A8E47-58BA-4E29-B15B-FB521DFC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CF05-A4A2-402E-A6B3-27CAAD66F36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EF7BFA-727D-479C-884B-236ADE3E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C2EDFE-B62C-458F-A853-9F8EED5F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3A64-882B-430C-8F05-C4D039002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7675E9-5745-4ABE-BF0B-7E70A651F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34711D-8FD3-414F-B3E5-D696D4137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A4A265-16DB-4FAD-9B11-FC5067A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CF05-A4A2-402E-A6B3-27CAAD66F36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7E1D17-D22E-409E-8303-2564333E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5C53F9-B169-4803-83E2-5C093E58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3A64-882B-430C-8F05-C4D039002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1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AFE25-D646-404C-A834-0B784FCC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F0CF1B-9DB0-43F4-A01F-8249178E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679542-5C51-45FF-A725-AD130E1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CF05-A4A2-402E-A6B3-27CAAD66F36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F91A48-4F31-4959-81F3-B27FAB90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6D199-4146-4625-9DC3-7C4D96CF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3A64-882B-430C-8F05-C4D039002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4F294-F9E1-4EBC-95F4-C9950431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5117C-8A7D-42AC-AD94-657043F1E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D14344-E6B5-4272-9AE6-C979C755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CF05-A4A2-402E-A6B3-27CAAD66F36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B61923-B217-4EB2-90E9-3EC309C7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F192A-8937-44BC-9DF3-B34A41E2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3A64-882B-430C-8F05-C4D039002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C3F7E-AFBB-4818-82CC-1D539E11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6BDD0-BBEB-4E30-A8A8-D52F7489E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82948B-9B15-4169-BCDB-D03B9A3A8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FDA626-94F4-44B7-B0EB-B57E7BE9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CF05-A4A2-402E-A6B3-27CAAD66F36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FFE4DF-B48D-4264-9F30-242127CD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E546E5-A817-4777-AED2-B1AEA9F8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3A64-882B-430C-8F05-C4D039002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15AB4-F61D-44A0-8441-6D3FF392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AD9528-E841-4E14-9C25-F641CC1A3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E6D91B-B0AE-463B-BF2D-4D0A369B0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515E3A-467C-43BE-8AF9-E93DFE968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6B9D99-D69D-4060-8F40-260797C08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9E8A3B-5ACC-483B-980A-8C32F327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CF05-A4A2-402E-A6B3-27CAAD66F36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91497B-7CE5-4AA4-A441-FEC73EC2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6A8274-F3E2-45D5-A869-619058D1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3A64-882B-430C-8F05-C4D039002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A904F-1C58-47D3-88B8-3EF0F9EF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2584A9-96D2-4024-B7CE-7720F4CA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CF05-A4A2-402E-A6B3-27CAAD66F36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C5C6D9-B3FB-4AAE-A0EB-A0A884AB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E4EF5B-1D88-42E9-8DAC-ADDEE08B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3A64-882B-430C-8F05-C4D039002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4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5F3B53-1935-41C3-BC10-8F714258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CF05-A4A2-402E-A6B3-27CAAD66F36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EAE2BA-00D4-4FE7-B741-863C3134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B6431A-58EF-44F6-9A17-6CAD445B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3A64-882B-430C-8F05-C4D039002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20826-6028-4254-9AD7-D57344AA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F90226-D0F7-4E90-8E6F-4ECDDD7D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4762B7-3BB8-40F3-B84F-B6BBA83DD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B18503-58C6-4570-97FC-DC0A5F65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CF05-A4A2-402E-A6B3-27CAAD66F36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5A1D6-5100-45DE-81E3-C10F2EAE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B42CF1-B321-4CB9-A3E0-93B5F9E4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3A64-882B-430C-8F05-C4D039002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9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F62BF-8CF0-4E63-808E-00AF1540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D0B593-2802-47FE-AD18-82E23FAB8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214B7F-64B4-4299-9FAD-7103AA5C6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33D9CF-D859-4EB4-9676-0404088B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CF05-A4A2-402E-A6B3-27CAAD66F36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2CBF4D-9EAD-48AA-94D7-1696113F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64F81B-CCE6-45F9-98D1-E5F757E7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3A64-882B-430C-8F05-C4D039002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0D60CE-A448-4BCA-9D9F-CB46B0BA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D1CC26-0B5B-4C0E-930B-D64FD60BB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C433C4-A53F-43B5-8EB6-20AD9051D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CF05-A4A2-402E-A6B3-27CAAD66F36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39600-EE48-4A92-9CE0-D42292882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84D3FE-204F-4562-88A7-787DFBCB2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3A64-882B-430C-8F05-C4D039002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3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4620C58-D6A9-412F-9943-32C604FED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68002"/>
              </p:ext>
            </p:extLst>
          </p:nvPr>
        </p:nvGraphicFramePr>
        <p:xfrm>
          <a:off x="2014244" y="977119"/>
          <a:ext cx="7786015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753117"/>
                    </a:ext>
                  </a:extLst>
                </a:gridCol>
                <a:gridCol w="758190">
                  <a:extLst>
                    <a:ext uri="{9D8B030D-6E8A-4147-A177-3AD203B41FA5}">
                      <a16:colId xmlns:a16="http://schemas.microsoft.com/office/drawing/2014/main" val="324830311"/>
                    </a:ext>
                  </a:extLst>
                </a:gridCol>
                <a:gridCol w="4318492">
                  <a:extLst>
                    <a:ext uri="{9D8B030D-6E8A-4147-A177-3AD203B41FA5}">
                      <a16:colId xmlns:a16="http://schemas.microsoft.com/office/drawing/2014/main" val="1400827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4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Enter_Pin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pin entered by the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8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Enter_Password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password entered by the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28947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8463919-FF4B-433A-AF99-481A082F1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67005"/>
              </p:ext>
            </p:extLst>
          </p:nvPr>
        </p:nvGraphicFramePr>
        <p:xfrm>
          <a:off x="2014244" y="2663877"/>
          <a:ext cx="8752231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753117"/>
                    </a:ext>
                  </a:extLst>
                </a:gridCol>
                <a:gridCol w="1724406">
                  <a:extLst>
                    <a:ext uri="{9D8B030D-6E8A-4147-A177-3AD203B41FA5}">
                      <a16:colId xmlns:a16="http://schemas.microsoft.com/office/drawing/2014/main" val="324830311"/>
                    </a:ext>
                  </a:extLst>
                </a:gridCol>
                <a:gridCol w="4318492">
                  <a:extLst>
                    <a:ext uri="{9D8B030D-6E8A-4147-A177-3AD203B41FA5}">
                      <a16:colId xmlns:a16="http://schemas.microsoft.com/office/drawing/2014/main" val="1400827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4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Check_Pin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Enter_Pin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to check authorization to the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8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Check_Password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Enter_Password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to check authorization to the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28947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44251A9-312E-4E77-8F30-4AFE387C6E30}"/>
              </a:ext>
            </a:extLst>
          </p:cNvPr>
          <p:cNvSpPr txBox="1"/>
          <p:nvPr/>
        </p:nvSpPr>
        <p:spPr>
          <a:xfrm>
            <a:off x="550416" y="417250"/>
            <a:ext cx="10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63880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4620C58-D6A9-412F-9943-32C604FED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66430"/>
              </p:ext>
            </p:extLst>
          </p:nvPr>
        </p:nvGraphicFramePr>
        <p:xfrm>
          <a:off x="2014244" y="977119"/>
          <a:ext cx="8504518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753117"/>
                    </a:ext>
                  </a:extLst>
                </a:gridCol>
                <a:gridCol w="1476693">
                  <a:extLst>
                    <a:ext uri="{9D8B030D-6E8A-4147-A177-3AD203B41FA5}">
                      <a16:colId xmlns:a16="http://schemas.microsoft.com/office/drawing/2014/main" val="324830311"/>
                    </a:ext>
                  </a:extLst>
                </a:gridCol>
                <a:gridCol w="4318492">
                  <a:extLst>
                    <a:ext uri="{9D8B030D-6E8A-4147-A177-3AD203B41FA5}">
                      <a16:colId xmlns:a16="http://schemas.microsoft.com/office/drawing/2014/main" val="1400827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4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to show as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87822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8463919-FF4B-433A-AF99-481A082F1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67627"/>
              </p:ext>
            </p:extLst>
          </p:nvPr>
        </p:nvGraphicFramePr>
        <p:xfrm>
          <a:off x="2014244" y="2388669"/>
          <a:ext cx="875223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753117"/>
                    </a:ext>
                  </a:extLst>
                </a:gridCol>
                <a:gridCol w="1724406">
                  <a:extLst>
                    <a:ext uri="{9D8B030D-6E8A-4147-A177-3AD203B41FA5}">
                      <a16:colId xmlns:a16="http://schemas.microsoft.com/office/drawing/2014/main" val="324830311"/>
                    </a:ext>
                  </a:extLst>
                </a:gridCol>
                <a:gridCol w="4318492">
                  <a:extLst>
                    <a:ext uri="{9D8B030D-6E8A-4147-A177-3AD203B41FA5}">
                      <a16:colId xmlns:a16="http://schemas.microsoft.com/office/drawing/2014/main" val="1400827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4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display_balance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current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8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the settings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2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add_transaction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</a:t>
                      </a:r>
                      <a:r>
                        <a:rPr lang="en-US" dirty="0" err="1"/>
                        <a:t>transaction_screen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6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view_reports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Reports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172390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44251A9-312E-4E77-8F30-4AFE387C6E30}"/>
              </a:ext>
            </a:extLst>
          </p:cNvPr>
          <p:cNvSpPr txBox="1"/>
          <p:nvPr/>
        </p:nvSpPr>
        <p:spPr>
          <a:xfrm>
            <a:off x="550416" y="417250"/>
            <a:ext cx="10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64676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4620C58-D6A9-412F-9943-32C604FED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581644"/>
              </p:ext>
            </p:extLst>
          </p:nvPr>
        </p:nvGraphicFramePr>
        <p:xfrm>
          <a:off x="2014244" y="977119"/>
          <a:ext cx="8504518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753117"/>
                    </a:ext>
                  </a:extLst>
                </a:gridCol>
                <a:gridCol w="1476693">
                  <a:extLst>
                    <a:ext uri="{9D8B030D-6E8A-4147-A177-3AD203B41FA5}">
                      <a16:colId xmlns:a16="http://schemas.microsoft.com/office/drawing/2014/main" val="324830311"/>
                    </a:ext>
                  </a:extLst>
                </a:gridCol>
                <a:gridCol w="4318492">
                  <a:extLst>
                    <a:ext uri="{9D8B030D-6E8A-4147-A177-3AD203B41FA5}">
                      <a16:colId xmlns:a16="http://schemas.microsoft.com/office/drawing/2014/main" val="1400827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4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Currency of the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8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3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1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 to choose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0855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8463919-FF4B-433A-AF99-481A082F1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94544"/>
              </p:ext>
            </p:extLst>
          </p:nvPr>
        </p:nvGraphicFramePr>
        <p:xfrm>
          <a:off x="2014244" y="3143270"/>
          <a:ext cx="8752231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753117"/>
                    </a:ext>
                  </a:extLst>
                </a:gridCol>
                <a:gridCol w="1724406">
                  <a:extLst>
                    <a:ext uri="{9D8B030D-6E8A-4147-A177-3AD203B41FA5}">
                      <a16:colId xmlns:a16="http://schemas.microsoft.com/office/drawing/2014/main" val="324830311"/>
                    </a:ext>
                  </a:extLst>
                </a:gridCol>
                <a:gridCol w="4318492">
                  <a:extLst>
                    <a:ext uri="{9D8B030D-6E8A-4147-A177-3AD203B41FA5}">
                      <a16:colId xmlns:a16="http://schemas.microsoft.com/office/drawing/2014/main" val="1400827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4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Set_currency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the currency for the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8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Set_pin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the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2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Set_password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the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6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Remove_password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the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5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Remove_pin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17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Add_category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 new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28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Remove_category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selected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0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home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3369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44251A9-312E-4E77-8F30-4AFE387C6E30}"/>
              </a:ext>
            </a:extLst>
          </p:cNvPr>
          <p:cNvSpPr txBox="1"/>
          <p:nvPr/>
        </p:nvSpPr>
        <p:spPr>
          <a:xfrm>
            <a:off x="550416" y="417250"/>
            <a:ext cx="10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66070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4620C58-D6A9-412F-9943-32C604FED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49824"/>
              </p:ext>
            </p:extLst>
          </p:nvPr>
        </p:nvGraphicFramePr>
        <p:xfrm>
          <a:off x="2014244" y="977119"/>
          <a:ext cx="9019836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753117"/>
                    </a:ext>
                  </a:extLst>
                </a:gridCol>
                <a:gridCol w="1832356">
                  <a:extLst>
                    <a:ext uri="{9D8B030D-6E8A-4147-A177-3AD203B41FA5}">
                      <a16:colId xmlns:a16="http://schemas.microsoft.com/office/drawing/2014/main" val="324830311"/>
                    </a:ext>
                  </a:extLst>
                </a:gridCol>
                <a:gridCol w="4478147">
                  <a:extLst>
                    <a:ext uri="{9D8B030D-6E8A-4147-A177-3AD203B41FA5}">
                      <a16:colId xmlns:a16="http://schemas.microsoft.com/office/drawing/2014/main" val="1400827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4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transaction_details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transaction_class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the details of the transaction we want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8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transaction_type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Choose between expenses or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3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balance_class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Attribute to show as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1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dates you want to see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transaction_method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Choose payment/Income method (cash, card)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9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month to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156597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8463919-FF4B-433A-AF99-481A082F1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50098"/>
              </p:ext>
            </p:extLst>
          </p:nvPr>
        </p:nvGraphicFramePr>
        <p:xfrm>
          <a:off x="2014244" y="4403899"/>
          <a:ext cx="8905343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753117"/>
                    </a:ext>
                  </a:extLst>
                </a:gridCol>
                <a:gridCol w="3432871">
                  <a:extLst>
                    <a:ext uri="{9D8B030D-6E8A-4147-A177-3AD203B41FA5}">
                      <a16:colId xmlns:a16="http://schemas.microsoft.com/office/drawing/2014/main" val="324830311"/>
                    </a:ext>
                  </a:extLst>
                </a:gridCol>
                <a:gridCol w="2763139">
                  <a:extLst>
                    <a:ext uri="{9D8B030D-6E8A-4147-A177-3AD203B41FA5}">
                      <a16:colId xmlns:a16="http://schemas.microsoft.com/office/drawing/2014/main" val="1400827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4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date, </a:t>
                      </a:r>
                      <a:r>
                        <a:rPr lang="en-US" dirty="0" err="1"/>
                        <a:t>transaction_method</a:t>
                      </a:r>
                      <a:r>
                        <a:rPr lang="en-US" dirty="0"/>
                        <a:t>, month, </a:t>
                      </a:r>
                      <a:r>
                        <a:rPr lang="en-US" dirty="0" err="1"/>
                        <a:t>transaction_type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the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8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home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28947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44251A9-312E-4E77-8F30-4AFE387C6E30}"/>
              </a:ext>
            </a:extLst>
          </p:cNvPr>
          <p:cNvSpPr txBox="1"/>
          <p:nvPr/>
        </p:nvSpPr>
        <p:spPr>
          <a:xfrm>
            <a:off x="550416" y="417250"/>
            <a:ext cx="10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22382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4620C58-D6A9-412F-9943-32C604FED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656003"/>
              </p:ext>
            </p:extLst>
          </p:nvPr>
        </p:nvGraphicFramePr>
        <p:xfrm>
          <a:off x="2014244" y="977119"/>
          <a:ext cx="9019836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753117"/>
                    </a:ext>
                  </a:extLst>
                </a:gridCol>
                <a:gridCol w="1832356">
                  <a:extLst>
                    <a:ext uri="{9D8B030D-6E8A-4147-A177-3AD203B41FA5}">
                      <a16:colId xmlns:a16="http://schemas.microsoft.com/office/drawing/2014/main" val="324830311"/>
                    </a:ext>
                  </a:extLst>
                </a:gridCol>
                <a:gridCol w="4478147">
                  <a:extLst>
                    <a:ext uri="{9D8B030D-6E8A-4147-A177-3AD203B41FA5}">
                      <a16:colId xmlns:a16="http://schemas.microsoft.com/office/drawing/2014/main" val="1400827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4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new_transaction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transaction_class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 to be inserted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8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transaction_details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transaction_class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 to be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33839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8463919-FF4B-433A-AF99-481A082F1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72688"/>
              </p:ext>
            </p:extLst>
          </p:nvPr>
        </p:nvGraphicFramePr>
        <p:xfrm>
          <a:off x="2014244" y="2521833"/>
          <a:ext cx="8519838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753117"/>
                    </a:ext>
                  </a:extLst>
                </a:gridCol>
                <a:gridCol w="2006156">
                  <a:extLst>
                    <a:ext uri="{9D8B030D-6E8A-4147-A177-3AD203B41FA5}">
                      <a16:colId xmlns:a16="http://schemas.microsoft.com/office/drawing/2014/main" val="324830311"/>
                    </a:ext>
                  </a:extLst>
                </a:gridCol>
                <a:gridCol w="3804349">
                  <a:extLst>
                    <a:ext uri="{9D8B030D-6E8A-4147-A177-3AD203B41FA5}">
                      <a16:colId xmlns:a16="http://schemas.microsoft.com/office/drawing/2014/main" val="1400827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4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insert_transaction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new_transaction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 new transaction in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8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get_transaction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all the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2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update_transaction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transaction_details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Modify a transaction in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082139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44251A9-312E-4E77-8F30-4AFE387C6E30}"/>
              </a:ext>
            </a:extLst>
          </p:cNvPr>
          <p:cNvSpPr txBox="1"/>
          <p:nvPr/>
        </p:nvSpPr>
        <p:spPr>
          <a:xfrm>
            <a:off x="550416" y="417250"/>
            <a:ext cx="10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12742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4620C58-D6A9-412F-9943-32C604FED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987434"/>
              </p:ext>
            </p:extLst>
          </p:nvPr>
        </p:nvGraphicFramePr>
        <p:xfrm>
          <a:off x="2014244" y="977119"/>
          <a:ext cx="901983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753117"/>
                    </a:ext>
                  </a:extLst>
                </a:gridCol>
                <a:gridCol w="1832356">
                  <a:extLst>
                    <a:ext uri="{9D8B030D-6E8A-4147-A177-3AD203B41FA5}">
                      <a16:colId xmlns:a16="http://schemas.microsoft.com/office/drawing/2014/main" val="324830311"/>
                    </a:ext>
                  </a:extLst>
                </a:gridCol>
                <a:gridCol w="4478147">
                  <a:extLst>
                    <a:ext uri="{9D8B030D-6E8A-4147-A177-3AD203B41FA5}">
                      <a16:colId xmlns:a16="http://schemas.microsoft.com/office/drawing/2014/main" val="1400827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4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new_transaction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transaction_class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 to be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87822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8463919-FF4B-433A-AF99-481A082F1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88108"/>
              </p:ext>
            </p:extLst>
          </p:nvPr>
        </p:nvGraphicFramePr>
        <p:xfrm>
          <a:off x="2014244" y="2521833"/>
          <a:ext cx="9236943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753117"/>
                    </a:ext>
                  </a:extLst>
                </a:gridCol>
                <a:gridCol w="2723261">
                  <a:extLst>
                    <a:ext uri="{9D8B030D-6E8A-4147-A177-3AD203B41FA5}">
                      <a16:colId xmlns:a16="http://schemas.microsoft.com/office/drawing/2014/main" val="324830311"/>
                    </a:ext>
                  </a:extLst>
                </a:gridCol>
                <a:gridCol w="3804349">
                  <a:extLst>
                    <a:ext uri="{9D8B030D-6E8A-4147-A177-3AD203B41FA5}">
                      <a16:colId xmlns:a16="http://schemas.microsoft.com/office/drawing/2014/main" val="1400827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4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save_transaction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new_transaction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the transaction in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8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recurring_method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new_transaction.recurrent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Implements recurrent if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2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home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082139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44251A9-312E-4E77-8F30-4AFE387C6E30}"/>
              </a:ext>
            </a:extLst>
          </p:cNvPr>
          <p:cNvSpPr txBox="1"/>
          <p:nvPr/>
        </p:nvSpPr>
        <p:spPr>
          <a:xfrm>
            <a:off x="550415" y="417250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341948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4620C58-D6A9-412F-9943-32C604FED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9933"/>
              </p:ext>
            </p:extLst>
          </p:nvPr>
        </p:nvGraphicFramePr>
        <p:xfrm>
          <a:off x="2014244" y="977119"/>
          <a:ext cx="8184748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753117"/>
                    </a:ext>
                  </a:extLst>
                </a:gridCol>
                <a:gridCol w="997268">
                  <a:extLst>
                    <a:ext uri="{9D8B030D-6E8A-4147-A177-3AD203B41FA5}">
                      <a16:colId xmlns:a16="http://schemas.microsoft.com/office/drawing/2014/main" val="324830311"/>
                    </a:ext>
                  </a:extLst>
                </a:gridCol>
                <a:gridCol w="4478147">
                  <a:extLst>
                    <a:ext uri="{9D8B030D-6E8A-4147-A177-3AD203B41FA5}">
                      <a16:colId xmlns:a16="http://schemas.microsoft.com/office/drawing/2014/main" val="1400827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4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 to be chosen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8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established for the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3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transaction_method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Choose payment/Income method (cash, card)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1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transaction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 of money for the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9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transaction_type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between expense or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15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recurring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true if the transaction is recurrent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40960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44251A9-312E-4E77-8F30-4AFE387C6E30}"/>
              </a:ext>
            </a:extLst>
          </p:cNvPr>
          <p:cNvSpPr txBox="1"/>
          <p:nvPr/>
        </p:nvSpPr>
        <p:spPr>
          <a:xfrm>
            <a:off x="550415" y="417250"/>
            <a:ext cx="189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Class</a:t>
            </a:r>
          </a:p>
        </p:txBody>
      </p:sp>
    </p:spTree>
    <p:extLst>
      <p:ext uri="{BB962C8B-B14F-4D97-AF65-F5344CB8AC3E}">
        <p14:creationId xmlns:p14="http://schemas.microsoft.com/office/powerpoint/2010/main" val="295253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8463919-FF4B-433A-AF99-481A082F1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46021"/>
              </p:ext>
            </p:extLst>
          </p:nvPr>
        </p:nvGraphicFramePr>
        <p:xfrm>
          <a:off x="2014244" y="1278959"/>
          <a:ext cx="8905343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753117"/>
                    </a:ext>
                  </a:extLst>
                </a:gridCol>
                <a:gridCol w="3432871">
                  <a:extLst>
                    <a:ext uri="{9D8B030D-6E8A-4147-A177-3AD203B41FA5}">
                      <a16:colId xmlns:a16="http://schemas.microsoft.com/office/drawing/2014/main" val="324830311"/>
                    </a:ext>
                  </a:extLst>
                </a:gridCol>
                <a:gridCol w="2763139">
                  <a:extLst>
                    <a:ext uri="{9D8B030D-6E8A-4147-A177-3AD203B41FA5}">
                      <a16:colId xmlns:a16="http://schemas.microsoft.com/office/drawing/2014/main" val="1400827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4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calculated_balance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current_expense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current_income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8782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44251A9-312E-4E77-8F30-4AFE387C6E30}"/>
              </a:ext>
            </a:extLst>
          </p:cNvPr>
          <p:cNvSpPr txBox="1"/>
          <p:nvPr/>
        </p:nvSpPr>
        <p:spPr>
          <a:xfrm>
            <a:off x="550416" y="417250"/>
            <a:ext cx="14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 class</a:t>
            </a:r>
          </a:p>
        </p:txBody>
      </p:sp>
    </p:spTree>
    <p:extLst>
      <p:ext uri="{BB962C8B-B14F-4D97-AF65-F5344CB8AC3E}">
        <p14:creationId xmlns:p14="http://schemas.microsoft.com/office/powerpoint/2010/main" val="710970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472</Words>
  <Application>Microsoft Office PowerPoint</Application>
  <PresentationFormat>Panorámica</PresentationFormat>
  <Paragraphs>188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Mendez</dc:creator>
  <cp:lastModifiedBy>Martin Mendez</cp:lastModifiedBy>
  <cp:revision>26</cp:revision>
  <dcterms:created xsi:type="dcterms:W3CDTF">2019-05-07T09:14:54Z</dcterms:created>
  <dcterms:modified xsi:type="dcterms:W3CDTF">2019-05-08T19:07:07Z</dcterms:modified>
</cp:coreProperties>
</file>