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6" r:id="rId3"/>
    <p:sldId id="260" r:id="rId4"/>
    <p:sldId id="300" r:id="rId5"/>
    <p:sldId id="261" r:id="rId6"/>
    <p:sldId id="287" r:id="rId7"/>
    <p:sldId id="288" r:id="rId8"/>
    <p:sldId id="289" r:id="rId9"/>
    <p:sldId id="290" r:id="rId10"/>
    <p:sldId id="29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B54"/>
    <a:srgbClr val="92D050"/>
    <a:srgbClr val="635C5F"/>
    <a:srgbClr val="FFAF25"/>
    <a:srgbClr val="C85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5" autoAdjust="0"/>
    <p:restoredTop sz="92145" autoAdjust="0"/>
  </p:normalViewPr>
  <p:slideViewPr>
    <p:cSldViewPr snapToGrid="0" showGuides="1">
      <p:cViewPr varScale="1">
        <p:scale>
          <a:sx n="64" d="100"/>
          <a:sy n="64" d="100"/>
        </p:scale>
        <p:origin x="79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+mj-lt"/>
              </a:rPr>
              <a:t>Requirements </a:t>
            </a:r>
            <a:r>
              <a:rPr lang="en-US" b="1" dirty="0" smtClean="0">
                <a:latin typeface="+mj-lt"/>
              </a:rPr>
              <a:t>Analysis       (5 days)</a:t>
            </a:r>
            <a:endParaRPr lang="en-US" b="1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System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792-40C5-8FDA-B43C2F8E93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92-40C5-8FDA-B43C2F8E93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92-40C5-8FDA-B43C2F8E93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792-40C5-8FDA-B43C2F8E939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792-40C5-8FDA-B43C2F8E939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792-40C5-8FDA-B43C2F8E9391}"/>
                </c:ext>
              </c:extLst>
            </c:dLbl>
            <c:dLbl>
              <c:idx val="2"/>
              <c:layout>
                <c:manualLayout>
                  <c:x val="0.25765302918618538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792-40C5-8FDA-B43C2F8E939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6792-40C5-8FDA-B43C2F8E939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User Stories (1 day)</c:v>
                </c:pt>
                <c:pt idx="1">
                  <c:v>Use Case Diagram (1 day)</c:v>
                </c:pt>
                <c:pt idx="2">
                  <c:v>Activity Diagrams (1 day)</c:v>
                </c:pt>
                <c:pt idx="3">
                  <c:v>Class Diagram (2 day)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92-40C5-8FDA-B43C2F8E939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+mj-lt"/>
              </a:rPr>
              <a:t>SYSTEM DESIGN </a:t>
            </a:r>
          </a:p>
          <a:p>
            <a:pPr>
              <a:defRPr/>
            </a:pPr>
            <a:r>
              <a:rPr lang="en-US" dirty="0">
                <a:latin typeface="+mj-lt"/>
              </a:rPr>
              <a:t>(10  DAYS)</a:t>
            </a:r>
          </a:p>
        </c:rich>
      </c:tx>
      <c:layout>
        <c:manualLayout>
          <c:xMode val="edge"/>
          <c:yMode val="edge"/>
          <c:x val="0.29531286178802019"/>
          <c:y val="1.2068690711228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SYSTEM ANALYSIS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AE-45B0-BBDC-70378D2DC5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AE-45B0-BBDC-70378D2DC5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AE-45B0-BBDC-70378D2DC5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AE-45B0-BBDC-70378D2DC5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AE-45B0-BBDC-70378D2DC5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5AE-45B0-BBDC-70378D2DC5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5AE-45B0-BBDC-70378D2DC5B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55AE-45B0-BBDC-70378D2DC5BC}"/>
              </c:ext>
            </c:extLst>
          </c:dPt>
          <c:dLbls>
            <c:dLbl>
              <c:idx val="0"/>
              <c:layout>
                <c:manualLayout>
                  <c:x val="-3.2267066316363488E-2"/>
                  <c:y val="4.33917486481532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9948664010463"/>
                      <c:h val="0.156968080742221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5AE-45B0-BBDC-70378D2DC5BC}"/>
                </c:ext>
              </c:extLst>
            </c:dLbl>
            <c:dLbl>
              <c:idx val="1"/>
              <c:layout>
                <c:manualLayout>
                  <c:x val="1.2994515261854283E-2"/>
                  <c:y val="8.5541966144594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8379442630901"/>
                      <c:h val="0.156968080742221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5AE-45B0-BBDC-70378D2DC5BC}"/>
                </c:ext>
              </c:extLst>
            </c:dLbl>
            <c:dLbl>
              <c:idx val="2"/>
              <c:layout>
                <c:manualLayout>
                  <c:x val="0"/>
                  <c:y val="0.145445438485569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5AE-45B0-BBDC-70378D2DC5BC}"/>
                </c:ext>
              </c:extLst>
            </c:dLbl>
            <c:dLbl>
              <c:idx val="3"/>
              <c:layout>
                <c:manualLayout>
                  <c:x val="9.8153534928070649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5AE-45B0-BBDC-70378D2DC5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55AE-45B0-BBDC-70378D2DC5B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5AE-45B0-BBDC-70378D2DC5BC}"/>
                </c:ext>
              </c:extLst>
            </c:dLbl>
            <c:dLbl>
              <c:idx val="6"/>
              <c:layout>
                <c:manualLayout>
                  <c:x val="4.3022868009397952E-3"/>
                  <c:y val="2.3865414777321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30039464165424"/>
                      <c:h val="0.190538089082401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5AE-45B0-BBDC-70378D2DC5BC}"/>
                </c:ext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48E2E5-ABAA-4785-9E29-61039CE8FF9E}" type="CATEGORYNAME">
                      <a:rPr lang="en-US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55AE-45B0-BBDC-70378D2DC5B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Login Scree with PIN and Password (0.5 day)</c:v>
                </c:pt>
                <c:pt idx="1">
                  <c:v>Settings to disable/enable Log In with PIN/PW (0.5 day)</c:v>
                </c:pt>
                <c:pt idx="2">
                  <c:v>Add Transaction Screen (1.5 day)</c:v>
                </c:pt>
                <c:pt idx="3">
                  <c:v>Settings to change/add new categories (0.5 day)</c:v>
                </c:pt>
                <c:pt idx="4">
                  <c:v>Setting to change currency (0.5 day)</c:v>
                </c:pt>
                <c:pt idx="5">
                  <c:v>Recurring Incomes/Expenses (0.5 day)</c:v>
                </c:pt>
                <c:pt idx="6">
                  <c:v>Report Screen with filtering (1 day)</c:v>
                </c:pt>
                <c:pt idx="7">
                  <c:v>Database (1.5 days)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1</c:v>
                </c:pt>
                <c:pt idx="7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AE-45B0-BBDC-70378D2DC5B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BCCB-CFE3-4C19-919C-0F53BF3D012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5184-5A98-4EF1-B039-2E0316C22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0969-15F1-4BE5-9A19-25B3FA889C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37838-DCB6-4FF0-A7DA-0F4A6A0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goals are clear and the vision is aligned with the objectives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maker regarding what features the product will have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challenges faced by the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an environment where the team can be effective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the goals are clear and the vision is aligned with the objectives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maker regarding what features the product will have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challenges faced by the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Establishing an environment where the team can be effective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1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7838-DCB6-4FF0-A7DA-0F4A6A088C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441837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417066" y="965043"/>
            <a:ext cx="9873234" cy="397032"/>
          </a:xfrm>
        </p:spPr>
        <p:txBody>
          <a:bodyPr>
            <a:spAutoFit/>
          </a:bodyPr>
          <a:lstStyle>
            <a:lvl1pPr marL="0" indent="0">
              <a:buNone/>
              <a:defRPr sz="11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6BB15C-D17D-4218-9E3E-E94FB5D355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79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BCD167-7AAC-467C-8B30-D24989F52F7C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EFC1C6-BBC3-402C-9E94-AB07C99168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17066" y="614884"/>
            <a:ext cx="8128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b="1" cap="none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8402D5-C824-454B-B247-1544EBAF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" y="272801"/>
            <a:ext cx="1219696" cy="12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387A-34C5-4923-8367-AE33BFA919B7}" type="datetime1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" y="459931"/>
            <a:ext cx="12191999" cy="6398069"/>
          </a:xfrm>
          <a:custGeom>
            <a:avLst/>
            <a:gdLst>
              <a:gd name="connsiteX0" fmla="*/ 12191999 w 12191999"/>
              <a:gd name="connsiteY0" fmla="*/ 3092658 h 6398069"/>
              <a:gd name="connsiteX1" fmla="*/ 12191999 w 12191999"/>
              <a:gd name="connsiteY1" fmla="*/ 3816508 h 6398069"/>
              <a:gd name="connsiteX2" fmla="*/ 9610437 w 12191999"/>
              <a:gd name="connsiteY2" fmla="*/ 6398069 h 6398069"/>
              <a:gd name="connsiteX3" fmla="*/ 8773270 w 12191999"/>
              <a:gd name="connsiteY3" fmla="*/ 6398069 h 6398069"/>
              <a:gd name="connsiteX4" fmla="*/ 11992975 w 12191999"/>
              <a:gd name="connsiteY4" fmla="*/ 3178365 h 6398069"/>
              <a:gd name="connsiteX5" fmla="*/ 12145736 w 12191999"/>
              <a:gd name="connsiteY5" fmla="*/ 3097092 h 6398069"/>
              <a:gd name="connsiteX6" fmla="*/ 4530854 w 12191999"/>
              <a:gd name="connsiteY6" fmla="*/ 3091673 h 6398069"/>
              <a:gd name="connsiteX7" fmla="*/ 4740147 w 12191999"/>
              <a:gd name="connsiteY7" fmla="*/ 3178364 h 6398069"/>
              <a:gd name="connsiteX8" fmla="*/ 4740147 w 12191999"/>
              <a:gd name="connsiteY8" fmla="*/ 3596947 h 6398069"/>
              <a:gd name="connsiteX9" fmla="*/ 1939024 w 12191999"/>
              <a:gd name="connsiteY9" fmla="*/ 6398069 h 6398069"/>
              <a:gd name="connsiteX10" fmla="*/ 1101858 w 12191999"/>
              <a:gd name="connsiteY10" fmla="*/ 6398069 h 6398069"/>
              <a:gd name="connsiteX11" fmla="*/ 4321563 w 12191999"/>
              <a:gd name="connsiteY11" fmla="*/ 3178364 h 6398069"/>
              <a:gd name="connsiteX12" fmla="*/ 4530854 w 12191999"/>
              <a:gd name="connsiteY12" fmla="*/ 3091673 h 6398069"/>
              <a:gd name="connsiteX13" fmla="*/ 11040216 w 12191999"/>
              <a:gd name="connsiteY13" fmla="*/ 3091671 h 6398069"/>
              <a:gd name="connsiteX14" fmla="*/ 11249507 w 12191999"/>
              <a:gd name="connsiteY14" fmla="*/ 3178365 h 6398069"/>
              <a:gd name="connsiteX15" fmla="*/ 11249508 w 12191999"/>
              <a:gd name="connsiteY15" fmla="*/ 3596947 h 6398069"/>
              <a:gd name="connsiteX16" fmla="*/ 8448386 w 12191999"/>
              <a:gd name="connsiteY16" fmla="*/ 6398069 h 6398069"/>
              <a:gd name="connsiteX17" fmla="*/ 7611219 w 12191999"/>
              <a:gd name="connsiteY17" fmla="*/ 6398069 h 6398069"/>
              <a:gd name="connsiteX18" fmla="*/ 10830924 w 12191999"/>
              <a:gd name="connsiteY18" fmla="*/ 3178365 h 6398069"/>
              <a:gd name="connsiteX19" fmla="*/ 11040216 w 12191999"/>
              <a:gd name="connsiteY19" fmla="*/ 3091671 h 6398069"/>
              <a:gd name="connsiteX20" fmla="*/ 7784837 w 12191999"/>
              <a:gd name="connsiteY20" fmla="*/ 3091671 h 6398069"/>
              <a:gd name="connsiteX21" fmla="*/ 7994129 w 12191999"/>
              <a:gd name="connsiteY21" fmla="*/ 3178364 h 6398069"/>
              <a:gd name="connsiteX22" fmla="*/ 7994129 w 12191999"/>
              <a:gd name="connsiteY22" fmla="*/ 3596946 h 6398069"/>
              <a:gd name="connsiteX23" fmla="*/ 5193007 w 12191999"/>
              <a:gd name="connsiteY23" fmla="*/ 6398069 h 6398069"/>
              <a:gd name="connsiteX24" fmla="*/ 4355840 w 12191999"/>
              <a:gd name="connsiteY24" fmla="*/ 6398069 h 6398069"/>
              <a:gd name="connsiteX25" fmla="*/ 7575545 w 12191999"/>
              <a:gd name="connsiteY25" fmla="*/ 3178364 h 6398069"/>
              <a:gd name="connsiteX26" fmla="*/ 7784837 w 12191999"/>
              <a:gd name="connsiteY26" fmla="*/ 3091671 h 6398069"/>
              <a:gd name="connsiteX27" fmla="*/ 3387854 w 12191999"/>
              <a:gd name="connsiteY27" fmla="*/ 3091671 h 6398069"/>
              <a:gd name="connsiteX28" fmla="*/ 3597145 w 12191999"/>
              <a:gd name="connsiteY28" fmla="*/ 3178364 h 6398069"/>
              <a:gd name="connsiteX29" fmla="*/ 3597146 w 12191999"/>
              <a:gd name="connsiteY29" fmla="*/ 3596945 h 6398069"/>
              <a:gd name="connsiteX30" fmla="*/ 796022 w 12191999"/>
              <a:gd name="connsiteY30" fmla="*/ 6398069 h 6398069"/>
              <a:gd name="connsiteX31" fmla="*/ 0 w 12191999"/>
              <a:gd name="connsiteY31" fmla="*/ 6398069 h 6398069"/>
              <a:gd name="connsiteX32" fmla="*/ 0 w 12191999"/>
              <a:gd name="connsiteY32" fmla="*/ 6356926 h 6398069"/>
              <a:gd name="connsiteX33" fmla="*/ 3178563 w 12191999"/>
              <a:gd name="connsiteY33" fmla="*/ 3178364 h 6398069"/>
              <a:gd name="connsiteX34" fmla="*/ 3387854 w 12191999"/>
              <a:gd name="connsiteY34" fmla="*/ 3091671 h 6398069"/>
              <a:gd name="connsiteX35" fmla="*/ 8611730 w 12191999"/>
              <a:gd name="connsiteY35" fmla="*/ 1181100 h 6398069"/>
              <a:gd name="connsiteX36" fmla="*/ 8821021 w 12191999"/>
              <a:gd name="connsiteY36" fmla="*/ 1267792 h 6398069"/>
              <a:gd name="connsiteX37" fmla="*/ 8821021 w 12191999"/>
              <a:gd name="connsiteY37" fmla="*/ 1686374 h 6398069"/>
              <a:gd name="connsiteX38" fmla="*/ 4217018 w 12191999"/>
              <a:gd name="connsiteY38" fmla="*/ 6290379 h 6398069"/>
              <a:gd name="connsiteX39" fmla="*/ 3798436 w 12191999"/>
              <a:gd name="connsiteY39" fmla="*/ 6290379 h 6398069"/>
              <a:gd name="connsiteX40" fmla="*/ 3798436 w 12191999"/>
              <a:gd name="connsiteY40" fmla="*/ 5871796 h 6398069"/>
              <a:gd name="connsiteX41" fmla="*/ 8402438 w 12191999"/>
              <a:gd name="connsiteY41" fmla="*/ 1267792 h 6398069"/>
              <a:gd name="connsiteX42" fmla="*/ 8611730 w 12191999"/>
              <a:gd name="connsiteY42" fmla="*/ 1181100 h 6398069"/>
              <a:gd name="connsiteX43" fmla="*/ 7549887 w 12191999"/>
              <a:gd name="connsiteY43" fmla="*/ 1181099 h 6398069"/>
              <a:gd name="connsiteX44" fmla="*/ 7759179 w 12191999"/>
              <a:gd name="connsiteY44" fmla="*/ 1267790 h 6398069"/>
              <a:gd name="connsiteX45" fmla="*/ 7759179 w 12191999"/>
              <a:gd name="connsiteY45" fmla="*/ 1686374 h 6398069"/>
              <a:gd name="connsiteX46" fmla="*/ 3155176 w 12191999"/>
              <a:gd name="connsiteY46" fmla="*/ 6290378 h 6398069"/>
              <a:gd name="connsiteX47" fmla="*/ 2736593 w 12191999"/>
              <a:gd name="connsiteY47" fmla="*/ 6290378 h 6398069"/>
              <a:gd name="connsiteX48" fmla="*/ 2736593 w 12191999"/>
              <a:gd name="connsiteY48" fmla="*/ 5871795 h 6398069"/>
              <a:gd name="connsiteX49" fmla="*/ 7340595 w 12191999"/>
              <a:gd name="connsiteY49" fmla="*/ 1267791 h 6398069"/>
              <a:gd name="connsiteX50" fmla="*/ 7549887 w 12191999"/>
              <a:gd name="connsiteY50" fmla="*/ 1181099 h 6398069"/>
              <a:gd name="connsiteX51" fmla="*/ 4232402 w 12191999"/>
              <a:gd name="connsiteY51" fmla="*/ 1181099 h 6398069"/>
              <a:gd name="connsiteX52" fmla="*/ 4441695 w 12191999"/>
              <a:gd name="connsiteY52" fmla="*/ 1267791 h 6398069"/>
              <a:gd name="connsiteX53" fmla="*/ 4441695 w 12191999"/>
              <a:gd name="connsiteY53" fmla="*/ 1686374 h 6398069"/>
              <a:gd name="connsiteX54" fmla="*/ 0 w 12191999"/>
              <a:gd name="connsiteY54" fmla="*/ 6128068 h 6398069"/>
              <a:gd name="connsiteX55" fmla="*/ 0 w 12191999"/>
              <a:gd name="connsiteY55" fmla="*/ 5290902 h 6398069"/>
              <a:gd name="connsiteX56" fmla="*/ 4023113 w 12191999"/>
              <a:gd name="connsiteY56" fmla="*/ 1267791 h 6398069"/>
              <a:gd name="connsiteX57" fmla="*/ 4232402 w 12191999"/>
              <a:gd name="connsiteY57" fmla="*/ 1181099 h 6398069"/>
              <a:gd name="connsiteX58" fmla="*/ 2543307 w 12191999"/>
              <a:gd name="connsiteY58" fmla="*/ 800100 h 6398069"/>
              <a:gd name="connsiteX59" fmla="*/ 2752598 w 12191999"/>
              <a:gd name="connsiteY59" fmla="*/ 886791 h 6398069"/>
              <a:gd name="connsiteX60" fmla="*/ 2752598 w 12191999"/>
              <a:gd name="connsiteY60" fmla="*/ 1305374 h 6398069"/>
              <a:gd name="connsiteX61" fmla="*/ 2 w 12191999"/>
              <a:gd name="connsiteY61" fmla="*/ 4057969 h 6398069"/>
              <a:gd name="connsiteX62" fmla="*/ 2 w 12191999"/>
              <a:gd name="connsiteY62" fmla="*/ 3220802 h 6398069"/>
              <a:gd name="connsiteX63" fmla="*/ 2334015 w 12191999"/>
              <a:gd name="connsiteY63" fmla="*/ 886790 h 6398069"/>
              <a:gd name="connsiteX64" fmla="*/ 2543307 w 12191999"/>
              <a:gd name="connsiteY64" fmla="*/ 800100 h 6398069"/>
              <a:gd name="connsiteX65" fmla="*/ 11140422 w 12191999"/>
              <a:gd name="connsiteY65" fmla="*/ 800099 h 6398069"/>
              <a:gd name="connsiteX66" fmla="*/ 11349713 w 12191999"/>
              <a:gd name="connsiteY66" fmla="*/ 886791 h 6398069"/>
              <a:gd name="connsiteX67" fmla="*/ 11349713 w 12191999"/>
              <a:gd name="connsiteY67" fmla="*/ 1305374 h 6398069"/>
              <a:gd name="connsiteX68" fmla="*/ 6745708 w 12191999"/>
              <a:gd name="connsiteY68" fmla="*/ 5909379 h 6398069"/>
              <a:gd name="connsiteX69" fmla="*/ 6327125 w 12191999"/>
              <a:gd name="connsiteY69" fmla="*/ 5909379 h 6398069"/>
              <a:gd name="connsiteX70" fmla="*/ 6327124 w 12191999"/>
              <a:gd name="connsiteY70" fmla="*/ 5490795 h 6398069"/>
              <a:gd name="connsiteX71" fmla="*/ 10931130 w 12191999"/>
              <a:gd name="connsiteY71" fmla="*/ 886791 h 6398069"/>
              <a:gd name="connsiteX72" fmla="*/ 11140422 w 12191999"/>
              <a:gd name="connsiteY72" fmla="*/ 800099 h 6398069"/>
              <a:gd name="connsiteX73" fmla="*/ 12191999 w 12191999"/>
              <a:gd name="connsiteY73" fmla="*/ 686374 h 6398069"/>
              <a:gd name="connsiteX74" fmla="*/ 12191999 w 12191999"/>
              <a:gd name="connsiteY74" fmla="*/ 1523542 h 6398069"/>
              <a:gd name="connsiteX75" fmla="*/ 8606262 w 12191999"/>
              <a:gd name="connsiteY75" fmla="*/ 5109279 h 6398069"/>
              <a:gd name="connsiteX76" fmla="*/ 8187679 w 12191999"/>
              <a:gd name="connsiteY76" fmla="*/ 5109279 h 6398069"/>
              <a:gd name="connsiteX77" fmla="*/ 8187679 w 12191999"/>
              <a:gd name="connsiteY77" fmla="*/ 4690696 h 6398069"/>
              <a:gd name="connsiteX78" fmla="*/ 3686306 w 12191999"/>
              <a:gd name="connsiteY78" fmla="*/ 685799 h 6398069"/>
              <a:gd name="connsiteX79" fmla="*/ 3895597 w 12191999"/>
              <a:gd name="connsiteY79" fmla="*/ 772491 h 6398069"/>
              <a:gd name="connsiteX80" fmla="*/ 3895597 w 12191999"/>
              <a:gd name="connsiteY80" fmla="*/ 1191074 h 6398069"/>
              <a:gd name="connsiteX81" fmla="*/ 2 w 12191999"/>
              <a:gd name="connsiteY81" fmla="*/ 5086668 h 6398069"/>
              <a:gd name="connsiteX82" fmla="*/ 2 w 12191999"/>
              <a:gd name="connsiteY82" fmla="*/ 4249502 h 6398069"/>
              <a:gd name="connsiteX83" fmla="*/ 3477015 w 12191999"/>
              <a:gd name="connsiteY83" fmla="*/ 772491 h 6398069"/>
              <a:gd name="connsiteX84" fmla="*/ 3686306 w 12191999"/>
              <a:gd name="connsiteY84" fmla="*/ 685799 h 6398069"/>
              <a:gd name="connsiteX85" fmla="*/ 2302006 w 12191999"/>
              <a:gd name="connsiteY85" fmla="*/ 1 h 6398069"/>
              <a:gd name="connsiteX86" fmla="*/ 2511298 w 12191999"/>
              <a:gd name="connsiteY86" fmla="*/ 86692 h 6398069"/>
              <a:gd name="connsiteX87" fmla="*/ 2511298 w 12191999"/>
              <a:gd name="connsiteY87" fmla="*/ 505275 h 6398069"/>
              <a:gd name="connsiteX88" fmla="*/ 1 w 12191999"/>
              <a:gd name="connsiteY88" fmla="*/ 3016571 h 6398069"/>
              <a:gd name="connsiteX89" fmla="*/ 1 w 12191999"/>
              <a:gd name="connsiteY89" fmla="*/ 2179406 h 6398069"/>
              <a:gd name="connsiteX90" fmla="*/ 2092714 w 12191999"/>
              <a:gd name="connsiteY90" fmla="*/ 86691 h 6398069"/>
              <a:gd name="connsiteX91" fmla="*/ 2302006 w 12191999"/>
              <a:gd name="connsiteY91" fmla="*/ 1 h 6398069"/>
              <a:gd name="connsiteX92" fmla="*/ 1238770 w 12191999"/>
              <a:gd name="connsiteY92" fmla="*/ 0 h 6398069"/>
              <a:gd name="connsiteX93" fmla="*/ 1448062 w 12191999"/>
              <a:gd name="connsiteY93" fmla="*/ 86691 h 6398069"/>
              <a:gd name="connsiteX94" fmla="*/ 1448062 w 12191999"/>
              <a:gd name="connsiteY94" fmla="*/ 505274 h 6398069"/>
              <a:gd name="connsiteX95" fmla="*/ 2 w 12191999"/>
              <a:gd name="connsiteY95" fmla="*/ 1953335 h 6398069"/>
              <a:gd name="connsiteX96" fmla="*/ 2 w 12191999"/>
              <a:gd name="connsiteY96" fmla="*/ 1116168 h 6398069"/>
              <a:gd name="connsiteX97" fmla="*/ 1029479 w 12191999"/>
              <a:gd name="connsiteY97" fmla="*/ 86691 h 6398069"/>
              <a:gd name="connsiteX98" fmla="*/ 1238770 w 12191999"/>
              <a:gd name="connsiteY98" fmla="*/ 0 h 639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2191999" h="6398069">
                <a:moveTo>
                  <a:pt x="12191999" y="3092658"/>
                </a:moveTo>
                <a:lnTo>
                  <a:pt x="12191999" y="3816508"/>
                </a:lnTo>
                <a:lnTo>
                  <a:pt x="9610437" y="6398069"/>
                </a:lnTo>
                <a:lnTo>
                  <a:pt x="8773270" y="6398069"/>
                </a:lnTo>
                <a:lnTo>
                  <a:pt x="11992975" y="3178365"/>
                </a:lnTo>
                <a:cubicBezTo>
                  <a:pt x="12036321" y="3135020"/>
                  <a:pt x="12089766" y="3107929"/>
                  <a:pt x="12145736" y="3097092"/>
                </a:cubicBezTo>
                <a:close/>
                <a:moveTo>
                  <a:pt x="4530854" y="3091673"/>
                </a:moveTo>
                <a:cubicBezTo>
                  <a:pt x="4606603" y="3091673"/>
                  <a:pt x="4682351" y="3120570"/>
                  <a:pt x="4740147" y="3178364"/>
                </a:cubicBezTo>
                <a:cubicBezTo>
                  <a:pt x="4855734" y="3293952"/>
                  <a:pt x="4855734" y="3481358"/>
                  <a:pt x="4740147" y="3596947"/>
                </a:cubicBezTo>
                <a:lnTo>
                  <a:pt x="1939024" y="6398069"/>
                </a:lnTo>
                <a:lnTo>
                  <a:pt x="1101858" y="6398069"/>
                </a:lnTo>
                <a:lnTo>
                  <a:pt x="4321563" y="3178364"/>
                </a:lnTo>
                <a:cubicBezTo>
                  <a:pt x="4379358" y="3120570"/>
                  <a:pt x="4455106" y="3091672"/>
                  <a:pt x="4530854" y="3091673"/>
                </a:cubicBezTo>
                <a:close/>
                <a:moveTo>
                  <a:pt x="11040216" y="3091671"/>
                </a:moveTo>
                <a:cubicBezTo>
                  <a:pt x="11115964" y="3091671"/>
                  <a:pt x="11191713" y="3120569"/>
                  <a:pt x="11249507" y="3178365"/>
                </a:cubicBezTo>
                <a:cubicBezTo>
                  <a:pt x="11365097" y="3293952"/>
                  <a:pt x="11365097" y="3481358"/>
                  <a:pt x="11249508" y="3596947"/>
                </a:cubicBezTo>
                <a:lnTo>
                  <a:pt x="8448386" y="6398069"/>
                </a:lnTo>
                <a:lnTo>
                  <a:pt x="7611219" y="6398069"/>
                </a:lnTo>
                <a:lnTo>
                  <a:pt x="10830924" y="3178365"/>
                </a:lnTo>
                <a:cubicBezTo>
                  <a:pt x="10888719" y="3120569"/>
                  <a:pt x="10964467" y="3091672"/>
                  <a:pt x="11040216" y="3091671"/>
                </a:cubicBezTo>
                <a:close/>
                <a:moveTo>
                  <a:pt x="7784837" y="3091671"/>
                </a:moveTo>
                <a:cubicBezTo>
                  <a:pt x="7860586" y="3091671"/>
                  <a:pt x="7936335" y="3120569"/>
                  <a:pt x="7994129" y="3178364"/>
                </a:cubicBezTo>
                <a:cubicBezTo>
                  <a:pt x="8109717" y="3293952"/>
                  <a:pt x="8109718" y="3481357"/>
                  <a:pt x="7994129" y="3596946"/>
                </a:cubicBezTo>
                <a:lnTo>
                  <a:pt x="5193007" y="6398069"/>
                </a:lnTo>
                <a:lnTo>
                  <a:pt x="4355840" y="6398069"/>
                </a:lnTo>
                <a:lnTo>
                  <a:pt x="7575545" y="3178364"/>
                </a:lnTo>
                <a:cubicBezTo>
                  <a:pt x="7633340" y="3120569"/>
                  <a:pt x="7709089" y="3091671"/>
                  <a:pt x="7784837" y="3091671"/>
                </a:cubicBezTo>
                <a:close/>
                <a:moveTo>
                  <a:pt x="3387854" y="3091671"/>
                </a:moveTo>
                <a:cubicBezTo>
                  <a:pt x="3463603" y="3091671"/>
                  <a:pt x="3539351" y="3120569"/>
                  <a:pt x="3597145" y="3178364"/>
                </a:cubicBezTo>
                <a:cubicBezTo>
                  <a:pt x="3712734" y="3293951"/>
                  <a:pt x="3712734" y="3481356"/>
                  <a:pt x="3597146" y="3596945"/>
                </a:cubicBezTo>
                <a:lnTo>
                  <a:pt x="796022" y="6398069"/>
                </a:lnTo>
                <a:lnTo>
                  <a:pt x="0" y="6398069"/>
                </a:lnTo>
                <a:lnTo>
                  <a:pt x="0" y="6356926"/>
                </a:lnTo>
                <a:lnTo>
                  <a:pt x="3178563" y="3178364"/>
                </a:lnTo>
                <a:cubicBezTo>
                  <a:pt x="3236356" y="3120569"/>
                  <a:pt x="3312105" y="3091671"/>
                  <a:pt x="3387854" y="3091671"/>
                </a:cubicBezTo>
                <a:close/>
                <a:moveTo>
                  <a:pt x="8611730" y="1181100"/>
                </a:moveTo>
                <a:cubicBezTo>
                  <a:pt x="8687478" y="1181100"/>
                  <a:pt x="8763227" y="1209998"/>
                  <a:pt x="8821021" y="1267792"/>
                </a:cubicBezTo>
                <a:cubicBezTo>
                  <a:pt x="8936610" y="1383381"/>
                  <a:pt x="8936610" y="1570786"/>
                  <a:pt x="8821021" y="1686374"/>
                </a:cubicBezTo>
                <a:lnTo>
                  <a:pt x="4217018" y="6290379"/>
                </a:lnTo>
                <a:cubicBezTo>
                  <a:pt x="4101429" y="6405968"/>
                  <a:pt x="3914024" y="6405968"/>
                  <a:pt x="3798436" y="6290379"/>
                </a:cubicBezTo>
                <a:cubicBezTo>
                  <a:pt x="3682847" y="6174790"/>
                  <a:pt x="3682846" y="5987385"/>
                  <a:pt x="3798436" y="5871796"/>
                </a:cubicBezTo>
                <a:lnTo>
                  <a:pt x="8402438" y="1267792"/>
                </a:lnTo>
                <a:cubicBezTo>
                  <a:pt x="8460232" y="1209998"/>
                  <a:pt x="8535981" y="1181100"/>
                  <a:pt x="8611730" y="1181100"/>
                </a:cubicBezTo>
                <a:close/>
                <a:moveTo>
                  <a:pt x="7549887" y="1181099"/>
                </a:moveTo>
                <a:cubicBezTo>
                  <a:pt x="7625636" y="1181099"/>
                  <a:pt x="7701384" y="1209997"/>
                  <a:pt x="7759179" y="1267790"/>
                </a:cubicBezTo>
                <a:cubicBezTo>
                  <a:pt x="7874767" y="1383380"/>
                  <a:pt x="7874767" y="1570786"/>
                  <a:pt x="7759179" y="1686374"/>
                </a:cubicBezTo>
                <a:lnTo>
                  <a:pt x="3155176" y="6290378"/>
                </a:lnTo>
                <a:cubicBezTo>
                  <a:pt x="3039587" y="6405967"/>
                  <a:pt x="2852181" y="6405967"/>
                  <a:pt x="2736593" y="6290378"/>
                </a:cubicBezTo>
                <a:cubicBezTo>
                  <a:pt x="2621004" y="6174790"/>
                  <a:pt x="2621004" y="5987384"/>
                  <a:pt x="2736593" y="5871795"/>
                </a:cubicBezTo>
                <a:lnTo>
                  <a:pt x="7340595" y="1267791"/>
                </a:lnTo>
                <a:cubicBezTo>
                  <a:pt x="7398390" y="1209996"/>
                  <a:pt x="7474138" y="1181099"/>
                  <a:pt x="7549887" y="1181099"/>
                </a:cubicBezTo>
                <a:close/>
                <a:moveTo>
                  <a:pt x="4232402" y="1181099"/>
                </a:moveTo>
                <a:cubicBezTo>
                  <a:pt x="4308152" y="1181099"/>
                  <a:pt x="4383901" y="1209996"/>
                  <a:pt x="4441695" y="1267791"/>
                </a:cubicBezTo>
                <a:cubicBezTo>
                  <a:pt x="4557283" y="1383379"/>
                  <a:pt x="4557283" y="1570785"/>
                  <a:pt x="4441695" y="1686374"/>
                </a:cubicBezTo>
                <a:lnTo>
                  <a:pt x="0" y="6128068"/>
                </a:lnTo>
                <a:lnTo>
                  <a:pt x="0" y="5290902"/>
                </a:lnTo>
                <a:lnTo>
                  <a:pt x="4023113" y="1267791"/>
                </a:lnTo>
                <a:cubicBezTo>
                  <a:pt x="4080908" y="1209997"/>
                  <a:pt x="4156655" y="1181099"/>
                  <a:pt x="4232402" y="1181099"/>
                </a:cubicBezTo>
                <a:close/>
                <a:moveTo>
                  <a:pt x="2543307" y="800100"/>
                </a:moveTo>
                <a:cubicBezTo>
                  <a:pt x="2619056" y="800099"/>
                  <a:pt x="2694804" y="828996"/>
                  <a:pt x="2752598" y="886791"/>
                </a:cubicBezTo>
                <a:cubicBezTo>
                  <a:pt x="2868187" y="1002379"/>
                  <a:pt x="2868187" y="1189785"/>
                  <a:pt x="2752598" y="1305374"/>
                </a:cubicBezTo>
                <a:lnTo>
                  <a:pt x="2" y="4057969"/>
                </a:lnTo>
                <a:lnTo>
                  <a:pt x="2" y="3220802"/>
                </a:lnTo>
                <a:lnTo>
                  <a:pt x="2334015" y="886790"/>
                </a:lnTo>
                <a:cubicBezTo>
                  <a:pt x="2391809" y="828996"/>
                  <a:pt x="2467558" y="800099"/>
                  <a:pt x="2543307" y="800100"/>
                </a:cubicBezTo>
                <a:close/>
                <a:moveTo>
                  <a:pt x="11140422" y="800099"/>
                </a:moveTo>
                <a:cubicBezTo>
                  <a:pt x="11216171" y="800099"/>
                  <a:pt x="11291919" y="828996"/>
                  <a:pt x="11349713" y="886791"/>
                </a:cubicBezTo>
                <a:cubicBezTo>
                  <a:pt x="11465303" y="1002379"/>
                  <a:pt x="11465302" y="1189786"/>
                  <a:pt x="11349713" y="1305374"/>
                </a:cubicBezTo>
                <a:lnTo>
                  <a:pt x="6745708" y="5909379"/>
                </a:lnTo>
                <a:cubicBezTo>
                  <a:pt x="6630120" y="6024967"/>
                  <a:pt x="6442714" y="6024967"/>
                  <a:pt x="6327125" y="5909379"/>
                </a:cubicBezTo>
                <a:cubicBezTo>
                  <a:pt x="6211536" y="5793789"/>
                  <a:pt x="6211536" y="5606384"/>
                  <a:pt x="6327124" y="5490795"/>
                </a:cubicBezTo>
                <a:lnTo>
                  <a:pt x="10931130" y="886791"/>
                </a:lnTo>
                <a:cubicBezTo>
                  <a:pt x="10988924" y="828996"/>
                  <a:pt x="11064674" y="800099"/>
                  <a:pt x="11140422" y="800099"/>
                </a:cubicBezTo>
                <a:close/>
                <a:moveTo>
                  <a:pt x="12191999" y="686374"/>
                </a:moveTo>
                <a:lnTo>
                  <a:pt x="12191999" y="1523542"/>
                </a:lnTo>
                <a:lnTo>
                  <a:pt x="8606262" y="5109279"/>
                </a:lnTo>
                <a:cubicBezTo>
                  <a:pt x="8490673" y="5224868"/>
                  <a:pt x="8303268" y="5224868"/>
                  <a:pt x="8187679" y="5109279"/>
                </a:cubicBezTo>
                <a:cubicBezTo>
                  <a:pt x="8072091" y="4993691"/>
                  <a:pt x="8072091" y="4806285"/>
                  <a:pt x="8187679" y="4690696"/>
                </a:cubicBezTo>
                <a:close/>
                <a:moveTo>
                  <a:pt x="3686306" y="685799"/>
                </a:moveTo>
                <a:cubicBezTo>
                  <a:pt x="3762056" y="685799"/>
                  <a:pt x="3837803" y="714696"/>
                  <a:pt x="3895597" y="772491"/>
                </a:cubicBezTo>
                <a:cubicBezTo>
                  <a:pt x="4011187" y="888079"/>
                  <a:pt x="4011187" y="1075485"/>
                  <a:pt x="3895597" y="1191074"/>
                </a:cubicBezTo>
                <a:lnTo>
                  <a:pt x="2" y="5086668"/>
                </a:lnTo>
                <a:lnTo>
                  <a:pt x="2" y="4249502"/>
                </a:lnTo>
                <a:lnTo>
                  <a:pt x="3477015" y="772491"/>
                </a:lnTo>
                <a:cubicBezTo>
                  <a:pt x="3534809" y="714697"/>
                  <a:pt x="3610558" y="685799"/>
                  <a:pt x="3686306" y="685799"/>
                </a:cubicBezTo>
                <a:close/>
                <a:moveTo>
                  <a:pt x="2302006" y="1"/>
                </a:moveTo>
                <a:cubicBezTo>
                  <a:pt x="2377754" y="0"/>
                  <a:pt x="2453503" y="28897"/>
                  <a:pt x="2511298" y="86692"/>
                </a:cubicBezTo>
                <a:cubicBezTo>
                  <a:pt x="2626888" y="202281"/>
                  <a:pt x="2626888" y="389687"/>
                  <a:pt x="2511298" y="505275"/>
                </a:cubicBezTo>
                <a:lnTo>
                  <a:pt x="1" y="3016571"/>
                </a:lnTo>
                <a:lnTo>
                  <a:pt x="1" y="2179406"/>
                </a:lnTo>
                <a:lnTo>
                  <a:pt x="2092714" y="86691"/>
                </a:lnTo>
                <a:cubicBezTo>
                  <a:pt x="2150510" y="28898"/>
                  <a:pt x="2226258" y="1"/>
                  <a:pt x="2302006" y="1"/>
                </a:cubicBezTo>
                <a:close/>
                <a:moveTo>
                  <a:pt x="1238770" y="0"/>
                </a:moveTo>
                <a:cubicBezTo>
                  <a:pt x="1314519" y="-1"/>
                  <a:pt x="1390267" y="28896"/>
                  <a:pt x="1448062" y="86691"/>
                </a:cubicBezTo>
                <a:cubicBezTo>
                  <a:pt x="1563651" y="202280"/>
                  <a:pt x="1563651" y="389686"/>
                  <a:pt x="1448062" y="505274"/>
                </a:cubicBezTo>
                <a:lnTo>
                  <a:pt x="2" y="1953335"/>
                </a:lnTo>
                <a:lnTo>
                  <a:pt x="2" y="1116168"/>
                </a:lnTo>
                <a:lnTo>
                  <a:pt x="1029479" y="86691"/>
                </a:lnTo>
                <a:cubicBezTo>
                  <a:pt x="1087273" y="28897"/>
                  <a:pt x="1163022" y="0"/>
                  <a:pt x="123877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5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E495-51E4-4D40-BE19-F5E0B00266E2}" type="datetime1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C1C6-BBC3-402C-9E94-AB07C9916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6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1" b="68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12" name="Title 1"/>
          <p:cNvSpPr txBox="1">
            <a:spLocks/>
          </p:cNvSpPr>
          <p:nvPr/>
        </p:nvSpPr>
        <p:spPr>
          <a:xfrm>
            <a:off x="1963711" y="144893"/>
            <a:ext cx="8739266" cy="8863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300" dirty="0" smtClean="0">
                <a:solidFill>
                  <a:schemeClr val="accent6">
                    <a:lumMod val="50000"/>
                  </a:schemeClr>
                </a:solidFill>
              </a:rPr>
              <a:t>Basic Requirements and Prototype of                  Application</a:t>
            </a:r>
            <a:endParaRPr lang="en-US" sz="3200" b="1" spc="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t>1</a:t>
            </a:fld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492CF9-11AC-4A38-8C4E-C48B15B46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79" y="1176183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Development Strategy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6394450" y="1593941"/>
            <a:ext cx="5477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6"/>
          <a:stretch/>
        </p:blipFill>
        <p:spPr>
          <a:xfrm>
            <a:off x="4552950" y="1651044"/>
            <a:ext cx="7090275" cy="3480883"/>
          </a:xfrm>
          <a:prstGeom prst="rect">
            <a:avLst/>
          </a:prstGeom>
        </p:spPr>
      </p:pic>
      <p:sp>
        <p:nvSpPr>
          <p:cNvPr id="10" name="Text Placeholder 15"/>
          <p:cNvSpPr txBox="1">
            <a:spLocks/>
          </p:cNvSpPr>
          <p:nvPr/>
        </p:nvSpPr>
        <p:spPr>
          <a:xfrm>
            <a:off x="7513480" y="1092943"/>
            <a:ext cx="323978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none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Trello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&lt;strong&gt;Team&lt;/strong&gt;:Debrecen-Hungary/&lt;strong&gt;Team&lt;/strong&gt; &lt;strong&gt;meetings&lt;/strong&gt; - 2010.igem.or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6" y="3772694"/>
            <a:ext cx="3810000" cy="2857500"/>
          </a:xfrm>
          <a:prstGeom prst="rect">
            <a:avLst/>
          </a:prstGeom>
        </p:spPr>
      </p:pic>
      <p:sp>
        <p:nvSpPr>
          <p:cNvPr id="12" name="Text Placeholder 15"/>
          <p:cNvSpPr txBox="1">
            <a:spLocks/>
          </p:cNvSpPr>
          <p:nvPr/>
        </p:nvSpPr>
        <p:spPr>
          <a:xfrm>
            <a:off x="2078636" y="2608970"/>
            <a:ext cx="81280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none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4395" r="104" b="6895"/>
          <a:stretch/>
        </p:blipFill>
        <p:spPr/>
      </p:pic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886505" y="353191"/>
            <a:ext cx="6203664" cy="1329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 for your attention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E89F93-2C9F-4360-A415-15036D416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78" y="2262948"/>
            <a:ext cx="4330241" cy="43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D167-7AAC-467C-8B30-D24989F52F7C}" type="datetime1">
              <a:rPr lang="en-US" smtClean="0"/>
              <a:t>13-May-19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83830" y="2083633"/>
            <a:ext cx="8319541" cy="2788456"/>
          </a:xfrm>
        </p:spPr>
        <p:txBody>
          <a:bodyPr/>
          <a:lstStyle/>
          <a:p>
            <a:pPr algn="ctr"/>
            <a:r>
              <a:rPr lang="en-US" sz="9600" dirty="0" smtClean="0">
                <a:latin typeface="Adobe Garamond Pro Bold" panose="02020702060506020403" pitchFamily="18" charset="0"/>
              </a:rPr>
              <a:t>“Catch your </a:t>
            </a:r>
            <a:r>
              <a:rPr lang="en-US" sz="9600" dirty="0" err="1" smtClean="0">
                <a:latin typeface="Adobe Garamond Pro Bold" panose="02020702060506020403" pitchFamily="18" charset="0"/>
              </a:rPr>
              <a:t>Mon€y</a:t>
            </a:r>
            <a:r>
              <a:rPr lang="en-US" sz="9600" dirty="0" smtClean="0">
                <a:latin typeface="Adobe Garamond Pro Bold" panose="02020702060506020403" pitchFamily="18" charset="0"/>
              </a:rPr>
              <a:t>”</a:t>
            </a:r>
            <a:endParaRPr lang="en-US" sz="9600" dirty="0">
              <a:latin typeface="Adobe Garamond Pro Bold" panose="02020702060506020403" pitchFamily="18" charset="0"/>
            </a:endParaRPr>
          </a:p>
        </p:txBody>
      </p:sp>
      <p:sp>
        <p:nvSpPr>
          <p:cNvPr id="5" name="Text Placeholder 15"/>
          <p:cNvSpPr txBox="1">
            <a:spLocks/>
          </p:cNvSpPr>
          <p:nvPr/>
        </p:nvSpPr>
        <p:spPr>
          <a:xfrm>
            <a:off x="1417066" y="614884"/>
            <a:ext cx="81280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none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Application Name: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39726"/>
            <a:ext cx="12192000" cy="293087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Requirements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605680" y="2289269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" name="Freeform 131"/>
          <p:cNvSpPr>
            <a:spLocks noChangeAspect="1"/>
          </p:cNvSpPr>
          <p:nvPr/>
        </p:nvSpPr>
        <p:spPr>
          <a:xfrm>
            <a:off x="4997288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5065210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6" name="Freeform 135"/>
          <p:cNvSpPr>
            <a:spLocks noChangeAspect="1"/>
          </p:cNvSpPr>
          <p:nvPr/>
        </p:nvSpPr>
        <p:spPr>
          <a:xfrm>
            <a:off x="6813296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881218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0" name="Freeform 139"/>
          <p:cNvSpPr>
            <a:spLocks noChangeAspect="1"/>
          </p:cNvSpPr>
          <p:nvPr/>
        </p:nvSpPr>
        <p:spPr>
          <a:xfrm>
            <a:off x="8629304" y="4673601"/>
            <a:ext cx="783847" cy="390883"/>
          </a:xfrm>
          <a:custGeom>
            <a:avLst/>
            <a:gdLst>
              <a:gd name="connsiteX0" fmla="*/ 0 w 783847"/>
              <a:gd name="connsiteY0" fmla="*/ 0 h 390883"/>
              <a:gd name="connsiteX1" fmla="*/ 783847 w 783847"/>
              <a:gd name="connsiteY1" fmla="*/ 0 h 390883"/>
              <a:gd name="connsiteX2" fmla="*/ 775998 w 783847"/>
              <a:gd name="connsiteY2" fmla="*/ 77853 h 390883"/>
              <a:gd name="connsiteX3" fmla="*/ 391923 w 783847"/>
              <a:gd name="connsiteY3" fmla="*/ 390883 h 390883"/>
              <a:gd name="connsiteX4" fmla="*/ 7848 w 783847"/>
              <a:gd name="connsiteY4" fmla="*/ 77853 h 39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847" h="390883">
                <a:moveTo>
                  <a:pt x="0" y="0"/>
                </a:moveTo>
                <a:lnTo>
                  <a:pt x="783847" y="0"/>
                </a:lnTo>
                <a:lnTo>
                  <a:pt x="775998" y="77853"/>
                </a:lnTo>
                <a:cubicBezTo>
                  <a:pt x="739442" y="256499"/>
                  <a:pt x="581376" y="390883"/>
                  <a:pt x="391923" y="390883"/>
                </a:cubicBezTo>
                <a:cubicBezTo>
                  <a:pt x="202470" y="390883"/>
                  <a:pt x="44404" y="256499"/>
                  <a:pt x="7848" y="77853"/>
                </a:cubicBezTo>
                <a:close/>
              </a:path>
            </a:pathLst>
          </a:cu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8697226" y="4348443"/>
            <a:ext cx="648000" cy="64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>
            <a:grpSpLocks noChangeAspect="1"/>
          </p:cNvGrpSpPr>
          <p:nvPr/>
        </p:nvGrpSpPr>
        <p:grpSpPr>
          <a:xfrm>
            <a:off x="7084384" y="4551608"/>
            <a:ext cx="241670" cy="241670"/>
            <a:chOff x="4906963" y="3335338"/>
            <a:chExt cx="276225" cy="276225"/>
          </a:xfrm>
          <a:solidFill>
            <a:srgbClr val="FFAF25"/>
          </a:solidFill>
        </p:grpSpPr>
        <p:sp>
          <p:nvSpPr>
            <p:cNvPr id="144" name="Freeform 106"/>
            <p:cNvSpPr>
              <a:spLocks noEditPoints="1"/>
            </p:cNvSpPr>
            <p:nvPr/>
          </p:nvSpPr>
          <p:spPr bwMode="auto">
            <a:xfrm>
              <a:off x="4911725" y="3335338"/>
              <a:ext cx="271463" cy="271463"/>
            </a:xfrm>
            <a:custGeom>
              <a:avLst/>
              <a:gdLst>
                <a:gd name="T0" fmla="*/ 661 w 852"/>
                <a:gd name="T1" fmla="*/ 306 h 853"/>
                <a:gd name="T2" fmla="*/ 437 w 852"/>
                <a:gd name="T3" fmla="*/ 531 h 853"/>
                <a:gd name="T4" fmla="*/ 415 w 852"/>
                <a:gd name="T5" fmla="*/ 325 h 853"/>
                <a:gd name="T6" fmla="*/ 666 w 852"/>
                <a:gd name="T7" fmla="*/ 77 h 853"/>
                <a:gd name="T8" fmla="*/ 728 w 852"/>
                <a:gd name="T9" fmla="*/ 53 h 853"/>
                <a:gd name="T10" fmla="*/ 820 w 852"/>
                <a:gd name="T11" fmla="*/ 33 h 853"/>
                <a:gd name="T12" fmla="*/ 800 w 852"/>
                <a:gd name="T13" fmla="*/ 126 h 853"/>
                <a:gd name="T14" fmla="*/ 776 w 852"/>
                <a:gd name="T15" fmla="*/ 187 h 853"/>
                <a:gd name="T16" fmla="*/ 500 w 852"/>
                <a:gd name="T17" fmla="*/ 634 h 853"/>
                <a:gd name="T18" fmla="*/ 468 w 852"/>
                <a:gd name="T19" fmla="*/ 683 h 853"/>
                <a:gd name="T20" fmla="*/ 374 w 852"/>
                <a:gd name="T21" fmla="*/ 777 h 853"/>
                <a:gd name="T22" fmla="*/ 400 w 852"/>
                <a:gd name="T23" fmla="*/ 609 h 853"/>
                <a:gd name="T24" fmla="*/ 426 w 852"/>
                <a:gd name="T25" fmla="*/ 583 h 853"/>
                <a:gd name="T26" fmla="*/ 520 w 852"/>
                <a:gd name="T27" fmla="*/ 524 h 853"/>
                <a:gd name="T28" fmla="*/ 507 w 852"/>
                <a:gd name="T29" fmla="*/ 612 h 853"/>
                <a:gd name="T30" fmla="*/ 367 w 852"/>
                <a:gd name="T31" fmla="*/ 599 h 853"/>
                <a:gd name="T32" fmla="*/ 329 w 852"/>
                <a:gd name="T33" fmla="*/ 638 h 853"/>
                <a:gd name="T34" fmla="*/ 191 w 852"/>
                <a:gd name="T35" fmla="*/ 370 h 853"/>
                <a:gd name="T36" fmla="*/ 227 w 852"/>
                <a:gd name="T37" fmla="*/ 349 h 853"/>
                <a:gd name="T38" fmla="*/ 290 w 852"/>
                <a:gd name="T39" fmla="*/ 338 h 853"/>
                <a:gd name="T40" fmla="*/ 55 w 852"/>
                <a:gd name="T41" fmla="*/ 503 h 853"/>
                <a:gd name="T42" fmla="*/ 154 w 852"/>
                <a:gd name="T43" fmla="*/ 400 h 853"/>
                <a:gd name="T44" fmla="*/ 840 w 852"/>
                <a:gd name="T45" fmla="*/ 1 h 853"/>
                <a:gd name="T46" fmla="*/ 775 w 852"/>
                <a:gd name="T47" fmla="*/ 11 h 853"/>
                <a:gd name="T48" fmla="*/ 695 w 852"/>
                <a:gd name="T49" fmla="*/ 32 h 853"/>
                <a:gd name="T50" fmla="*/ 642 w 852"/>
                <a:gd name="T51" fmla="*/ 57 h 853"/>
                <a:gd name="T52" fmla="*/ 362 w 852"/>
                <a:gd name="T53" fmla="*/ 302 h 853"/>
                <a:gd name="T54" fmla="*/ 259 w 852"/>
                <a:gd name="T55" fmla="*/ 311 h 853"/>
                <a:gd name="T56" fmla="*/ 195 w 852"/>
                <a:gd name="T57" fmla="*/ 332 h 853"/>
                <a:gd name="T58" fmla="*/ 133 w 852"/>
                <a:gd name="T59" fmla="*/ 379 h 853"/>
                <a:gd name="T60" fmla="*/ 3 w 852"/>
                <a:gd name="T61" fmla="*/ 515 h 853"/>
                <a:gd name="T62" fmla="*/ 1 w 852"/>
                <a:gd name="T63" fmla="*/ 532 h 853"/>
                <a:gd name="T64" fmla="*/ 14 w 852"/>
                <a:gd name="T65" fmla="*/ 539 h 853"/>
                <a:gd name="T66" fmla="*/ 180 w 852"/>
                <a:gd name="T67" fmla="*/ 520 h 853"/>
                <a:gd name="T68" fmla="*/ 318 w 852"/>
                <a:gd name="T69" fmla="*/ 669 h 853"/>
                <a:gd name="T70" fmla="*/ 329 w 852"/>
                <a:gd name="T71" fmla="*/ 674 h 853"/>
                <a:gd name="T72" fmla="*/ 338 w 852"/>
                <a:gd name="T73" fmla="*/ 671 h 853"/>
                <a:gd name="T74" fmla="*/ 318 w 852"/>
                <a:gd name="T75" fmla="*/ 849 h 853"/>
                <a:gd name="T76" fmla="*/ 334 w 852"/>
                <a:gd name="T77" fmla="*/ 853 h 853"/>
                <a:gd name="T78" fmla="*/ 432 w 852"/>
                <a:gd name="T79" fmla="*/ 762 h 853"/>
                <a:gd name="T80" fmla="*/ 514 w 852"/>
                <a:gd name="T81" fmla="*/ 670 h 853"/>
                <a:gd name="T82" fmla="*/ 537 w 852"/>
                <a:gd name="T83" fmla="*/ 616 h 853"/>
                <a:gd name="T84" fmla="*/ 550 w 852"/>
                <a:gd name="T85" fmla="*/ 517 h 853"/>
                <a:gd name="T86" fmla="*/ 592 w 852"/>
                <a:gd name="T87" fmla="*/ 418 h 853"/>
                <a:gd name="T88" fmla="*/ 729 w 852"/>
                <a:gd name="T89" fmla="*/ 280 h 853"/>
                <a:gd name="T90" fmla="*/ 796 w 852"/>
                <a:gd name="T91" fmla="*/ 212 h 853"/>
                <a:gd name="T92" fmla="*/ 821 w 852"/>
                <a:gd name="T93" fmla="*/ 158 h 853"/>
                <a:gd name="T94" fmla="*/ 843 w 852"/>
                <a:gd name="T95" fmla="*/ 78 h 853"/>
                <a:gd name="T96" fmla="*/ 852 w 852"/>
                <a:gd name="T97" fmla="*/ 1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2" h="853">
                  <a:moveTo>
                    <a:pt x="767" y="199"/>
                  </a:moveTo>
                  <a:lnTo>
                    <a:pt x="744" y="222"/>
                  </a:lnTo>
                  <a:lnTo>
                    <a:pt x="708" y="259"/>
                  </a:lnTo>
                  <a:lnTo>
                    <a:pt x="661" y="306"/>
                  </a:lnTo>
                  <a:lnTo>
                    <a:pt x="607" y="361"/>
                  </a:lnTo>
                  <a:lnTo>
                    <a:pt x="550" y="417"/>
                  </a:lnTo>
                  <a:lnTo>
                    <a:pt x="492" y="476"/>
                  </a:lnTo>
                  <a:lnTo>
                    <a:pt x="437" y="531"/>
                  </a:lnTo>
                  <a:lnTo>
                    <a:pt x="389" y="578"/>
                  </a:lnTo>
                  <a:lnTo>
                    <a:pt x="275" y="464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415" y="325"/>
                  </a:lnTo>
                  <a:lnTo>
                    <a:pt x="654" y="85"/>
                  </a:lnTo>
                  <a:lnTo>
                    <a:pt x="660" y="81"/>
                  </a:lnTo>
                  <a:lnTo>
                    <a:pt x="666" y="77"/>
                  </a:lnTo>
                  <a:lnTo>
                    <a:pt x="675" y="73"/>
                  </a:lnTo>
                  <a:lnTo>
                    <a:pt x="683" y="68"/>
                  </a:lnTo>
                  <a:lnTo>
                    <a:pt x="705" y="60"/>
                  </a:lnTo>
                  <a:lnTo>
                    <a:pt x="728" y="53"/>
                  </a:lnTo>
                  <a:lnTo>
                    <a:pt x="752" y="47"/>
                  </a:lnTo>
                  <a:lnTo>
                    <a:pt x="776" y="42"/>
                  </a:lnTo>
                  <a:lnTo>
                    <a:pt x="800" y="37"/>
                  </a:lnTo>
                  <a:lnTo>
                    <a:pt x="820" y="33"/>
                  </a:lnTo>
                  <a:lnTo>
                    <a:pt x="817" y="54"/>
                  </a:lnTo>
                  <a:lnTo>
                    <a:pt x="812" y="77"/>
                  </a:lnTo>
                  <a:lnTo>
                    <a:pt x="806" y="102"/>
                  </a:lnTo>
                  <a:lnTo>
                    <a:pt x="800" y="126"/>
                  </a:lnTo>
                  <a:lnTo>
                    <a:pt x="794" y="149"/>
                  </a:lnTo>
                  <a:lnTo>
                    <a:pt x="785" y="170"/>
                  </a:lnTo>
                  <a:lnTo>
                    <a:pt x="781" y="179"/>
                  </a:lnTo>
                  <a:lnTo>
                    <a:pt x="776" y="187"/>
                  </a:lnTo>
                  <a:lnTo>
                    <a:pt x="772" y="194"/>
                  </a:lnTo>
                  <a:lnTo>
                    <a:pt x="767" y="199"/>
                  </a:lnTo>
                  <a:close/>
                  <a:moveTo>
                    <a:pt x="503" y="624"/>
                  </a:moveTo>
                  <a:lnTo>
                    <a:pt x="500" y="634"/>
                  </a:lnTo>
                  <a:lnTo>
                    <a:pt x="495" y="643"/>
                  </a:lnTo>
                  <a:lnTo>
                    <a:pt x="490" y="653"/>
                  </a:lnTo>
                  <a:lnTo>
                    <a:pt x="482" y="663"/>
                  </a:lnTo>
                  <a:lnTo>
                    <a:pt x="468" y="683"/>
                  </a:lnTo>
                  <a:lnTo>
                    <a:pt x="453" y="699"/>
                  </a:lnTo>
                  <a:lnTo>
                    <a:pt x="429" y="724"/>
                  </a:lnTo>
                  <a:lnTo>
                    <a:pt x="401" y="751"/>
                  </a:lnTo>
                  <a:lnTo>
                    <a:pt x="374" y="777"/>
                  </a:lnTo>
                  <a:lnTo>
                    <a:pt x="349" y="799"/>
                  </a:lnTo>
                  <a:lnTo>
                    <a:pt x="373" y="637"/>
                  </a:lnTo>
                  <a:lnTo>
                    <a:pt x="386" y="624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00" y="609"/>
                  </a:lnTo>
                  <a:lnTo>
                    <a:pt x="426" y="583"/>
                  </a:lnTo>
                  <a:lnTo>
                    <a:pt x="455" y="553"/>
                  </a:lnTo>
                  <a:lnTo>
                    <a:pt x="487" y="521"/>
                  </a:lnTo>
                  <a:lnTo>
                    <a:pt x="522" y="488"/>
                  </a:lnTo>
                  <a:lnTo>
                    <a:pt x="520" y="524"/>
                  </a:lnTo>
                  <a:lnTo>
                    <a:pt x="515" y="563"/>
                  </a:lnTo>
                  <a:lnTo>
                    <a:pt x="512" y="581"/>
                  </a:lnTo>
                  <a:lnTo>
                    <a:pt x="510" y="598"/>
                  </a:lnTo>
                  <a:lnTo>
                    <a:pt x="507" y="612"/>
                  </a:lnTo>
                  <a:lnTo>
                    <a:pt x="503" y="624"/>
                  </a:lnTo>
                  <a:close/>
                  <a:moveTo>
                    <a:pt x="215" y="524"/>
                  </a:moveTo>
                  <a:lnTo>
                    <a:pt x="254" y="487"/>
                  </a:lnTo>
                  <a:lnTo>
                    <a:pt x="367" y="599"/>
                  </a:lnTo>
                  <a:lnTo>
                    <a:pt x="356" y="611"/>
                  </a:lnTo>
                  <a:lnTo>
                    <a:pt x="345" y="623"/>
                  </a:lnTo>
                  <a:lnTo>
                    <a:pt x="336" y="631"/>
                  </a:lnTo>
                  <a:lnTo>
                    <a:pt x="329" y="638"/>
                  </a:lnTo>
                  <a:lnTo>
                    <a:pt x="215" y="524"/>
                  </a:lnTo>
                  <a:close/>
                  <a:moveTo>
                    <a:pt x="154" y="400"/>
                  </a:moveTo>
                  <a:lnTo>
                    <a:pt x="172" y="385"/>
                  </a:lnTo>
                  <a:lnTo>
                    <a:pt x="191" y="370"/>
                  </a:lnTo>
                  <a:lnTo>
                    <a:pt x="200" y="364"/>
                  </a:lnTo>
                  <a:lnTo>
                    <a:pt x="210" y="357"/>
                  </a:lnTo>
                  <a:lnTo>
                    <a:pt x="220" y="353"/>
                  </a:lnTo>
                  <a:lnTo>
                    <a:pt x="227" y="349"/>
                  </a:lnTo>
                  <a:lnTo>
                    <a:pt x="239" y="346"/>
                  </a:lnTo>
                  <a:lnTo>
                    <a:pt x="254" y="342"/>
                  </a:lnTo>
                  <a:lnTo>
                    <a:pt x="271" y="340"/>
                  </a:lnTo>
                  <a:lnTo>
                    <a:pt x="290" y="338"/>
                  </a:lnTo>
                  <a:lnTo>
                    <a:pt x="329" y="334"/>
                  </a:lnTo>
                  <a:lnTo>
                    <a:pt x="366" y="331"/>
                  </a:lnTo>
                  <a:lnTo>
                    <a:pt x="218" y="480"/>
                  </a:lnTo>
                  <a:lnTo>
                    <a:pt x="55" y="503"/>
                  </a:lnTo>
                  <a:lnTo>
                    <a:pt x="77" y="479"/>
                  </a:lnTo>
                  <a:lnTo>
                    <a:pt x="103" y="453"/>
                  </a:lnTo>
                  <a:lnTo>
                    <a:pt x="130" y="425"/>
                  </a:lnTo>
                  <a:lnTo>
                    <a:pt x="154" y="400"/>
                  </a:lnTo>
                  <a:close/>
                  <a:moveTo>
                    <a:pt x="848" y="5"/>
                  </a:moveTo>
                  <a:lnTo>
                    <a:pt x="846" y="3"/>
                  </a:lnTo>
                  <a:lnTo>
                    <a:pt x="843" y="2"/>
                  </a:lnTo>
                  <a:lnTo>
                    <a:pt x="840" y="1"/>
                  </a:lnTo>
                  <a:lnTo>
                    <a:pt x="836" y="0"/>
                  </a:lnTo>
                  <a:lnTo>
                    <a:pt x="825" y="2"/>
                  </a:lnTo>
                  <a:lnTo>
                    <a:pt x="803" y="6"/>
                  </a:lnTo>
                  <a:lnTo>
                    <a:pt x="775" y="11"/>
                  </a:lnTo>
                  <a:lnTo>
                    <a:pt x="744" y="18"/>
                  </a:lnTo>
                  <a:lnTo>
                    <a:pt x="727" y="22"/>
                  </a:lnTo>
                  <a:lnTo>
                    <a:pt x="711" y="27"/>
                  </a:lnTo>
                  <a:lnTo>
                    <a:pt x="695" y="32"/>
                  </a:lnTo>
                  <a:lnTo>
                    <a:pt x="680" y="37"/>
                  </a:lnTo>
                  <a:lnTo>
                    <a:pt x="666" y="44"/>
                  </a:lnTo>
                  <a:lnTo>
                    <a:pt x="653" y="50"/>
                  </a:lnTo>
                  <a:lnTo>
                    <a:pt x="642" y="57"/>
                  </a:lnTo>
                  <a:lnTo>
                    <a:pt x="633" y="65"/>
                  </a:lnTo>
                  <a:lnTo>
                    <a:pt x="397" y="300"/>
                  </a:lnTo>
                  <a:lnTo>
                    <a:pt x="382" y="301"/>
                  </a:lnTo>
                  <a:lnTo>
                    <a:pt x="362" y="302"/>
                  </a:lnTo>
                  <a:lnTo>
                    <a:pt x="338" y="304"/>
                  </a:lnTo>
                  <a:lnTo>
                    <a:pt x="312" y="306"/>
                  </a:lnTo>
                  <a:lnTo>
                    <a:pt x="285" y="308"/>
                  </a:lnTo>
                  <a:lnTo>
                    <a:pt x="259" y="311"/>
                  </a:lnTo>
                  <a:lnTo>
                    <a:pt x="237" y="316"/>
                  </a:lnTo>
                  <a:lnTo>
                    <a:pt x="219" y="321"/>
                  </a:lnTo>
                  <a:lnTo>
                    <a:pt x="207" y="325"/>
                  </a:lnTo>
                  <a:lnTo>
                    <a:pt x="195" y="332"/>
                  </a:lnTo>
                  <a:lnTo>
                    <a:pt x="183" y="339"/>
                  </a:lnTo>
                  <a:lnTo>
                    <a:pt x="172" y="347"/>
                  </a:lnTo>
                  <a:lnTo>
                    <a:pt x="150" y="364"/>
                  </a:lnTo>
                  <a:lnTo>
                    <a:pt x="133" y="379"/>
                  </a:lnTo>
                  <a:lnTo>
                    <a:pt x="91" y="423"/>
                  </a:lnTo>
                  <a:lnTo>
                    <a:pt x="50" y="467"/>
                  </a:lnTo>
                  <a:lnTo>
                    <a:pt x="17" y="501"/>
                  </a:lnTo>
                  <a:lnTo>
                    <a:pt x="3" y="515"/>
                  </a:lnTo>
                  <a:lnTo>
                    <a:pt x="1" y="519"/>
                  </a:lnTo>
                  <a:lnTo>
                    <a:pt x="0" y="523"/>
                  </a:lnTo>
                  <a:lnTo>
                    <a:pt x="0" y="528"/>
                  </a:lnTo>
                  <a:lnTo>
                    <a:pt x="1" y="532"/>
                  </a:lnTo>
                  <a:lnTo>
                    <a:pt x="3" y="535"/>
                  </a:lnTo>
                  <a:lnTo>
                    <a:pt x="7" y="537"/>
                  </a:lnTo>
                  <a:lnTo>
                    <a:pt x="11" y="538"/>
                  </a:lnTo>
                  <a:lnTo>
                    <a:pt x="14" y="539"/>
                  </a:lnTo>
                  <a:lnTo>
                    <a:pt x="15" y="539"/>
                  </a:lnTo>
                  <a:lnTo>
                    <a:pt x="16" y="539"/>
                  </a:lnTo>
                  <a:lnTo>
                    <a:pt x="182" y="515"/>
                  </a:lnTo>
                  <a:lnTo>
                    <a:pt x="180" y="520"/>
                  </a:lnTo>
                  <a:lnTo>
                    <a:pt x="179" y="525"/>
                  </a:lnTo>
                  <a:lnTo>
                    <a:pt x="180" y="531"/>
                  </a:lnTo>
                  <a:lnTo>
                    <a:pt x="183" y="535"/>
                  </a:lnTo>
                  <a:lnTo>
                    <a:pt x="318" y="669"/>
                  </a:lnTo>
                  <a:lnTo>
                    <a:pt x="320" y="671"/>
                  </a:lnTo>
                  <a:lnTo>
                    <a:pt x="324" y="673"/>
                  </a:lnTo>
                  <a:lnTo>
                    <a:pt x="326" y="673"/>
                  </a:lnTo>
                  <a:lnTo>
                    <a:pt x="329" y="674"/>
                  </a:lnTo>
                  <a:lnTo>
                    <a:pt x="331" y="674"/>
                  </a:lnTo>
                  <a:lnTo>
                    <a:pt x="333" y="673"/>
                  </a:lnTo>
                  <a:lnTo>
                    <a:pt x="335" y="672"/>
                  </a:lnTo>
                  <a:lnTo>
                    <a:pt x="338" y="671"/>
                  </a:lnTo>
                  <a:lnTo>
                    <a:pt x="314" y="837"/>
                  </a:lnTo>
                  <a:lnTo>
                    <a:pt x="314" y="841"/>
                  </a:lnTo>
                  <a:lnTo>
                    <a:pt x="316" y="845"/>
                  </a:lnTo>
                  <a:lnTo>
                    <a:pt x="318" y="849"/>
                  </a:lnTo>
                  <a:lnTo>
                    <a:pt x="323" y="852"/>
                  </a:lnTo>
                  <a:lnTo>
                    <a:pt x="326" y="853"/>
                  </a:lnTo>
                  <a:lnTo>
                    <a:pt x="329" y="853"/>
                  </a:lnTo>
                  <a:lnTo>
                    <a:pt x="334" y="853"/>
                  </a:lnTo>
                  <a:lnTo>
                    <a:pt x="339" y="851"/>
                  </a:lnTo>
                  <a:lnTo>
                    <a:pt x="354" y="837"/>
                  </a:lnTo>
                  <a:lnTo>
                    <a:pt x="388" y="805"/>
                  </a:lnTo>
                  <a:lnTo>
                    <a:pt x="432" y="762"/>
                  </a:lnTo>
                  <a:lnTo>
                    <a:pt x="475" y="720"/>
                  </a:lnTo>
                  <a:lnTo>
                    <a:pt x="490" y="703"/>
                  </a:lnTo>
                  <a:lnTo>
                    <a:pt x="506" y="682"/>
                  </a:lnTo>
                  <a:lnTo>
                    <a:pt x="514" y="670"/>
                  </a:lnTo>
                  <a:lnTo>
                    <a:pt x="521" y="658"/>
                  </a:lnTo>
                  <a:lnTo>
                    <a:pt x="527" y="646"/>
                  </a:lnTo>
                  <a:lnTo>
                    <a:pt x="531" y="635"/>
                  </a:lnTo>
                  <a:lnTo>
                    <a:pt x="537" y="616"/>
                  </a:lnTo>
                  <a:lnTo>
                    <a:pt x="541" y="594"/>
                  </a:lnTo>
                  <a:lnTo>
                    <a:pt x="544" y="569"/>
                  </a:lnTo>
                  <a:lnTo>
                    <a:pt x="547" y="543"/>
                  </a:lnTo>
                  <a:lnTo>
                    <a:pt x="550" y="517"/>
                  </a:lnTo>
                  <a:lnTo>
                    <a:pt x="552" y="492"/>
                  </a:lnTo>
                  <a:lnTo>
                    <a:pt x="553" y="472"/>
                  </a:lnTo>
                  <a:lnTo>
                    <a:pt x="554" y="457"/>
                  </a:lnTo>
                  <a:lnTo>
                    <a:pt x="592" y="418"/>
                  </a:lnTo>
                  <a:lnTo>
                    <a:pt x="630" y="380"/>
                  </a:lnTo>
                  <a:lnTo>
                    <a:pt x="666" y="343"/>
                  </a:lnTo>
                  <a:lnTo>
                    <a:pt x="699" y="310"/>
                  </a:lnTo>
                  <a:lnTo>
                    <a:pt x="729" y="280"/>
                  </a:lnTo>
                  <a:lnTo>
                    <a:pt x="755" y="255"/>
                  </a:lnTo>
                  <a:lnTo>
                    <a:pt x="775" y="234"/>
                  </a:lnTo>
                  <a:lnTo>
                    <a:pt x="788" y="220"/>
                  </a:lnTo>
                  <a:lnTo>
                    <a:pt x="796" y="212"/>
                  </a:lnTo>
                  <a:lnTo>
                    <a:pt x="803" y="200"/>
                  </a:lnTo>
                  <a:lnTo>
                    <a:pt x="810" y="187"/>
                  </a:lnTo>
                  <a:lnTo>
                    <a:pt x="816" y="173"/>
                  </a:lnTo>
                  <a:lnTo>
                    <a:pt x="821" y="158"/>
                  </a:lnTo>
                  <a:lnTo>
                    <a:pt x="827" y="142"/>
                  </a:lnTo>
                  <a:lnTo>
                    <a:pt x="831" y="126"/>
                  </a:lnTo>
                  <a:lnTo>
                    <a:pt x="835" y="110"/>
                  </a:lnTo>
                  <a:lnTo>
                    <a:pt x="843" y="78"/>
                  </a:lnTo>
                  <a:lnTo>
                    <a:pt x="848" y="51"/>
                  </a:lnTo>
                  <a:lnTo>
                    <a:pt x="851" y="30"/>
                  </a:lnTo>
                  <a:lnTo>
                    <a:pt x="852" y="18"/>
                  </a:lnTo>
                  <a:lnTo>
                    <a:pt x="852" y="15"/>
                  </a:lnTo>
                  <a:lnTo>
                    <a:pt x="852" y="11"/>
                  </a:lnTo>
                  <a:lnTo>
                    <a:pt x="850" y="7"/>
                  </a:lnTo>
                  <a:lnTo>
                    <a:pt x="848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5" name="Freeform 107"/>
            <p:cNvSpPr>
              <a:spLocks/>
            </p:cNvSpPr>
            <p:nvPr/>
          </p:nvSpPr>
          <p:spPr bwMode="auto">
            <a:xfrm>
              <a:off x="4906963" y="3517900"/>
              <a:ext cx="93663" cy="93663"/>
            </a:xfrm>
            <a:custGeom>
              <a:avLst/>
              <a:gdLst>
                <a:gd name="T0" fmla="*/ 253 w 297"/>
                <a:gd name="T1" fmla="*/ 79 h 296"/>
                <a:gd name="T2" fmla="*/ 252 w 297"/>
                <a:gd name="T3" fmla="*/ 86 h 296"/>
                <a:gd name="T4" fmla="*/ 256 w 297"/>
                <a:gd name="T5" fmla="*/ 95 h 296"/>
                <a:gd name="T6" fmla="*/ 265 w 297"/>
                <a:gd name="T7" fmla="*/ 108 h 296"/>
                <a:gd name="T8" fmla="*/ 267 w 297"/>
                <a:gd name="T9" fmla="*/ 121 h 296"/>
                <a:gd name="T10" fmla="*/ 261 w 297"/>
                <a:gd name="T11" fmla="*/ 141 h 296"/>
                <a:gd name="T12" fmla="*/ 242 w 297"/>
                <a:gd name="T13" fmla="*/ 167 h 296"/>
                <a:gd name="T14" fmla="*/ 221 w 297"/>
                <a:gd name="T15" fmla="*/ 182 h 296"/>
                <a:gd name="T16" fmla="*/ 158 w 297"/>
                <a:gd name="T17" fmla="*/ 214 h 296"/>
                <a:gd name="T18" fmla="*/ 67 w 297"/>
                <a:gd name="T19" fmla="*/ 248 h 296"/>
                <a:gd name="T20" fmla="*/ 60 w 297"/>
                <a:gd name="T21" fmla="*/ 202 h 296"/>
                <a:gd name="T22" fmla="*/ 98 w 297"/>
                <a:gd name="T23" fmla="*/ 113 h 296"/>
                <a:gd name="T24" fmla="*/ 120 w 297"/>
                <a:gd name="T25" fmla="*/ 68 h 296"/>
                <a:gd name="T26" fmla="*/ 138 w 297"/>
                <a:gd name="T27" fmla="*/ 48 h 296"/>
                <a:gd name="T28" fmla="*/ 166 w 297"/>
                <a:gd name="T29" fmla="*/ 33 h 296"/>
                <a:gd name="T30" fmla="*/ 180 w 297"/>
                <a:gd name="T31" fmla="*/ 30 h 296"/>
                <a:gd name="T32" fmla="*/ 194 w 297"/>
                <a:gd name="T33" fmla="*/ 35 h 296"/>
                <a:gd name="T34" fmla="*/ 205 w 297"/>
                <a:gd name="T35" fmla="*/ 44 h 296"/>
                <a:gd name="T36" fmla="*/ 213 w 297"/>
                <a:gd name="T37" fmla="*/ 47 h 296"/>
                <a:gd name="T38" fmla="*/ 222 w 297"/>
                <a:gd name="T39" fmla="*/ 44 h 296"/>
                <a:gd name="T40" fmla="*/ 227 w 297"/>
                <a:gd name="T41" fmla="*/ 37 h 296"/>
                <a:gd name="T42" fmla="*/ 228 w 297"/>
                <a:gd name="T43" fmla="*/ 28 h 296"/>
                <a:gd name="T44" fmla="*/ 224 w 297"/>
                <a:gd name="T45" fmla="*/ 21 h 296"/>
                <a:gd name="T46" fmla="*/ 206 w 297"/>
                <a:gd name="T47" fmla="*/ 7 h 296"/>
                <a:gd name="T48" fmla="*/ 184 w 297"/>
                <a:gd name="T49" fmla="*/ 2 h 296"/>
                <a:gd name="T50" fmla="*/ 162 w 297"/>
                <a:gd name="T51" fmla="*/ 3 h 296"/>
                <a:gd name="T52" fmla="*/ 139 w 297"/>
                <a:gd name="T53" fmla="*/ 11 h 296"/>
                <a:gd name="T54" fmla="*/ 117 w 297"/>
                <a:gd name="T55" fmla="*/ 27 h 296"/>
                <a:gd name="T56" fmla="*/ 94 w 297"/>
                <a:gd name="T57" fmla="*/ 55 h 296"/>
                <a:gd name="T58" fmla="*/ 60 w 297"/>
                <a:gd name="T59" fmla="*/ 123 h 296"/>
                <a:gd name="T60" fmla="*/ 16 w 297"/>
                <a:gd name="T61" fmla="*/ 235 h 296"/>
                <a:gd name="T62" fmla="*/ 0 w 297"/>
                <a:gd name="T63" fmla="*/ 281 h 296"/>
                <a:gd name="T64" fmla="*/ 4 w 297"/>
                <a:gd name="T65" fmla="*/ 292 h 296"/>
                <a:gd name="T66" fmla="*/ 13 w 297"/>
                <a:gd name="T67" fmla="*/ 296 h 296"/>
                <a:gd name="T68" fmla="*/ 21 w 297"/>
                <a:gd name="T69" fmla="*/ 296 h 296"/>
                <a:gd name="T70" fmla="*/ 97 w 297"/>
                <a:gd name="T71" fmla="*/ 269 h 296"/>
                <a:gd name="T72" fmla="*/ 212 w 297"/>
                <a:gd name="T73" fmla="*/ 220 h 296"/>
                <a:gd name="T74" fmla="*/ 255 w 297"/>
                <a:gd name="T75" fmla="*/ 196 h 296"/>
                <a:gd name="T76" fmla="*/ 276 w 297"/>
                <a:gd name="T77" fmla="*/ 174 h 296"/>
                <a:gd name="T78" fmla="*/ 290 w 297"/>
                <a:gd name="T79" fmla="*/ 150 h 296"/>
                <a:gd name="T80" fmla="*/ 297 w 297"/>
                <a:gd name="T81" fmla="*/ 128 h 296"/>
                <a:gd name="T82" fmla="*/ 296 w 297"/>
                <a:gd name="T83" fmla="*/ 105 h 296"/>
                <a:gd name="T84" fmla="*/ 287 w 297"/>
                <a:gd name="T85" fmla="*/ 85 h 296"/>
                <a:gd name="T86" fmla="*/ 275 w 297"/>
                <a:gd name="T87" fmla="*/ 71 h 296"/>
                <a:gd name="T88" fmla="*/ 267 w 297"/>
                <a:gd name="T89" fmla="*/ 69 h 296"/>
                <a:gd name="T90" fmla="*/ 258 w 297"/>
                <a:gd name="T91" fmla="*/ 7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7" h="296">
                  <a:moveTo>
                    <a:pt x="256" y="73"/>
                  </a:moveTo>
                  <a:lnTo>
                    <a:pt x="254" y="75"/>
                  </a:lnTo>
                  <a:lnTo>
                    <a:pt x="253" y="79"/>
                  </a:lnTo>
                  <a:lnTo>
                    <a:pt x="252" y="81"/>
                  </a:lnTo>
                  <a:lnTo>
                    <a:pt x="252" y="84"/>
                  </a:lnTo>
                  <a:lnTo>
                    <a:pt x="252" y="86"/>
                  </a:lnTo>
                  <a:lnTo>
                    <a:pt x="253" y="89"/>
                  </a:lnTo>
                  <a:lnTo>
                    <a:pt x="254" y="91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3" y="103"/>
                  </a:lnTo>
                  <a:lnTo>
                    <a:pt x="265" y="108"/>
                  </a:lnTo>
                  <a:lnTo>
                    <a:pt x="266" y="112"/>
                  </a:lnTo>
                  <a:lnTo>
                    <a:pt x="267" y="117"/>
                  </a:lnTo>
                  <a:lnTo>
                    <a:pt x="267" y="121"/>
                  </a:lnTo>
                  <a:lnTo>
                    <a:pt x="267" y="127"/>
                  </a:lnTo>
                  <a:lnTo>
                    <a:pt x="266" y="131"/>
                  </a:lnTo>
                  <a:lnTo>
                    <a:pt x="261" y="141"/>
                  </a:lnTo>
                  <a:lnTo>
                    <a:pt x="256" y="150"/>
                  </a:lnTo>
                  <a:lnTo>
                    <a:pt x="250" y="159"/>
                  </a:lnTo>
                  <a:lnTo>
                    <a:pt x="242" y="167"/>
                  </a:lnTo>
                  <a:lnTo>
                    <a:pt x="237" y="173"/>
                  </a:lnTo>
                  <a:lnTo>
                    <a:pt x="229" y="177"/>
                  </a:lnTo>
                  <a:lnTo>
                    <a:pt x="221" y="182"/>
                  </a:lnTo>
                  <a:lnTo>
                    <a:pt x="210" y="189"/>
                  </a:lnTo>
                  <a:lnTo>
                    <a:pt x="185" y="201"/>
                  </a:lnTo>
                  <a:lnTo>
                    <a:pt x="158" y="214"/>
                  </a:lnTo>
                  <a:lnTo>
                    <a:pt x="127" y="225"/>
                  </a:lnTo>
                  <a:lnTo>
                    <a:pt x="97" y="237"/>
                  </a:lnTo>
                  <a:lnTo>
                    <a:pt x="67" y="248"/>
                  </a:lnTo>
                  <a:lnTo>
                    <a:pt x="40" y="257"/>
                  </a:lnTo>
                  <a:lnTo>
                    <a:pt x="49" y="231"/>
                  </a:lnTo>
                  <a:lnTo>
                    <a:pt x="60" y="202"/>
                  </a:lnTo>
                  <a:lnTo>
                    <a:pt x="72" y="171"/>
                  </a:lnTo>
                  <a:lnTo>
                    <a:pt x="85" y="141"/>
                  </a:lnTo>
                  <a:lnTo>
                    <a:pt x="98" y="113"/>
                  </a:lnTo>
                  <a:lnTo>
                    <a:pt x="109" y="88"/>
                  </a:lnTo>
                  <a:lnTo>
                    <a:pt x="115" y="78"/>
                  </a:lnTo>
                  <a:lnTo>
                    <a:pt x="120" y="68"/>
                  </a:lnTo>
                  <a:lnTo>
                    <a:pt x="125" y="60"/>
                  </a:lnTo>
                  <a:lnTo>
                    <a:pt x="131" y="55"/>
                  </a:lnTo>
                  <a:lnTo>
                    <a:pt x="138" y="48"/>
                  </a:lnTo>
                  <a:lnTo>
                    <a:pt x="147" y="41"/>
                  </a:lnTo>
                  <a:lnTo>
                    <a:pt x="157" y="36"/>
                  </a:lnTo>
                  <a:lnTo>
                    <a:pt x="166" y="33"/>
                  </a:lnTo>
                  <a:lnTo>
                    <a:pt x="172" y="32"/>
                  </a:lnTo>
                  <a:lnTo>
                    <a:pt x="176" y="30"/>
                  </a:lnTo>
                  <a:lnTo>
                    <a:pt x="180" y="30"/>
                  </a:lnTo>
                  <a:lnTo>
                    <a:pt x="185" y="32"/>
                  </a:lnTo>
                  <a:lnTo>
                    <a:pt x="190" y="33"/>
                  </a:lnTo>
                  <a:lnTo>
                    <a:pt x="194" y="35"/>
                  </a:lnTo>
                  <a:lnTo>
                    <a:pt x="198" y="38"/>
                  </a:lnTo>
                  <a:lnTo>
                    <a:pt x="203" y="42"/>
                  </a:lnTo>
                  <a:lnTo>
                    <a:pt x="205" y="44"/>
                  </a:lnTo>
                  <a:lnTo>
                    <a:pt x="208" y="45"/>
                  </a:lnTo>
                  <a:lnTo>
                    <a:pt x="210" y="47"/>
                  </a:lnTo>
                  <a:lnTo>
                    <a:pt x="213" y="47"/>
                  </a:lnTo>
                  <a:lnTo>
                    <a:pt x="216" y="47"/>
                  </a:lnTo>
                  <a:lnTo>
                    <a:pt x="219" y="45"/>
                  </a:lnTo>
                  <a:lnTo>
                    <a:pt x="222" y="44"/>
                  </a:lnTo>
                  <a:lnTo>
                    <a:pt x="224" y="42"/>
                  </a:lnTo>
                  <a:lnTo>
                    <a:pt x="226" y="39"/>
                  </a:lnTo>
                  <a:lnTo>
                    <a:pt x="227" y="37"/>
                  </a:lnTo>
                  <a:lnTo>
                    <a:pt x="228" y="34"/>
                  </a:lnTo>
                  <a:lnTo>
                    <a:pt x="228" y="30"/>
                  </a:lnTo>
                  <a:lnTo>
                    <a:pt x="228" y="28"/>
                  </a:lnTo>
                  <a:lnTo>
                    <a:pt x="227" y="25"/>
                  </a:lnTo>
                  <a:lnTo>
                    <a:pt x="226" y="23"/>
                  </a:lnTo>
                  <a:lnTo>
                    <a:pt x="224" y="21"/>
                  </a:lnTo>
                  <a:lnTo>
                    <a:pt x="218" y="15"/>
                  </a:lnTo>
                  <a:lnTo>
                    <a:pt x="212" y="11"/>
                  </a:lnTo>
                  <a:lnTo>
                    <a:pt x="206" y="7"/>
                  </a:lnTo>
                  <a:lnTo>
                    <a:pt x="198" y="5"/>
                  </a:lnTo>
                  <a:lnTo>
                    <a:pt x="192" y="3"/>
                  </a:lnTo>
                  <a:lnTo>
                    <a:pt x="184" y="2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3"/>
                  </a:lnTo>
                  <a:lnTo>
                    <a:pt x="154" y="5"/>
                  </a:lnTo>
                  <a:lnTo>
                    <a:pt x="147" y="8"/>
                  </a:lnTo>
                  <a:lnTo>
                    <a:pt x="139" y="11"/>
                  </a:lnTo>
                  <a:lnTo>
                    <a:pt x="132" y="17"/>
                  </a:lnTo>
                  <a:lnTo>
                    <a:pt x="124" y="22"/>
                  </a:lnTo>
                  <a:lnTo>
                    <a:pt x="117" y="27"/>
                  </a:lnTo>
                  <a:lnTo>
                    <a:pt x="109" y="35"/>
                  </a:lnTo>
                  <a:lnTo>
                    <a:pt x="102" y="43"/>
                  </a:lnTo>
                  <a:lnTo>
                    <a:pt x="94" y="55"/>
                  </a:lnTo>
                  <a:lnTo>
                    <a:pt x="86" y="69"/>
                  </a:lnTo>
                  <a:lnTo>
                    <a:pt x="77" y="85"/>
                  </a:lnTo>
                  <a:lnTo>
                    <a:pt x="60" y="123"/>
                  </a:lnTo>
                  <a:lnTo>
                    <a:pt x="44" y="162"/>
                  </a:lnTo>
                  <a:lnTo>
                    <a:pt x="28" y="201"/>
                  </a:lnTo>
                  <a:lnTo>
                    <a:pt x="16" y="235"/>
                  </a:lnTo>
                  <a:lnTo>
                    <a:pt x="7" y="262"/>
                  </a:lnTo>
                  <a:lnTo>
                    <a:pt x="1" y="277"/>
                  </a:lnTo>
                  <a:lnTo>
                    <a:pt x="0" y="281"/>
                  </a:lnTo>
                  <a:lnTo>
                    <a:pt x="1" y="285"/>
                  </a:lnTo>
                  <a:lnTo>
                    <a:pt x="2" y="290"/>
                  </a:lnTo>
                  <a:lnTo>
                    <a:pt x="4" y="292"/>
                  </a:lnTo>
                  <a:lnTo>
                    <a:pt x="8" y="294"/>
                  </a:lnTo>
                  <a:lnTo>
                    <a:pt x="10" y="295"/>
                  </a:lnTo>
                  <a:lnTo>
                    <a:pt x="13" y="296"/>
                  </a:lnTo>
                  <a:lnTo>
                    <a:pt x="15" y="296"/>
                  </a:lnTo>
                  <a:lnTo>
                    <a:pt x="18" y="296"/>
                  </a:lnTo>
                  <a:lnTo>
                    <a:pt x="21" y="296"/>
                  </a:lnTo>
                  <a:lnTo>
                    <a:pt x="36" y="291"/>
                  </a:lnTo>
                  <a:lnTo>
                    <a:pt x="62" y="282"/>
                  </a:lnTo>
                  <a:lnTo>
                    <a:pt x="97" y="269"/>
                  </a:lnTo>
                  <a:lnTo>
                    <a:pt x="135" y="254"/>
                  </a:lnTo>
                  <a:lnTo>
                    <a:pt x="176" y="237"/>
                  </a:lnTo>
                  <a:lnTo>
                    <a:pt x="212" y="220"/>
                  </a:lnTo>
                  <a:lnTo>
                    <a:pt x="229" y="211"/>
                  </a:lnTo>
                  <a:lnTo>
                    <a:pt x="243" y="204"/>
                  </a:lnTo>
                  <a:lnTo>
                    <a:pt x="255" y="196"/>
                  </a:lnTo>
                  <a:lnTo>
                    <a:pt x="264" y="189"/>
                  </a:lnTo>
                  <a:lnTo>
                    <a:pt x="271" y="181"/>
                  </a:lnTo>
                  <a:lnTo>
                    <a:pt x="276" y="174"/>
                  </a:lnTo>
                  <a:lnTo>
                    <a:pt x="282" y="166"/>
                  </a:lnTo>
                  <a:lnTo>
                    <a:pt x="286" y="158"/>
                  </a:lnTo>
                  <a:lnTo>
                    <a:pt x="290" y="150"/>
                  </a:lnTo>
                  <a:lnTo>
                    <a:pt x="292" y="143"/>
                  </a:lnTo>
                  <a:lnTo>
                    <a:pt x="295" y="135"/>
                  </a:lnTo>
                  <a:lnTo>
                    <a:pt x="297" y="128"/>
                  </a:lnTo>
                  <a:lnTo>
                    <a:pt x="297" y="120"/>
                  </a:lnTo>
                  <a:lnTo>
                    <a:pt x="297" y="113"/>
                  </a:lnTo>
                  <a:lnTo>
                    <a:pt x="296" y="105"/>
                  </a:lnTo>
                  <a:lnTo>
                    <a:pt x="294" y="99"/>
                  </a:lnTo>
                  <a:lnTo>
                    <a:pt x="290" y="91"/>
                  </a:lnTo>
                  <a:lnTo>
                    <a:pt x="287" y="85"/>
                  </a:lnTo>
                  <a:lnTo>
                    <a:pt x="283" y="79"/>
                  </a:lnTo>
                  <a:lnTo>
                    <a:pt x="278" y="73"/>
                  </a:lnTo>
                  <a:lnTo>
                    <a:pt x="275" y="71"/>
                  </a:lnTo>
                  <a:lnTo>
                    <a:pt x="272" y="70"/>
                  </a:lnTo>
                  <a:lnTo>
                    <a:pt x="270" y="69"/>
                  </a:lnTo>
                  <a:lnTo>
                    <a:pt x="267" y="69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8" y="71"/>
                  </a:lnTo>
                  <a:lnTo>
                    <a:pt x="256" y="7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46" name="Group 145"/>
          <p:cNvGrpSpPr>
            <a:grpSpLocks noChangeAspect="1"/>
          </p:cNvGrpSpPr>
          <p:nvPr/>
        </p:nvGrpSpPr>
        <p:grpSpPr>
          <a:xfrm>
            <a:off x="8893910" y="4540711"/>
            <a:ext cx="254634" cy="263464"/>
            <a:chOff x="7620000" y="1919288"/>
            <a:chExt cx="274638" cy="284162"/>
          </a:xfrm>
          <a:solidFill>
            <a:srgbClr val="635C5F"/>
          </a:solidFill>
        </p:grpSpPr>
        <p:sp>
          <p:nvSpPr>
            <p:cNvPr id="147" name="Freeform 310"/>
            <p:cNvSpPr>
              <a:spLocks noEditPoints="1"/>
            </p:cNvSpPr>
            <p:nvPr/>
          </p:nvSpPr>
          <p:spPr bwMode="auto">
            <a:xfrm>
              <a:off x="7662863" y="2014538"/>
              <a:ext cx="190500" cy="188912"/>
            </a:xfrm>
            <a:custGeom>
              <a:avLst/>
              <a:gdLst>
                <a:gd name="T0" fmla="*/ 245 w 599"/>
                <a:gd name="T1" fmla="*/ 563 h 599"/>
                <a:gd name="T2" fmla="*/ 183 w 599"/>
                <a:gd name="T3" fmla="*/ 542 h 599"/>
                <a:gd name="T4" fmla="*/ 128 w 599"/>
                <a:gd name="T5" fmla="*/ 507 h 599"/>
                <a:gd name="T6" fmla="*/ 83 w 599"/>
                <a:gd name="T7" fmla="*/ 460 h 599"/>
                <a:gd name="T8" fmla="*/ 51 w 599"/>
                <a:gd name="T9" fmla="*/ 404 h 599"/>
                <a:gd name="T10" fmla="*/ 33 w 599"/>
                <a:gd name="T11" fmla="*/ 340 h 599"/>
                <a:gd name="T12" fmla="*/ 32 w 599"/>
                <a:gd name="T13" fmla="*/ 272 h 599"/>
                <a:gd name="T14" fmla="*/ 47 w 599"/>
                <a:gd name="T15" fmla="*/ 207 h 599"/>
                <a:gd name="T16" fmla="*/ 76 w 599"/>
                <a:gd name="T17" fmla="*/ 149 h 599"/>
                <a:gd name="T18" fmla="*/ 118 w 599"/>
                <a:gd name="T19" fmla="*/ 101 h 599"/>
                <a:gd name="T20" fmla="*/ 171 w 599"/>
                <a:gd name="T21" fmla="*/ 63 h 599"/>
                <a:gd name="T22" fmla="*/ 232 w 599"/>
                <a:gd name="T23" fmla="*/ 38 h 599"/>
                <a:gd name="T24" fmla="*/ 299 w 599"/>
                <a:gd name="T25" fmla="*/ 30 h 599"/>
                <a:gd name="T26" fmla="*/ 367 w 599"/>
                <a:gd name="T27" fmla="*/ 38 h 599"/>
                <a:gd name="T28" fmla="*/ 428 w 599"/>
                <a:gd name="T29" fmla="*/ 63 h 599"/>
                <a:gd name="T30" fmla="*/ 480 w 599"/>
                <a:gd name="T31" fmla="*/ 101 h 599"/>
                <a:gd name="T32" fmla="*/ 523 w 599"/>
                <a:gd name="T33" fmla="*/ 149 h 599"/>
                <a:gd name="T34" fmla="*/ 552 w 599"/>
                <a:gd name="T35" fmla="*/ 207 h 599"/>
                <a:gd name="T36" fmla="*/ 567 w 599"/>
                <a:gd name="T37" fmla="*/ 272 h 599"/>
                <a:gd name="T38" fmla="*/ 565 w 599"/>
                <a:gd name="T39" fmla="*/ 340 h 599"/>
                <a:gd name="T40" fmla="*/ 547 w 599"/>
                <a:gd name="T41" fmla="*/ 404 h 599"/>
                <a:gd name="T42" fmla="*/ 515 w 599"/>
                <a:gd name="T43" fmla="*/ 460 h 599"/>
                <a:gd name="T44" fmla="*/ 470 w 599"/>
                <a:gd name="T45" fmla="*/ 507 h 599"/>
                <a:gd name="T46" fmla="*/ 416 w 599"/>
                <a:gd name="T47" fmla="*/ 542 h 599"/>
                <a:gd name="T48" fmla="*/ 354 w 599"/>
                <a:gd name="T49" fmla="*/ 563 h 599"/>
                <a:gd name="T50" fmla="*/ 299 w 599"/>
                <a:gd name="T51" fmla="*/ 0 h 599"/>
                <a:gd name="T52" fmla="*/ 224 w 599"/>
                <a:gd name="T53" fmla="*/ 10 h 599"/>
                <a:gd name="T54" fmla="*/ 157 w 599"/>
                <a:gd name="T55" fmla="*/ 36 h 599"/>
                <a:gd name="T56" fmla="*/ 98 w 599"/>
                <a:gd name="T57" fmla="*/ 78 h 599"/>
                <a:gd name="T58" fmla="*/ 51 w 599"/>
                <a:gd name="T59" fmla="*/ 133 h 599"/>
                <a:gd name="T60" fmla="*/ 18 w 599"/>
                <a:gd name="T61" fmla="*/ 197 h 599"/>
                <a:gd name="T62" fmla="*/ 2 w 599"/>
                <a:gd name="T63" fmla="*/ 268 h 599"/>
                <a:gd name="T64" fmla="*/ 4 w 599"/>
                <a:gd name="T65" fmla="*/ 344 h 599"/>
                <a:gd name="T66" fmla="*/ 23 w 599"/>
                <a:gd name="T67" fmla="*/ 416 h 599"/>
                <a:gd name="T68" fmla="*/ 60 w 599"/>
                <a:gd name="T69" fmla="*/ 478 h 599"/>
                <a:gd name="T70" fmla="*/ 109 w 599"/>
                <a:gd name="T71" fmla="*/ 530 h 599"/>
                <a:gd name="T72" fmla="*/ 170 w 599"/>
                <a:gd name="T73" fmla="*/ 569 h 599"/>
                <a:gd name="T74" fmla="*/ 239 w 599"/>
                <a:gd name="T75" fmla="*/ 592 h 599"/>
                <a:gd name="T76" fmla="*/ 314 w 599"/>
                <a:gd name="T77" fmla="*/ 598 h 599"/>
                <a:gd name="T78" fmla="*/ 388 w 599"/>
                <a:gd name="T79" fmla="*/ 585 h 599"/>
                <a:gd name="T80" fmla="*/ 454 w 599"/>
                <a:gd name="T81" fmla="*/ 555 h 599"/>
                <a:gd name="T82" fmla="*/ 511 w 599"/>
                <a:gd name="T83" fmla="*/ 511 h 599"/>
                <a:gd name="T84" fmla="*/ 555 w 599"/>
                <a:gd name="T85" fmla="*/ 455 h 599"/>
                <a:gd name="T86" fmla="*/ 585 w 599"/>
                <a:gd name="T87" fmla="*/ 388 h 599"/>
                <a:gd name="T88" fmla="*/ 598 w 599"/>
                <a:gd name="T89" fmla="*/ 314 h 599"/>
                <a:gd name="T90" fmla="*/ 592 w 599"/>
                <a:gd name="T91" fmla="*/ 240 h 599"/>
                <a:gd name="T92" fmla="*/ 569 w 599"/>
                <a:gd name="T93" fmla="*/ 170 h 599"/>
                <a:gd name="T94" fmla="*/ 530 w 599"/>
                <a:gd name="T95" fmla="*/ 109 h 599"/>
                <a:gd name="T96" fmla="*/ 478 w 599"/>
                <a:gd name="T97" fmla="*/ 60 h 599"/>
                <a:gd name="T98" fmla="*/ 416 w 599"/>
                <a:gd name="T99" fmla="*/ 24 h 599"/>
                <a:gd name="T100" fmla="*/ 345 w 599"/>
                <a:gd name="T101" fmla="*/ 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9" h="599">
                  <a:moveTo>
                    <a:pt x="299" y="569"/>
                  </a:moveTo>
                  <a:lnTo>
                    <a:pt x="285" y="568"/>
                  </a:lnTo>
                  <a:lnTo>
                    <a:pt x="271" y="567"/>
                  </a:lnTo>
                  <a:lnTo>
                    <a:pt x="259" y="566"/>
                  </a:lnTo>
                  <a:lnTo>
                    <a:pt x="245" y="563"/>
                  </a:lnTo>
                  <a:lnTo>
                    <a:pt x="232" y="560"/>
                  </a:lnTo>
                  <a:lnTo>
                    <a:pt x="219" y="556"/>
                  </a:lnTo>
                  <a:lnTo>
                    <a:pt x="207" y="552"/>
                  </a:lnTo>
                  <a:lnTo>
                    <a:pt x="194" y="548"/>
                  </a:lnTo>
                  <a:lnTo>
                    <a:pt x="183" y="542"/>
                  </a:lnTo>
                  <a:lnTo>
                    <a:pt x="171" y="536"/>
                  </a:lnTo>
                  <a:lnTo>
                    <a:pt x="160" y="529"/>
                  </a:lnTo>
                  <a:lnTo>
                    <a:pt x="148" y="523"/>
                  </a:lnTo>
                  <a:lnTo>
                    <a:pt x="139" y="515"/>
                  </a:lnTo>
                  <a:lnTo>
                    <a:pt x="128" y="507"/>
                  </a:lnTo>
                  <a:lnTo>
                    <a:pt x="118" y="498"/>
                  </a:lnTo>
                  <a:lnTo>
                    <a:pt x="109" y="490"/>
                  </a:lnTo>
                  <a:lnTo>
                    <a:pt x="100" y="480"/>
                  </a:lnTo>
                  <a:lnTo>
                    <a:pt x="92" y="471"/>
                  </a:lnTo>
                  <a:lnTo>
                    <a:pt x="83" y="460"/>
                  </a:lnTo>
                  <a:lnTo>
                    <a:pt x="76" y="450"/>
                  </a:lnTo>
                  <a:lnTo>
                    <a:pt x="69" y="438"/>
                  </a:lnTo>
                  <a:lnTo>
                    <a:pt x="63" y="428"/>
                  </a:lnTo>
                  <a:lnTo>
                    <a:pt x="56" y="416"/>
                  </a:lnTo>
                  <a:lnTo>
                    <a:pt x="51" y="404"/>
                  </a:lnTo>
                  <a:lnTo>
                    <a:pt x="47" y="391"/>
                  </a:lnTo>
                  <a:lnTo>
                    <a:pt x="43" y="380"/>
                  </a:lnTo>
                  <a:lnTo>
                    <a:pt x="38" y="367"/>
                  </a:lnTo>
                  <a:lnTo>
                    <a:pt x="35" y="354"/>
                  </a:lnTo>
                  <a:lnTo>
                    <a:pt x="33" y="340"/>
                  </a:lnTo>
                  <a:lnTo>
                    <a:pt x="32" y="327"/>
                  </a:lnTo>
                  <a:lnTo>
                    <a:pt x="31" y="313"/>
                  </a:lnTo>
                  <a:lnTo>
                    <a:pt x="30" y="299"/>
                  </a:lnTo>
                  <a:lnTo>
                    <a:pt x="31" y="286"/>
                  </a:lnTo>
                  <a:lnTo>
                    <a:pt x="32" y="272"/>
                  </a:lnTo>
                  <a:lnTo>
                    <a:pt x="33" y="259"/>
                  </a:lnTo>
                  <a:lnTo>
                    <a:pt x="35" y="245"/>
                  </a:lnTo>
                  <a:lnTo>
                    <a:pt x="38" y="232"/>
                  </a:lnTo>
                  <a:lnTo>
                    <a:pt x="43" y="219"/>
                  </a:lnTo>
                  <a:lnTo>
                    <a:pt x="47" y="207"/>
                  </a:lnTo>
                  <a:lnTo>
                    <a:pt x="51" y="195"/>
                  </a:lnTo>
                  <a:lnTo>
                    <a:pt x="56" y="183"/>
                  </a:lnTo>
                  <a:lnTo>
                    <a:pt x="63" y="171"/>
                  </a:lnTo>
                  <a:lnTo>
                    <a:pt x="69" y="160"/>
                  </a:lnTo>
                  <a:lnTo>
                    <a:pt x="76" y="149"/>
                  </a:lnTo>
                  <a:lnTo>
                    <a:pt x="83" y="138"/>
                  </a:lnTo>
                  <a:lnTo>
                    <a:pt x="92" y="128"/>
                  </a:lnTo>
                  <a:lnTo>
                    <a:pt x="100" y="119"/>
                  </a:lnTo>
                  <a:lnTo>
                    <a:pt x="109" y="109"/>
                  </a:lnTo>
                  <a:lnTo>
                    <a:pt x="118" y="101"/>
                  </a:lnTo>
                  <a:lnTo>
                    <a:pt x="128" y="92"/>
                  </a:lnTo>
                  <a:lnTo>
                    <a:pt x="139" y="83"/>
                  </a:lnTo>
                  <a:lnTo>
                    <a:pt x="148" y="76"/>
                  </a:lnTo>
                  <a:lnTo>
                    <a:pt x="160" y="70"/>
                  </a:lnTo>
                  <a:lnTo>
                    <a:pt x="171" y="63"/>
                  </a:lnTo>
                  <a:lnTo>
                    <a:pt x="183" y="57"/>
                  </a:lnTo>
                  <a:lnTo>
                    <a:pt x="194" y="51"/>
                  </a:lnTo>
                  <a:lnTo>
                    <a:pt x="207" y="47"/>
                  </a:lnTo>
                  <a:lnTo>
                    <a:pt x="219" y="43"/>
                  </a:lnTo>
                  <a:lnTo>
                    <a:pt x="232" y="38"/>
                  </a:lnTo>
                  <a:lnTo>
                    <a:pt x="245" y="35"/>
                  </a:lnTo>
                  <a:lnTo>
                    <a:pt x="259" y="33"/>
                  </a:lnTo>
                  <a:lnTo>
                    <a:pt x="271" y="32"/>
                  </a:lnTo>
                  <a:lnTo>
                    <a:pt x="285" y="31"/>
                  </a:lnTo>
                  <a:lnTo>
                    <a:pt x="299" y="30"/>
                  </a:lnTo>
                  <a:lnTo>
                    <a:pt x="313" y="31"/>
                  </a:lnTo>
                  <a:lnTo>
                    <a:pt x="327" y="32"/>
                  </a:lnTo>
                  <a:lnTo>
                    <a:pt x="340" y="33"/>
                  </a:lnTo>
                  <a:lnTo>
                    <a:pt x="354" y="35"/>
                  </a:lnTo>
                  <a:lnTo>
                    <a:pt x="367" y="38"/>
                  </a:lnTo>
                  <a:lnTo>
                    <a:pt x="379" y="43"/>
                  </a:lnTo>
                  <a:lnTo>
                    <a:pt x="391" y="47"/>
                  </a:lnTo>
                  <a:lnTo>
                    <a:pt x="404" y="51"/>
                  </a:lnTo>
                  <a:lnTo>
                    <a:pt x="416" y="57"/>
                  </a:lnTo>
                  <a:lnTo>
                    <a:pt x="428" y="63"/>
                  </a:lnTo>
                  <a:lnTo>
                    <a:pt x="438" y="70"/>
                  </a:lnTo>
                  <a:lnTo>
                    <a:pt x="450" y="76"/>
                  </a:lnTo>
                  <a:lnTo>
                    <a:pt x="460" y="83"/>
                  </a:lnTo>
                  <a:lnTo>
                    <a:pt x="470" y="92"/>
                  </a:lnTo>
                  <a:lnTo>
                    <a:pt x="480" y="101"/>
                  </a:lnTo>
                  <a:lnTo>
                    <a:pt x="490" y="109"/>
                  </a:lnTo>
                  <a:lnTo>
                    <a:pt x="498" y="119"/>
                  </a:lnTo>
                  <a:lnTo>
                    <a:pt x="507" y="128"/>
                  </a:lnTo>
                  <a:lnTo>
                    <a:pt x="515" y="138"/>
                  </a:lnTo>
                  <a:lnTo>
                    <a:pt x="523" y="149"/>
                  </a:lnTo>
                  <a:lnTo>
                    <a:pt x="529" y="160"/>
                  </a:lnTo>
                  <a:lnTo>
                    <a:pt x="536" y="171"/>
                  </a:lnTo>
                  <a:lnTo>
                    <a:pt x="542" y="183"/>
                  </a:lnTo>
                  <a:lnTo>
                    <a:pt x="547" y="195"/>
                  </a:lnTo>
                  <a:lnTo>
                    <a:pt x="552" y="207"/>
                  </a:lnTo>
                  <a:lnTo>
                    <a:pt x="556" y="219"/>
                  </a:lnTo>
                  <a:lnTo>
                    <a:pt x="560" y="232"/>
                  </a:lnTo>
                  <a:lnTo>
                    <a:pt x="563" y="245"/>
                  </a:lnTo>
                  <a:lnTo>
                    <a:pt x="565" y="259"/>
                  </a:lnTo>
                  <a:lnTo>
                    <a:pt x="567" y="272"/>
                  </a:lnTo>
                  <a:lnTo>
                    <a:pt x="568" y="286"/>
                  </a:lnTo>
                  <a:lnTo>
                    <a:pt x="569" y="299"/>
                  </a:lnTo>
                  <a:lnTo>
                    <a:pt x="568" y="313"/>
                  </a:lnTo>
                  <a:lnTo>
                    <a:pt x="567" y="327"/>
                  </a:lnTo>
                  <a:lnTo>
                    <a:pt x="565" y="340"/>
                  </a:lnTo>
                  <a:lnTo>
                    <a:pt x="563" y="354"/>
                  </a:lnTo>
                  <a:lnTo>
                    <a:pt x="560" y="367"/>
                  </a:lnTo>
                  <a:lnTo>
                    <a:pt x="556" y="380"/>
                  </a:lnTo>
                  <a:lnTo>
                    <a:pt x="552" y="391"/>
                  </a:lnTo>
                  <a:lnTo>
                    <a:pt x="547" y="404"/>
                  </a:lnTo>
                  <a:lnTo>
                    <a:pt x="542" y="416"/>
                  </a:lnTo>
                  <a:lnTo>
                    <a:pt x="536" y="428"/>
                  </a:lnTo>
                  <a:lnTo>
                    <a:pt x="529" y="438"/>
                  </a:lnTo>
                  <a:lnTo>
                    <a:pt x="523" y="450"/>
                  </a:lnTo>
                  <a:lnTo>
                    <a:pt x="515" y="460"/>
                  </a:lnTo>
                  <a:lnTo>
                    <a:pt x="507" y="471"/>
                  </a:lnTo>
                  <a:lnTo>
                    <a:pt x="498" y="480"/>
                  </a:lnTo>
                  <a:lnTo>
                    <a:pt x="490" y="490"/>
                  </a:lnTo>
                  <a:lnTo>
                    <a:pt x="480" y="498"/>
                  </a:lnTo>
                  <a:lnTo>
                    <a:pt x="470" y="507"/>
                  </a:lnTo>
                  <a:lnTo>
                    <a:pt x="460" y="515"/>
                  </a:lnTo>
                  <a:lnTo>
                    <a:pt x="450" y="523"/>
                  </a:lnTo>
                  <a:lnTo>
                    <a:pt x="438" y="529"/>
                  </a:lnTo>
                  <a:lnTo>
                    <a:pt x="428" y="536"/>
                  </a:lnTo>
                  <a:lnTo>
                    <a:pt x="416" y="542"/>
                  </a:lnTo>
                  <a:lnTo>
                    <a:pt x="404" y="548"/>
                  </a:lnTo>
                  <a:lnTo>
                    <a:pt x="391" y="552"/>
                  </a:lnTo>
                  <a:lnTo>
                    <a:pt x="379" y="556"/>
                  </a:lnTo>
                  <a:lnTo>
                    <a:pt x="367" y="560"/>
                  </a:lnTo>
                  <a:lnTo>
                    <a:pt x="354" y="563"/>
                  </a:lnTo>
                  <a:lnTo>
                    <a:pt x="340" y="566"/>
                  </a:lnTo>
                  <a:lnTo>
                    <a:pt x="327" y="567"/>
                  </a:lnTo>
                  <a:lnTo>
                    <a:pt x="313" y="568"/>
                  </a:lnTo>
                  <a:lnTo>
                    <a:pt x="299" y="569"/>
                  </a:lnTo>
                  <a:close/>
                  <a:moveTo>
                    <a:pt x="299" y="0"/>
                  </a:moveTo>
                  <a:lnTo>
                    <a:pt x="284" y="1"/>
                  </a:lnTo>
                  <a:lnTo>
                    <a:pt x="268" y="2"/>
                  </a:lnTo>
                  <a:lnTo>
                    <a:pt x="253" y="4"/>
                  </a:lnTo>
                  <a:lnTo>
                    <a:pt x="239" y="6"/>
                  </a:lnTo>
                  <a:lnTo>
                    <a:pt x="224" y="10"/>
                  </a:lnTo>
                  <a:lnTo>
                    <a:pt x="210" y="14"/>
                  </a:lnTo>
                  <a:lnTo>
                    <a:pt x="197" y="18"/>
                  </a:lnTo>
                  <a:lnTo>
                    <a:pt x="183" y="24"/>
                  </a:lnTo>
                  <a:lnTo>
                    <a:pt x="170" y="30"/>
                  </a:lnTo>
                  <a:lnTo>
                    <a:pt x="157" y="36"/>
                  </a:lnTo>
                  <a:lnTo>
                    <a:pt x="144" y="44"/>
                  </a:lnTo>
                  <a:lnTo>
                    <a:pt x="132" y="51"/>
                  </a:lnTo>
                  <a:lnTo>
                    <a:pt x="121" y="60"/>
                  </a:lnTo>
                  <a:lnTo>
                    <a:pt x="109" y="68"/>
                  </a:lnTo>
                  <a:lnTo>
                    <a:pt x="98" y="78"/>
                  </a:lnTo>
                  <a:lnTo>
                    <a:pt x="87" y="88"/>
                  </a:lnTo>
                  <a:lnTo>
                    <a:pt x="78" y="98"/>
                  </a:lnTo>
                  <a:lnTo>
                    <a:pt x="68" y="109"/>
                  </a:lnTo>
                  <a:lnTo>
                    <a:pt x="60" y="121"/>
                  </a:lnTo>
                  <a:lnTo>
                    <a:pt x="51" y="133"/>
                  </a:lnTo>
                  <a:lnTo>
                    <a:pt x="44" y="144"/>
                  </a:lnTo>
                  <a:lnTo>
                    <a:pt x="36" y="157"/>
                  </a:lnTo>
                  <a:lnTo>
                    <a:pt x="30" y="170"/>
                  </a:lnTo>
                  <a:lnTo>
                    <a:pt x="23" y="183"/>
                  </a:lnTo>
                  <a:lnTo>
                    <a:pt x="18" y="197"/>
                  </a:lnTo>
                  <a:lnTo>
                    <a:pt x="14" y="211"/>
                  </a:lnTo>
                  <a:lnTo>
                    <a:pt x="9" y="225"/>
                  </a:lnTo>
                  <a:lnTo>
                    <a:pt x="6" y="240"/>
                  </a:lnTo>
                  <a:lnTo>
                    <a:pt x="4" y="253"/>
                  </a:lnTo>
                  <a:lnTo>
                    <a:pt x="2" y="268"/>
                  </a:lnTo>
                  <a:lnTo>
                    <a:pt x="1" y="284"/>
                  </a:lnTo>
                  <a:lnTo>
                    <a:pt x="0" y="299"/>
                  </a:lnTo>
                  <a:lnTo>
                    <a:pt x="1" y="314"/>
                  </a:lnTo>
                  <a:lnTo>
                    <a:pt x="2" y="330"/>
                  </a:lnTo>
                  <a:lnTo>
                    <a:pt x="4" y="344"/>
                  </a:lnTo>
                  <a:lnTo>
                    <a:pt x="6" y="359"/>
                  </a:lnTo>
                  <a:lnTo>
                    <a:pt x="9" y="374"/>
                  </a:lnTo>
                  <a:lnTo>
                    <a:pt x="14" y="388"/>
                  </a:lnTo>
                  <a:lnTo>
                    <a:pt x="18" y="402"/>
                  </a:lnTo>
                  <a:lnTo>
                    <a:pt x="23" y="416"/>
                  </a:lnTo>
                  <a:lnTo>
                    <a:pt x="30" y="429"/>
                  </a:lnTo>
                  <a:lnTo>
                    <a:pt x="36" y="442"/>
                  </a:lnTo>
                  <a:lnTo>
                    <a:pt x="44" y="455"/>
                  </a:lnTo>
                  <a:lnTo>
                    <a:pt x="51" y="466"/>
                  </a:lnTo>
                  <a:lnTo>
                    <a:pt x="60" y="478"/>
                  </a:lnTo>
                  <a:lnTo>
                    <a:pt x="68" y="490"/>
                  </a:lnTo>
                  <a:lnTo>
                    <a:pt x="78" y="501"/>
                  </a:lnTo>
                  <a:lnTo>
                    <a:pt x="87" y="511"/>
                  </a:lnTo>
                  <a:lnTo>
                    <a:pt x="98" y="521"/>
                  </a:lnTo>
                  <a:lnTo>
                    <a:pt x="109" y="530"/>
                  </a:lnTo>
                  <a:lnTo>
                    <a:pt x="121" y="539"/>
                  </a:lnTo>
                  <a:lnTo>
                    <a:pt x="132" y="548"/>
                  </a:lnTo>
                  <a:lnTo>
                    <a:pt x="144" y="555"/>
                  </a:lnTo>
                  <a:lnTo>
                    <a:pt x="157" y="563"/>
                  </a:lnTo>
                  <a:lnTo>
                    <a:pt x="170" y="569"/>
                  </a:lnTo>
                  <a:lnTo>
                    <a:pt x="183" y="575"/>
                  </a:lnTo>
                  <a:lnTo>
                    <a:pt x="197" y="581"/>
                  </a:lnTo>
                  <a:lnTo>
                    <a:pt x="210" y="585"/>
                  </a:lnTo>
                  <a:lnTo>
                    <a:pt x="224" y="589"/>
                  </a:lnTo>
                  <a:lnTo>
                    <a:pt x="239" y="592"/>
                  </a:lnTo>
                  <a:lnTo>
                    <a:pt x="253" y="595"/>
                  </a:lnTo>
                  <a:lnTo>
                    <a:pt x="268" y="597"/>
                  </a:lnTo>
                  <a:lnTo>
                    <a:pt x="284" y="598"/>
                  </a:lnTo>
                  <a:lnTo>
                    <a:pt x="299" y="599"/>
                  </a:lnTo>
                  <a:lnTo>
                    <a:pt x="314" y="598"/>
                  </a:lnTo>
                  <a:lnTo>
                    <a:pt x="330" y="597"/>
                  </a:lnTo>
                  <a:lnTo>
                    <a:pt x="345" y="595"/>
                  </a:lnTo>
                  <a:lnTo>
                    <a:pt x="359" y="592"/>
                  </a:lnTo>
                  <a:lnTo>
                    <a:pt x="374" y="589"/>
                  </a:lnTo>
                  <a:lnTo>
                    <a:pt x="388" y="585"/>
                  </a:lnTo>
                  <a:lnTo>
                    <a:pt x="402" y="581"/>
                  </a:lnTo>
                  <a:lnTo>
                    <a:pt x="416" y="575"/>
                  </a:lnTo>
                  <a:lnTo>
                    <a:pt x="429" y="569"/>
                  </a:lnTo>
                  <a:lnTo>
                    <a:pt x="441" y="563"/>
                  </a:lnTo>
                  <a:lnTo>
                    <a:pt x="454" y="555"/>
                  </a:lnTo>
                  <a:lnTo>
                    <a:pt x="466" y="548"/>
                  </a:lnTo>
                  <a:lnTo>
                    <a:pt x="478" y="539"/>
                  </a:lnTo>
                  <a:lnTo>
                    <a:pt x="490" y="530"/>
                  </a:lnTo>
                  <a:lnTo>
                    <a:pt x="500" y="521"/>
                  </a:lnTo>
                  <a:lnTo>
                    <a:pt x="511" y="511"/>
                  </a:lnTo>
                  <a:lnTo>
                    <a:pt x="521" y="501"/>
                  </a:lnTo>
                  <a:lnTo>
                    <a:pt x="530" y="490"/>
                  </a:lnTo>
                  <a:lnTo>
                    <a:pt x="539" y="478"/>
                  </a:lnTo>
                  <a:lnTo>
                    <a:pt x="547" y="466"/>
                  </a:lnTo>
                  <a:lnTo>
                    <a:pt x="555" y="455"/>
                  </a:lnTo>
                  <a:lnTo>
                    <a:pt x="562" y="442"/>
                  </a:lnTo>
                  <a:lnTo>
                    <a:pt x="569" y="429"/>
                  </a:lnTo>
                  <a:lnTo>
                    <a:pt x="575" y="416"/>
                  </a:lnTo>
                  <a:lnTo>
                    <a:pt x="580" y="402"/>
                  </a:lnTo>
                  <a:lnTo>
                    <a:pt x="585" y="388"/>
                  </a:lnTo>
                  <a:lnTo>
                    <a:pt x="589" y="374"/>
                  </a:lnTo>
                  <a:lnTo>
                    <a:pt x="592" y="359"/>
                  </a:lnTo>
                  <a:lnTo>
                    <a:pt x="594" y="345"/>
                  </a:lnTo>
                  <a:lnTo>
                    <a:pt x="596" y="330"/>
                  </a:lnTo>
                  <a:lnTo>
                    <a:pt x="598" y="314"/>
                  </a:lnTo>
                  <a:lnTo>
                    <a:pt x="599" y="299"/>
                  </a:lnTo>
                  <a:lnTo>
                    <a:pt x="598" y="284"/>
                  </a:lnTo>
                  <a:lnTo>
                    <a:pt x="596" y="268"/>
                  </a:lnTo>
                  <a:lnTo>
                    <a:pt x="594" y="253"/>
                  </a:lnTo>
                  <a:lnTo>
                    <a:pt x="592" y="240"/>
                  </a:lnTo>
                  <a:lnTo>
                    <a:pt x="589" y="225"/>
                  </a:lnTo>
                  <a:lnTo>
                    <a:pt x="585" y="211"/>
                  </a:lnTo>
                  <a:lnTo>
                    <a:pt x="580" y="197"/>
                  </a:lnTo>
                  <a:lnTo>
                    <a:pt x="575" y="183"/>
                  </a:lnTo>
                  <a:lnTo>
                    <a:pt x="569" y="170"/>
                  </a:lnTo>
                  <a:lnTo>
                    <a:pt x="562" y="157"/>
                  </a:lnTo>
                  <a:lnTo>
                    <a:pt x="555" y="144"/>
                  </a:lnTo>
                  <a:lnTo>
                    <a:pt x="547" y="133"/>
                  </a:lnTo>
                  <a:lnTo>
                    <a:pt x="539" y="121"/>
                  </a:lnTo>
                  <a:lnTo>
                    <a:pt x="530" y="109"/>
                  </a:lnTo>
                  <a:lnTo>
                    <a:pt x="521" y="98"/>
                  </a:lnTo>
                  <a:lnTo>
                    <a:pt x="511" y="88"/>
                  </a:lnTo>
                  <a:lnTo>
                    <a:pt x="500" y="78"/>
                  </a:lnTo>
                  <a:lnTo>
                    <a:pt x="490" y="68"/>
                  </a:lnTo>
                  <a:lnTo>
                    <a:pt x="478" y="60"/>
                  </a:lnTo>
                  <a:lnTo>
                    <a:pt x="466" y="51"/>
                  </a:lnTo>
                  <a:lnTo>
                    <a:pt x="454" y="44"/>
                  </a:lnTo>
                  <a:lnTo>
                    <a:pt x="441" y="36"/>
                  </a:lnTo>
                  <a:lnTo>
                    <a:pt x="429" y="30"/>
                  </a:lnTo>
                  <a:lnTo>
                    <a:pt x="416" y="24"/>
                  </a:lnTo>
                  <a:lnTo>
                    <a:pt x="402" y="18"/>
                  </a:lnTo>
                  <a:lnTo>
                    <a:pt x="388" y="14"/>
                  </a:lnTo>
                  <a:lnTo>
                    <a:pt x="374" y="10"/>
                  </a:lnTo>
                  <a:lnTo>
                    <a:pt x="359" y="6"/>
                  </a:lnTo>
                  <a:lnTo>
                    <a:pt x="345" y="4"/>
                  </a:lnTo>
                  <a:lnTo>
                    <a:pt x="330" y="2"/>
                  </a:lnTo>
                  <a:lnTo>
                    <a:pt x="314" y="1"/>
                  </a:lnTo>
                  <a:lnTo>
                    <a:pt x="29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8" name="Freeform 311"/>
            <p:cNvSpPr>
              <a:spLocks noEditPoints="1"/>
            </p:cNvSpPr>
            <p:nvPr/>
          </p:nvSpPr>
          <p:spPr bwMode="auto">
            <a:xfrm>
              <a:off x="7700963" y="2052638"/>
              <a:ext cx="114300" cy="112712"/>
            </a:xfrm>
            <a:custGeom>
              <a:avLst/>
              <a:gdLst>
                <a:gd name="T0" fmla="*/ 241 w 359"/>
                <a:gd name="T1" fmla="*/ 200 h 358"/>
                <a:gd name="T2" fmla="*/ 239 w 359"/>
                <a:gd name="T3" fmla="*/ 208 h 358"/>
                <a:gd name="T4" fmla="*/ 271 w 359"/>
                <a:gd name="T5" fmla="*/ 308 h 358"/>
                <a:gd name="T6" fmla="*/ 183 w 359"/>
                <a:gd name="T7" fmla="*/ 253 h 358"/>
                <a:gd name="T8" fmla="*/ 175 w 359"/>
                <a:gd name="T9" fmla="*/ 253 h 358"/>
                <a:gd name="T10" fmla="*/ 87 w 359"/>
                <a:gd name="T11" fmla="*/ 308 h 358"/>
                <a:gd name="T12" fmla="*/ 119 w 359"/>
                <a:gd name="T13" fmla="*/ 208 h 358"/>
                <a:gd name="T14" fmla="*/ 117 w 359"/>
                <a:gd name="T15" fmla="*/ 200 h 358"/>
                <a:gd name="T16" fmla="*/ 56 w 359"/>
                <a:gd name="T17" fmla="*/ 148 h 358"/>
                <a:gd name="T18" fmla="*/ 124 w 359"/>
                <a:gd name="T19" fmla="*/ 147 h 358"/>
                <a:gd name="T20" fmla="*/ 130 w 359"/>
                <a:gd name="T21" fmla="*/ 143 h 358"/>
                <a:gd name="T22" fmla="*/ 179 w 359"/>
                <a:gd name="T23" fmla="*/ 47 h 358"/>
                <a:gd name="T24" fmla="*/ 228 w 359"/>
                <a:gd name="T25" fmla="*/ 143 h 358"/>
                <a:gd name="T26" fmla="*/ 235 w 359"/>
                <a:gd name="T27" fmla="*/ 147 h 358"/>
                <a:gd name="T28" fmla="*/ 302 w 359"/>
                <a:gd name="T29" fmla="*/ 148 h 358"/>
                <a:gd name="T30" fmla="*/ 344 w 359"/>
                <a:gd name="T31" fmla="*/ 119 h 358"/>
                <a:gd name="T32" fmla="*/ 193 w 359"/>
                <a:gd name="T33" fmla="*/ 7 h 358"/>
                <a:gd name="T34" fmla="*/ 187 w 359"/>
                <a:gd name="T35" fmla="*/ 2 h 358"/>
                <a:gd name="T36" fmla="*/ 179 w 359"/>
                <a:gd name="T37" fmla="*/ 0 h 358"/>
                <a:gd name="T38" fmla="*/ 172 w 359"/>
                <a:gd name="T39" fmla="*/ 2 h 358"/>
                <a:gd name="T40" fmla="*/ 165 w 359"/>
                <a:gd name="T41" fmla="*/ 7 h 358"/>
                <a:gd name="T42" fmla="*/ 15 w 359"/>
                <a:gd name="T43" fmla="*/ 119 h 358"/>
                <a:gd name="T44" fmla="*/ 6 w 359"/>
                <a:gd name="T45" fmla="*/ 122 h 358"/>
                <a:gd name="T46" fmla="*/ 1 w 359"/>
                <a:gd name="T47" fmla="*/ 128 h 358"/>
                <a:gd name="T48" fmla="*/ 1 w 359"/>
                <a:gd name="T49" fmla="*/ 138 h 358"/>
                <a:gd name="T50" fmla="*/ 5 w 359"/>
                <a:gd name="T51" fmla="*/ 145 h 358"/>
                <a:gd name="T52" fmla="*/ 46 w 359"/>
                <a:gd name="T53" fmla="*/ 338 h 358"/>
                <a:gd name="T54" fmla="*/ 46 w 359"/>
                <a:gd name="T55" fmla="*/ 347 h 358"/>
                <a:gd name="T56" fmla="*/ 51 w 359"/>
                <a:gd name="T57" fmla="*/ 355 h 358"/>
                <a:gd name="T58" fmla="*/ 58 w 359"/>
                <a:gd name="T59" fmla="*/ 358 h 358"/>
                <a:gd name="T60" fmla="*/ 68 w 359"/>
                <a:gd name="T61" fmla="*/ 356 h 358"/>
                <a:gd name="T62" fmla="*/ 290 w 359"/>
                <a:gd name="T63" fmla="*/ 356 h 358"/>
                <a:gd name="T64" fmla="*/ 299 w 359"/>
                <a:gd name="T65" fmla="*/ 358 h 358"/>
                <a:gd name="T66" fmla="*/ 308 w 359"/>
                <a:gd name="T67" fmla="*/ 355 h 358"/>
                <a:gd name="T68" fmla="*/ 313 w 359"/>
                <a:gd name="T69" fmla="*/ 347 h 358"/>
                <a:gd name="T70" fmla="*/ 313 w 359"/>
                <a:gd name="T71" fmla="*/ 338 h 358"/>
                <a:gd name="T72" fmla="*/ 354 w 359"/>
                <a:gd name="T73" fmla="*/ 145 h 358"/>
                <a:gd name="T74" fmla="*/ 358 w 359"/>
                <a:gd name="T75" fmla="*/ 138 h 358"/>
                <a:gd name="T76" fmla="*/ 358 w 359"/>
                <a:gd name="T77" fmla="*/ 128 h 358"/>
                <a:gd name="T78" fmla="*/ 352 w 359"/>
                <a:gd name="T79" fmla="*/ 122 h 358"/>
                <a:gd name="T80" fmla="*/ 344 w 359"/>
                <a:gd name="T81" fmla="*/ 119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9" h="358">
                  <a:moveTo>
                    <a:pt x="244" y="197"/>
                  </a:moveTo>
                  <a:lnTo>
                    <a:pt x="241" y="200"/>
                  </a:lnTo>
                  <a:lnTo>
                    <a:pt x="239" y="204"/>
                  </a:lnTo>
                  <a:lnTo>
                    <a:pt x="239" y="208"/>
                  </a:lnTo>
                  <a:lnTo>
                    <a:pt x="240" y="213"/>
                  </a:lnTo>
                  <a:lnTo>
                    <a:pt x="271" y="308"/>
                  </a:lnTo>
                  <a:lnTo>
                    <a:pt x="187" y="255"/>
                  </a:lnTo>
                  <a:lnTo>
                    <a:pt x="183" y="253"/>
                  </a:lnTo>
                  <a:lnTo>
                    <a:pt x="179" y="253"/>
                  </a:lnTo>
                  <a:lnTo>
                    <a:pt x="175" y="253"/>
                  </a:lnTo>
                  <a:lnTo>
                    <a:pt x="172" y="255"/>
                  </a:lnTo>
                  <a:lnTo>
                    <a:pt x="87" y="308"/>
                  </a:lnTo>
                  <a:lnTo>
                    <a:pt x="118" y="213"/>
                  </a:lnTo>
                  <a:lnTo>
                    <a:pt x="119" y="208"/>
                  </a:lnTo>
                  <a:lnTo>
                    <a:pt x="119" y="204"/>
                  </a:lnTo>
                  <a:lnTo>
                    <a:pt x="117" y="200"/>
                  </a:lnTo>
                  <a:lnTo>
                    <a:pt x="114" y="197"/>
                  </a:lnTo>
                  <a:lnTo>
                    <a:pt x="56" y="148"/>
                  </a:lnTo>
                  <a:lnTo>
                    <a:pt x="119" y="148"/>
                  </a:lnTo>
                  <a:lnTo>
                    <a:pt x="124" y="147"/>
                  </a:lnTo>
                  <a:lnTo>
                    <a:pt x="127" y="146"/>
                  </a:lnTo>
                  <a:lnTo>
                    <a:pt x="130" y="143"/>
                  </a:lnTo>
                  <a:lnTo>
                    <a:pt x="133" y="140"/>
                  </a:lnTo>
                  <a:lnTo>
                    <a:pt x="179" y="47"/>
                  </a:lnTo>
                  <a:lnTo>
                    <a:pt x="225" y="140"/>
                  </a:lnTo>
                  <a:lnTo>
                    <a:pt x="228" y="143"/>
                  </a:lnTo>
                  <a:lnTo>
                    <a:pt x="232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302" y="148"/>
                  </a:lnTo>
                  <a:lnTo>
                    <a:pt x="244" y="197"/>
                  </a:lnTo>
                  <a:close/>
                  <a:moveTo>
                    <a:pt x="344" y="119"/>
                  </a:moveTo>
                  <a:lnTo>
                    <a:pt x="249" y="119"/>
                  </a:lnTo>
                  <a:lnTo>
                    <a:pt x="193" y="7"/>
                  </a:lnTo>
                  <a:lnTo>
                    <a:pt x="190" y="4"/>
                  </a:lnTo>
                  <a:lnTo>
                    <a:pt x="187" y="2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5" y="0"/>
                  </a:lnTo>
                  <a:lnTo>
                    <a:pt x="172" y="2"/>
                  </a:lnTo>
                  <a:lnTo>
                    <a:pt x="168" y="4"/>
                  </a:lnTo>
                  <a:lnTo>
                    <a:pt x="165" y="7"/>
                  </a:lnTo>
                  <a:lnTo>
                    <a:pt x="110" y="119"/>
                  </a:lnTo>
                  <a:lnTo>
                    <a:pt x="15" y="119"/>
                  </a:lnTo>
                  <a:lnTo>
                    <a:pt x="10" y="120"/>
                  </a:lnTo>
                  <a:lnTo>
                    <a:pt x="6" y="122"/>
                  </a:lnTo>
                  <a:lnTo>
                    <a:pt x="3" y="124"/>
                  </a:lnTo>
                  <a:lnTo>
                    <a:pt x="1" y="128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2"/>
                  </a:lnTo>
                  <a:lnTo>
                    <a:pt x="5" y="145"/>
                  </a:lnTo>
                  <a:lnTo>
                    <a:pt x="87" y="214"/>
                  </a:lnTo>
                  <a:lnTo>
                    <a:pt x="46" y="338"/>
                  </a:lnTo>
                  <a:lnTo>
                    <a:pt x="44" y="343"/>
                  </a:lnTo>
                  <a:lnTo>
                    <a:pt x="46" y="347"/>
                  </a:lnTo>
                  <a:lnTo>
                    <a:pt x="48" y="352"/>
                  </a:lnTo>
                  <a:lnTo>
                    <a:pt x="51" y="355"/>
                  </a:lnTo>
                  <a:lnTo>
                    <a:pt x="54" y="357"/>
                  </a:lnTo>
                  <a:lnTo>
                    <a:pt x="58" y="358"/>
                  </a:lnTo>
                  <a:lnTo>
                    <a:pt x="64" y="357"/>
                  </a:lnTo>
                  <a:lnTo>
                    <a:pt x="68" y="356"/>
                  </a:lnTo>
                  <a:lnTo>
                    <a:pt x="179" y="285"/>
                  </a:lnTo>
                  <a:lnTo>
                    <a:pt x="290" y="356"/>
                  </a:lnTo>
                  <a:lnTo>
                    <a:pt x="295" y="357"/>
                  </a:lnTo>
                  <a:lnTo>
                    <a:pt x="299" y="358"/>
                  </a:lnTo>
                  <a:lnTo>
                    <a:pt x="303" y="357"/>
                  </a:lnTo>
                  <a:lnTo>
                    <a:pt x="308" y="355"/>
                  </a:lnTo>
                  <a:lnTo>
                    <a:pt x="311" y="352"/>
                  </a:lnTo>
                  <a:lnTo>
                    <a:pt x="313" y="347"/>
                  </a:lnTo>
                  <a:lnTo>
                    <a:pt x="314" y="343"/>
                  </a:lnTo>
                  <a:lnTo>
                    <a:pt x="313" y="338"/>
                  </a:lnTo>
                  <a:lnTo>
                    <a:pt x="271" y="214"/>
                  </a:lnTo>
                  <a:lnTo>
                    <a:pt x="354" y="145"/>
                  </a:lnTo>
                  <a:lnTo>
                    <a:pt x="357" y="141"/>
                  </a:lnTo>
                  <a:lnTo>
                    <a:pt x="358" y="138"/>
                  </a:lnTo>
                  <a:lnTo>
                    <a:pt x="359" y="132"/>
                  </a:lnTo>
                  <a:lnTo>
                    <a:pt x="358" y="128"/>
                  </a:lnTo>
                  <a:lnTo>
                    <a:pt x="356" y="124"/>
                  </a:lnTo>
                  <a:lnTo>
                    <a:pt x="352" y="122"/>
                  </a:lnTo>
                  <a:lnTo>
                    <a:pt x="348" y="120"/>
                  </a:lnTo>
                  <a:lnTo>
                    <a:pt x="344" y="119"/>
                  </a:lnTo>
                  <a:lnTo>
                    <a:pt x="344" y="11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49" name="Freeform 312"/>
            <p:cNvSpPr>
              <a:spLocks/>
            </p:cNvSpPr>
            <p:nvPr/>
          </p:nvSpPr>
          <p:spPr bwMode="auto">
            <a:xfrm>
              <a:off x="7791450" y="1919288"/>
              <a:ext cx="103188" cy="109537"/>
            </a:xfrm>
            <a:custGeom>
              <a:avLst/>
              <a:gdLst>
                <a:gd name="T0" fmla="*/ 324 w 328"/>
                <a:gd name="T1" fmla="*/ 3 h 343"/>
                <a:gd name="T2" fmla="*/ 318 w 328"/>
                <a:gd name="T3" fmla="*/ 0 h 343"/>
                <a:gd name="T4" fmla="*/ 210 w 328"/>
                <a:gd name="T5" fmla="*/ 0 h 343"/>
                <a:gd name="T6" fmla="*/ 114 w 328"/>
                <a:gd name="T7" fmla="*/ 0 h 343"/>
                <a:gd name="T8" fmla="*/ 108 w 328"/>
                <a:gd name="T9" fmla="*/ 4 h 343"/>
                <a:gd name="T10" fmla="*/ 1 w 328"/>
                <a:gd name="T11" fmla="*/ 233 h 343"/>
                <a:gd name="T12" fmla="*/ 0 w 328"/>
                <a:gd name="T13" fmla="*/ 238 h 343"/>
                <a:gd name="T14" fmla="*/ 1 w 328"/>
                <a:gd name="T15" fmla="*/ 243 h 343"/>
                <a:gd name="T16" fmla="*/ 3 w 328"/>
                <a:gd name="T17" fmla="*/ 249 h 343"/>
                <a:gd name="T18" fmla="*/ 9 w 328"/>
                <a:gd name="T19" fmla="*/ 252 h 343"/>
                <a:gd name="T20" fmla="*/ 14 w 328"/>
                <a:gd name="T21" fmla="*/ 253 h 343"/>
                <a:gd name="T22" fmla="*/ 20 w 328"/>
                <a:gd name="T23" fmla="*/ 253 h 343"/>
                <a:gd name="T24" fmla="*/ 25 w 328"/>
                <a:gd name="T25" fmla="*/ 250 h 343"/>
                <a:gd name="T26" fmla="*/ 29 w 328"/>
                <a:gd name="T27" fmla="*/ 245 h 343"/>
                <a:gd name="T28" fmla="*/ 186 w 328"/>
                <a:gd name="T29" fmla="*/ 30 h 343"/>
                <a:gd name="T30" fmla="*/ 75 w 328"/>
                <a:gd name="T31" fmla="*/ 280 h 343"/>
                <a:gd name="T32" fmla="*/ 75 w 328"/>
                <a:gd name="T33" fmla="*/ 286 h 343"/>
                <a:gd name="T34" fmla="*/ 77 w 328"/>
                <a:gd name="T35" fmla="*/ 292 h 343"/>
                <a:gd name="T36" fmla="*/ 81 w 328"/>
                <a:gd name="T37" fmla="*/ 296 h 343"/>
                <a:gd name="T38" fmla="*/ 87 w 328"/>
                <a:gd name="T39" fmla="*/ 298 h 343"/>
                <a:gd name="T40" fmla="*/ 90 w 328"/>
                <a:gd name="T41" fmla="*/ 298 h 343"/>
                <a:gd name="T42" fmla="*/ 92 w 328"/>
                <a:gd name="T43" fmla="*/ 298 h 343"/>
                <a:gd name="T44" fmla="*/ 95 w 328"/>
                <a:gd name="T45" fmla="*/ 297 h 343"/>
                <a:gd name="T46" fmla="*/ 97 w 328"/>
                <a:gd name="T47" fmla="*/ 296 h 343"/>
                <a:gd name="T48" fmla="*/ 99 w 328"/>
                <a:gd name="T49" fmla="*/ 295 h 343"/>
                <a:gd name="T50" fmla="*/ 102 w 328"/>
                <a:gd name="T51" fmla="*/ 292 h 343"/>
                <a:gd name="T52" fmla="*/ 219 w 328"/>
                <a:gd name="T53" fmla="*/ 30 h 343"/>
                <a:gd name="T54" fmla="*/ 151 w 328"/>
                <a:gd name="T55" fmla="*/ 322 h 343"/>
                <a:gd name="T56" fmla="*/ 150 w 328"/>
                <a:gd name="T57" fmla="*/ 328 h 343"/>
                <a:gd name="T58" fmla="*/ 150 w 328"/>
                <a:gd name="T59" fmla="*/ 333 h 343"/>
                <a:gd name="T60" fmla="*/ 153 w 328"/>
                <a:gd name="T61" fmla="*/ 339 h 343"/>
                <a:gd name="T62" fmla="*/ 158 w 328"/>
                <a:gd name="T63" fmla="*/ 342 h 343"/>
                <a:gd name="T64" fmla="*/ 165 w 328"/>
                <a:gd name="T65" fmla="*/ 343 h 343"/>
                <a:gd name="T66" fmla="*/ 172 w 328"/>
                <a:gd name="T67" fmla="*/ 341 h 343"/>
                <a:gd name="T68" fmla="*/ 178 w 328"/>
                <a:gd name="T69" fmla="*/ 334 h 343"/>
                <a:gd name="T70" fmla="*/ 328 w 328"/>
                <a:gd name="T71" fmla="*/ 17 h 343"/>
                <a:gd name="T72" fmla="*/ 328 w 328"/>
                <a:gd name="T73" fmla="*/ 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8" h="343">
                  <a:moveTo>
                    <a:pt x="326" y="6"/>
                  </a:moveTo>
                  <a:lnTo>
                    <a:pt x="324" y="3"/>
                  </a:lnTo>
                  <a:lnTo>
                    <a:pt x="321" y="1"/>
                  </a:lnTo>
                  <a:lnTo>
                    <a:pt x="318" y="0"/>
                  </a:lnTo>
                  <a:lnTo>
                    <a:pt x="313" y="0"/>
                  </a:lnTo>
                  <a:lnTo>
                    <a:pt x="210" y="0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11" y="2"/>
                  </a:lnTo>
                  <a:lnTo>
                    <a:pt x="108" y="4"/>
                  </a:lnTo>
                  <a:lnTo>
                    <a:pt x="106" y="8"/>
                  </a:lnTo>
                  <a:lnTo>
                    <a:pt x="1" y="233"/>
                  </a:lnTo>
                  <a:lnTo>
                    <a:pt x="0" y="235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1" y="243"/>
                  </a:lnTo>
                  <a:lnTo>
                    <a:pt x="2" y="247"/>
                  </a:lnTo>
                  <a:lnTo>
                    <a:pt x="3" y="249"/>
                  </a:lnTo>
                  <a:lnTo>
                    <a:pt x="6" y="251"/>
                  </a:lnTo>
                  <a:lnTo>
                    <a:pt x="9" y="252"/>
                  </a:lnTo>
                  <a:lnTo>
                    <a:pt x="12" y="253"/>
                  </a:lnTo>
                  <a:lnTo>
                    <a:pt x="14" y="253"/>
                  </a:lnTo>
                  <a:lnTo>
                    <a:pt x="17" y="253"/>
                  </a:lnTo>
                  <a:lnTo>
                    <a:pt x="20" y="253"/>
                  </a:lnTo>
                  <a:lnTo>
                    <a:pt x="22" y="251"/>
                  </a:lnTo>
                  <a:lnTo>
                    <a:pt x="25" y="250"/>
                  </a:lnTo>
                  <a:lnTo>
                    <a:pt x="27" y="248"/>
                  </a:lnTo>
                  <a:lnTo>
                    <a:pt x="29" y="245"/>
                  </a:lnTo>
                  <a:lnTo>
                    <a:pt x="128" y="30"/>
                  </a:lnTo>
                  <a:lnTo>
                    <a:pt x="186" y="30"/>
                  </a:lnTo>
                  <a:lnTo>
                    <a:pt x="76" y="278"/>
                  </a:lnTo>
                  <a:lnTo>
                    <a:pt x="75" y="280"/>
                  </a:lnTo>
                  <a:lnTo>
                    <a:pt x="75" y="283"/>
                  </a:lnTo>
                  <a:lnTo>
                    <a:pt x="75" y="286"/>
                  </a:lnTo>
                  <a:lnTo>
                    <a:pt x="76" y="288"/>
                  </a:lnTo>
                  <a:lnTo>
                    <a:pt x="77" y="292"/>
                  </a:lnTo>
                  <a:lnTo>
                    <a:pt x="79" y="294"/>
                  </a:lnTo>
                  <a:lnTo>
                    <a:pt x="81" y="296"/>
                  </a:lnTo>
                  <a:lnTo>
                    <a:pt x="83" y="297"/>
                  </a:lnTo>
                  <a:lnTo>
                    <a:pt x="87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0" y="298"/>
                  </a:lnTo>
                  <a:lnTo>
                    <a:pt x="92" y="298"/>
                  </a:lnTo>
                  <a:lnTo>
                    <a:pt x="94" y="298"/>
                  </a:lnTo>
                  <a:lnTo>
                    <a:pt x="95" y="297"/>
                  </a:lnTo>
                  <a:lnTo>
                    <a:pt x="95" y="297"/>
                  </a:lnTo>
                  <a:lnTo>
                    <a:pt x="97" y="296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101" y="294"/>
                  </a:lnTo>
                  <a:lnTo>
                    <a:pt x="102" y="292"/>
                  </a:lnTo>
                  <a:lnTo>
                    <a:pt x="104" y="289"/>
                  </a:lnTo>
                  <a:lnTo>
                    <a:pt x="219" y="30"/>
                  </a:lnTo>
                  <a:lnTo>
                    <a:pt x="290" y="30"/>
                  </a:lnTo>
                  <a:lnTo>
                    <a:pt x="151" y="322"/>
                  </a:lnTo>
                  <a:lnTo>
                    <a:pt x="150" y="325"/>
                  </a:lnTo>
                  <a:lnTo>
                    <a:pt x="150" y="328"/>
                  </a:lnTo>
                  <a:lnTo>
                    <a:pt x="150" y="330"/>
                  </a:lnTo>
                  <a:lnTo>
                    <a:pt x="150" y="333"/>
                  </a:lnTo>
                  <a:lnTo>
                    <a:pt x="152" y="335"/>
                  </a:lnTo>
                  <a:lnTo>
                    <a:pt x="153" y="339"/>
                  </a:lnTo>
                  <a:lnTo>
                    <a:pt x="155" y="340"/>
                  </a:lnTo>
                  <a:lnTo>
                    <a:pt x="158" y="342"/>
                  </a:lnTo>
                  <a:lnTo>
                    <a:pt x="161" y="343"/>
                  </a:lnTo>
                  <a:lnTo>
                    <a:pt x="165" y="343"/>
                  </a:lnTo>
                  <a:lnTo>
                    <a:pt x="168" y="343"/>
                  </a:lnTo>
                  <a:lnTo>
                    <a:pt x="172" y="341"/>
                  </a:lnTo>
                  <a:lnTo>
                    <a:pt x="175" y="339"/>
                  </a:lnTo>
                  <a:lnTo>
                    <a:pt x="178" y="334"/>
                  </a:lnTo>
                  <a:lnTo>
                    <a:pt x="327" y="21"/>
                  </a:lnTo>
                  <a:lnTo>
                    <a:pt x="328" y="17"/>
                  </a:lnTo>
                  <a:lnTo>
                    <a:pt x="328" y="14"/>
                  </a:lnTo>
                  <a:lnTo>
                    <a:pt x="328" y="9"/>
                  </a:lnTo>
                  <a:lnTo>
                    <a:pt x="326" y="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150" name="Freeform 313"/>
            <p:cNvSpPr>
              <a:spLocks/>
            </p:cNvSpPr>
            <p:nvPr/>
          </p:nvSpPr>
          <p:spPr bwMode="auto">
            <a:xfrm>
              <a:off x="7620000" y="1919288"/>
              <a:ext cx="104775" cy="109537"/>
            </a:xfrm>
            <a:custGeom>
              <a:avLst/>
              <a:gdLst>
                <a:gd name="T0" fmla="*/ 167 w 328"/>
                <a:gd name="T1" fmla="*/ 343 h 343"/>
                <a:gd name="T2" fmla="*/ 173 w 328"/>
                <a:gd name="T3" fmla="*/ 340 h 343"/>
                <a:gd name="T4" fmla="*/ 177 w 328"/>
                <a:gd name="T5" fmla="*/ 335 h 343"/>
                <a:gd name="T6" fmla="*/ 179 w 328"/>
                <a:gd name="T7" fmla="*/ 330 h 343"/>
                <a:gd name="T8" fmla="*/ 179 w 328"/>
                <a:gd name="T9" fmla="*/ 325 h 343"/>
                <a:gd name="T10" fmla="*/ 39 w 328"/>
                <a:gd name="T11" fmla="*/ 30 h 343"/>
                <a:gd name="T12" fmla="*/ 225 w 328"/>
                <a:gd name="T13" fmla="*/ 289 h 343"/>
                <a:gd name="T14" fmla="*/ 228 w 328"/>
                <a:gd name="T15" fmla="*/ 294 h 343"/>
                <a:gd name="T16" fmla="*/ 229 w 328"/>
                <a:gd name="T17" fmla="*/ 295 h 343"/>
                <a:gd name="T18" fmla="*/ 232 w 328"/>
                <a:gd name="T19" fmla="*/ 297 h 343"/>
                <a:gd name="T20" fmla="*/ 234 w 328"/>
                <a:gd name="T21" fmla="*/ 298 h 343"/>
                <a:gd name="T22" fmla="*/ 239 w 328"/>
                <a:gd name="T23" fmla="*/ 298 h 343"/>
                <a:gd name="T24" fmla="*/ 239 w 328"/>
                <a:gd name="T25" fmla="*/ 298 h 343"/>
                <a:gd name="T26" fmla="*/ 245 w 328"/>
                <a:gd name="T27" fmla="*/ 297 h 343"/>
                <a:gd name="T28" fmla="*/ 249 w 328"/>
                <a:gd name="T29" fmla="*/ 294 h 343"/>
                <a:gd name="T30" fmla="*/ 252 w 328"/>
                <a:gd name="T31" fmla="*/ 288 h 343"/>
                <a:gd name="T32" fmla="*/ 254 w 328"/>
                <a:gd name="T33" fmla="*/ 283 h 343"/>
                <a:gd name="T34" fmla="*/ 252 w 328"/>
                <a:gd name="T35" fmla="*/ 278 h 343"/>
                <a:gd name="T36" fmla="*/ 199 w 328"/>
                <a:gd name="T37" fmla="*/ 30 h 343"/>
                <a:gd name="T38" fmla="*/ 302 w 328"/>
                <a:gd name="T39" fmla="*/ 248 h 343"/>
                <a:gd name="T40" fmla="*/ 306 w 328"/>
                <a:gd name="T41" fmla="*/ 251 h 343"/>
                <a:gd name="T42" fmla="*/ 311 w 328"/>
                <a:gd name="T43" fmla="*/ 253 h 343"/>
                <a:gd name="T44" fmla="*/ 317 w 328"/>
                <a:gd name="T45" fmla="*/ 253 h 343"/>
                <a:gd name="T46" fmla="*/ 323 w 328"/>
                <a:gd name="T47" fmla="*/ 251 h 343"/>
                <a:gd name="T48" fmla="*/ 326 w 328"/>
                <a:gd name="T49" fmla="*/ 247 h 343"/>
                <a:gd name="T50" fmla="*/ 328 w 328"/>
                <a:gd name="T51" fmla="*/ 241 h 343"/>
                <a:gd name="T52" fmla="*/ 328 w 328"/>
                <a:gd name="T53" fmla="*/ 235 h 343"/>
                <a:gd name="T54" fmla="*/ 223 w 328"/>
                <a:gd name="T55" fmla="*/ 8 h 343"/>
                <a:gd name="T56" fmla="*/ 217 w 328"/>
                <a:gd name="T57" fmla="*/ 2 h 343"/>
                <a:gd name="T58" fmla="*/ 209 w 328"/>
                <a:gd name="T59" fmla="*/ 0 h 343"/>
                <a:gd name="T60" fmla="*/ 15 w 328"/>
                <a:gd name="T61" fmla="*/ 0 h 343"/>
                <a:gd name="T62" fmla="*/ 8 w 328"/>
                <a:gd name="T63" fmla="*/ 1 h 343"/>
                <a:gd name="T64" fmla="*/ 2 w 328"/>
                <a:gd name="T65" fmla="*/ 6 h 343"/>
                <a:gd name="T66" fmla="*/ 0 w 328"/>
                <a:gd name="T67" fmla="*/ 14 h 343"/>
                <a:gd name="T68" fmla="*/ 1 w 328"/>
                <a:gd name="T69" fmla="*/ 21 h 343"/>
                <a:gd name="T70" fmla="*/ 153 w 328"/>
                <a:gd name="T71" fmla="*/ 339 h 343"/>
                <a:gd name="T72" fmla="*/ 161 w 328"/>
                <a:gd name="T73" fmla="*/ 343 h 343"/>
                <a:gd name="T74" fmla="*/ 164 w 328"/>
                <a:gd name="T7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8" h="343">
                  <a:moveTo>
                    <a:pt x="164" y="343"/>
                  </a:moveTo>
                  <a:lnTo>
                    <a:pt x="167" y="343"/>
                  </a:lnTo>
                  <a:lnTo>
                    <a:pt x="170" y="342"/>
                  </a:lnTo>
                  <a:lnTo>
                    <a:pt x="173" y="340"/>
                  </a:lnTo>
                  <a:lnTo>
                    <a:pt x="175" y="339"/>
                  </a:lnTo>
                  <a:lnTo>
                    <a:pt x="177" y="335"/>
                  </a:lnTo>
                  <a:lnTo>
                    <a:pt x="179" y="333"/>
                  </a:lnTo>
                  <a:lnTo>
                    <a:pt x="179" y="330"/>
                  </a:lnTo>
                  <a:lnTo>
                    <a:pt x="179" y="328"/>
                  </a:lnTo>
                  <a:lnTo>
                    <a:pt x="179" y="325"/>
                  </a:lnTo>
                  <a:lnTo>
                    <a:pt x="178" y="322"/>
                  </a:lnTo>
                  <a:lnTo>
                    <a:pt x="39" y="30"/>
                  </a:lnTo>
                  <a:lnTo>
                    <a:pt x="109" y="30"/>
                  </a:lnTo>
                  <a:lnTo>
                    <a:pt x="225" y="289"/>
                  </a:lnTo>
                  <a:lnTo>
                    <a:pt x="227" y="292"/>
                  </a:lnTo>
                  <a:lnTo>
                    <a:pt x="228" y="294"/>
                  </a:lnTo>
                  <a:lnTo>
                    <a:pt x="229" y="295"/>
                  </a:lnTo>
                  <a:lnTo>
                    <a:pt x="229" y="295"/>
                  </a:lnTo>
                  <a:lnTo>
                    <a:pt x="231" y="296"/>
                  </a:lnTo>
                  <a:lnTo>
                    <a:pt x="232" y="297"/>
                  </a:lnTo>
                  <a:lnTo>
                    <a:pt x="233" y="297"/>
                  </a:lnTo>
                  <a:lnTo>
                    <a:pt x="234" y="298"/>
                  </a:lnTo>
                  <a:lnTo>
                    <a:pt x="236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39" y="298"/>
                  </a:lnTo>
                  <a:lnTo>
                    <a:pt x="242" y="298"/>
                  </a:lnTo>
                  <a:lnTo>
                    <a:pt x="245" y="297"/>
                  </a:lnTo>
                  <a:lnTo>
                    <a:pt x="247" y="296"/>
                  </a:lnTo>
                  <a:lnTo>
                    <a:pt x="249" y="294"/>
                  </a:lnTo>
                  <a:lnTo>
                    <a:pt x="251" y="292"/>
                  </a:lnTo>
                  <a:lnTo>
                    <a:pt x="252" y="288"/>
                  </a:lnTo>
                  <a:lnTo>
                    <a:pt x="254" y="286"/>
                  </a:lnTo>
                  <a:lnTo>
                    <a:pt x="254" y="283"/>
                  </a:lnTo>
                  <a:lnTo>
                    <a:pt x="254" y="280"/>
                  </a:lnTo>
                  <a:lnTo>
                    <a:pt x="252" y="278"/>
                  </a:lnTo>
                  <a:lnTo>
                    <a:pt x="142" y="30"/>
                  </a:lnTo>
                  <a:lnTo>
                    <a:pt x="199" y="30"/>
                  </a:lnTo>
                  <a:lnTo>
                    <a:pt x="300" y="245"/>
                  </a:lnTo>
                  <a:lnTo>
                    <a:pt x="302" y="248"/>
                  </a:lnTo>
                  <a:lnTo>
                    <a:pt x="304" y="250"/>
                  </a:lnTo>
                  <a:lnTo>
                    <a:pt x="306" y="251"/>
                  </a:lnTo>
                  <a:lnTo>
                    <a:pt x="308" y="252"/>
                  </a:lnTo>
                  <a:lnTo>
                    <a:pt x="311" y="253"/>
                  </a:lnTo>
                  <a:lnTo>
                    <a:pt x="314" y="253"/>
                  </a:lnTo>
                  <a:lnTo>
                    <a:pt x="317" y="253"/>
                  </a:lnTo>
                  <a:lnTo>
                    <a:pt x="320" y="252"/>
                  </a:lnTo>
                  <a:lnTo>
                    <a:pt x="323" y="251"/>
                  </a:lnTo>
                  <a:lnTo>
                    <a:pt x="325" y="249"/>
                  </a:lnTo>
                  <a:lnTo>
                    <a:pt x="326" y="247"/>
                  </a:lnTo>
                  <a:lnTo>
                    <a:pt x="327" y="243"/>
                  </a:lnTo>
                  <a:lnTo>
                    <a:pt x="328" y="241"/>
                  </a:lnTo>
                  <a:lnTo>
                    <a:pt x="328" y="238"/>
                  </a:lnTo>
                  <a:lnTo>
                    <a:pt x="328" y="235"/>
                  </a:lnTo>
                  <a:lnTo>
                    <a:pt x="327" y="233"/>
                  </a:lnTo>
                  <a:lnTo>
                    <a:pt x="223" y="8"/>
                  </a:lnTo>
                  <a:lnTo>
                    <a:pt x="220" y="4"/>
                  </a:lnTo>
                  <a:lnTo>
                    <a:pt x="217" y="2"/>
                  </a:lnTo>
                  <a:lnTo>
                    <a:pt x="213" y="0"/>
                  </a:lnTo>
                  <a:lnTo>
                    <a:pt x="209" y="0"/>
                  </a:lnTo>
                  <a:lnTo>
                    <a:pt x="119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151" y="334"/>
                  </a:lnTo>
                  <a:lnTo>
                    <a:pt x="153" y="339"/>
                  </a:lnTo>
                  <a:lnTo>
                    <a:pt x="156" y="341"/>
                  </a:lnTo>
                  <a:lnTo>
                    <a:pt x="161" y="343"/>
                  </a:lnTo>
                  <a:lnTo>
                    <a:pt x="164" y="343"/>
                  </a:lnTo>
                  <a:lnTo>
                    <a:pt x="164" y="3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51" name="Group 150"/>
          <p:cNvGrpSpPr>
            <a:grpSpLocks noChangeAspect="1"/>
          </p:cNvGrpSpPr>
          <p:nvPr/>
        </p:nvGrpSpPr>
        <p:grpSpPr>
          <a:xfrm>
            <a:off x="5257479" y="4540711"/>
            <a:ext cx="263464" cy="263464"/>
            <a:chOff x="11045825" y="2247900"/>
            <a:chExt cx="258763" cy="258763"/>
          </a:xfrm>
          <a:solidFill>
            <a:srgbClr val="C85660"/>
          </a:solidFill>
        </p:grpSpPr>
        <p:sp>
          <p:nvSpPr>
            <p:cNvPr id="152" name="Freeform 207"/>
            <p:cNvSpPr>
              <a:spLocks/>
            </p:cNvSpPr>
            <p:nvPr/>
          </p:nvSpPr>
          <p:spPr bwMode="auto">
            <a:xfrm>
              <a:off x="11155363" y="2478088"/>
              <a:ext cx="38100" cy="9525"/>
            </a:xfrm>
            <a:custGeom>
              <a:avLst/>
              <a:gdLst>
                <a:gd name="T0" fmla="*/ 105 w 120"/>
                <a:gd name="T1" fmla="*/ 0 h 30"/>
                <a:gd name="T2" fmla="*/ 15 w 120"/>
                <a:gd name="T3" fmla="*/ 0 h 30"/>
                <a:gd name="T4" fmla="*/ 12 w 120"/>
                <a:gd name="T5" fmla="*/ 0 h 30"/>
                <a:gd name="T6" fmla="*/ 9 w 120"/>
                <a:gd name="T7" fmla="*/ 1 h 30"/>
                <a:gd name="T8" fmla="*/ 7 w 120"/>
                <a:gd name="T9" fmla="*/ 2 h 30"/>
                <a:gd name="T10" fmla="*/ 5 w 120"/>
                <a:gd name="T11" fmla="*/ 4 h 30"/>
                <a:gd name="T12" fmla="*/ 2 w 120"/>
                <a:gd name="T13" fmla="*/ 6 h 30"/>
                <a:gd name="T14" fmla="*/ 1 w 120"/>
                <a:gd name="T15" fmla="*/ 8 h 30"/>
                <a:gd name="T16" fmla="*/ 0 w 120"/>
                <a:gd name="T17" fmla="*/ 11 h 30"/>
                <a:gd name="T18" fmla="*/ 0 w 120"/>
                <a:gd name="T19" fmla="*/ 15 h 30"/>
                <a:gd name="T20" fmla="*/ 0 w 120"/>
                <a:gd name="T21" fmla="*/ 18 h 30"/>
                <a:gd name="T22" fmla="*/ 1 w 120"/>
                <a:gd name="T23" fmla="*/ 20 h 30"/>
                <a:gd name="T24" fmla="*/ 2 w 120"/>
                <a:gd name="T25" fmla="*/ 23 h 30"/>
                <a:gd name="T26" fmla="*/ 5 w 120"/>
                <a:gd name="T27" fmla="*/ 25 h 30"/>
                <a:gd name="T28" fmla="*/ 7 w 120"/>
                <a:gd name="T29" fmla="*/ 26 h 30"/>
                <a:gd name="T30" fmla="*/ 9 w 120"/>
                <a:gd name="T31" fmla="*/ 29 h 30"/>
                <a:gd name="T32" fmla="*/ 12 w 120"/>
                <a:gd name="T33" fmla="*/ 29 h 30"/>
                <a:gd name="T34" fmla="*/ 15 w 120"/>
                <a:gd name="T35" fmla="*/ 30 h 30"/>
                <a:gd name="T36" fmla="*/ 105 w 120"/>
                <a:gd name="T37" fmla="*/ 30 h 30"/>
                <a:gd name="T38" fmla="*/ 109 w 120"/>
                <a:gd name="T39" fmla="*/ 29 h 30"/>
                <a:gd name="T40" fmla="*/ 111 w 120"/>
                <a:gd name="T41" fmla="*/ 29 h 30"/>
                <a:gd name="T42" fmla="*/ 114 w 120"/>
                <a:gd name="T43" fmla="*/ 26 h 30"/>
                <a:gd name="T44" fmla="*/ 116 w 120"/>
                <a:gd name="T45" fmla="*/ 25 h 30"/>
                <a:gd name="T46" fmla="*/ 118 w 120"/>
                <a:gd name="T47" fmla="*/ 23 h 30"/>
                <a:gd name="T48" fmla="*/ 119 w 120"/>
                <a:gd name="T49" fmla="*/ 20 h 30"/>
                <a:gd name="T50" fmla="*/ 120 w 120"/>
                <a:gd name="T51" fmla="*/ 18 h 30"/>
                <a:gd name="T52" fmla="*/ 120 w 120"/>
                <a:gd name="T53" fmla="*/ 15 h 30"/>
                <a:gd name="T54" fmla="*/ 120 w 120"/>
                <a:gd name="T55" fmla="*/ 11 h 30"/>
                <a:gd name="T56" fmla="*/ 119 w 120"/>
                <a:gd name="T57" fmla="*/ 8 h 30"/>
                <a:gd name="T58" fmla="*/ 118 w 120"/>
                <a:gd name="T59" fmla="*/ 6 h 30"/>
                <a:gd name="T60" fmla="*/ 116 w 120"/>
                <a:gd name="T61" fmla="*/ 4 h 30"/>
                <a:gd name="T62" fmla="*/ 114 w 120"/>
                <a:gd name="T63" fmla="*/ 2 h 30"/>
                <a:gd name="T64" fmla="*/ 111 w 120"/>
                <a:gd name="T65" fmla="*/ 1 h 30"/>
                <a:gd name="T66" fmla="*/ 109 w 120"/>
                <a:gd name="T67" fmla="*/ 0 h 30"/>
                <a:gd name="T68" fmla="*/ 105 w 12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0" h="30">
                  <a:moveTo>
                    <a:pt x="10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6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4" y="26"/>
                  </a:lnTo>
                  <a:lnTo>
                    <a:pt x="116" y="25"/>
                  </a:lnTo>
                  <a:lnTo>
                    <a:pt x="118" y="23"/>
                  </a:lnTo>
                  <a:lnTo>
                    <a:pt x="119" y="20"/>
                  </a:lnTo>
                  <a:lnTo>
                    <a:pt x="120" y="18"/>
                  </a:lnTo>
                  <a:lnTo>
                    <a:pt x="120" y="15"/>
                  </a:lnTo>
                  <a:lnTo>
                    <a:pt x="120" y="11"/>
                  </a:lnTo>
                  <a:lnTo>
                    <a:pt x="119" y="8"/>
                  </a:lnTo>
                  <a:lnTo>
                    <a:pt x="118" y="6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3" name="Freeform 208"/>
            <p:cNvSpPr>
              <a:spLocks/>
            </p:cNvSpPr>
            <p:nvPr/>
          </p:nvSpPr>
          <p:spPr bwMode="auto">
            <a:xfrm>
              <a:off x="11164888" y="24971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9 w 60"/>
                <a:gd name="T7" fmla="*/ 1 h 30"/>
                <a:gd name="T8" fmla="*/ 7 w 60"/>
                <a:gd name="T9" fmla="*/ 2 h 30"/>
                <a:gd name="T10" fmla="*/ 5 w 60"/>
                <a:gd name="T11" fmla="*/ 4 h 30"/>
                <a:gd name="T12" fmla="*/ 3 w 60"/>
                <a:gd name="T13" fmla="*/ 6 h 30"/>
                <a:gd name="T14" fmla="*/ 1 w 60"/>
                <a:gd name="T15" fmla="*/ 8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8 h 30"/>
                <a:gd name="T22" fmla="*/ 1 w 60"/>
                <a:gd name="T23" fmla="*/ 20 h 30"/>
                <a:gd name="T24" fmla="*/ 3 w 60"/>
                <a:gd name="T25" fmla="*/ 23 h 30"/>
                <a:gd name="T26" fmla="*/ 5 w 60"/>
                <a:gd name="T27" fmla="*/ 25 h 30"/>
                <a:gd name="T28" fmla="*/ 7 w 60"/>
                <a:gd name="T29" fmla="*/ 28 h 30"/>
                <a:gd name="T30" fmla="*/ 9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9 w 60"/>
                <a:gd name="T39" fmla="*/ 30 h 30"/>
                <a:gd name="T40" fmla="*/ 51 w 60"/>
                <a:gd name="T41" fmla="*/ 29 h 30"/>
                <a:gd name="T42" fmla="*/ 54 w 60"/>
                <a:gd name="T43" fmla="*/ 28 h 30"/>
                <a:gd name="T44" fmla="*/ 56 w 60"/>
                <a:gd name="T45" fmla="*/ 25 h 30"/>
                <a:gd name="T46" fmla="*/ 57 w 60"/>
                <a:gd name="T47" fmla="*/ 23 h 30"/>
                <a:gd name="T48" fmla="*/ 59 w 60"/>
                <a:gd name="T49" fmla="*/ 20 h 30"/>
                <a:gd name="T50" fmla="*/ 60 w 60"/>
                <a:gd name="T51" fmla="*/ 18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8 h 30"/>
                <a:gd name="T58" fmla="*/ 57 w 60"/>
                <a:gd name="T59" fmla="*/ 6 h 30"/>
                <a:gd name="T60" fmla="*/ 56 w 60"/>
                <a:gd name="T61" fmla="*/ 4 h 30"/>
                <a:gd name="T62" fmla="*/ 54 w 60"/>
                <a:gd name="T63" fmla="*/ 2 h 30"/>
                <a:gd name="T64" fmla="*/ 51 w 60"/>
                <a:gd name="T65" fmla="*/ 1 h 30"/>
                <a:gd name="T66" fmla="*/ 49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9" y="30"/>
                  </a:lnTo>
                  <a:lnTo>
                    <a:pt x="51" y="29"/>
                  </a:lnTo>
                  <a:lnTo>
                    <a:pt x="54" y="28"/>
                  </a:lnTo>
                  <a:lnTo>
                    <a:pt x="56" y="25"/>
                  </a:lnTo>
                  <a:lnTo>
                    <a:pt x="57" y="23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8"/>
                  </a:lnTo>
                  <a:lnTo>
                    <a:pt x="57" y="6"/>
                  </a:lnTo>
                  <a:lnTo>
                    <a:pt x="56" y="4"/>
                  </a:lnTo>
                  <a:lnTo>
                    <a:pt x="54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4" name="Freeform 209"/>
            <p:cNvSpPr>
              <a:spLocks noEditPoints="1"/>
            </p:cNvSpPr>
            <p:nvPr/>
          </p:nvSpPr>
          <p:spPr bwMode="auto">
            <a:xfrm>
              <a:off x="11093450" y="2290763"/>
              <a:ext cx="163513" cy="177800"/>
            </a:xfrm>
            <a:custGeom>
              <a:avLst/>
              <a:gdLst>
                <a:gd name="T0" fmla="*/ 303 w 512"/>
                <a:gd name="T1" fmla="*/ 484 h 558"/>
                <a:gd name="T2" fmla="*/ 211 w 512"/>
                <a:gd name="T3" fmla="*/ 489 h 558"/>
                <a:gd name="T4" fmla="*/ 200 w 512"/>
                <a:gd name="T5" fmla="*/ 475 h 558"/>
                <a:gd name="T6" fmla="*/ 131 w 512"/>
                <a:gd name="T7" fmla="*/ 444 h 558"/>
                <a:gd name="T8" fmla="*/ 77 w 512"/>
                <a:gd name="T9" fmla="*/ 395 h 558"/>
                <a:gd name="T10" fmla="*/ 43 w 512"/>
                <a:gd name="T11" fmla="*/ 330 h 558"/>
                <a:gd name="T12" fmla="*/ 30 w 512"/>
                <a:gd name="T13" fmla="*/ 256 h 558"/>
                <a:gd name="T14" fmla="*/ 35 w 512"/>
                <a:gd name="T15" fmla="*/ 211 h 558"/>
                <a:gd name="T16" fmla="*/ 48 w 512"/>
                <a:gd name="T17" fmla="*/ 168 h 558"/>
                <a:gd name="T18" fmla="*/ 97 w 512"/>
                <a:gd name="T19" fmla="*/ 97 h 558"/>
                <a:gd name="T20" fmla="*/ 168 w 512"/>
                <a:gd name="T21" fmla="*/ 48 h 558"/>
                <a:gd name="T22" fmla="*/ 210 w 512"/>
                <a:gd name="T23" fmla="*/ 35 h 558"/>
                <a:gd name="T24" fmla="*/ 256 w 512"/>
                <a:gd name="T25" fmla="*/ 30 h 558"/>
                <a:gd name="T26" fmla="*/ 301 w 512"/>
                <a:gd name="T27" fmla="*/ 35 h 558"/>
                <a:gd name="T28" fmla="*/ 344 w 512"/>
                <a:gd name="T29" fmla="*/ 48 h 558"/>
                <a:gd name="T30" fmla="*/ 416 w 512"/>
                <a:gd name="T31" fmla="*/ 97 h 558"/>
                <a:gd name="T32" fmla="*/ 464 w 512"/>
                <a:gd name="T33" fmla="*/ 168 h 558"/>
                <a:gd name="T34" fmla="*/ 477 w 512"/>
                <a:gd name="T35" fmla="*/ 211 h 558"/>
                <a:gd name="T36" fmla="*/ 482 w 512"/>
                <a:gd name="T37" fmla="*/ 256 h 558"/>
                <a:gd name="T38" fmla="*/ 470 w 512"/>
                <a:gd name="T39" fmla="*/ 330 h 558"/>
                <a:gd name="T40" fmla="*/ 434 w 512"/>
                <a:gd name="T41" fmla="*/ 395 h 558"/>
                <a:gd name="T42" fmla="*/ 381 w 512"/>
                <a:gd name="T43" fmla="*/ 444 h 558"/>
                <a:gd name="T44" fmla="*/ 312 w 512"/>
                <a:gd name="T45" fmla="*/ 475 h 558"/>
                <a:gd name="T46" fmla="*/ 218 w 512"/>
                <a:gd name="T47" fmla="*/ 3 h 558"/>
                <a:gd name="T48" fmla="*/ 168 w 512"/>
                <a:gd name="T49" fmla="*/ 16 h 558"/>
                <a:gd name="T50" fmla="*/ 123 w 512"/>
                <a:gd name="T51" fmla="*/ 38 h 558"/>
                <a:gd name="T52" fmla="*/ 84 w 512"/>
                <a:gd name="T53" fmla="*/ 67 h 558"/>
                <a:gd name="T54" fmla="*/ 52 w 512"/>
                <a:gd name="T55" fmla="*/ 103 h 558"/>
                <a:gd name="T56" fmla="*/ 26 w 512"/>
                <a:gd name="T57" fmla="*/ 146 h 558"/>
                <a:gd name="T58" fmla="*/ 9 w 512"/>
                <a:gd name="T59" fmla="*/ 192 h 558"/>
                <a:gd name="T60" fmla="*/ 0 w 512"/>
                <a:gd name="T61" fmla="*/ 243 h 558"/>
                <a:gd name="T62" fmla="*/ 8 w 512"/>
                <a:gd name="T63" fmla="*/ 317 h 558"/>
                <a:gd name="T64" fmla="*/ 39 w 512"/>
                <a:gd name="T65" fmla="*/ 391 h 558"/>
                <a:gd name="T66" fmla="*/ 91 w 512"/>
                <a:gd name="T67" fmla="*/ 451 h 558"/>
                <a:gd name="T68" fmla="*/ 161 w 512"/>
                <a:gd name="T69" fmla="*/ 493 h 558"/>
                <a:gd name="T70" fmla="*/ 182 w 512"/>
                <a:gd name="T71" fmla="*/ 548 h 558"/>
                <a:gd name="T72" fmla="*/ 190 w 512"/>
                <a:gd name="T73" fmla="*/ 557 h 558"/>
                <a:gd name="T74" fmla="*/ 320 w 512"/>
                <a:gd name="T75" fmla="*/ 557 h 558"/>
                <a:gd name="T76" fmla="*/ 329 w 512"/>
                <a:gd name="T77" fmla="*/ 550 h 558"/>
                <a:gd name="T78" fmla="*/ 331 w 512"/>
                <a:gd name="T79" fmla="*/ 501 h 558"/>
                <a:gd name="T80" fmla="*/ 404 w 512"/>
                <a:gd name="T81" fmla="*/ 464 h 558"/>
                <a:gd name="T82" fmla="*/ 462 w 512"/>
                <a:gd name="T83" fmla="*/ 409 h 558"/>
                <a:gd name="T84" fmla="*/ 499 w 512"/>
                <a:gd name="T85" fmla="*/ 338 h 558"/>
                <a:gd name="T86" fmla="*/ 512 w 512"/>
                <a:gd name="T87" fmla="*/ 256 h 558"/>
                <a:gd name="T88" fmla="*/ 507 w 512"/>
                <a:gd name="T89" fmla="*/ 205 h 558"/>
                <a:gd name="T90" fmla="*/ 492 w 512"/>
                <a:gd name="T91" fmla="*/ 157 h 558"/>
                <a:gd name="T92" fmla="*/ 469 w 512"/>
                <a:gd name="T93" fmla="*/ 114 h 558"/>
                <a:gd name="T94" fmla="*/ 437 w 512"/>
                <a:gd name="T95" fmla="*/ 75 h 558"/>
                <a:gd name="T96" fmla="*/ 399 w 512"/>
                <a:gd name="T97" fmla="*/ 44 h 558"/>
                <a:gd name="T98" fmla="*/ 356 w 512"/>
                <a:gd name="T99" fmla="*/ 20 h 558"/>
                <a:gd name="T100" fmla="*/ 308 w 512"/>
                <a:gd name="T101" fmla="*/ 5 h 558"/>
                <a:gd name="T102" fmla="*/ 256 w 512"/>
                <a:gd name="T10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58">
                  <a:moveTo>
                    <a:pt x="312" y="475"/>
                  </a:moveTo>
                  <a:lnTo>
                    <a:pt x="308" y="476"/>
                  </a:lnTo>
                  <a:lnTo>
                    <a:pt x="305" y="480"/>
                  </a:lnTo>
                  <a:lnTo>
                    <a:pt x="303" y="484"/>
                  </a:lnTo>
                  <a:lnTo>
                    <a:pt x="301" y="489"/>
                  </a:lnTo>
                  <a:lnTo>
                    <a:pt x="301" y="528"/>
                  </a:lnTo>
                  <a:lnTo>
                    <a:pt x="211" y="528"/>
                  </a:lnTo>
                  <a:lnTo>
                    <a:pt x="211" y="489"/>
                  </a:lnTo>
                  <a:lnTo>
                    <a:pt x="210" y="484"/>
                  </a:lnTo>
                  <a:lnTo>
                    <a:pt x="208" y="480"/>
                  </a:lnTo>
                  <a:lnTo>
                    <a:pt x="204" y="476"/>
                  </a:lnTo>
                  <a:lnTo>
                    <a:pt x="200" y="475"/>
                  </a:lnTo>
                  <a:lnTo>
                    <a:pt x="181" y="469"/>
                  </a:lnTo>
                  <a:lnTo>
                    <a:pt x="164" y="462"/>
                  </a:lnTo>
                  <a:lnTo>
                    <a:pt x="147" y="454"/>
                  </a:lnTo>
                  <a:lnTo>
                    <a:pt x="131" y="444"/>
                  </a:lnTo>
                  <a:lnTo>
                    <a:pt x="116" y="433"/>
                  </a:lnTo>
                  <a:lnTo>
                    <a:pt x="102" y="421"/>
                  </a:lnTo>
                  <a:lnTo>
                    <a:pt x="89" y="409"/>
                  </a:lnTo>
                  <a:lnTo>
                    <a:pt x="77" y="395"/>
                  </a:lnTo>
                  <a:lnTo>
                    <a:pt x="67" y="380"/>
                  </a:lnTo>
                  <a:lnTo>
                    <a:pt x="58" y="364"/>
                  </a:lnTo>
                  <a:lnTo>
                    <a:pt x="49" y="347"/>
                  </a:lnTo>
                  <a:lnTo>
                    <a:pt x="43" y="330"/>
                  </a:lnTo>
                  <a:lnTo>
                    <a:pt x="38" y="312"/>
                  </a:lnTo>
                  <a:lnTo>
                    <a:pt x="33" y="294"/>
                  </a:lnTo>
                  <a:lnTo>
                    <a:pt x="31" y="276"/>
                  </a:lnTo>
                  <a:lnTo>
                    <a:pt x="30" y="256"/>
                  </a:lnTo>
                  <a:lnTo>
                    <a:pt x="31" y="245"/>
                  </a:lnTo>
                  <a:lnTo>
                    <a:pt x="31" y="233"/>
                  </a:lnTo>
                  <a:lnTo>
                    <a:pt x="33" y="222"/>
                  </a:lnTo>
                  <a:lnTo>
                    <a:pt x="35" y="211"/>
                  </a:lnTo>
                  <a:lnTo>
                    <a:pt x="38" y="199"/>
                  </a:lnTo>
                  <a:lnTo>
                    <a:pt x="41" y="189"/>
                  </a:lnTo>
                  <a:lnTo>
                    <a:pt x="44" y="179"/>
                  </a:lnTo>
                  <a:lnTo>
                    <a:pt x="48" y="168"/>
                  </a:lnTo>
                  <a:lnTo>
                    <a:pt x="58" y="149"/>
                  </a:lnTo>
                  <a:lnTo>
                    <a:pt x="69" y="130"/>
                  </a:lnTo>
                  <a:lnTo>
                    <a:pt x="82" y="113"/>
                  </a:lnTo>
                  <a:lnTo>
                    <a:pt x="97" y="97"/>
                  </a:lnTo>
                  <a:lnTo>
                    <a:pt x="113" y="83"/>
                  </a:lnTo>
                  <a:lnTo>
                    <a:pt x="130" y="69"/>
                  </a:lnTo>
                  <a:lnTo>
                    <a:pt x="149" y="58"/>
                  </a:lnTo>
                  <a:lnTo>
                    <a:pt x="168" y="48"/>
                  </a:lnTo>
                  <a:lnTo>
                    <a:pt x="178" y="44"/>
                  </a:lnTo>
                  <a:lnTo>
                    <a:pt x="189" y="41"/>
                  </a:lnTo>
                  <a:lnTo>
                    <a:pt x="200" y="38"/>
                  </a:lnTo>
                  <a:lnTo>
                    <a:pt x="210" y="35"/>
                  </a:lnTo>
                  <a:lnTo>
                    <a:pt x="222" y="33"/>
                  </a:lnTo>
                  <a:lnTo>
                    <a:pt x="233" y="32"/>
                  </a:lnTo>
                  <a:lnTo>
                    <a:pt x="245" y="31"/>
                  </a:lnTo>
                  <a:lnTo>
                    <a:pt x="256" y="30"/>
                  </a:lnTo>
                  <a:lnTo>
                    <a:pt x="268" y="31"/>
                  </a:lnTo>
                  <a:lnTo>
                    <a:pt x="279" y="31"/>
                  </a:lnTo>
                  <a:lnTo>
                    <a:pt x="291" y="33"/>
                  </a:lnTo>
                  <a:lnTo>
                    <a:pt x="301" y="35"/>
                  </a:lnTo>
                  <a:lnTo>
                    <a:pt x="312" y="38"/>
                  </a:lnTo>
                  <a:lnTo>
                    <a:pt x="323" y="41"/>
                  </a:lnTo>
                  <a:lnTo>
                    <a:pt x="334" y="44"/>
                  </a:lnTo>
                  <a:lnTo>
                    <a:pt x="344" y="48"/>
                  </a:lnTo>
                  <a:lnTo>
                    <a:pt x="364" y="58"/>
                  </a:lnTo>
                  <a:lnTo>
                    <a:pt x="382" y="69"/>
                  </a:lnTo>
                  <a:lnTo>
                    <a:pt x="400" y="83"/>
                  </a:lnTo>
                  <a:lnTo>
                    <a:pt x="416" y="97"/>
                  </a:lnTo>
                  <a:lnTo>
                    <a:pt x="430" y="113"/>
                  </a:lnTo>
                  <a:lnTo>
                    <a:pt x="443" y="130"/>
                  </a:lnTo>
                  <a:lnTo>
                    <a:pt x="455" y="149"/>
                  </a:lnTo>
                  <a:lnTo>
                    <a:pt x="464" y="168"/>
                  </a:lnTo>
                  <a:lnTo>
                    <a:pt x="468" y="179"/>
                  </a:lnTo>
                  <a:lnTo>
                    <a:pt x="472" y="189"/>
                  </a:lnTo>
                  <a:lnTo>
                    <a:pt x="475" y="199"/>
                  </a:lnTo>
                  <a:lnTo>
                    <a:pt x="477" y="211"/>
                  </a:lnTo>
                  <a:lnTo>
                    <a:pt x="479" y="222"/>
                  </a:lnTo>
                  <a:lnTo>
                    <a:pt x="481" y="233"/>
                  </a:lnTo>
                  <a:lnTo>
                    <a:pt x="482" y="245"/>
                  </a:lnTo>
                  <a:lnTo>
                    <a:pt x="482" y="256"/>
                  </a:lnTo>
                  <a:lnTo>
                    <a:pt x="482" y="276"/>
                  </a:lnTo>
                  <a:lnTo>
                    <a:pt x="478" y="294"/>
                  </a:lnTo>
                  <a:lnTo>
                    <a:pt x="475" y="312"/>
                  </a:lnTo>
                  <a:lnTo>
                    <a:pt x="470" y="330"/>
                  </a:lnTo>
                  <a:lnTo>
                    <a:pt x="462" y="347"/>
                  </a:lnTo>
                  <a:lnTo>
                    <a:pt x="455" y="364"/>
                  </a:lnTo>
                  <a:lnTo>
                    <a:pt x="445" y="380"/>
                  </a:lnTo>
                  <a:lnTo>
                    <a:pt x="434" y="395"/>
                  </a:lnTo>
                  <a:lnTo>
                    <a:pt x="423" y="409"/>
                  </a:lnTo>
                  <a:lnTo>
                    <a:pt x="410" y="421"/>
                  </a:lnTo>
                  <a:lnTo>
                    <a:pt x="396" y="433"/>
                  </a:lnTo>
                  <a:lnTo>
                    <a:pt x="381" y="444"/>
                  </a:lnTo>
                  <a:lnTo>
                    <a:pt x="365" y="454"/>
                  </a:lnTo>
                  <a:lnTo>
                    <a:pt x="349" y="462"/>
                  </a:lnTo>
                  <a:lnTo>
                    <a:pt x="331" y="469"/>
                  </a:lnTo>
                  <a:lnTo>
                    <a:pt x="312" y="475"/>
                  </a:lnTo>
                  <a:close/>
                  <a:moveTo>
                    <a:pt x="256" y="0"/>
                  </a:moveTo>
                  <a:lnTo>
                    <a:pt x="244" y="1"/>
                  </a:lnTo>
                  <a:lnTo>
                    <a:pt x="230" y="2"/>
                  </a:lnTo>
                  <a:lnTo>
                    <a:pt x="218" y="3"/>
                  </a:lnTo>
                  <a:lnTo>
                    <a:pt x="205" y="5"/>
                  </a:lnTo>
                  <a:lnTo>
                    <a:pt x="192" y="9"/>
                  </a:lnTo>
                  <a:lnTo>
                    <a:pt x="180" y="12"/>
                  </a:lnTo>
                  <a:lnTo>
                    <a:pt x="168" y="16"/>
                  </a:lnTo>
                  <a:lnTo>
                    <a:pt x="157" y="20"/>
                  </a:lnTo>
                  <a:lnTo>
                    <a:pt x="145" y="26"/>
                  </a:lnTo>
                  <a:lnTo>
                    <a:pt x="134" y="31"/>
                  </a:lnTo>
                  <a:lnTo>
                    <a:pt x="123" y="38"/>
                  </a:lnTo>
                  <a:lnTo>
                    <a:pt x="113" y="44"/>
                  </a:lnTo>
                  <a:lnTo>
                    <a:pt x="103" y="52"/>
                  </a:lnTo>
                  <a:lnTo>
                    <a:pt x="93" y="59"/>
                  </a:lnTo>
                  <a:lnTo>
                    <a:pt x="84" y="67"/>
                  </a:lnTo>
                  <a:lnTo>
                    <a:pt x="75" y="75"/>
                  </a:lnTo>
                  <a:lnTo>
                    <a:pt x="67" y="85"/>
                  </a:lnTo>
                  <a:lnTo>
                    <a:pt x="59" y="93"/>
                  </a:lnTo>
                  <a:lnTo>
                    <a:pt x="52" y="103"/>
                  </a:lnTo>
                  <a:lnTo>
                    <a:pt x="44" y="114"/>
                  </a:lnTo>
                  <a:lnTo>
                    <a:pt x="38" y="123"/>
                  </a:lnTo>
                  <a:lnTo>
                    <a:pt x="31" y="134"/>
                  </a:lnTo>
                  <a:lnTo>
                    <a:pt x="26" y="146"/>
                  </a:lnTo>
                  <a:lnTo>
                    <a:pt x="20" y="157"/>
                  </a:lnTo>
                  <a:lnTo>
                    <a:pt x="16" y="168"/>
                  </a:lnTo>
                  <a:lnTo>
                    <a:pt x="12" y="180"/>
                  </a:lnTo>
                  <a:lnTo>
                    <a:pt x="9" y="192"/>
                  </a:lnTo>
                  <a:lnTo>
                    <a:pt x="5" y="205"/>
                  </a:lnTo>
                  <a:lnTo>
                    <a:pt x="3" y="218"/>
                  </a:lnTo>
                  <a:lnTo>
                    <a:pt x="1" y="231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1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8"/>
                  </a:lnTo>
                  <a:lnTo>
                    <a:pt x="20" y="356"/>
                  </a:lnTo>
                  <a:lnTo>
                    <a:pt x="29" y="374"/>
                  </a:lnTo>
                  <a:lnTo>
                    <a:pt x="39" y="391"/>
                  </a:lnTo>
                  <a:lnTo>
                    <a:pt x="50" y="409"/>
                  </a:lnTo>
                  <a:lnTo>
                    <a:pt x="63" y="424"/>
                  </a:lnTo>
                  <a:lnTo>
                    <a:pt x="77" y="439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3" y="485"/>
                  </a:lnTo>
                  <a:lnTo>
                    <a:pt x="161" y="493"/>
                  </a:lnTo>
                  <a:lnTo>
                    <a:pt x="181" y="501"/>
                  </a:lnTo>
                  <a:lnTo>
                    <a:pt x="181" y="543"/>
                  </a:lnTo>
                  <a:lnTo>
                    <a:pt x="181" y="545"/>
                  </a:lnTo>
                  <a:lnTo>
                    <a:pt x="182" y="548"/>
                  </a:lnTo>
                  <a:lnTo>
                    <a:pt x="183" y="550"/>
                  </a:lnTo>
                  <a:lnTo>
                    <a:pt x="186" y="553"/>
                  </a:lnTo>
                  <a:lnTo>
                    <a:pt x="188" y="554"/>
                  </a:lnTo>
                  <a:lnTo>
                    <a:pt x="190" y="557"/>
                  </a:lnTo>
                  <a:lnTo>
                    <a:pt x="193" y="557"/>
                  </a:lnTo>
                  <a:lnTo>
                    <a:pt x="196" y="558"/>
                  </a:lnTo>
                  <a:lnTo>
                    <a:pt x="316" y="558"/>
                  </a:lnTo>
                  <a:lnTo>
                    <a:pt x="320" y="557"/>
                  </a:lnTo>
                  <a:lnTo>
                    <a:pt x="322" y="557"/>
                  </a:lnTo>
                  <a:lnTo>
                    <a:pt x="325" y="554"/>
                  </a:lnTo>
                  <a:lnTo>
                    <a:pt x="327" y="553"/>
                  </a:lnTo>
                  <a:lnTo>
                    <a:pt x="329" y="550"/>
                  </a:lnTo>
                  <a:lnTo>
                    <a:pt x="330" y="548"/>
                  </a:lnTo>
                  <a:lnTo>
                    <a:pt x="331" y="545"/>
                  </a:lnTo>
                  <a:lnTo>
                    <a:pt x="331" y="543"/>
                  </a:lnTo>
                  <a:lnTo>
                    <a:pt x="331" y="501"/>
                  </a:lnTo>
                  <a:lnTo>
                    <a:pt x="351" y="493"/>
                  </a:lnTo>
                  <a:lnTo>
                    <a:pt x="370" y="485"/>
                  </a:lnTo>
                  <a:lnTo>
                    <a:pt x="388" y="475"/>
                  </a:lnTo>
                  <a:lnTo>
                    <a:pt x="404" y="464"/>
                  </a:lnTo>
                  <a:lnTo>
                    <a:pt x="420" y="451"/>
                  </a:lnTo>
                  <a:lnTo>
                    <a:pt x="436" y="439"/>
                  </a:lnTo>
                  <a:lnTo>
                    <a:pt x="449" y="424"/>
                  </a:lnTo>
                  <a:lnTo>
                    <a:pt x="462" y="409"/>
                  </a:lnTo>
                  <a:lnTo>
                    <a:pt x="473" y="391"/>
                  </a:lnTo>
                  <a:lnTo>
                    <a:pt x="483" y="374"/>
                  </a:lnTo>
                  <a:lnTo>
                    <a:pt x="491" y="356"/>
                  </a:lnTo>
                  <a:lnTo>
                    <a:pt x="499" y="338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2" y="277"/>
                  </a:lnTo>
                  <a:lnTo>
                    <a:pt x="512" y="256"/>
                  </a:lnTo>
                  <a:lnTo>
                    <a:pt x="512" y="243"/>
                  </a:lnTo>
                  <a:lnTo>
                    <a:pt x="511" y="231"/>
                  </a:lnTo>
                  <a:lnTo>
                    <a:pt x="510" y="218"/>
                  </a:lnTo>
                  <a:lnTo>
                    <a:pt x="507" y="205"/>
                  </a:lnTo>
                  <a:lnTo>
                    <a:pt x="504" y="192"/>
                  </a:lnTo>
                  <a:lnTo>
                    <a:pt x="501" y="180"/>
                  </a:lnTo>
                  <a:lnTo>
                    <a:pt x="497" y="168"/>
                  </a:lnTo>
                  <a:lnTo>
                    <a:pt x="492" y="157"/>
                  </a:lnTo>
                  <a:lnTo>
                    <a:pt x="487" y="146"/>
                  </a:lnTo>
                  <a:lnTo>
                    <a:pt x="482" y="134"/>
                  </a:lnTo>
                  <a:lnTo>
                    <a:pt x="475" y="123"/>
                  </a:lnTo>
                  <a:lnTo>
                    <a:pt x="469" y="114"/>
                  </a:lnTo>
                  <a:lnTo>
                    <a:pt x="461" y="103"/>
                  </a:lnTo>
                  <a:lnTo>
                    <a:pt x="454" y="93"/>
                  </a:lnTo>
                  <a:lnTo>
                    <a:pt x="445" y="85"/>
                  </a:lnTo>
                  <a:lnTo>
                    <a:pt x="437" y="75"/>
                  </a:lnTo>
                  <a:lnTo>
                    <a:pt x="428" y="67"/>
                  </a:lnTo>
                  <a:lnTo>
                    <a:pt x="418" y="59"/>
                  </a:lnTo>
                  <a:lnTo>
                    <a:pt x="409" y="52"/>
                  </a:lnTo>
                  <a:lnTo>
                    <a:pt x="399" y="44"/>
                  </a:lnTo>
                  <a:lnTo>
                    <a:pt x="388" y="38"/>
                  </a:lnTo>
                  <a:lnTo>
                    <a:pt x="378" y="31"/>
                  </a:lnTo>
                  <a:lnTo>
                    <a:pt x="367" y="26"/>
                  </a:lnTo>
                  <a:lnTo>
                    <a:pt x="356" y="20"/>
                  </a:lnTo>
                  <a:lnTo>
                    <a:pt x="344" y="16"/>
                  </a:lnTo>
                  <a:lnTo>
                    <a:pt x="333" y="12"/>
                  </a:lnTo>
                  <a:lnTo>
                    <a:pt x="320" y="9"/>
                  </a:lnTo>
                  <a:lnTo>
                    <a:pt x="308" y="5"/>
                  </a:lnTo>
                  <a:lnTo>
                    <a:pt x="295" y="3"/>
                  </a:lnTo>
                  <a:lnTo>
                    <a:pt x="282" y="2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5" name="Freeform 210"/>
            <p:cNvSpPr>
              <a:spLocks/>
            </p:cNvSpPr>
            <p:nvPr/>
          </p:nvSpPr>
          <p:spPr bwMode="auto">
            <a:xfrm>
              <a:off x="11045825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9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9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2 h 30"/>
                <a:gd name="T64" fmla="*/ 80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6" name="Freeform 211"/>
            <p:cNvSpPr>
              <a:spLocks/>
            </p:cNvSpPr>
            <p:nvPr/>
          </p:nvSpPr>
          <p:spPr bwMode="auto">
            <a:xfrm>
              <a:off x="11074400" y="2276475"/>
              <a:ext cx="33338" cy="33338"/>
            </a:xfrm>
            <a:custGeom>
              <a:avLst/>
              <a:gdLst>
                <a:gd name="T0" fmla="*/ 90 w 105"/>
                <a:gd name="T1" fmla="*/ 105 h 105"/>
                <a:gd name="T2" fmla="*/ 93 w 105"/>
                <a:gd name="T3" fmla="*/ 105 h 105"/>
                <a:gd name="T4" fmla="*/ 97 w 105"/>
                <a:gd name="T5" fmla="*/ 104 h 105"/>
                <a:gd name="T6" fmla="*/ 99 w 105"/>
                <a:gd name="T7" fmla="*/ 103 h 105"/>
                <a:gd name="T8" fmla="*/ 101 w 105"/>
                <a:gd name="T9" fmla="*/ 101 h 105"/>
                <a:gd name="T10" fmla="*/ 103 w 105"/>
                <a:gd name="T11" fmla="*/ 99 h 105"/>
                <a:gd name="T12" fmla="*/ 104 w 105"/>
                <a:gd name="T13" fmla="*/ 97 h 105"/>
                <a:gd name="T14" fmla="*/ 105 w 105"/>
                <a:gd name="T15" fmla="*/ 93 h 105"/>
                <a:gd name="T16" fmla="*/ 105 w 105"/>
                <a:gd name="T17" fmla="*/ 90 h 105"/>
                <a:gd name="T18" fmla="*/ 105 w 105"/>
                <a:gd name="T19" fmla="*/ 88 h 105"/>
                <a:gd name="T20" fmla="*/ 104 w 105"/>
                <a:gd name="T21" fmla="*/ 85 h 105"/>
                <a:gd name="T22" fmla="*/ 103 w 105"/>
                <a:gd name="T23" fmla="*/ 83 h 105"/>
                <a:gd name="T24" fmla="*/ 101 w 105"/>
                <a:gd name="T25" fmla="*/ 79 h 105"/>
                <a:gd name="T26" fmla="*/ 26 w 105"/>
                <a:gd name="T27" fmla="*/ 4 h 105"/>
                <a:gd name="T28" fmla="*/ 24 w 105"/>
                <a:gd name="T29" fmla="*/ 2 h 105"/>
                <a:gd name="T30" fmla="*/ 20 w 105"/>
                <a:gd name="T31" fmla="*/ 1 h 105"/>
                <a:gd name="T32" fmla="*/ 18 w 105"/>
                <a:gd name="T33" fmla="*/ 0 h 105"/>
                <a:gd name="T34" fmla="*/ 15 w 105"/>
                <a:gd name="T35" fmla="*/ 0 h 105"/>
                <a:gd name="T36" fmla="*/ 12 w 105"/>
                <a:gd name="T37" fmla="*/ 0 h 105"/>
                <a:gd name="T38" fmla="*/ 10 w 105"/>
                <a:gd name="T39" fmla="*/ 1 h 105"/>
                <a:gd name="T40" fmla="*/ 6 w 105"/>
                <a:gd name="T41" fmla="*/ 3 h 105"/>
                <a:gd name="T42" fmla="*/ 4 w 105"/>
                <a:gd name="T43" fmla="*/ 4 h 105"/>
                <a:gd name="T44" fmla="*/ 2 w 105"/>
                <a:gd name="T45" fmla="*/ 6 h 105"/>
                <a:gd name="T46" fmla="*/ 1 w 105"/>
                <a:gd name="T47" fmla="*/ 10 h 105"/>
                <a:gd name="T48" fmla="*/ 0 w 105"/>
                <a:gd name="T49" fmla="*/ 13 h 105"/>
                <a:gd name="T50" fmla="*/ 0 w 105"/>
                <a:gd name="T51" fmla="*/ 15 h 105"/>
                <a:gd name="T52" fmla="*/ 0 w 105"/>
                <a:gd name="T53" fmla="*/ 18 h 105"/>
                <a:gd name="T54" fmla="*/ 1 w 105"/>
                <a:gd name="T55" fmla="*/ 21 h 105"/>
                <a:gd name="T56" fmla="*/ 2 w 105"/>
                <a:gd name="T57" fmla="*/ 24 h 105"/>
                <a:gd name="T58" fmla="*/ 4 w 105"/>
                <a:gd name="T59" fmla="*/ 26 h 105"/>
                <a:gd name="T60" fmla="*/ 79 w 105"/>
                <a:gd name="T61" fmla="*/ 101 h 105"/>
                <a:gd name="T62" fmla="*/ 83 w 105"/>
                <a:gd name="T63" fmla="*/ 103 h 105"/>
                <a:gd name="T64" fmla="*/ 85 w 105"/>
                <a:gd name="T65" fmla="*/ 104 h 105"/>
                <a:gd name="T66" fmla="*/ 88 w 105"/>
                <a:gd name="T67" fmla="*/ 105 h 105"/>
                <a:gd name="T68" fmla="*/ 90 w 105"/>
                <a:gd name="T6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05">
                  <a:moveTo>
                    <a:pt x="90" y="105"/>
                  </a:moveTo>
                  <a:lnTo>
                    <a:pt x="93" y="105"/>
                  </a:lnTo>
                  <a:lnTo>
                    <a:pt x="97" y="104"/>
                  </a:lnTo>
                  <a:lnTo>
                    <a:pt x="99" y="103"/>
                  </a:lnTo>
                  <a:lnTo>
                    <a:pt x="101" y="101"/>
                  </a:lnTo>
                  <a:lnTo>
                    <a:pt x="103" y="99"/>
                  </a:lnTo>
                  <a:lnTo>
                    <a:pt x="104" y="97"/>
                  </a:lnTo>
                  <a:lnTo>
                    <a:pt x="105" y="93"/>
                  </a:lnTo>
                  <a:lnTo>
                    <a:pt x="105" y="90"/>
                  </a:lnTo>
                  <a:lnTo>
                    <a:pt x="105" y="88"/>
                  </a:lnTo>
                  <a:lnTo>
                    <a:pt x="104" y="85"/>
                  </a:lnTo>
                  <a:lnTo>
                    <a:pt x="103" y="83"/>
                  </a:lnTo>
                  <a:lnTo>
                    <a:pt x="101" y="79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79" y="101"/>
                  </a:lnTo>
                  <a:lnTo>
                    <a:pt x="83" y="103"/>
                  </a:lnTo>
                  <a:lnTo>
                    <a:pt x="85" y="104"/>
                  </a:lnTo>
                  <a:lnTo>
                    <a:pt x="88" y="105"/>
                  </a:lnTo>
                  <a:lnTo>
                    <a:pt x="90" y="10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7" name="Freeform 212"/>
            <p:cNvSpPr>
              <a:spLocks/>
            </p:cNvSpPr>
            <p:nvPr/>
          </p:nvSpPr>
          <p:spPr bwMode="auto">
            <a:xfrm>
              <a:off x="11169650" y="2247900"/>
              <a:ext cx="9525" cy="28575"/>
            </a:xfrm>
            <a:custGeom>
              <a:avLst/>
              <a:gdLst>
                <a:gd name="T0" fmla="*/ 15 w 30"/>
                <a:gd name="T1" fmla="*/ 90 h 90"/>
                <a:gd name="T2" fmla="*/ 19 w 30"/>
                <a:gd name="T3" fmla="*/ 90 h 90"/>
                <a:gd name="T4" fmla="*/ 21 w 30"/>
                <a:gd name="T5" fmla="*/ 89 h 90"/>
                <a:gd name="T6" fmla="*/ 24 w 30"/>
                <a:gd name="T7" fmla="*/ 88 h 90"/>
                <a:gd name="T8" fmla="*/ 26 w 30"/>
                <a:gd name="T9" fmla="*/ 86 h 90"/>
                <a:gd name="T10" fmla="*/ 27 w 30"/>
                <a:gd name="T11" fmla="*/ 84 h 90"/>
                <a:gd name="T12" fmla="*/ 29 w 30"/>
                <a:gd name="T13" fmla="*/ 81 h 90"/>
                <a:gd name="T14" fmla="*/ 30 w 30"/>
                <a:gd name="T15" fmla="*/ 78 h 90"/>
                <a:gd name="T16" fmla="*/ 30 w 30"/>
                <a:gd name="T17" fmla="*/ 75 h 90"/>
                <a:gd name="T18" fmla="*/ 30 w 30"/>
                <a:gd name="T19" fmla="*/ 15 h 90"/>
                <a:gd name="T20" fmla="*/ 30 w 30"/>
                <a:gd name="T21" fmla="*/ 12 h 90"/>
                <a:gd name="T22" fmla="*/ 29 w 30"/>
                <a:gd name="T23" fmla="*/ 10 h 90"/>
                <a:gd name="T24" fmla="*/ 27 w 30"/>
                <a:gd name="T25" fmla="*/ 6 h 90"/>
                <a:gd name="T26" fmla="*/ 26 w 30"/>
                <a:gd name="T27" fmla="*/ 4 h 90"/>
                <a:gd name="T28" fmla="*/ 24 w 30"/>
                <a:gd name="T29" fmla="*/ 2 h 90"/>
                <a:gd name="T30" fmla="*/ 21 w 30"/>
                <a:gd name="T31" fmla="*/ 1 h 90"/>
                <a:gd name="T32" fmla="*/ 19 w 30"/>
                <a:gd name="T33" fmla="*/ 0 h 90"/>
                <a:gd name="T34" fmla="*/ 15 w 30"/>
                <a:gd name="T35" fmla="*/ 0 h 90"/>
                <a:gd name="T36" fmla="*/ 12 w 30"/>
                <a:gd name="T37" fmla="*/ 0 h 90"/>
                <a:gd name="T38" fmla="*/ 9 w 30"/>
                <a:gd name="T39" fmla="*/ 1 h 90"/>
                <a:gd name="T40" fmla="*/ 7 w 30"/>
                <a:gd name="T41" fmla="*/ 2 h 90"/>
                <a:gd name="T42" fmla="*/ 5 w 30"/>
                <a:gd name="T43" fmla="*/ 4 h 90"/>
                <a:gd name="T44" fmla="*/ 3 w 30"/>
                <a:gd name="T45" fmla="*/ 6 h 90"/>
                <a:gd name="T46" fmla="*/ 1 w 30"/>
                <a:gd name="T47" fmla="*/ 10 h 90"/>
                <a:gd name="T48" fmla="*/ 0 w 30"/>
                <a:gd name="T49" fmla="*/ 12 h 90"/>
                <a:gd name="T50" fmla="*/ 0 w 30"/>
                <a:gd name="T51" fmla="*/ 15 h 90"/>
                <a:gd name="T52" fmla="*/ 0 w 30"/>
                <a:gd name="T53" fmla="*/ 75 h 90"/>
                <a:gd name="T54" fmla="*/ 0 w 30"/>
                <a:gd name="T55" fmla="*/ 78 h 90"/>
                <a:gd name="T56" fmla="*/ 1 w 30"/>
                <a:gd name="T57" fmla="*/ 81 h 90"/>
                <a:gd name="T58" fmla="*/ 3 w 30"/>
                <a:gd name="T59" fmla="*/ 84 h 90"/>
                <a:gd name="T60" fmla="*/ 5 w 30"/>
                <a:gd name="T61" fmla="*/ 86 h 90"/>
                <a:gd name="T62" fmla="*/ 7 w 30"/>
                <a:gd name="T63" fmla="*/ 88 h 90"/>
                <a:gd name="T64" fmla="*/ 9 w 30"/>
                <a:gd name="T65" fmla="*/ 89 h 90"/>
                <a:gd name="T66" fmla="*/ 12 w 30"/>
                <a:gd name="T67" fmla="*/ 90 h 90"/>
                <a:gd name="T68" fmla="*/ 15 w 30"/>
                <a:gd name="T6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90">
                  <a:moveTo>
                    <a:pt x="15" y="90"/>
                  </a:moveTo>
                  <a:lnTo>
                    <a:pt x="19" y="90"/>
                  </a:lnTo>
                  <a:lnTo>
                    <a:pt x="21" y="89"/>
                  </a:lnTo>
                  <a:lnTo>
                    <a:pt x="24" y="88"/>
                  </a:lnTo>
                  <a:lnTo>
                    <a:pt x="26" y="86"/>
                  </a:lnTo>
                  <a:lnTo>
                    <a:pt x="27" y="84"/>
                  </a:lnTo>
                  <a:lnTo>
                    <a:pt x="29" y="81"/>
                  </a:lnTo>
                  <a:lnTo>
                    <a:pt x="30" y="78"/>
                  </a:lnTo>
                  <a:lnTo>
                    <a:pt x="30" y="75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10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3" y="84"/>
                  </a:lnTo>
                  <a:lnTo>
                    <a:pt x="5" y="86"/>
                  </a:lnTo>
                  <a:lnTo>
                    <a:pt x="7" y="88"/>
                  </a:lnTo>
                  <a:lnTo>
                    <a:pt x="9" y="89"/>
                  </a:lnTo>
                  <a:lnTo>
                    <a:pt x="12" y="90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8" name="Freeform 213"/>
            <p:cNvSpPr>
              <a:spLocks/>
            </p:cNvSpPr>
            <p:nvPr/>
          </p:nvSpPr>
          <p:spPr bwMode="auto">
            <a:xfrm>
              <a:off x="11242675" y="2276475"/>
              <a:ext cx="33338" cy="33338"/>
            </a:xfrm>
            <a:custGeom>
              <a:avLst/>
              <a:gdLst>
                <a:gd name="T0" fmla="*/ 100 w 106"/>
                <a:gd name="T1" fmla="*/ 4 h 105"/>
                <a:gd name="T2" fmla="*/ 98 w 106"/>
                <a:gd name="T3" fmla="*/ 2 h 105"/>
                <a:gd name="T4" fmla="*/ 96 w 106"/>
                <a:gd name="T5" fmla="*/ 1 h 105"/>
                <a:gd name="T6" fmla="*/ 93 w 106"/>
                <a:gd name="T7" fmla="*/ 0 h 105"/>
                <a:gd name="T8" fmla="*/ 90 w 106"/>
                <a:gd name="T9" fmla="*/ 0 h 105"/>
                <a:gd name="T10" fmla="*/ 88 w 106"/>
                <a:gd name="T11" fmla="*/ 0 h 105"/>
                <a:gd name="T12" fmla="*/ 84 w 106"/>
                <a:gd name="T13" fmla="*/ 1 h 105"/>
                <a:gd name="T14" fmla="*/ 82 w 106"/>
                <a:gd name="T15" fmla="*/ 3 h 105"/>
                <a:gd name="T16" fmla="*/ 80 w 106"/>
                <a:gd name="T17" fmla="*/ 4 h 105"/>
                <a:gd name="T18" fmla="*/ 4 w 106"/>
                <a:gd name="T19" fmla="*/ 79 h 105"/>
                <a:gd name="T20" fmla="*/ 3 w 106"/>
                <a:gd name="T21" fmla="*/ 83 h 105"/>
                <a:gd name="T22" fmla="*/ 1 w 106"/>
                <a:gd name="T23" fmla="*/ 85 h 105"/>
                <a:gd name="T24" fmla="*/ 0 w 106"/>
                <a:gd name="T25" fmla="*/ 88 h 105"/>
                <a:gd name="T26" fmla="*/ 0 w 106"/>
                <a:gd name="T27" fmla="*/ 90 h 105"/>
                <a:gd name="T28" fmla="*/ 0 w 106"/>
                <a:gd name="T29" fmla="*/ 93 h 105"/>
                <a:gd name="T30" fmla="*/ 1 w 106"/>
                <a:gd name="T31" fmla="*/ 97 h 105"/>
                <a:gd name="T32" fmla="*/ 3 w 106"/>
                <a:gd name="T33" fmla="*/ 99 h 105"/>
                <a:gd name="T34" fmla="*/ 4 w 106"/>
                <a:gd name="T35" fmla="*/ 101 h 105"/>
                <a:gd name="T36" fmla="*/ 7 w 106"/>
                <a:gd name="T37" fmla="*/ 103 h 105"/>
                <a:gd name="T38" fmla="*/ 9 w 106"/>
                <a:gd name="T39" fmla="*/ 104 h 105"/>
                <a:gd name="T40" fmla="*/ 12 w 106"/>
                <a:gd name="T41" fmla="*/ 105 h 105"/>
                <a:gd name="T42" fmla="*/ 15 w 106"/>
                <a:gd name="T43" fmla="*/ 105 h 105"/>
                <a:gd name="T44" fmla="*/ 18 w 106"/>
                <a:gd name="T45" fmla="*/ 105 h 105"/>
                <a:gd name="T46" fmla="*/ 21 w 106"/>
                <a:gd name="T47" fmla="*/ 104 h 105"/>
                <a:gd name="T48" fmla="*/ 23 w 106"/>
                <a:gd name="T49" fmla="*/ 103 h 105"/>
                <a:gd name="T50" fmla="*/ 25 w 106"/>
                <a:gd name="T51" fmla="*/ 101 h 105"/>
                <a:gd name="T52" fmla="*/ 100 w 106"/>
                <a:gd name="T53" fmla="*/ 26 h 105"/>
                <a:gd name="T54" fmla="*/ 103 w 106"/>
                <a:gd name="T55" fmla="*/ 24 h 105"/>
                <a:gd name="T56" fmla="*/ 105 w 106"/>
                <a:gd name="T57" fmla="*/ 21 h 105"/>
                <a:gd name="T58" fmla="*/ 105 w 106"/>
                <a:gd name="T59" fmla="*/ 18 h 105"/>
                <a:gd name="T60" fmla="*/ 106 w 106"/>
                <a:gd name="T61" fmla="*/ 15 h 105"/>
                <a:gd name="T62" fmla="*/ 105 w 106"/>
                <a:gd name="T63" fmla="*/ 13 h 105"/>
                <a:gd name="T64" fmla="*/ 105 w 106"/>
                <a:gd name="T65" fmla="*/ 10 h 105"/>
                <a:gd name="T66" fmla="*/ 103 w 106"/>
                <a:gd name="T67" fmla="*/ 6 h 105"/>
                <a:gd name="T68" fmla="*/ 100 w 106"/>
                <a:gd name="T6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05">
                  <a:moveTo>
                    <a:pt x="100" y="4"/>
                  </a:moveTo>
                  <a:lnTo>
                    <a:pt x="98" y="2"/>
                  </a:lnTo>
                  <a:lnTo>
                    <a:pt x="96" y="1"/>
                  </a:lnTo>
                  <a:lnTo>
                    <a:pt x="93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4" y="1"/>
                  </a:lnTo>
                  <a:lnTo>
                    <a:pt x="82" y="3"/>
                  </a:lnTo>
                  <a:lnTo>
                    <a:pt x="80" y="4"/>
                  </a:lnTo>
                  <a:lnTo>
                    <a:pt x="4" y="79"/>
                  </a:lnTo>
                  <a:lnTo>
                    <a:pt x="3" y="83"/>
                  </a:lnTo>
                  <a:lnTo>
                    <a:pt x="1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18" y="105"/>
                  </a:lnTo>
                  <a:lnTo>
                    <a:pt x="21" y="104"/>
                  </a:lnTo>
                  <a:lnTo>
                    <a:pt x="23" y="103"/>
                  </a:lnTo>
                  <a:lnTo>
                    <a:pt x="25" y="101"/>
                  </a:lnTo>
                  <a:lnTo>
                    <a:pt x="100" y="26"/>
                  </a:lnTo>
                  <a:lnTo>
                    <a:pt x="103" y="24"/>
                  </a:lnTo>
                  <a:lnTo>
                    <a:pt x="105" y="21"/>
                  </a:lnTo>
                  <a:lnTo>
                    <a:pt x="105" y="18"/>
                  </a:lnTo>
                  <a:lnTo>
                    <a:pt x="106" y="15"/>
                  </a:lnTo>
                  <a:lnTo>
                    <a:pt x="105" y="13"/>
                  </a:lnTo>
                  <a:lnTo>
                    <a:pt x="105" y="10"/>
                  </a:lnTo>
                  <a:lnTo>
                    <a:pt x="103" y="6"/>
                  </a:lnTo>
                  <a:lnTo>
                    <a:pt x="100" y="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9" name="Freeform 214"/>
            <p:cNvSpPr>
              <a:spLocks/>
            </p:cNvSpPr>
            <p:nvPr/>
          </p:nvSpPr>
          <p:spPr bwMode="auto">
            <a:xfrm>
              <a:off x="11276013" y="23637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8 w 90"/>
                <a:gd name="T7" fmla="*/ 1 h 30"/>
                <a:gd name="T8" fmla="*/ 6 w 90"/>
                <a:gd name="T9" fmla="*/ 2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8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3 w 90"/>
                <a:gd name="T43" fmla="*/ 27 h 30"/>
                <a:gd name="T44" fmla="*/ 86 w 90"/>
                <a:gd name="T45" fmla="*/ 26 h 30"/>
                <a:gd name="T46" fmla="*/ 87 w 90"/>
                <a:gd name="T47" fmla="*/ 24 h 30"/>
                <a:gd name="T48" fmla="*/ 89 w 90"/>
                <a:gd name="T49" fmla="*/ 21 h 30"/>
                <a:gd name="T50" fmla="*/ 89 w 90"/>
                <a:gd name="T51" fmla="*/ 19 h 30"/>
                <a:gd name="T52" fmla="*/ 90 w 90"/>
                <a:gd name="T53" fmla="*/ 15 h 30"/>
                <a:gd name="T54" fmla="*/ 89 w 90"/>
                <a:gd name="T55" fmla="*/ 12 h 30"/>
                <a:gd name="T56" fmla="*/ 89 w 90"/>
                <a:gd name="T57" fmla="*/ 9 h 30"/>
                <a:gd name="T58" fmla="*/ 87 w 90"/>
                <a:gd name="T59" fmla="*/ 7 h 30"/>
                <a:gd name="T60" fmla="*/ 86 w 90"/>
                <a:gd name="T61" fmla="*/ 5 h 30"/>
                <a:gd name="T62" fmla="*/ 83 w 90"/>
                <a:gd name="T63" fmla="*/ 2 h 30"/>
                <a:gd name="T64" fmla="*/ 80 w 90"/>
                <a:gd name="T65" fmla="*/ 1 h 30"/>
                <a:gd name="T66" fmla="*/ 77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3" y="27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1"/>
                  </a:lnTo>
                  <a:lnTo>
                    <a:pt x="89" y="19"/>
                  </a:lnTo>
                  <a:lnTo>
                    <a:pt x="90" y="15"/>
                  </a:lnTo>
                  <a:lnTo>
                    <a:pt x="89" y="12"/>
                  </a:lnTo>
                  <a:lnTo>
                    <a:pt x="89" y="9"/>
                  </a:lnTo>
                  <a:lnTo>
                    <a:pt x="87" y="7"/>
                  </a:lnTo>
                  <a:lnTo>
                    <a:pt x="86" y="5"/>
                  </a:lnTo>
                  <a:lnTo>
                    <a:pt x="83" y="2"/>
                  </a:lnTo>
                  <a:lnTo>
                    <a:pt x="80" y="1"/>
                  </a:lnTo>
                  <a:lnTo>
                    <a:pt x="77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60" name="Freeform 5"/>
          <p:cNvSpPr>
            <a:spLocks/>
          </p:cNvSpPr>
          <p:nvPr/>
        </p:nvSpPr>
        <p:spPr bwMode="auto">
          <a:xfrm>
            <a:off x="5668808" y="2352397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19">
            <a:extLst>
              <a:ext uri="{FF2B5EF4-FFF2-40B4-BE49-F238E27FC236}">
                <a16:creationId xmlns:a16="http://schemas.microsoft.com/office/drawing/2014/main" id="{BE0D9296-D0E4-4BCE-ACCF-2D7C86E6FC43}"/>
              </a:ext>
            </a:extLst>
          </p:cNvPr>
          <p:cNvGrpSpPr/>
          <p:nvPr/>
        </p:nvGrpSpPr>
        <p:grpSpPr>
          <a:xfrm>
            <a:off x="1263213" y="1450360"/>
            <a:ext cx="2246653" cy="5180158"/>
            <a:chOff x="4912495" y="838921"/>
            <a:chExt cx="2246653" cy="5180158"/>
          </a:xfrm>
        </p:grpSpPr>
        <p:grpSp>
          <p:nvGrpSpPr>
            <p:cNvPr id="102" name="Group 17">
              <a:extLst>
                <a:ext uri="{FF2B5EF4-FFF2-40B4-BE49-F238E27FC236}">
                  <a16:creationId xmlns:a16="http://schemas.microsoft.com/office/drawing/2014/main" id="{D35248DA-F8D8-40B3-A75A-74FF761D7948}"/>
                </a:ext>
              </a:extLst>
            </p:cNvPr>
            <p:cNvGrpSpPr/>
            <p:nvPr/>
          </p:nvGrpSpPr>
          <p:grpSpPr>
            <a:xfrm>
              <a:off x="4953658" y="971604"/>
              <a:ext cx="2153109" cy="4941303"/>
              <a:chOff x="4009808" y="1170959"/>
              <a:chExt cx="1834271" cy="4209582"/>
            </a:xfrm>
          </p:grpSpPr>
          <p:pic>
            <p:nvPicPr>
              <p:cNvPr id="104" name="Picture 16">
                <a:extLst>
                  <a:ext uri="{FF2B5EF4-FFF2-40B4-BE49-F238E27FC236}">
                    <a16:creationId xmlns:a16="http://schemas.microsoft.com/office/drawing/2014/main" id="{23A4C592-3BCA-452E-8312-D9B847695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317" t="1865" r="39486" b="603"/>
              <a:stretch/>
            </p:blipFill>
            <p:spPr>
              <a:xfrm>
                <a:off x="4036057" y="1170959"/>
                <a:ext cx="1808022" cy="4183714"/>
              </a:xfrm>
              <a:custGeom>
                <a:avLst/>
                <a:gdLst>
                  <a:gd name="connsiteX0" fmla="*/ 156557 w 1808022"/>
                  <a:gd name="connsiteY0" fmla="*/ 0 h 4183714"/>
                  <a:gd name="connsiteX1" fmla="*/ 1651465 w 1808022"/>
                  <a:gd name="connsiteY1" fmla="*/ 0 h 4183714"/>
                  <a:gd name="connsiteX2" fmla="*/ 1808022 w 1808022"/>
                  <a:gd name="connsiteY2" fmla="*/ 156557 h 4183714"/>
                  <a:gd name="connsiteX3" fmla="*/ 1808022 w 1808022"/>
                  <a:gd name="connsiteY3" fmla="*/ 4027157 h 4183714"/>
                  <a:gd name="connsiteX4" fmla="*/ 1651465 w 1808022"/>
                  <a:gd name="connsiteY4" fmla="*/ 4183714 h 4183714"/>
                  <a:gd name="connsiteX5" fmla="*/ 156557 w 1808022"/>
                  <a:gd name="connsiteY5" fmla="*/ 4183714 h 4183714"/>
                  <a:gd name="connsiteX6" fmla="*/ 0 w 1808022"/>
                  <a:gd name="connsiteY6" fmla="*/ 4027157 h 4183714"/>
                  <a:gd name="connsiteX7" fmla="*/ 0 w 1808022"/>
                  <a:gd name="connsiteY7" fmla="*/ 156557 h 4183714"/>
                  <a:gd name="connsiteX8" fmla="*/ 156557 w 1808022"/>
                  <a:gd name="connsiteY8" fmla="*/ 0 h 418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8022" h="4183714">
                    <a:moveTo>
                      <a:pt x="156557" y="0"/>
                    </a:moveTo>
                    <a:lnTo>
                      <a:pt x="1651465" y="0"/>
                    </a:lnTo>
                    <a:cubicBezTo>
                      <a:pt x="1737929" y="0"/>
                      <a:pt x="1808022" y="70093"/>
                      <a:pt x="1808022" y="156557"/>
                    </a:cubicBezTo>
                    <a:lnTo>
                      <a:pt x="1808022" y="4027157"/>
                    </a:lnTo>
                    <a:cubicBezTo>
                      <a:pt x="1808022" y="4113621"/>
                      <a:pt x="1737929" y="4183714"/>
                      <a:pt x="1651465" y="4183714"/>
                    </a:cubicBezTo>
                    <a:lnTo>
                      <a:pt x="156557" y="4183714"/>
                    </a:lnTo>
                    <a:cubicBezTo>
                      <a:pt x="70093" y="4183714"/>
                      <a:pt x="0" y="4113621"/>
                      <a:pt x="0" y="4027157"/>
                    </a:cubicBezTo>
                    <a:lnTo>
                      <a:pt x="0" y="156557"/>
                    </a:lnTo>
                    <a:cubicBezTo>
                      <a:pt x="0" y="70093"/>
                      <a:pt x="70093" y="0"/>
                      <a:pt x="156557" y="0"/>
                    </a:cubicBezTo>
                    <a:close/>
                  </a:path>
                </a:pathLst>
              </a:custGeom>
            </p:spPr>
          </p:pic>
          <p:grpSp>
            <p:nvGrpSpPr>
              <p:cNvPr id="105" name="Group 9">
                <a:extLst>
                  <a:ext uri="{FF2B5EF4-FFF2-40B4-BE49-F238E27FC236}">
                    <a16:creationId xmlns:a16="http://schemas.microsoft.com/office/drawing/2014/main" id="{79C8C01C-15A5-471C-8819-BB83D5B18133}"/>
                  </a:ext>
                </a:extLst>
              </p:cNvPr>
              <p:cNvGrpSpPr/>
              <p:nvPr/>
            </p:nvGrpSpPr>
            <p:grpSpPr>
              <a:xfrm>
                <a:off x="4009808" y="1196827"/>
                <a:ext cx="1826396" cy="4183714"/>
                <a:chOff x="1371600" y="1361369"/>
                <a:chExt cx="1826396" cy="4183714"/>
              </a:xfrm>
            </p:grpSpPr>
            <p:sp>
              <p:nvSpPr>
                <p:cNvPr id="106" name="Freeform: Shape 13">
                  <a:extLst>
                    <a:ext uri="{FF2B5EF4-FFF2-40B4-BE49-F238E27FC236}">
                      <a16:creationId xmlns:a16="http://schemas.microsoft.com/office/drawing/2014/main" id="{EDCE02A7-7DE9-4F1F-AFF1-632D744E1A51}"/>
                    </a:ext>
                  </a:extLst>
                </p:cNvPr>
                <p:cNvSpPr/>
                <p:nvPr/>
              </p:nvSpPr>
              <p:spPr>
                <a:xfrm>
                  <a:off x="3057188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: Shape 14">
                  <a:extLst>
                    <a:ext uri="{FF2B5EF4-FFF2-40B4-BE49-F238E27FC236}">
                      <a16:creationId xmlns:a16="http://schemas.microsoft.com/office/drawing/2014/main" id="{7846FBE5-C8D0-4072-9FC7-B96180F71643}"/>
                    </a:ext>
                  </a:extLst>
                </p:cNvPr>
                <p:cNvSpPr/>
                <p:nvPr/>
              </p:nvSpPr>
              <p:spPr>
                <a:xfrm rot="10800000">
                  <a:off x="1371600" y="1361369"/>
                  <a:ext cx="140808" cy="4183714"/>
                </a:xfrm>
                <a:custGeom>
                  <a:avLst/>
                  <a:gdLst>
                    <a:gd name="connsiteX0" fmla="*/ 0 w 140808"/>
                    <a:gd name="connsiteY0" fmla="*/ 0 h 4183714"/>
                    <a:gd name="connsiteX1" fmla="*/ 49841 w 140808"/>
                    <a:gd name="connsiteY1" fmla="*/ 10063 h 4183714"/>
                    <a:gd name="connsiteX2" fmla="*/ 140808 w 140808"/>
                    <a:gd name="connsiteY2" fmla="*/ 147300 h 4183714"/>
                    <a:gd name="connsiteX3" fmla="*/ 140808 w 140808"/>
                    <a:gd name="connsiteY3" fmla="*/ 4036414 h 4183714"/>
                    <a:gd name="connsiteX4" fmla="*/ 49841 w 140808"/>
                    <a:gd name="connsiteY4" fmla="*/ 4173651 h 4183714"/>
                    <a:gd name="connsiteX5" fmla="*/ 0 w 140808"/>
                    <a:gd name="connsiteY5" fmla="*/ 4183714 h 4183714"/>
                    <a:gd name="connsiteX6" fmla="*/ 1438 w 140808"/>
                    <a:gd name="connsiteY6" fmla="*/ 4182744 h 4183714"/>
                    <a:gd name="connsiteX7" fmla="*/ 52502 w 140808"/>
                    <a:gd name="connsiteY7" fmla="*/ 4059464 h 4183714"/>
                    <a:gd name="connsiteX8" fmla="*/ 52502 w 140808"/>
                    <a:gd name="connsiteY8" fmla="*/ 124250 h 4183714"/>
                    <a:gd name="connsiteX9" fmla="*/ 1438 w 140808"/>
                    <a:gd name="connsiteY9" fmla="*/ 970 h 4183714"/>
                    <a:gd name="connsiteX10" fmla="*/ 0 w 140808"/>
                    <a:gd name="connsiteY10" fmla="*/ 0 h 418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808" h="4183714">
                      <a:moveTo>
                        <a:pt x="0" y="0"/>
                      </a:moveTo>
                      <a:lnTo>
                        <a:pt x="49841" y="10063"/>
                      </a:lnTo>
                      <a:cubicBezTo>
                        <a:pt x="103298" y="32673"/>
                        <a:pt x="140808" y="85607"/>
                        <a:pt x="140808" y="147300"/>
                      </a:cubicBezTo>
                      <a:lnTo>
                        <a:pt x="140808" y="4036414"/>
                      </a:lnTo>
                      <a:cubicBezTo>
                        <a:pt x="140808" y="4098108"/>
                        <a:pt x="103298" y="4151041"/>
                        <a:pt x="49841" y="4173651"/>
                      </a:cubicBezTo>
                      <a:lnTo>
                        <a:pt x="0" y="4183714"/>
                      </a:lnTo>
                      <a:lnTo>
                        <a:pt x="1438" y="4182744"/>
                      </a:lnTo>
                      <a:cubicBezTo>
                        <a:pt x="32988" y="4151194"/>
                        <a:pt x="52502" y="4107608"/>
                        <a:pt x="52502" y="4059464"/>
                      </a:cubicBezTo>
                      <a:lnTo>
                        <a:pt x="52502" y="124250"/>
                      </a:lnTo>
                      <a:cubicBezTo>
                        <a:pt x="52502" y="76106"/>
                        <a:pt x="32988" y="32520"/>
                        <a:pt x="1438" y="97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63000"/>
                      </a:schemeClr>
                    </a:gs>
                    <a:gs pos="53000">
                      <a:schemeClr val="bg1">
                        <a:lumMod val="75000"/>
                        <a:alpha val="5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03" name="Picture 118">
              <a:extLst>
                <a:ext uri="{FF2B5EF4-FFF2-40B4-BE49-F238E27FC236}">
                  <a16:creationId xmlns:a16="http://schemas.microsoft.com/office/drawing/2014/main" id="{176CF092-A7C2-483C-BFE8-908A79A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2495" y="838921"/>
              <a:ext cx="2246653" cy="5180158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6397A82-6469-4422-8BC4-7F7185A2F106}"/>
              </a:ext>
            </a:extLst>
          </p:cNvPr>
          <p:cNvSpPr txBox="1"/>
          <p:nvPr/>
        </p:nvSpPr>
        <p:spPr>
          <a:xfrm>
            <a:off x="5393252" y="2197344"/>
            <a:ext cx="533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ategory 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060FBE-2C1E-4B12-8DE5-6262A15C72D0}"/>
              </a:ext>
            </a:extLst>
          </p:cNvPr>
          <p:cNvSpPr txBox="1"/>
          <p:nvPr/>
        </p:nvSpPr>
        <p:spPr>
          <a:xfrm>
            <a:off x="5386814" y="2481361"/>
            <a:ext cx="409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Transaction Method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2AAF0-9B0C-4A5D-8262-8495C7E2B264}"/>
              </a:ext>
            </a:extLst>
          </p:cNvPr>
          <p:cNvSpPr txBox="1"/>
          <p:nvPr/>
        </p:nvSpPr>
        <p:spPr>
          <a:xfrm>
            <a:off x="5386814" y="2788718"/>
            <a:ext cx="388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Comment Section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AB8BED-7A82-45AC-97C3-EADC65ADE639}"/>
              </a:ext>
            </a:extLst>
          </p:cNvPr>
          <p:cNvSpPr txBox="1"/>
          <p:nvPr/>
        </p:nvSpPr>
        <p:spPr>
          <a:xfrm>
            <a:off x="5389086" y="3105396"/>
            <a:ext cx="47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Is the transaction recurring? 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4BC5C5-1097-4F01-9BF7-39ED5BBEF0CF}"/>
              </a:ext>
            </a:extLst>
          </p:cNvPr>
          <p:cNvSpPr txBox="1"/>
          <p:nvPr/>
        </p:nvSpPr>
        <p:spPr>
          <a:xfrm>
            <a:off x="5374096" y="3366048"/>
            <a:ext cx="37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Oval 126">
            <a:extLst>
              <a:ext uri="{FF2B5EF4-FFF2-40B4-BE49-F238E27FC236}">
                <a16:creationId xmlns:a16="http://schemas.microsoft.com/office/drawing/2014/main" id="{DB61ECC0-2104-40D6-82E8-4EE95EF69DF7}"/>
              </a:ext>
            </a:extLst>
          </p:cNvPr>
          <p:cNvSpPr/>
          <p:nvPr/>
        </p:nvSpPr>
        <p:spPr>
          <a:xfrm>
            <a:off x="5614691" y="2559615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2DDE3241-C859-4ED9-B565-689F20C7B8FE}"/>
              </a:ext>
            </a:extLst>
          </p:cNvPr>
          <p:cNvSpPr>
            <a:spLocks/>
          </p:cNvSpPr>
          <p:nvPr/>
        </p:nvSpPr>
        <p:spPr bwMode="auto">
          <a:xfrm>
            <a:off x="5677819" y="2622743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126">
            <a:extLst>
              <a:ext uri="{FF2B5EF4-FFF2-40B4-BE49-F238E27FC236}">
                <a16:creationId xmlns:a16="http://schemas.microsoft.com/office/drawing/2014/main" id="{C6AAEC55-AD7C-4004-89D7-925125B58BBA}"/>
              </a:ext>
            </a:extLst>
          </p:cNvPr>
          <p:cNvSpPr/>
          <p:nvPr/>
        </p:nvSpPr>
        <p:spPr>
          <a:xfrm>
            <a:off x="5603469" y="2869482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3BC7CC4F-60D3-4DB8-8832-DFDB72440E92}"/>
              </a:ext>
            </a:extLst>
          </p:cNvPr>
          <p:cNvSpPr>
            <a:spLocks/>
          </p:cNvSpPr>
          <p:nvPr/>
        </p:nvSpPr>
        <p:spPr bwMode="auto">
          <a:xfrm>
            <a:off x="5666597" y="2932610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126">
            <a:extLst>
              <a:ext uri="{FF2B5EF4-FFF2-40B4-BE49-F238E27FC236}">
                <a16:creationId xmlns:a16="http://schemas.microsoft.com/office/drawing/2014/main" id="{62EAE150-62F5-4457-825F-EA9E809BAAD9}"/>
              </a:ext>
            </a:extLst>
          </p:cNvPr>
          <p:cNvSpPr/>
          <p:nvPr/>
        </p:nvSpPr>
        <p:spPr>
          <a:xfrm>
            <a:off x="5611113" y="3176174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F9BB02FB-E8BC-4DAF-9DFF-AD9944D2D5D7}"/>
              </a:ext>
            </a:extLst>
          </p:cNvPr>
          <p:cNvSpPr>
            <a:spLocks/>
          </p:cNvSpPr>
          <p:nvPr/>
        </p:nvSpPr>
        <p:spPr bwMode="auto">
          <a:xfrm>
            <a:off x="5674241" y="3239302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26">
            <a:extLst>
              <a:ext uri="{FF2B5EF4-FFF2-40B4-BE49-F238E27FC236}">
                <a16:creationId xmlns:a16="http://schemas.microsoft.com/office/drawing/2014/main" id="{5636F332-3895-4E14-A2AB-AE4259F4C393}"/>
              </a:ext>
            </a:extLst>
          </p:cNvPr>
          <p:cNvSpPr/>
          <p:nvPr/>
        </p:nvSpPr>
        <p:spPr>
          <a:xfrm>
            <a:off x="5606013" y="3454978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CE28CB87-8C8E-4D74-9BD9-7C2DA841382D}"/>
              </a:ext>
            </a:extLst>
          </p:cNvPr>
          <p:cNvSpPr>
            <a:spLocks/>
          </p:cNvSpPr>
          <p:nvPr/>
        </p:nvSpPr>
        <p:spPr bwMode="auto">
          <a:xfrm>
            <a:off x="5669141" y="3518106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26">
            <a:extLst>
              <a:ext uri="{FF2B5EF4-FFF2-40B4-BE49-F238E27FC236}">
                <a16:creationId xmlns:a16="http://schemas.microsoft.com/office/drawing/2014/main" id="{30E3A1C0-48D9-42CA-992D-221EA96D12C6}"/>
              </a:ext>
            </a:extLst>
          </p:cNvPr>
          <p:cNvSpPr/>
          <p:nvPr/>
        </p:nvSpPr>
        <p:spPr>
          <a:xfrm>
            <a:off x="5601947" y="3714214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F9F5F519-3E86-4EA2-8EE8-6502D9F8E50F}"/>
              </a:ext>
            </a:extLst>
          </p:cNvPr>
          <p:cNvSpPr>
            <a:spLocks/>
          </p:cNvSpPr>
          <p:nvPr/>
        </p:nvSpPr>
        <p:spPr bwMode="auto">
          <a:xfrm>
            <a:off x="5665075" y="3777342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money wallet icon">
            <a:extLst>
              <a:ext uri="{FF2B5EF4-FFF2-40B4-BE49-F238E27FC236}">
                <a16:creationId xmlns:a16="http://schemas.microsoft.com/office/drawing/2014/main" id="{2DE78969-EFF7-4496-8804-864C042A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151" y="105947"/>
            <a:ext cx="1971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6">
            <a:extLst>
              <a:ext uri="{FF2B5EF4-FFF2-40B4-BE49-F238E27FC236}">
                <a16:creationId xmlns:a16="http://schemas.microsoft.com/office/drawing/2014/main" id="{DE4BC5C5-1097-4F01-9BF7-39ED5BBEF0CF}"/>
              </a:ext>
            </a:extLst>
          </p:cNvPr>
          <p:cNvSpPr txBox="1"/>
          <p:nvPr/>
        </p:nvSpPr>
        <p:spPr>
          <a:xfrm>
            <a:off x="5358786" y="3623261"/>
            <a:ext cx="37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Transaction Report with filters</a:t>
            </a:r>
          </a:p>
        </p:txBody>
      </p:sp>
      <p:sp>
        <p:nvSpPr>
          <p:cNvPr id="58" name="CuadroTexto 6">
            <a:extLst>
              <a:ext uri="{FF2B5EF4-FFF2-40B4-BE49-F238E27FC236}">
                <a16:creationId xmlns:a16="http://schemas.microsoft.com/office/drawing/2014/main" id="{DE4BC5C5-1097-4F01-9BF7-39ED5BBEF0CF}"/>
              </a:ext>
            </a:extLst>
          </p:cNvPr>
          <p:cNvSpPr txBox="1"/>
          <p:nvPr/>
        </p:nvSpPr>
        <p:spPr>
          <a:xfrm>
            <a:off x="5375128" y="3893269"/>
            <a:ext cx="37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Currency Selection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F9BB02FB-E8BC-4DAF-9DFF-AD9944D2D5D7}"/>
              </a:ext>
            </a:extLst>
          </p:cNvPr>
          <p:cNvSpPr>
            <a:spLocks/>
          </p:cNvSpPr>
          <p:nvPr/>
        </p:nvSpPr>
        <p:spPr bwMode="auto">
          <a:xfrm>
            <a:off x="5826641" y="3391702"/>
            <a:ext cx="88802" cy="88802"/>
          </a:xfrm>
          <a:custGeom>
            <a:avLst/>
            <a:gdLst>
              <a:gd name="T0" fmla="*/ 758 w 764"/>
              <a:gd name="T1" fmla="*/ 2 h 763"/>
              <a:gd name="T2" fmla="*/ 754 w 764"/>
              <a:gd name="T3" fmla="*/ 0 h 763"/>
              <a:gd name="T4" fmla="*/ 749 w 764"/>
              <a:gd name="T5" fmla="*/ 0 h 763"/>
              <a:gd name="T6" fmla="*/ 744 w 764"/>
              <a:gd name="T7" fmla="*/ 2 h 763"/>
              <a:gd name="T8" fmla="*/ 741 w 764"/>
              <a:gd name="T9" fmla="*/ 5 h 763"/>
              <a:gd name="T10" fmla="*/ 219 w 764"/>
              <a:gd name="T11" fmla="*/ 731 h 763"/>
              <a:gd name="T12" fmla="*/ 22 w 764"/>
              <a:gd name="T13" fmla="*/ 532 h 763"/>
              <a:gd name="T14" fmla="*/ 17 w 764"/>
              <a:gd name="T15" fmla="*/ 529 h 763"/>
              <a:gd name="T16" fmla="*/ 12 w 764"/>
              <a:gd name="T17" fmla="*/ 529 h 763"/>
              <a:gd name="T18" fmla="*/ 8 w 764"/>
              <a:gd name="T19" fmla="*/ 529 h 763"/>
              <a:gd name="T20" fmla="*/ 4 w 764"/>
              <a:gd name="T21" fmla="*/ 532 h 763"/>
              <a:gd name="T22" fmla="*/ 0 w 764"/>
              <a:gd name="T23" fmla="*/ 536 h 763"/>
              <a:gd name="T24" fmla="*/ 0 w 764"/>
              <a:gd name="T25" fmla="*/ 542 h 763"/>
              <a:gd name="T26" fmla="*/ 0 w 764"/>
              <a:gd name="T27" fmla="*/ 547 h 763"/>
              <a:gd name="T28" fmla="*/ 4 w 764"/>
              <a:gd name="T29" fmla="*/ 551 h 763"/>
              <a:gd name="T30" fmla="*/ 212 w 764"/>
              <a:gd name="T31" fmla="*/ 759 h 763"/>
              <a:gd name="T32" fmla="*/ 216 w 764"/>
              <a:gd name="T33" fmla="*/ 762 h 763"/>
              <a:gd name="T34" fmla="*/ 221 w 764"/>
              <a:gd name="T35" fmla="*/ 763 h 763"/>
              <a:gd name="T36" fmla="*/ 221 w 764"/>
              <a:gd name="T37" fmla="*/ 763 h 763"/>
              <a:gd name="T38" fmla="*/ 223 w 764"/>
              <a:gd name="T39" fmla="*/ 763 h 763"/>
              <a:gd name="T40" fmla="*/ 225 w 764"/>
              <a:gd name="T41" fmla="*/ 763 h 763"/>
              <a:gd name="T42" fmla="*/ 228 w 764"/>
              <a:gd name="T43" fmla="*/ 762 h 763"/>
              <a:gd name="T44" fmla="*/ 230 w 764"/>
              <a:gd name="T45" fmla="*/ 760 h 763"/>
              <a:gd name="T46" fmla="*/ 231 w 764"/>
              <a:gd name="T47" fmla="*/ 758 h 763"/>
              <a:gd name="T48" fmla="*/ 762 w 764"/>
              <a:gd name="T49" fmla="*/ 19 h 763"/>
              <a:gd name="T50" fmla="*/ 764 w 764"/>
              <a:gd name="T51" fmla="*/ 15 h 763"/>
              <a:gd name="T52" fmla="*/ 764 w 764"/>
              <a:gd name="T53" fmla="*/ 9 h 763"/>
              <a:gd name="T54" fmla="*/ 762 w 764"/>
              <a:gd name="T55" fmla="*/ 5 h 763"/>
              <a:gd name="T56" fmla="*/ 758 w 764"/>
              <a:gd name="T57" fmla="*/ 2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4" h="763">
                <a:moveTo>
                  <a:pt x="758" y="2"/>
                </a:moveTo>
                <a:lnTo>
                  <a:pt x="754" y="0"/>
                </a:lnTo>
                <a:lnTo>
                  <a:pt x="749" y="0"/>
                </a:lnTo>
                <a:lnTo>
                  <a:pt x="744" y="2"/>
                </a:lnTo>
                <a:lnTo>
                  <a:pt x="741" y="5"/>
                </a:lnTo>
                <a:lnTo>
                  <a:pt x="219" y="731"/>
                </a:lnTo>
                <a:lnTo>
                  <a:pt x="22" y="532"/>
                </a:lnTo>
                <a:lnTo>
                  <a:pt x="17" y="529"/>
                </a:lnTo>
                <a:lnTo>
                  <a:pt x="12" y="529"/>
                </a:lnTo>
                <a:lnTo>
                  <a:pt x="8" y="529"/>
                </a:lnTo>
                <a:lnTo>
                  <a:pt x="4" y="532"/>
                </a:lnTo>
                <a:lnTo>
                  <a:pt x="0" y="536"/>
                </a:lnTo>
                <a:lnTo>
                  <a:pt x="0" y="542"/>
                </a:lnTo>
                <a:lnTo>
                  <a:pt x="0" y="547"/>
                </a:lnTo>
                <a:lnTo>
                  <a:pt x="4" y="551"/>
                </a:lnTo>
                <a:lnTo>
                  <a:pt x="212" y="759"/>
                </a:lnTo>
                <a:lnTo>
                  <a:pt x="216" y="762"/>
                </a:lnTo>
                <a:lnTo>
                  <a:pt x="221" y="763"/>
                </a:lnTo>
                <a:lnTo>
                  <a:pt x="221" y="763"/>
                </a:lnTo>
                <a:lnTo>
                  <a:pt x="223" y="763"/>
                </a:lnTo>
                <a:lnTo>
                  <a:pt x="225" y="763"/>
                </a:lnTo>
                <a:lnTo>
                  <a:pt x="228" y="762"/>
                </a:lnTo>
                <a:lnTo>
                  <a:pt x="230" y="760"/>
                </a:lnTo>
                <a:lnTo>
                  <a:pt x="231" y="758"/>
                </a:lnTo>
                <a:lnTo>
                  <a:pt x="762" y="19"/>
                </a:lnTo>
                <a:lnTo>
                  <a:pt x="764" y="15"/>
                </a:lnTo>
                <a:lnTo>
                  <a:pt x="764" y="9"/>
                </a:lnTo>
                <a:lnTo>
                  <a:pt x="762" y="5"/>
                </a:lnTo>
                <a:lnTo>
                  <a:pt x="758" y="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26">
            <a:extLst>
              <a:ext uri="{FF2B5EF4-FFF2-40B4-BE49-F238E27FC236}">
                <a16:creationId xmlns:a16="http://schemas.microsoft.com/office/drawing/2014/main" id="{62EAE150-62F5-4457-825F-EA9E809BAAD9}"/>
              </a:ext>
            </a:extLst>
          </p:cNvPr>
          <p:cNvSpPr/>
          <p:nvPr/>
        </p:nvSpPr>
        <p:spPr>
          <a:xfrm>
            <a:off x="5603512" y="3988701"/>
            <a:ext cx="215059" cy="2150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301105" y="689043"/>
            <a:ext cx="5755337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Estimated Time for the Tasks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6492556" y="1593942"/>
            <a:ext cx="5477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27603042"/>
              </p:ext>
            </p:extLst>
          </p:nvPr>
        </p:nvGraphicFramePr>
        <p:xfrm>
          <a:off x="447360" y="1474967"/>
          <a:ext cx="5175565" cy="4544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0" name="Chart 169"/>
          <p:cNvGraphicFramePr/>
          <p:nvPr>
            <p:extLst>
              <p:ext uri="{D42A27DB-BD31-4B8C-83A1-F6EECF244321}">
                <p14:modId xmlns:p14="http://schemas.microsoft.com/office/powerpoint/2010/main" val="944766151"/>
              </p:ext>
            </p:extLst>
          </p:nvPr>
        </p:nvGraphicFramePr>
        <p:xfrm>
          <a:off x="6178235" y="1004341"/>
          <a:ext cx="5903837" cy="585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8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User Stories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1449564"/>
            <a:ext cx="12057089" cy="54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User Stories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1" y="1449564"/>
            <a:ext cx="12057089" cy="5408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" y="1449567"/>
            <a:ext cx="11979171" cy="52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Case Diagram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6492556" y="1593942"/>
            <a:ext cx="5477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t="265" r="22803"/>
          <a:stretch/>
        </p:blipFill>
        <p:spPr>
          <a:xfrm>
            <a:off x="1417065" y="1150414"/>
            <a:ext cx="8716285" cy="57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Diagram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6492556" y="1593942"/>
            <a:ext cx="5477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7" y="1165404"/>
            <a:ext cx="8649325" cy="55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C1C6-BBC3-402C-9E94-AB07C99168D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417066" y="614884"/>
            <a:ext cx="8128000" cy="53553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Activity Diagram (Add Transaction)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4254500" y="-863600"/>
            <a:ext cx="596900" cy="596900"/>
          </a:xfrm>
          <a:prstGeom prst="rect">
            <a:avLst/>
          </a:prstGeom>
          <a:solidFill>
            <a:srgbClr val="C8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026025" y="-863600"/>
            <a:ext cx="596900" cy="596900"/>
          </a:xfrm>
          <a:prstGeom prst="rect">
            <a:avLst/>
          </a:prstGeom>
          <a:solidFill>
            <a:srgbClr val="FF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797550" y="-863600"/>
            <a:ext cx="596900" cy="596900"/>
          </a:xfrm>
          <a:prstGeom prst="rect">
            <a:avLst/>
          </a:prstGeom>
          <a:solidFill>
            <a:srgbClr val="63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6492556" y="1593942"/>
            <a:ext cx="54778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407108" y="1199213"/>
            <a:ext cx="239843" cy="3947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4287187" y="1576533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3908373" y="1642739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flipH="1">
            <a:off x="3788452" y="1552134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flipH="1">
            <a:off x="3788452" y="1399548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flipH="1">
            <a:off x="3788452" y="1211746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4242280" y="1615909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4278755" y="1184391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3908373" y="1223807"/>
            <a:ext cx="239842" cy="1324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555041" y="3678157"/>
            <a:ext cx="1334125" cy="1593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Add Transaction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0"/>
          <a:stretch/>
        </p:blipFill>
        <p:spPr>
          <a:xfrm>
            <a:off x="1417066" y="1150415"/>
            <a:ext cx="9435813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3389</TotalTime>
  <Words>185</Words>
  <Application>Microsoft Office PowerPoint</Application>
  <PresentationFormat>Widescreen</PresentationFormat>
  <Paragraphs>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Garamond Pro Bold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DELL</cp:lastModifiedBy>
  <cp:revision>130</cp:revision>
  <dcterms:created xsi:type="dcterms:W3CDTF">2017-05-04T13:19:27Z</dcterms:created>
  <dcterms:modified xsi:type="dcterms:W3CDTF">2019-05-13T13:14:33Z</dcterms:modified>
</cp:coreProperties>
</file>