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0" r:id="rId1"/>
  </p:sldMasterIdLst>
  <p:sldIdLst>
    <p:sldId id="256" r:id="rId2"/>
    <p:sldId id="257" r:id="rId3"/>
    <p:sldId id="258" r:id="rId4"/>
    <p:sldId id="260" r:id="rId5"/>
    <p:sldId id="271" r:id="rId6"/>
    <p:sldId id="269" r:id="rId7"/>
    <p:sldId id="270" r:id="rId8"/>
    <p:sldId id="265" r:id="rId9"/>
    <p:sldId id="274" r:id="rId10"/>
    <p:sldId id="276" r:id="rId11"/>
    <p:sldId id="275" r:id="rId12"/>
    <p:sldId id="259" r:id="rId13"/>
    <p:sldId id="272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B"/>
    <a:srgbClr val="E8F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6B192-4B12-4356-90DD-90782E4DA760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90C7E8F-27D2-40B8-A5C2-3E49A22FBCDD}">
      <dgm:prSet phldrT="[Text]"/>
      <dgm:spPr/>
      <dgm:t>
        <a:bodyPr/>
        <a:lstStyle/>
        <a:p>
          <a:r>
            <a:rPr lang="en-US" b="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Changes</a:t>
          </a:r>
          <a:endParaRPr lang="en-US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4610F671-1DBF-4F50-83D1-400CF746C99B}" type="parTrans" cxnId="{32BE0ED2-72AE-4F57-91AD-C8A4AB940FE0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9D5BB560-D304-4006-A5E1-98F307623EF2}" type="sibTrans" cxnId="{32BE0ED2-72AE-4F57-91AD-C8A4AB940FE0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57469A1C-C116-4FBA-AB01-3928A53B9CFC}">
      <dgm:prSet phldrT="[Text]"/>
      <dgm:spPr/>
      <dgm:t>
        <a:bodyPr/>
        <a:lstStyle/>
        <a:p>
          <a:r>
            <a:rPr lang="en-US" b="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Design Solution</a:t>
          </a:r>
          <a:endParaRPr lang="en-US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9EF14706-FB6C-4F62-89E2-8E028B5D74D4}" type="parTrans" cxnId="{1BEF55F4-B0C7-4E2E-A634-221711649B0C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F0686762-29D2-43A9-A6F6-B043B4155FEF}" type="sibTrans" cxnId="{1BEF55F4-B0C7-4E2E-A634-221711649B0C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D7D6CE76-4204-4EA3-91AC-2B1A247CA863}">
      <dgm:prSet phldrT="[Text]"/>
      <dgm:spPr/>
      <dgm:t>
        <a:bodyPr/>
        <a:lstStyle/>
        <a:p>
          <a:r>
            <a:rPr lang="en-US" b="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Storyboard</a:t>
          </a:r>
          <a:endParaRPr lang="en-US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F547217A-9A46-4FE0-A9FB-3D041C520FDB}" type="parTrans" cxnId="{17BAAAA9-7332-4F21-BEA2-4A35181A5B4E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3DEDBB63-5113-43A8-B1B8-5F1D8B6C9661}" type="sibTrans" cxnId="{17BAAAA9-7332-4F21-BEA2-4A35181A5B4E}">
      <dgm:prSet/>
      <dgm:spPr/>
      <dgm:t>
        <a:bodyPr/>
        <a:lstStyle/>
        <a:p>
          <a:endParaRPr lang="en-US" b="0" cap="none" spc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CE5C96FE-F895-46EF-BF9A-8C85F8A57FBE}">
      <dgm:prSet phldrT="[Text]"/>
      <dgm:spPr/>
      <dgm:t>
        <a:bodyPr/>
        <a:lstStyle/>
        <a:p>
          <a:r>
            <a:rPr lang="en-US" b="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Coding Conventions</a:t>
          </a:r>
          <a:endParaRPr lang="en-US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54933154-235A-4B9D-8BC9-0711CB42D54A}" type="parTrans" cxnId="{A72302E9-A2B8-4422-B374-A71373E9F92A}">
      <dgm:prSet/>
      <dgm:spPr/>
      <dgm:t>
        <a:bodyPr/>
        <a:lstStyle/>
        <a:p>
          <a:endParaRPr lang="en-US"/>
        </a:p>
      </dgm:t>
    </dgm:pt>
    <dgm:pt modelId="{BC62A402-BA3D-4C2F-A796-6DA418A58820}" type="sibTrans" cxnId="{A72302E9-A2B8-4422-B374-A71373E9F92A}">
      <dgm:prSet/>
      <dgm:spPr/>
      <dgm:t>
        <a:bodyPr/>
        <a:lstStyle/>
        <a:p>
          <a:endParaRPr lang="en-US"/>
        </a:p>
      </dgm:t>
    </dgm:pt>
    <dgm:pt modelId="{A9C952D5-D58A-47A6-871B-AB6B0469F34D}">
      <dgm:prSet phldrT="[Text]"/>
      <dgm:spPr/>
      <dgm:t>
        <a:bodyPr/>
        <a:lstStyle/>
        <a:p>
          <a:r>
            <a:rPr lang="en-US" b="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Rationale of design</a:t>
          </a:r>
          <a:endParaRPr lang="en-US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FF0F7F7E-1797-4899-B144-7E75AE0F55D9}" type="parTrans" cxnId="{F003D191-6C0D-45BB-B77D-6ECF98AB5E10}">
      <dgm:prSet/>
      <dgm:spPr/>
      <dgm:t>
        <a:bodyPr/>
        <a:lstStyle/>
        <a:p>
          <a:endParaRPr lang="en-US"/>
        </a:p>
      </dgm:t>
    </dgm:pt>
    <dgm:pt modelId="{1F290C53-9E47-4FF8-A5F6-50FE78E44FC6}" type="sibTrans" cxnId="{F003D191-6C0D-45BB-B77D-6ECF98AB5E10}">
      <dgm:prSet/>
      <dgm:spPr/>
      <dgm:t>
        <a:bodyPr/>
        <a:lstStyle/>
        <a:p>
          <a:endParaRPr lang="en-US"/>
        </a:p>
      </dgm:t>
    </dgm:pt>
    <dgm:pt modelId="{ACE940D1-6115-4E08-9A61-9B2097455E02}">
      <dgm:prSet phldrT="[Text]"/>
      <dgm:spPr/>
      <dgm:t>
        <a:bodyPr/>
        <a:lstStyle/>
        <a:p>
          <a:r>
            <a:rPr lang="en-US" b="0" cap="none" spc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Context of Use</a:t>
          </a:r>
          <a:endParaRPr lang="en-US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D7C96411-8C07-4F80-9D3D-4DB06729A770}" type="parTrans" cxnId="{A804D8BF-EA3D-49DF-8EC2-1941C5B56A36}">
      <dgm:prSet/>
      <dgm:spPr/>
      <dgm:t>
        <a:bodyPr/>
        <a:lstStyle/>
        <a:p>
          <a:endParaRPr lang="en-US"/>
        </a:p>
      </dgm:t>
    </dgm:pt>
    <dgm:pt modelId="{EAAABE3D-215D-4220-BAA7-14C6C119A74F}" type="sibTrans" cxnId="{A804D8BF-EA3D-49DF-8EC2-1941C5B56A36}">
      <dgm:prSet/>
      <dgm:spPr/>
      <dgm:t>
        <a:bodyPr/>
        <a:lstStyle/>
        <a:p>
          <a:endParaRPr lang="en-US"/>
        </a:p>
      </dgm:t>
    </dgm:pt>
    <dgm:pt modelId="{7B27C3EA-C625-4761-AD09-38B2ABFADC29}">
      <dgm:prSet phldrT="[Text]"/>
      <dgm:spPr/>
      <dgm:t>
        <a:bodyPr/>
        <a:lstStyle/>
        <a:p>
          <a:r>
            <a:rPr lang="en-US" b="0" cap="none" spc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Design </a:t>
          </a:r>
          <a:r>
            <a:rPr lang="en-US" b="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Pattern</a:t>
          </a:r>
          <a:endParaRPr lang="en-US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7614CE95-934A-448A-ADA8-6FAC1CFD06AB}" type="parTrans" cxnId="{B34AFDA7-5E15-4219-8B1D-20E8AE5113C1}">
      <dgm:prSet/>
      <dgm:spPr/>
      <dgm:t>
        <a:bodyPr/>
        <a:lstStyle/>
        <a:p>
          <a:endParaRPr lang="en-US"/>
        </a:p>
      </dgm:t>
    </dgm:pt>
    <dgm:pt modelId="{B0A4898E-37B6-42BD-9FDF-1FD52681D67A}" type="sibTrans" cxnId="{B34AFDA7-5E15-4219-8B1D-20E8AE5113C1}">
      <dgm:prSet/>
      <dgm:spPr/>
      <dgm:t>
        <a:bodyPr/>
        <a:lstStyle/>
        <a:p>
          <a:endParaRPr lang="en-US"/>
        </a:p>
      </dgm:t>
    </dgm:pt>
    <dgm:pt modelId="{9EAAB283-F96C-4B4E-9EA4-C3C8B33F0913}" type="pres">
      <dgm:prSet presAssocID="{3AC6B192-4B12-4356-90DD-90782E4DA7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33CB33-139E-49F9-B00B-96C93356EC32}" type="pres">
      <dgm:prSet presAssocID="{790C7E8F-27D2-40B8-A5C2-3E49A22FBCD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97D530-09DD-48D0-9F8A-CE92C1EA85A4}" type="pres">
      <dgm:prSet presAssocID="{9D5BB560-D304-4006-A5E1-98F307623EF2}" presName="spacer" presStyleCnt="0"/>
      <dgm:spPr/>
    </dgm:pt>
    <dgm:pt modelId="{E34F56C1-A9D5-47E0-8692-88749209BD26}" type="pres">
      <dgm:prSet presAssocID="{7B27C3EA-C625-4761-AD09-38B2ABFADC29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CC4A2-0D5B-4FCC-8171-6D81BCF11805}" type="pres">
      <dgm:prSet presAssocID="{B0A4898E-37B6-42BD-9FDF-1FD52681D67A}" presName="spacer" presStyleCnt="0"/>
      <dgm:spPr/>
    </dgm:pt>
    <dgm:pt modelId="{8D1D5DE9-21B3-47D3-9517-7059823E71BD}" type="pres">
      <dgm:prSet presAssocID="{57469A1C-C116-4FBA-AB01-3928A53B9CF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D033F-B7E1-46EE-A4DB-76BCACE99615}" type="pres">
      <dgm:prSet presAssocID="{F0686762-29D2-43A9-A6F6-B043B4155FEF}" presName="spacer" presStyleCnt="0"/>
      <dgm:spPr/>
    </dgm:pt>
    <dgm:pt modelId="{4491986E-7AC0-4EB7-A683-D5556498FA88}" type="pres">
      <dgm:prSet presAssocID="{A9C952D5-D58A-47A6-871B-AB6B0469F34D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152781-C600-4958-B893-AD9FAFE46A59}" type="pres">
      <dgm:prSet presAssocID="{1F290C53-9E47-4FF8-A5F6-50FE78E44FC6}" presName="spacer" presStyleCnt="0"/>
      <dgm:spPr/>
    </dgm:pt>
    <dgm:pt modelId="{85630ED7-F748-4802-ADA2-C95E528DB1FD}" type="pres">
      <dgm:prSet presAssocID="{D7D6CE76-4204-4EA3-91AC-2B1A247CA863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7BF74-F74A-4969-8373-C6CE8BAE85DB}" type="pres">
      <dgm:prSet presAssocID="{3DEDBB63-5113-43A8-B1B8-5F1D8B6C9661}" presName="spacer" presStyleCnt="0"/>
      <dgm:spPr/>
    </dgm:pt>
    <dgm:pt modelId="{C5A3153E-CD04-4E67-866C-7B9AAD96E0C4}" type="pres">
      <dgm:prSet presAssocID="{ACE940D1-6115-4E08-9A61-9B2097455E0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CF7C2-8C28-4C1B-A39A-D4DDB90E1EC1}" type="pres">
      <dgm:prSet presAssocID="{EAAABE3D-215D-4220-BAA7-14C6C119A74F}" presName="spacer" presStyleCnt="0"/>
      <dgm:spPr/>
    </dgm:pt>
    <dgm:pt modelId="{EBBC59DB-FE4B-4EBE-BFE6-EB2D3701E467}" type="pres">
      <dgm:prSet presAssocID="{CE5C96FE-F895-46EF-BF9A-8C85F8A57FBE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C1131-0456-494E-AC54-967600CF08E3}" type="presOf" srcId="{A9C952D5-D58A-47A6-871B-AB6B0469F34D}" destId="{4491986E-7AC0-4EB7-A683-D5556498FA88}" srcOrd="0" destOrd="0" presId="urn:microsoft.com/office/officeart/2005/8/layout/vList2"/>
    <dgm:cxn modelId="{17BAAAA9-7332-4F21-BEA2-4A35181A5B4E}" srcId="{3AC6B192-4B12-4356-90DD-90782E4DA760}" destId="{D7D6CE76-4204-4EA3-91AC-2B1A247CA863}" srcOrd="4" destOrd="0" parTransId="{F547217A-9A46-4FE0-A9FB-3D041C520FDB}" sibTransId="{3DEDBB63-5113-43A8-B1B8-5F1D8B6C9661}"/>
    <dgm:cxn modelId="{66FFDAED-ABBD-4048-8E2E-F7CE1F9F581F}" type="presOf" srcId="{ACE940D1-6115-4E08-9A61-9B2097455E02}" destId="{C5A3153E-CD04-4E67-866C-7B9AAD96E0C4}" srcOrd="0" destOrd="0" presId="urn:microsoft.com/office/officeart/2005/8/layout/vList2"/>
    <dgm:cxn modelId="{4B844684-B6B9-4E68-94E0-C0091EE3BA14}" type="presOf" srcId="{D7D6CE76-4204-4EA3-91AC-2B1A247CA863}" destId="{85630ED7-F748-4802-ADA2-C95E528DB1FD}" srcOrd="0" destOrd="0" presId="urn:microsoft.com/office/officeart/2005/8/layout/vList2"/>
    <dgm:cxn modelId="{F003D191-6C0D-45BB-B77D-6ECF98AB5E10}" srcId="{3AC6B192-4B12-4356-90DD-90782E4DA760}" destId="{A9C952D5-D58A-47A6-871B-AB6B0469F34D}" srcOrd="3" destOrd="0" parTransId="{FF0F7F7E-1797-4899-B144-7E75AE0F55D9}" sibTransId="{1F290C53-9E47-4FF8-A5F6-50FE78E44FC6}"/>
    <dgm:cxn modelId="{40B1623A-67D1-49F2-90DD-4A89FF6CA416}" type="presOf" srcId="{CE5C96FE-F895-46EF-BF9A-8C85F8A57FBE}" destId="{EBBC59DB-FE4B-4EBE-BFE6-EB2D3701E467}" srcOrd="0" destOrd="0" presId="urn:microsoft.com/office/officeart/2005/8/layout/vList2"/>
    <dgm:cxn modelId="{A72302E9-A2B8-4422-B374-A71373E9F92A}" srcId="{3AC6B192-4B12-4356-90DD-90782E4DA760}" destId="{CE5C96FE-F895-46EF-BF9A-8C85F8A57FBE}" srcOrd="6" destOrd="0" parTransId="{54933154-235A-4B9D-8BC9-0711CB42D54A}" sibTransId="{BC62A402-BA3D-4C2F-A796-6DA418A58820}"/>
    <dgm:cxn modelId="{A804D8BF-EA3D-49DF-8EC2-1941C5B56A36}" srcId="{3AC6B192-4B12-4356-90DD-90782E4DA760}" destId="{ACE940D1-6115-4E08-9A61-9B2097455E02}" srcOrd="5" destOrd="0" parTransId="{D7C96411-8C07-4F80-9D3D-4DB06729A770}" sibTransId="{EAAABE3D-215D-4220-BAA7-14C6C119A74F}"/>
    <dgm:cxn modelId="{32BE0ED2-72AE-4F57-91AD-C8A4AB940FE0}" srcId="{3AC6B192-4B12-4356-90DD-90782E4DA760}" destId="{790C7E8F-27D2-40B8-A5C2-3E49A22FBCDD}" srcOrd="0" destOrd="0" parTransId="{4610F671-1DBF-4F50-83D1-400CF746C99B}" sibTransId="{9D5BB560-D304-4006-A5E1-98F307623EF2}"/>
    <dgm:cxn modelId="{464069F0-096C-4478-811F-903529551E77}" type="presOf" srcId="{3AC6B192-4B12-4356-90DD-90782E4DA760}" destId="{9EAAB283-F96C-4B4E-9EA4-C3C8B33F0913}" srcOrd="0" destOrd="0" presId="urn:microsoft.com/office/officeart/2005/8/layout/vList2"/>
    <dgm:cxn modelId="{D15745F3-610B-48E7-9956-CD5739AFB02C}" type="presOf" srcId="{790C7E8F-27D2-40B8-A5C2-3E49A22FBCDD}" destId="{9733CB33-139E-49F9-B00B-96C93356EC32}" srcOrd="0" destOrd="0" presId="urn:microsoft.com/office/officeart/2005/8/layout/vList2"/>
    <dgm:cxn modelId="{B34AFDA7-5E15-4219-8B1D-20E8AE5113C1}" srcId="{3AC6B192-4B12-4356-90DD-90782E4DA760}" destId="{7B27C3EA-C625-4761-AD09-38B2ABFADC29}" srcOrd="1" destOrd="0" parTransId="{7614CE95-934A-448A-ADA8-6FAC1CFD06AB}" sibTransId="{B0A4898E-37B6-42BD-9FDF-1FD52681D67A}"/>
    <dgm:cxn modelId="{33A526CE-B7F1-4554-865F-09A48C5E6FEF}" type="presOf" srcId="{57469A1C-C116-4FBA-AB01-3928A53B9CFC}" destId="{8D1D5DE9-21B3-47D3-9517-7059823E71BD}" srcOrd="0" destOrd="0" presId="urn:microsoft.com/office/officeart/2005/8/layout/vList2"/>
    <dgm:cxn modelId="{9D31D7C5-2223-4B2C-9A2C-A05B296BCC96}" type="presOf" srcId="{7B27C3EA-C625-4761-AD09-38B2ABFADC29}" destId="{E34F56C1-A9D5-47E0-8692-88749209BD26}" srcOrd="0" destOrd="0" presId="urn:microsoft.com/office/officeart/2005/8/layout/vList2"/>
    <dgm:cxn modelId="{1BEF55F4-B0C7-4E2E-A634-221711649B0C}" srcId="{3AC6B192-4B12-4356-90DD-90782E4DA760}" destId="{57469A1C-C116-4FBA-AB01-3928A53B9CFC}" srcOrd="2" destOrd="0" parTransId="{9EF14706-FB6C-4F62-89E2-8E028B5D74D4}" sibTransId="{F0686762-29D2-43A9-A6F6-B043B4155FEF}"/>
    <dgm:cxn modelId="{BA283846-26D2-4D90-A248-B49310ED7255}" type="presParOf" srcId="{9EAAB283-F96C-4B4E-9EA4-C3C8B33F0913}" destId="{9733CB33-139E-49F9-B00B-96C93356EC32}" srcOrd="0" destOrd="0" presId="urn:microsoft.com/office/officeart/2005/8/layout/vList2"/>
    <dgm:cxn modelId="{1AA3C33B-40A1-465A-807C-EEF2EE671693}" type="presParOf" srcId="{9EAAB283-F96C-4B4E-9EA4-C3C8B33F0913}" destId="{9997D530-09DD-48D0-9F8A-CE92C1EA85A4}" srcOrd="1" destOrd="0" presId="urn:microsoft.com/office/officeart/2005/8/layout/vList2"/>
    <dgm:cxn modelId="{9AC2B5C9-B34E-47A3-9D20-75530F5E7CE2}" type="presParOf" srcId="{9EAAB283-F96C-4B4E-9EA4-C3C8B33F0913}" destId="{E34F56C1-A9D5-47E0-8692-88749209BD26}" srcOrd="2" destOrd="0" presId="urn:microsoft.com/office/officeart/2005/8/layout/vList2"/>
    <dgm:cxn modelId="{99536C75-EC39-4726-8B19-3596A6F33593}" type="presParOf" srcId="{9EAAB283-F96C-4B4E-9EA4-C3C8B33F0913}" destId="{631CC4A2-0D5B-4FCC-8171-6D81BCF11805}" srcOrd="3" destOrd="0" presId="urn:microsoft.com/office/officeart/2005/8/layout/vList2"/>
    <dgm:cxn modelId="{6F71F27B-12A8-4A73-9A19-E6E4F48EE911}" type="presParOf" srcId="{9EAAB283-F96C-4B4E-9EA4-C3C8B33F0913}" destId="{8D1D5DE9-21B3-47D3-9517-7059823E71BD}" srcOrd="4" destOrd="0" presId="urn:microsoft.com/office/officeart/2005/8/layout/vList2"/>
    <dgm:cxn modelId="{D0BF7EC5-DF3D-46B5-8476-19FEBE736757}" type="presParOf" srcId="{9EAAB283-F96C-4B4E-9EA4-C3C8B33F0913}" destId="{243D033F-B7E1-46EE-A4DB-76BCACE99615}" srcOrd="5" destOrd="0" presId="urn:microsoft.com/office/officeart/2005/8/layout/vList2"/>
    <dgm:cxn modelId="{982F7A38-58AA-4D57-8F1B-329D152D4C5D}" type="presParOf" srcId="{9EAAB283-F96C-4B4E-9EA4-C3C8B33F0913}" destId="{4491986E-7AC0-4EB7-A683-D5556498FA88}" srcOrd="6" destOrd="0" presId="urn:microsoft.com/office/officeart/2005/8/layout/vList2"/>
    <dgm:cxn modelId="{E63F312A-DA0D-457B-BF0C-A0CEEC6CD0C8}" type="presParOf" srcId="{9EAAB283-F96C-4B4E-9EA4-C3C8B33F0913}" destId="{E3152781-C600-4958-B893-AD9FAFE46A59}" srcOrd="7" destOrd="0" presId="urn:microsoft.com/office/officeart/2005/8/layout/vList2"/>
    <dgm:cxn modelId="{50D8E48B-72FB-45E3-8255-92869C9AEEC0}" type="presParOf" srcId="{9EAAB283-F96C-4B4E-9EA4-C3C8B33F0913}" destId="{85630ED7-F748-4802-ADA2-C95E528DB1FD}" srcOrd="8" destOrd="0" presId="urn:microsoft.com/office/officeart/2005/8/layout/vList2"/>
    <dgm:cxn modelId="{B1D83E3F-D54A-4F56-BA74-03B801534BCB}" type="presParOf" srcId="{9EAAB283-F96C-4B4E-9EA4-C3C8B33F0913}" destId="{7407BF74-F74A-4969-8373-C6CE8BAE85DB}" srcOrd="9" destOrd="0" presId="urn:microsoft.com/office/officeart/2005/8/layout/vList2"/>
    <dgm:cxn modelId="{3ED59C13-DFCE-46D1-999F-A78BAA422BF6}" type="presParOf" srcId="{9EAAB283-F96C-4B4E-9EA4-C3C8B33F0913}" destId="{C5A3153E-CD04-4E67-866C-7B9AAD96E0C4}" srcOrd="10" destOrd="0" presId="urn:microsoft.com/office/officeart/2005/8/layout/vList2"/>
    <dgm:cxn modelId="{967E7E72-8454-4891-8243-E5DE9C10777E}" type="presParOf" srcId="{9EAAB283-F96C-4B4E-9EA4-C3C8B33F0913}" destId="{DE4CF7C2-8C28-4C1B-A39A-D4DDB90E1EC1}" srcOrd="11" destOrd="0" presId="urn:microsoft.com/office/officeart/2005/8/layout/vList2"/>
    <dgm:cxn modelId="{97B08984-8B4A-44C0-8721-590057992B71}" type="presParOf" srcId="{9EAAB283-F96C-4B4E-9EA4-C3C8B33F0913}" destId="{EBBC59DB-FE4B-4EBE-BFE6-EB2D3701E46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0E995A-033A-4FD3-B3A1-0EAE907601D4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3700C8-1E9A-4515-A857-50106A7AA412}">
      <dgm:prSet phldrT="[Text]"/>
      <dgm:spPr/>
      <dgm:t>
        <a:bodyPr/>
        <a:lstStyle/>
        <a:p>
          <a:r>
            <a:rPr lang="en-US" dirty="0" smtClean="0"/>
            <a:t>Additional Libraries and Classes</a:t>
          </a:r>
          <a:endParaRPr lang="en-US" dirty="0"/>
        </a:p>
      </dgm:t>
    </dgm:pt>
    <dgm:pt modelId="{23D92F06-45AB-400C-9E68-2A47A3E669BA}" type="parTrans" cxnId="{CED7F515-9034-4F59-8ADE-21AF06843FD3}">
      <dgm:prSet/>
      <dgm:spPr/>
      <dgm:t>
        <a:bodyPr/>
        <a:lstStyle/>
        <a:p>
          <a:endParaRPr lang="en-US"/>
        </a:p>
      </dgm:t>
    </dgm:pt>
    <dgm:pt modelId="{015863FC-FD78-4C24-A6D8-F75F1F22DAFF}" type="sibTrans" cxnId="{CED7F515-9034-4F59-8ADE-21AF06843FD3}">
      <dgm:prSet/>
      <dgm:spPr/>
      <dgm:t>
        <a:bodyPr/>
        <a:lstStyle/>
        <a:p>
          <a:endParaRPr lang="en-US"/>
        </a:p>
      </dgm:t>
    </dgm:pt>
    <dgm:pt modelId="{FBFADB9C-2E2E-4C6A-BD64-C7DB187EF216}">
      <dgm:prSet phldrT="[Text]"/>
      <dgm:spPr/>
      <dgm:t>
        <a:bodyPr/>
        <a:lstStyle/>
        <a:p>
          <a:r>
            <a:rPr lang="en-US" dirty="0" smtClean="0"/>
            <a:t>MP Charts</a:t>
          </a:r>
          <a:endParaRPr lang="en-US" dirty="0"/>
        </a:p>
      </dgm:t>
    </dgm:pt>
    <dgm:pt modelId="{8262D422-C058-4E5D-A270-D52826F226EB}" type="parTrans" cxnId="{670F7586-E6E2-47C3-84D5-3ED63715F0BD}">
      <dgm:prSet/>
      <dgm:spPr/>
      <dgm:t>
        <a:bodyPr/>
        <a:lstStyle/>
        <a:p>
          <a:endParaRPr lang="en-US"/>
        </a:p>
      </dgm:t>
    </dgm:pt>
    <dgm:pt modelId="{9C7F4939-F3D7-4B7C-A1EC-268FE6DC4DD5}" type="sibTrans" cxnId="{670F7586-E6E2-47C3-84D5-3ED63715F0BD}">
      <dgm:prSet/>
      <dgm:spPr/>
      <dgm:t>
        <a:bodyPr/>
        <a:lstStyle/>
        <a:p>
          <a:endParaRPr lang="en-US"/>
        </a:p>
      </dgm:t>
    </dgm:pt>
    <dgm:pt modelId="{E88A4123-DCF1-46A3-80A2-8DCEB4BEAA58}">
      <dgm:prSet phldrT="[Text]"/>
      <dgm:spPr/>
      <dgm:t>
        <a:bodyPr/>
        <a:lstStyle/>
        <a:p>
          <a:r>
            <a:rPr lang="en-US" dirty="0" smtClean="0"/>
            <a:t>Reason?</a:t>
          </a:r>
          <a:endParaRPr lang="en-US" dirty="0"/>
        </a:p>
      </dgm:t>
    </dgm:pt>
    <dgm:pt modelId="{59109503-4FAE-4C68-BEAB-25071CDFA607}" type="parTrans" cxnId="{A0EA8445-24BB-4619-80DE-3923F419F05A}">
      <dgm:prSet/>
      <dgm:spPr/>
      <dgm:t>
        <a:bodyPr/>
        <a:lstStyle/>
        <a:p>
          <a:endParaRPr lang="en-US"/>
        </a:p>
      </dgm:t>
    </dgm:pt>
    <dgm:pt modelId="{C022A054-104E-4418-B49A-4A3BD3BE7E77}" type="sibTrans" cxnId="{A0EA8445-24BB-4619-80DE-3923F419F05A}">
      <dgm:prSet/>
      <dgm:spPr/>
      <dgm:t>
        <a:bodyPr/>
        <a:lstStyle/>
        <a:p>
          <a:endParaRPr lang="en-US"/>
        </a:p>
      </dgm:t>
    </dgm:pt>
    <dgm:pt modelId="{1215820B-6BB9-49D7-B8D4-43F37403E487}">
      <dgm:prSet phldrT="[Text]"/>
      <dgm:spPr/>
      <dgm:t>
        <a:bodyPr/>
        <a:lstStyle/>
        <a:p>
          <a:r>
            <a:rPr lang="en-US" dirty="0" smtClean="0"/>
            <a:t>GUI</a:t>
          </a:r>
          <a:endParaRPr lang="en-US" dirty="0"/>
        </a:p>
      </dgm:t>
    </dgm:pt>
    <dgm:pt modelId="{70D70B70-E7DB-4108-A546-657113225827}" type="parTrans" cxnId="{42AC0BCF-EF6A-48F2-AC64-C87F3F085870}">
      <dgm:prSet/>
      <dgm:spPr/>
      <dgm:t>
        <a:bodyPr/>
        <a:lstStyle/>
        <a:p>
          <a:endParaRPr lang="en-US"/>
        </a:p>
      </dgm:t>
    </dgm:pt>
    <dgm:pt modelId="{E3A05611-4D1D-4C4D-9B3E-6684137E5F9C}" type="sibTrans" cxnId="{42AC0BCF-EF6A-48F2-AC64-C87F3F085870}">
      <dgm:prSet/>
      <dgm:spPr/>
      <dgm:t>
        <a:bodyPr/>
        <a:lstStyle/>
        <a:p>
          <a:endParaRPr lang="en-US"/>
        </a:p>
      </dgm:t>
    </dgm:pt>
    <dgm:pt modelId="{A5C3D9DE-7763-4895-B863-B21CBC876C19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4617EA49-1DD6-499C-8C83-BDB08FB6ABC9}" type="parTrans" cxnId="{60527C0D-ECEB-49BE-8D94-BF094E62D8C5}">
      <dgm:prSet/>
      <dgm:spPr/>
      <dgm:t>
        <a:bodyPr/>
        <a:lstStyle/>
        <a:p>
          <a:endParaRPr lang="en-US"/>
        </a:p>
      </dgm:t>
    </dgm:pt>
    <dgm:pt modelId="{C78FB060-BE15-46B4-988D-D6F165EFD5ED}" type="sibTrans" cxnId="{60527C0D-ECEB-49BE-8D94-BF094E62D8C5}">
      <dgm:prSet/>
      <dgm:spPr/>
      <dgm:t>
        <a:bodyPr/>
        <a:lstStyle/>
        <a:p>
          <a:endParaRPr lang="en-US"/>
        </a:p>
      </dgm:t>
    </dgm:pt>
    <dgm:pt modelId="{93D0D120-FC66-412F-8F11-9E5290AD28FF}">
      <dgm:prSet phldrT="[Text]"/>
      <dgm:spPr/>
      <dgm:t>
        <a:bodyPr/>
        <a:lstStyle/>
        <a:p>
          <a:r>
            <a:rPr lang="en-US" dirty="0" smtClean="0"/>
            <a:t>Adapter</a:t>
          </a:r>
          <a:endParaRPr lang="en-US" dirty="0"/>
        </a:p>
      </dgm:t>
    </dgm:pt>
    <dgm:pt modelId="{A9D53612-E250-4BA2-96DE-620761266F43}" type="parTrans" cxnId="{532C7D2A-D50A-449F-ACAD-F966571C9C47}">
      <dgm:prSet/>
      <dgm:spPr/>
      <dgm:t>
        <a:bodyPr/>
        <a:lstStyle/>
        <a:p>
          <a:endParaRPr lang="en-US"/>
        </a:p>
      </dgm:t>
    </dgm:pt>
    <dgm:pt modelId="{952CC71F-887C-4F5B-A995-03A3FC0EA047}" type="sibTrans" cxnId="{532C7D2A-D50A-449F-ACAD-F966571C9C47}">
      <dgm:prSet/>
      <dgm:spPr/>
      <dgm:t>
        <a:bodyPr/>
        <a:lstStyle/>
        <a:p>
          <a:endParaRPr lang="en-US"/>
        </a:p>
      </dgm:t>
    </dgm:pt>
    <dgm:pt modelId="{5EDB6865-A1C0-4C64-B0A0-74C250D81BCB}">
      <dgm:prSet phldrT="[Text]"/>
      <dgm:spPr/>
      <dgm:t>
        <a:bodyPr/>
        <a:lstStyle/>
        <a:p>
          <a:r>
            <a:rPr lang="en-US" dirty="0" smtClean="0"/>
            <a:t>Date Picker</a:t>
          </a:r>
          <a:endParaRPr lang="en-US" dirty="0"/>
        </a:p>
      </dgm:t>
    </dgm:pt>
    <dgm:pt modelId="{2FE73593-4BC4-4970-BFE3-DE0BFA7BF5C9}" type="parTrans" cxnId="{98530C88-477E-490C-8E9E-7990DED43B80}">
      <dgm:prSet/>
      <dgm:spPr/>
      <dgm:t>
        <a:bodyPr/>
        <a:lstStyle/>
        <a:p>
          <a:endParaRPr lang="en-US"/>
        </a:p>
      </dgm:t>
    </dgm:pt>
    <dgm:pt modelId="{C0E980A2-D50B-4805-8BA4-68BC69C82504}" type="sibTrans" cxnId="{98530C88-477E-490C-8E9E-7990DED43B80}">
      <dgm:prSet/>
      <dgm:spPr/>
      <dgm:t>
        <a:bodyPr/>
        <a:lstStyle/>
        <a:p>
          <a:endParaRPr lang="en-US"/>
        </a:p>
      </dgm:t>
    </dgm:pt>
    <dgm:pt modelId="{9C1A8B56-0DC7-454F-8027-D64056F31F66}">
      <dgm:prSet phldrT="[Text]"/>
      <dgm:spPr/>
      <dgm:t>
        <a:bodyPr/>
        <a:lstStyle/>
        <a:p>
          <a:r>
            <a:rPr lang="en-US" dirty="0" smtClean="0"/>
            <a:t>Room Database</a:t>
          </a:r>
          <a:endParaRPr lang="en-US" dirty="0"/>
        </a:p>
      </dgm:t>
    </dgm:pt>
    <dgm:pt modelId="{194F8B2B-F8C6-4A6C-9EA7-7CE2A9182851}" type="parTrans" cxnId="{25D624AB-9207-4A50-8F3D-4482C99E46C1}">
      <dgm:prSet/>
      <dgm:spPr/>
      <dgm:t>
        <a:bodyPr/>
        <a:lstStyle/>
        <a:p>
          <a:endParaRPr lang="en-US"/>
        </a:p>
      </dgm:t>
    </dgm:pt>
    <dgm:pt modelId="{A22938E0-1208-452C-9960-E2C14CFA610E}" type="sibTrans" cxnId="{25D624AB-9207-4A50-8F3D-4482C99E46C1}">
      <dgm:prSet/>
      <dgm:spPr/>
      <dgm:t>
        <a:bodyPr/>
        <a:lstStyle/>
        <a:p>
          <a:endParaRPr lang="en-US"/>
        </a:p>
      </dgm:t>
    </dgm:pt>
    <dgm:pt modelId="{ADBCBB02-1E7F-4E97-87EF-D7DE5C3708BC}">
      <dgm:prSet phldrT="[Text]"/>
      <dgm:spPr/>
      <dgm:t>
        <a:bodyPr/>
        <a:lstStyle/>
        <a:p>
          <a:r>
            <a:rPr lang="en-US" dirty="0" smtClean="0"/>
            <a:t>User Friendly</a:t>
          </a:r>
          <a:endParaRPr lang="en-US" dirty="0"/>
        </a:p>
      </dgm:t>
    </dgm:pt>
    <dgm:pt modelId="{5EECFD06-8DFC-497A-A873-6C007161C577}" type="parTrans" cxnId="{BA2C040A-90DF-45A9-A59A-C43EBDF8E763}">
      <dgm:prSet/>
      <dgm:spPr/>
      <dgm:t>
        <a:bodyPr/>
        <a:lstStyle/>
        <a:p>
          <a:endParaRPr lang="en-US"/>
        </a:p>
      </dgm:t>
    </dgm:pt>
    <dgm:pt modelId="{7BE79860-6819-470A-8C73-7793C91A00E5}" type="sibTrans" cxnId="{BA2C040A-90DF-45A9-A59A-C43EBDF8E763}">
      <dgm:prSet/>
      <dgm:spPr/>
      <dgm:t>
        <a:bodyPr/>
        <a:lstStyle/>
        <a:p>
          <a:endParaRPr lang="en-US"/>
        </a:p>
      </dgm:t>
    </dgm:pt>
    <dgm:pt modelId="{876C8BC6-7C3B-4AEE-A36B-0FE64E5C1CAE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E0CD2B52-B5F4-4A0B-8846-246A46DAD8B9}" type="parTrans" cxnId="{AA9B7FBB-47E8-4C59-B14D-F5112EEE4EBD}">
      <dgm:prSet/>
      <dgm:spPr/>
      <dgm:t>
        <a:bodyPr/>
        <a:lstStyle/>
        <a:p>
          <a:endParaRPr lang="en-US"/>
        </a:p>
      </dgm:t>
    </dgm:pt>
    <dgm:pt modelId="{91E7B1C6-5E8D-4C85-A870-88387979C899}" type="sibTrans" cxnId="{AA9B7FBB-47E8-4C59-B14D-F5112EEE4EBD}">
      <dgm:prSet/>
      <dgm:spPr/>
      <dgm:t>
        <a:bodyPr/>
        <a:lstStyle/>
        <a:p>
          <a:endParaRPr lang="en-US"/>
        </a:p>
      </dgm:t>
    </dgm:pt>
    <dgm:pt modelId="{B6ABE81D-C10F-477F-94E1-D64D19DEDB7B}" type="pres">
      <dgm:prSet presAssocID="{C40E995A-033A-4FD3-B3A1-0EAE907601D4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CC5AA7E-5DDA-4A57-B4F3-4C808DA5DF50}" type="pres">
      <dgm:prSet presAssocID="{C40E995A-033A-4FD3-B3A1-0EAE907601D4}" presName="arc1" presStyleLbl="node1" presStyleIdx="0" presStyleCnt="4"/>
      <dgm:spPr/>
    </dgm:pt>
    <dgm:pt modelId="{D0EC0DF1-A8FB-4CFF-AEE3-7D01B20216F5}" type="pres">
      <dgm:prSet presAssocID="{C40E995A-033A-4FD3-B3A1-0EAE907601D4}" presName="arc3" presStyleLbl="node1" presStyleIdx="1" presStyleCnt="4"/>
      <dgm:spPr/>
    </dgm:pt>
    <dgm:pt modelId="{7374D96F-F3E6-4DFF-8A47-E7997558FFE9}" type="pres">
      <dgm:prSet presAssocID="{C40E995A-033A-4FD3-B3A1-0EAE907601D4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6FF5A-3A0B-4F08-B41C-DB8EC2A06297}" type="pres">
      <dgm:prSet presAssocID="{C40E995A-033A-4FD3-B3A1-0EAE907601D4}" presName="arc2" presStyleLbl="node1" presStyleIdx="2" presStyleCnt="4"/>
      <dgm:spPr/>
    </dgm:pt>
    <dgm:pt modelId="{9B1B5652-D601-4B71-A0B1-BF4B62D4666E}" type="pres">
      <dgm:prSet presAssocID="{C40E995A-033A-4FD3-B3A1-0EAE907601D4}" presName="arc4" presStyleLbl="node1" presStyleIdx="3" presStyleCnt="4"/>
      <dgm:spPr/>
    </dgm:pt>
    <dgm:pt modelId="{AA4415C9-B170-42B6-83CB-C22D6859B5AD}" type="pres">
      <dgm:prSet presAssocID="{C40E995A-033A-4FD3-B3A1-0EAE907601D4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51FD7-058D-46E6-8D37-92C49950966B}" type="pres">
      <dgm:prSet presAssocID="{C40E995A-033A-4FD3-B3A1-0EAE907601D4}" presName="middleComposite" presStyleCnt="0"/>
      <dgm:spPr/>
    </dgm:pt>
    <dgm:pt modelId="{3EEE5811-E6C8-4220-91D0-B1ED7477B6BA}" type="pres">
      <dgm:prSet presAssocID="{1215820B-6BB9-49D7-B8D4-43F37403E487}" presName="circ1" presStyleLbl="vennNode1" presStyleIdx="0" presStyleCnt="11"/>
      <dgm:spPr/>
      <dgm:t>
        <a:bodyPr/>
        <a:lstStyle/>
        <a:p>
          <a:endParaRPr lang="en-US"/>
        </a:p>
      </dgm:t>
    </dgm:pt>
    <dgm:pt modelId="{3F13A0BC-C47A-4357-8929-B74F5F9E189A}" type="pres">
      <dgm:prSet presAssocID="{1215820B-6BB9-49D7-B8D4-43F37403E487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1A0C451-D0A1-4212-B2FD-917D1351D47C}" type="pres">
      <dgm:prSet presAssocID="{ADBCBB02-1E7F-4E97-87EF-D7DE5C3708BC}" presName="circ2" presStyleLbl="vennNode1" presStyleIdx="1" presStyleCnt="11"/>
      <dgm:spPr/>
      <dgm:t>
        <a:bodyPr/>
        <a:lstStyle/>
        <a:p>
          <a:endParaRPr lang="en-US"/>
        </a:p>
      </dgm:t>
    </dgm:pt>
    <dgm:pt modelId="{502019F4-1131-42E8-B29C-D1B932687DB2}" type="pres">
      <dgm:prSet presAssocID="{ADBCBB02-1E7F-4E97-87EF-D7DE5C3708BC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7CF680F-CB28-41D0-8EC0-2EF367FC79ED}" type="pres">
      <dgm:prSet presAssocID="{C40E995A-033A-4FD3-B3A1-0EAE907601D4}" presName="leftComposite" presStyleCnt="0"/>
      <dgm:spPr/>
    </dgm:pt>
    <dgm:pt modelId="{6AF087E2-4FB1-4902-B75E-234219589B8E}" type="pres">
      <dgm:prSet presAssocID="{FBFADB9C-2E2E-4C6A-BD64-C7DB187EF216}" presName="childText1_1" presStyleLbl="vennNode1" presStyleIdx="2" presStyleCnt="1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09BCE73-45FA-4145-9764-26F5F2C01EB4}" type="pres">
      <dgm:prSet presAssocID="{FBFADB9C-2E2E-4C6A-BD64-C7DB187EF216}" presName="ellipse1" presStyleLbl="vennNode1" presStyleIdx="3" presStyleCnt="11"/>
      <dgm:spPr/>
    </dgm:pt>
    <dgm:pt modelId="{1AAAEE1E-B444-41C2-A545-CD997FDFD179}" type="pres">
      <dgm:prSet presAssocID="{FBFADB9C-2E2E-4C6A-BD64-C7DB187EF216}" presName="ellipse2" presStyleLbl="vennNode1" presStyleIdx="4" presStyleCnt="11"/>
      <dgm:spPr/>
    </dgm:pt>
    <dgm:pt modelId="{3C5155E2-FA41-4654-A43E-15FA6DCE7131}" type="pres">
      <dgm:prSet presAssocID="{5EDB6865-A1C0-4C64-B0A0-74C250D81BCB}" presName="childText1_2" presStyleLbl="vennNode1" presStyleIdx="5" presStyleCnt="1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FA964A9-3F9F-4DF8-B98A-930097ACF676}" type="pres">
      <dgm:prSet presAssocID="{5EDB6865-A1C0-4C64-B0A0-74C250D81BCB}" presName="ellipse3" presStyleLbl="vennNode1" presStyleIdx="6" presStyleCnt="11"/>
      <dgm:spPr/>
    </dgm:pt>
    <dgm:pt modelId="{E036B21E-14C1-4C77-955E-E154A732257F}" type="pres">
      <dgm:prSet presAssocID="{9C1A8B56-0DC7-454F-8027-D64056F31F66}" presName="childText1_3" presStyleLbl="vennNode1" presStyleIdx="7" presStyleCnt="1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1C144FD-BDCD-4806-BC48-F00477401839}" type="pres">
      <dgm:prSet presAssocID="{93D0D120-FC66-412F-8F11-9E5290AD28FF}" presName="childText1_4" presStyleLbl="vennNode1" presStyleIdx="8" presStyleCnt="1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E542002-13D0-4A07-AD7C-B685FDC7B619}" type="pres">
      <dgm:prSet presAssocID="{93D0D120-FC66-412F-8F11-9E5290AD28FF}" presName="ellipse4" presStyleLbl="vennNode1" presStyleIdx="9" presStyleCnt="11"/>
      <dgm:spPr/>
    </dgm:pt>
    <dgm:pt modelId="{97B09D08-616A-4EA4-8F7B-B5C7EFBC9C95}" type="pres">
      <dgm:prSet presAssocID="{93D0D120-FC66-412F-8F11-9E5290AD28FF}" presName="ellipse5" presStyleLbl="vennNode1" presStyleIdx="10" presStyleCnt="11"/>
      <dgm:spPr/>
    </dgm:pt>
    <dgm:pt modelId="{E2D05EE2-C93B-41BD-9B60-33AB96251DFF}" type="pres">
      <dgm:prSet presAssocID="{C40E995A-033A-4FD3-B3A1-0EAE907601D4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253FB0-3922-4D37-9C64-A05739674FA1}" type="pres">
      <dgm:prSet presAssocID="{C40E995A-033A-4FD3-B3A1-0EAE907601D4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8FCDAF-E272-43E2-BA1B-9737ACCC5554}" type="presOf" srcId="{1215820B-6BB9-49D7-B8D4-43F37403E487}" destId="{3EEE5811-E6C8-4220-91D0-B1ED7477B6BA}" srcOrd="0" destOrd="0" presId="urn:microsoft.com/office/officeart/2009/3/layout/PhasedProcess"/>
    <dgm:cxn modelId="{9070DB8F-CC22-4469-ACD7-4DF0F4FC4D9D}" type="presOf" srcId="{9C1A8B56-0DC7-454F-8027-D64056F31F66}" destId="{E036B21E-14C1-4C77-955E-E154A732257F}" srcOrd="0" destOrd="0" presId="urn:microsoft.com/office/officeart/2009/3/layout/PhasedProcess"/>
    <dgm:cxn modelId="{CED7F515-9034-4F59-8ADE-21AF06843FD3}" srcId="{C40E995A-033A-4FD3-B3A1-0EAE907601D4}" destId="{833700C8-1E9A-4515-A857-50106A7AA412}" srcOrd="0" destOrd="0" parTransId="{23D92F06-45AB-400C-9E68-2A47A3E669BA}" sibTransId="{015863FC-FD78-4C24-A6D8-F75F1F22DAFF}"/>
    <dgm:cxn modelId="{177768E9-F39C-4119-A89F-F0EE8E736D7F}" type="presOf" srcId="{E88A4123-DCF1-46A3-80A2-8DCEB4BEAA58}" destId="{7374D96F-F3E6-4DFF-8A47-E7997558FFE9}" srcOrd="0" destOrd="0" presId="urn:microsoft.com/office/officeart/2009/3/layout/PhasedProcess"/>
    <dgm:cxn modelId="{FCC0BDBD-D7D3-487C-B554-1DE878643A56}" type="presOf" srcId="{C40E995A-033A-4FD3-B3A1-0EAE907601D4}" destId="{B6ABE81D-C10F-477F-94E1-D64D19DEDB7B}" srcOrd="0" destOrd="0" presId="urn:microsoft.com/office/officeart/2009/3/layout/PhasedProcess"/>
    <dgm:cxn modelId="{8362D429-8C22-498B-AEC1-6640598965C4}" type="presOf" srcId="{FBFADB9C-2E2E-4C6A-BD64-C7DB187EF216}" destId="{6AF087E2-4FB1-4902-B75E-234219589B8E}" srcOrd="0" destOrd="0" presId="urn:microsoft.com/office/officeart/2009/3/layout/PhasedProcess"/>
    <dgm:cxn modelId="{60527C0D-ECEB-49BE-8D94-BF094E62D8C5}" srcId="{C40E995A-033A-4FD3-B3A1-0EAE907601D4}" destId="{A5C3D9DE-7763-4895-B863-B21CBC876C19}" srcOrd="2" destOrd="0" parTransId="{4617EA49-1DD6-499C-8C83-BDB08FB6ABC9}" sibTransId="{C78FB060-BE15-46B4-988D-D6F165EFD5ED}"/>
    <dgm:cxn modelId="{4325F143-F3A6-4830-B7DE-B6C27C168631}" type="presOf" srcId="{876C8BC6-7C3B-4AEE-A36B-0FE64E5C1CAE}" destId="{E2D05EE2-C93B-41BD-9B60-33AB96251DFF}" srcOrd="0" destOrd="0" presId="urn:microsoft.com/office/officeart/2009/3/layout/PhasedProcess"/>
    <dgm:cxn modelId="{BA2C040A-90DF-45A9-A59A-C43EBDF8E763}" srcId="{E88A4123-DCF1-46A3-80A2-8DCEB4BEAA58}" destId="{ADBCBB02-1E7F-4E97-87EF-D7DE5C3708BC}" srcOrd="1" destOrd="0" parTransId="{5EECFD06-8DFC-497A-A873-6C007161C577}" sibTransId="{7BE79860-6819-470A-8C73-7793C91A00E5}"/>
    <dgm:cxn modelId="{7FFD2526-8871-477A-91AC-A38D12B93D95}" type="presOf" srcId="{833700C8-1E9A-4515-A857-50106A7AA412}" destId="{73253FB0-3922-4D37-9C64-A05739674FA1}" srcOrd="0" destOrd="0" presId="urn:microsoft.com/office/officeart/2009/3/layout/PhasedProcess"/>
    <dgm:cxn modelId="{D783C7C0-E04B-4A1B-BAB2-31F9E1128064}" type="presOf" srcId="{93D0D120-FC66-412F-8F11-9E5290AD28FF}" destId="{71C144FD-BDCD-4806-BC48-F00477401839}" srcOrd="0" destOrd="0" presId="urn:microsoft.com/office/officeart/2009/3/layout/PhasedProcess"/>
    <dgm:cxn modelId="{25D624AB-9207-4A50-8F3D-4482C99E46C1}" srcId="{833700C8-1E9A-4515-A857-50106A7AA412}" destId="{9C1A8B56-0DC7-454F-8027-D64056F31F66}" srcOrd="2" destOrd="0" parTransId="{194F8B2B-F8C6-4A6C-9EA7-7CE2A9182851}" sibTransId="{A22938E0-1208-452C-9960-E2C14CFA610E}"/>
    <dgm:cxn modelId="{A0EA8445-24BB-4619-80DE-3923F419F05A}" srcId="{C40E995A-033A-4FD3-B3A1-0EAE907601D4}" destId="{E88A4123-DCF1-46A3-80A2-8DCEB4BEAA58}" srcOrd="1" destOrd="0" parTransId="{59109503-4FAE-4C68-BEAB-25071CDFA607}" sibTransId="{C022A054-104E-4418-B49A-4A3BD3BE7E77}"/>
    <dgm:cxn modelId="{70012E09-AE8A-47CC-9EC4-33C393176C91}" type="presOf" srcId="{5EDB6865-A1C0-4C64-B0A0-74C250D81BCB}" destId="{3C5155E2-FA41-4654-A43E-15FA6DCE7131}" srcOrd="0" destOrd="0" presId="urn:microsoft.com/office/officeart/2009/3/layout/PhasedProcess"/>
    <dgm:cxn modelId="{670F7586-E6E2-47C3-84D5-3ED63715F0BD}" srcId="{833700C8-1E9A-4515-A857-50106A7AA412}" destId="{FBFADB9C-2E2E-4C6A-BD64-C7DB187EF216}" srcOrd="0" destOrd="0" parTransId="{8262D422-C058-4E5D-A270-D52826F226EB}" sibTransId="{9C7F4939-F3D7-4B7C-A1EC-268FE6DC4DD5}"/>
    <dgm:cxn modelId="{2F9B5F9A-03C6-4439-9F93-B919760A7918}" type="presOf" srcId="{ADBCBB02-1E7F-4E97-87EF-D7DE5C3708BC}" destId="{502019F4-1131-42E8-B29C-D1B932687DB2}" srcOrd="1" destOrd="0" presId="urn:microsoft.com/office/officeart/2009/3/layout/PhasedProcess"/>
    <dgm:cxn modelId="{9360247A-C9EB-4A76-8390-1153F72EC7AD}" type="presOf" srcId="{1215820B-6BB9-49D7-B8D4-43F37403E487}" destId="{3F13A0BC-C47A-4357-8929-B74F5F9E189A}" srcOrd="1" destOrd="0" presId="urn:microsoft.com/office/officeart/2009/3/layout/PhasedProcess"/>
    <dgm:cxn modelId="{489B4C5E-2E0E-4A43-9A4A-3AE79D45228E}" type="presOf" srcId="{A5C3D9DE-7763-4895-B863-B21CBC876C19}" destId="{AA4415C9-B170-42B6-83CB-C22D6859B5AD}" srcOrd="0" destOrd="0" presId="urn:microsoft.com/office/officeart/2009/3/layout/PhasedProcess"/>
    <dgm:cxn modelId="{42AC0BCF-EF6A-48F2-AC64-C87F3F085870}" srcId="{E88A4123-DCF1-46A3-80A2-8DCEB4BEAA58}" destId="{1215820B-6BB9-49D7-B8D4-43F37403E487}" srcOrd="0" destOrd="0" parTransId="{70D70B70-E7DB-4108-A546-657113225827}" sibTransId="{E3A05611-4D1D-4C4D-9B3E-6684137E5F9C}"/>
    <dgm:cxn modelId="{98530C88-477E-490C-8E9E-7990DED43B80}" srcId="{833700C8-1E9A-4515-A857-50106A7AA412}" destId="{5EDB6865-A1C0-4C64-B0A0-74C250D81BCB}" srcOrd="1" destOrd="0" parTransId="{2FE73593-4BC4-4970-BFE3-DE0BFA7BF5C9}" sibTransId="{C0E980A2-D50B-4805-8BA4-68BC69C82504}"/>
    <dgm:cxn modelId="{532C7D2A-D50A-449F-ACAD-F966571C9C47}" srcId="{833700C8-1E9A-4515-A857-50106A7AA412}" destId="{93D0D120-FC66-412F-8F11-9E5290AD28FF}" srcOrd="3" destOrd="0" parTransId="{A9D53612-E250-4BA2-96DE-620761266F43}" sibTransId="{952CC71F-887C-4F5B-A995-03A3FC0EA047}"/>
    <dgm:cxn modelId="{AA9B7FBB-47E8-4C59-B14D-F5112EEE4EBD}" srcId="{A5C3D9DE-7763-4895-B863-B21CBC876C19}" destId="{876C8BC6-7C3B-4AEE-A36B-0FE64E5C1CAE}" srcOrd="0" destOrd="0" parTransId="{E0CD2B52-B5F4-4A0B-8846-246A46DAD8B9}" sibTransId="{91E7B1C6-5E8D-4C85-A870-88387979C899}"/>
    <dgm:cxn modelId="{2BEFAA38-F93E-431F-83DB-E3246EA91E05}" type="presOf" srcId="{ADBCBB02-1E7F-4E97-87EF-D7DE5C3708BC}" destId="{21A0C451-D0A1-4212-B2FD-917D1351D47C}" srcOrd="0" destOrd="0" presId="urn:microsoft.com/office/officeart/2009/3/layout/PhasedProcess"/>
    <dgm:cxn modelId="{C360D360-BFBA-4C20-8749-869FCD51D34E}" type="presParOf" srcId="{B6ABE81D-C10F-477F-94E1-D64D19DEDB7B}" destId="{3CC5AA7E-5DDA-4A57-B4F3-4C808DA5DF50}" srcOrd="0" destOrd="0" presId="urn:microsoft.com/office/officeart/2009/3/layout/PhasedProcess"/>
    <dgm:cxn modelId="{0937FF1C-5425-41CE-AED5-69D85924E1FB}" type="presParOf" srcId="{B6ABE81D-C10F-477F-94E1-D64D19DEDB7B}" destId="{D0EC0DF1-A8FB-4CFF-AEE3-7D01B20216F5}" srcOrd="1" destOrd="0" presId="urn:microsoft.com/office/officeart/2009/3/layout/PhasedProcess"/>
    <dgm:cxn modelId="{47DC6154-C957-4942-9212-B15B4B79E9F2}" type="presParOf" srcId="{B6ABE81D-C10F-477F-94E1-D64D19DEDB7B}" destId="{7374D96F-F3E6-4DFF-8A47-E7997558FFE9}" srcOrd="2" destOrd="0" presId="urn:microsoft.com/office/officeart/2009/3/layout/PhasedProcess"/>
    <dgm:cxn modelId="{8F2B6FC0-B33D-4954-A3EE-3E24029D03DD}" type="presParOf" srcId="{B6ABE81D-C10F-477F-94E1-D64D19DEDB7B}" destId="{5E76FF5A-3A0B-4F08-B41C-DB8EC2A06297}" srcOrd="3" destOrd="0" presId="urn:microsoft.com/office/officeart/2009/3/layout/PhasedProcess"/>
    <dgm:cxn modelId="{6FD99077-181E-407E-B6B1-723FB9F6D255}" type="presParOf" srcId="{B6ABE81D-C10F-477F-94E1-D64D19DEDB7B}" destId="{9B1B5652-D601-4B71-A0B1-BF4B62D4666E}" srcOrd="4" destOrd="0" presId="urn:microsoft.com/office/officeart/2009/3/layout/PhasedProcess"/>
    <dgm:cxn modelId="{03572309-9419-4EF3-841C-080D355FE9B3}" type="presParOf" srcId="{B6ABE81D-C10F-477F-94E1-D64D19DEDB7B}" destId="{AA4415C9-B170-42B6-83CB-C22D6859B5AD}" srcOrd="5" destOrd="0" presId="urn:microsoft.com/office/officeart/2009/3/layout/PhasedProcess"/>
    <dgm:cxn modelId="{000D5844-A874-4C2A-947E-0BCA7AEE0161}" type="presParOf" srcId="{B6ABE81D-C10F-477F-94E1-D64D19DEDB7B}" destId="{A9151FD7-058D-46E6-8D37-92C49950966B}" srcOrd="6" destOrd="0" presId="urn:microsoft.com/office/officeart/2009/3/layout/PhasedProcess"/>
    <dgm:cxn modelId="{20F36EBE-9D42-4F33-B04C-ED415231C5A7}" type="presParOf" srcId="{A9151FD7-058D-46E6-8D37-92C49950966B}" destId="{3EEE5811-E6C8-4220-91D0-B1ED7477B6BA}" srcOrd="0" destOrd="0" presId="urn:microsoft.com/office/officeart/2009/3/layout/PhasedProcess"/>
    <dgm:cxn modelId="{2A93BF9C-79DC-44F1-B784-DEB65F9FB382}" type="presParOf" srcId="{A9151FD7-058D-46E6-8D37-92C49950966B}" destId="{3F13A0BC-C47A-4357-8929-B74F5F9E189A}" srcOrd="1" destOrd="0" presId="urn:microsoft.com/office/officeart/2009/3/layout/PhasedProcess"/>
    <dgm:cxn modelId="{AFBFBF18-0915-4A43-AC14-74D7A356BFE4}" type="presParOf" srcId="{A9151FD7-058D-46E6-8D37-92C49950966B}" destId="{21A0C451-D0A1-4212-B2FD-917D1351D47C}" srcOrd="2" destOrd="0" presId="urn:microsoft.com/office/officeart/2009/3/layout/PhasedProcess"/>
    <dgm:cxn modelId="{BD0E0ADC-A3C2-4537-BE38-9EE9D665581F}" type="presParOf" srcId="{A9151FD7-058D-46E6-8D37-92C49950966B}" destId="{502019F4-1131-42E8-B29C-D1B932687DB2}" srcOrd="3" destOrd="0" presId="urn:microsoft.com/office/officeart/2009/3/layout/PhasedProcess"/>
    <dgm:cxn modelId="{5F64A28F-C6FE-4FF6-A642-3F48C8C18671}" type="presParOf" srcId="{B6ABE81D-C10F-477F-94E1-D64D19DEDB7B}" destId="{C7CF680F-CB28-41D0-8EC0-2EF367FC79ED}" srcOrd="7" destOrd="0" presId="urn:microsoft.com/office/officeart/2009/3/layout/PhasedProcess"/>
    <dgm:cxn modelId="{6599CC37-5C69-4447-AB37-682DE3494822}" type="presParOf" srcId="{C7CF680F-CB28-41D0-8EC0-2EF367FC79ED}" destId="{6AF087E2-4FB1-4902-B75E-234219589B8E}" srcOrd="0" destOrd="0" presId="urn:microsoft.com/office/officeart/2009/3/layout/PhasedProcess"/>
    <dgm:cxn modelId="{57AE3951-5F07-4659-8BD6-65FF1D3DF037}" type="presParOf" srcId="{C7CF680F-CB28-41D0-8EC0-2EF367FC79ED}" destId="{109BCE73-45FA-4145-9764-26F5F2C01EB4}" srcOrd="1" destOrd="0" presId="urn:microsoft.com/office/officeart/2009/3/layout/PhasedProcess"/>
    <dgm:cxn modelId="{8A8B8AE6-C12F-433F-B875-87E03E6AE522}" type="presParOf" srcId="{C7CF680F-CB28-41D0-8EC0-2EF367FC79ED}" destId="{1AAAEE1E-B444-41C2-A545-CD997FDFD179}" srcOrd="2" destOrd="0" presId="urn:microsoft.com/office/officeart/2009/3/layout/PhasedProcess"/>
    <dgm:cxn modelId="{9C7F3078-3616-49DD-ABA2-817BFF2DF88F}" type="presParOf" srcId="{C7CF680F-CB28-41D0-8EC0-2EF367FC79ED}" destId="{3C5155E2-FA41-4654-A43E-15FA6DCE7131}" srcOrd="3" destOrd="0" presId="urn:microsoft.com/office/officeart/2009/3/layout/PhasedProcess"/>
    <dgm:cxn modelId="{E5607877-301B-438B-ABC1-AA54DF286926}" type="presParOf" srcId="{C7CF680F-CB28-41D0-8EC0-2EF367FC79ED}" destId="{FFA964A9-3F9F-4DF8-B98A-930097ACF676}" srcOrd="4" destOrd="0" presId="urn:microsoft.com/office/officeart/2009/3/layout/PhasedProcess"/>
    <dgm:cxn modelId="{01D60F8A-7FFE-4E33-91C1-7C3434B9AFF6}" type="presParOf" srcId="{C7CF680F-CB28-41D0-8EC0-2EF367FC79ED}" destId="{E036B21E-14C1-4C77-955E-E154A732257F}" srcOrd="5" destOrd="0" presId="urn:microsoft.com/office/officeart/2009/3/layout/PhasedProcess"/>
    <dgm:cxn modelId="{6F8F0CB8-1600-4272-8D5A-1033BF8DF4DA}" type="presParOf" srcId="{C7CF680F-CB28-41D0-8EC0-2EF367FC79ED}" destId="{71C144FD-BDCD-4806-BC48-F00477401839}" srcOrd="6" destOrd="0" presId="urn:microsoft.com/office/officeart/2009/3/layout/PhasedProcess"/>
    <dgm:cxn modelId="{141762C3-F7D1-4D25-9198-3299692F035F}" type="presParOf" srcId="{C7CF680F-CB28-41D0-8EC0-2EF367FC79ED}" destId="{BE542002-13D0-4A07-AD7C-B685FDC7B619}" srcOrd="7" destOrd="0" presId="urn:microsoft.com/office/officeart/2009/3/layout/PhasedProcess"/>
    <dgm:cxn modelId="{EDD92080-C3E3-4AB1-9CAA-02CD7ACF5DFC}" type="presParOf" srcId="{C7CF680F-CB28-41D0-8EC0-2EF367FC79ED}" destId="{97B09D08-616A-4EA4-8F7B-B5C7EFBC9C95}" srcOrd="8" destOrd="0" presId="urn:microsoft.com/office/officeart/2009/3/layout/PhasedProcess"/>
    <dgm:cxn modelId="{3B93F789-3FCB-4DAA-A92D-F3A227A5D5B2}" type="presParOf" srcId="{B6ABE81D-C10F-477F-94E1-D64D19DEDB7B}" destId="{E2D05EE2-C93B-41BD-9B60-33AB96251DFF}" srcOrd="8" destOrd="0" presId="urn:microsoft.com/office/officeart/2009/3/layout/PhasedProcess"/>
    <dgm:cxn modelId="{A5C7FAE7-ED97-4CC6-BB44-C1D5D003E35E}" type="presParOf" srcId="{B6ABE81D-C10F-477F-94E1-D64D19DEDB7B}" destId="{73253FB0-3922-4D37-9C64-A05739674FA1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C11821-DBCB-4AD2-835F-E12AD64B7A93}" type="doc">
      <dgm:prSet loTypeId="urn:microsoft.com/office/officeart/2005/8/layout/radial6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3E804DA-4128-4FE0-ABB7-63AD917694F5}">
      <dgm:prSet phldrT="[Text]"/>
      <dgm:spPr/>
      <dgm:t>
        <a:bodyPr/>
        <a:lstStyle/>
        <a:p>
          <a:r>
            <a:rPr lang="en-US" dirty="0" smtClean="0"/>
            <a:t>MVVM</a:t>
          </a:r>
          <a:endParaRPr lang="en-US" dirty="0"/>
        </a:p>
      </dgm:t>
    </dgm:pt>
    <dgm:pt modelId="{9A479D01-76B4-449A-B8D4-A7FEF81F750A}" type="parTrans" cxnId="{BB6D9C17-A2B0-4314-850B-231180F9DEAB}">
      <dgm:prSet/>
      <dgm:spPr/>
      <dgm:t>
        <a:bodyPr/>
        <a:lstStyle/>
        <a:p>
          <a:endParaRPr lang="en-US"/>
        </a:p>
      </dgm:t>
    </dgm:pt>
    <dgm:pt modelId="{A1ABE3F3-C2CC-4475-B7D8-00A62247D5B4}" type="sibTrans" cxnId="{BB6D9C17-A2B0-4314-850B-231180F9DEAB}">
      <dgm:prSet/>
      <dgm:spPr/>
      <dgm:t>
        <a:bodyPr/>
        <a:lstStyle/>
        <a:p>
          <a:endParaRPr lang="en-US"/>
        </a:p>
      </dgm:t>
    </dgm:pt>
    <dgm:pt modelId="{DB1D1759-E86F-448F-81F6-694F3FCB13CA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34665249-B036-4C1D-A339-50FC7CBA32C2}" type="parTrans" cxnId="{F9761013-64BD-42EC-BA22-17579C49C978}">
      <dgm:prSet/>
      <dgm:spPr/>
      <dgm:t>
        <a:bodyPr/>
        <a:lstStyle/>
        <a:p>
          <a:endParaRPr lang="en-US"/>
        </a:p>
      </dgm:t>
    </dgm:pt>
    <dgm:pt modelId="{CE2A525B-F294-4701-879F-DC12A608DF89}" type="sibTrans" cxnId="{F9761013-64BD-42EC-BA22-17579C49C978}">
      <dgm:prSet/>
      <dgm:spPr/>
      <dgm:t>
        <a:bodyPr/>
        <a:lstStyle/>
        <a:p>
          <a:endParaRPr lang="en-US"/>
        </a:p>
      </dgm:t>
    </dgm:pt>
    <dgm:pt modelId="{56E9E5C4-B831-4E76-BC0E-6052E002D5DD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99A108BB-E6DB-411B-A906-78DA857B945F}" type="parTrans" cxnId="{D52C761C-1AE7-41A8-8B2F-64D19243EF82}">
      <dgm:prSet/>
      <dgm:spPr/>
      <dgm:t>
        <a:bodyPr/>
        <a:lstStyle/>
        <a:p>
          <a:endParaRPr lang="en-US"/>
        </a:p>
      </dgm:t>
    </dgm:pt>
    <dgm:pt modelId="{E8418941-01C0-4CEA-BBCD-99C2F1E78FCE}" type="sibTrans" cxnId="{D52C761C-1AE7-41A8-8B2F-64D19243EF82}">
      <dgm:prSet/>
      <dgm:spPr/>
      <dgm:t>
        <a:bodyPr/>
        <a:lstStyle/>
        <a:p>
          <a:endParaRPr lang="en-US"/>
        </a:p>
      </dgm:t>
    </dgm:pt>
    <dgm:pt modelId="{67E570B2-209E-48F6-A056-0857BFFF8E15}">
      <dgm:prSet phldrT="[Text]"/>
      <dgm:spPr/>
      <dgm:t>
        <a:bodyPr/>
        <a:lstStyle/>
        <a:p>
          <a:r>
            <a:rPr lang="en-US" dirty="0" err="1" smtClean="0"/>
            <a:t>ViewModel</a:t>
          </a:r>
          <a:endParaRPr lang="en-US" dirty="0"/>
        </a:p>
      </dgm:t>
    </dgm:pt>
    <dgm:pt modelId="{E3BD268F-ECFE-44DB-AAD4-1D6CB22DF750}" type="parTrans" cxnId="{90C323DA-514C-4661-B184-EEB303DC9020}">
      <dgm:prSet/>
      <dgm:spPr/>
      <dgm:t>
        <a:bodyPr/>
        <a:lstStyle/>
        <a:p>
          <a:endParaRPr lang="en-US"/>
        </a:p>
      </dgm:t>
    </dgm:pt>
    <dgm:pt modelId="{6F2BEEA9-9588-48FB-BAE6-837EAF2436F1}" type="sibTrans" cxnId="{90C323DA-514C-4661-B184-EEB303DC9020}">
      <dgm:prSet/>
      <dgm:spPr/>
      <dgm:t>
        <a:bodyPr/>
        <a:lstStyle/>
        <a:p>
          <a:endParaRPr lang="en-US"/>
        </a:p>
      </dgm:t>
    </dgm:pt>
    <dgm:pt modelId="{F887D35E-1552-44E4-9334-32495B49BA28}" type="pres">
      <dgm:prSet presAssocID="{1CC11821-DBCB-4AD2-835F-E12AD64B7A9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3B29E5-E83C-4D4E-9EA6-BEE4A706E641}" type="pres">
      <dgm:prSet presAssocID="{93E804DA-4128-4FE0-ABB7-63AD917694F5}" presName="centerShape" presStyleLbl="node0" presStyleIdx="0" presStyleCnt="1"/>
      <dgm:spPr/>
      <dgm:t>
        <a:bodyPr/>
        <a:lstStyle/>
        <a:p>
          <a:endParaRPr lang="en-US"/>
        </a:p>
      </dgm:t>
    </dgm:pt>
    <dgm:pt modelId="{48EBC8DE-7E89-4BC5-97ED-A3C096AF7339}" type="pres">
      <dgm:prSet presAssocID="{DB1D1759-E86F-448F-81F6-694F3FCB13C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64DDF-B62D-420F-A766-96782ED059C0}" type="pres">
      <dgm:prSet presAssocID="{DB1D1759-E86F-448F-81F6-694F3FCB13CA}" presName="dummy" presStyleCnt="0"/>
      <dgm:spPr/>
    </dgm:pt>
    <dgm:pt modelId="{1D99D701-8494-4BD1-A060-AA80A0782A15}" type="pres">
      <dgm:prSet presAssocID="{CE2A525B-F294-4701-879F-DC12A608DF8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EED927-F710-4A20-8A47-4EE8198A6D6A}" type="pres">
      <dgm:prSet presAssocID="{56E9E5C4-B831-4E76-BC0E-6052E002D5D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FBF25-D1A7-4C3C-89D0-79EB7FD2E17A}" type="pres">
      <dgm:prSet presAssocID="{56E9E5C4-B831-4E76-BC0E-6052E002D5DD}" presName="dummy" presStyleCnt="0"/>
      <dgm:spPr/>
    </dgm:pt>
    <dgm:pt modelId="{8DAC090E-B4BE-44D6-96B4-B2B95E6C1FC0}" type="pres">
      <dgm:prSet presAssocID="{E8418941-01C0-4CEA-BBCD-99C2F1E78FC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DD776AD1-4799-4A64-BE2E-E7A259094256}" type="pres">
      <dgm:prSet presAssocID="{67E570B2-209E-48F6-A056-0857BFFF8E1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EE526-32CD-4355-AEE9-F3089AEEC889}" type="pres">
      <dgm:prSet presAssocID="{67E570B2-209E-48F6-A056-0857BFFF8E15}" presName="dummy" presStyleCnt="0"/>
      <dgm:spPr/>
    </dgm:pt>
    <dgm:pt modelId="{626DE826-AB21-4CD8-ACA3-411081B50500}" type="pres">
      <dgm:prSet presAssocID="{6F2BEEA9-9588-48FB-BAE6-837EAF2436F1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FF1B90B-981F-491A-82E8-867EB13A42C2}" type="presOf" srcId="{DB1D1759-E86F-448F-81F6-694F3FCB13CA}" destId="{48EBC8DE-7E89-4BC5-97ED-A3C096AF7339}" srcOrd="0" destOrd="0" presId="urn:microsoft.com/office/officeart/2005/8/layout/radial6"/>
    <dgm:cxn modelId="{917C52F0-B05B-494E-B33E-806C11F59F71}" type="presOf" srcId="{6F2BEEA9-9588-48FB-BAE6-837EAF2436F1}" destId="{626DE826-AB21-4CD8-ACA3-411081B50500}" srcOrd="0" destOrd="0" presId="urn:microsoft.com/office/officeart/2005/8/layout/radial6"/>
    <dgm:cxn modelId="{82BEDF20-4436-45FA-BBEC-10CD04B1B04B}" type="presOf" srcId="{93E804DA-4128-4FE0-ABB7-63AD917694F5}" destId="{473B29E5-E83C-4D4E-9EA6-BEE4A706E641}" srcOrd="0" destOrd="0" presId="urn:microsoft.com/office/officeart/2005/8/layout/radial6"/>
    <dgm:cxn modelId="{F9761013-64BD-42EC-BA22-17579C49C978}" srcId="{93E804DA-4128-4FE0-ABB7-63AD917694F5}" destId="{DB1D1759-E86F-448F-81F6-694F3FCB13CA}" srcOrd="0" destOrd="0" parTransId="{34665249-B036-4C1D-A339-50FC7CBA32C2}" sibTransId="{CE2A525B-F294-4701-879F-DC12A608DF89}"/>
    <dgm:cxn modelId="{D6557D5A-0C7C-46F1-85F6-01FCC5DFD443}" type="presOf" srcId="{56E9E5C4-B831-4E76-BC0E-6052E002D5DD}" destId="{EEEED927-F710-4A20-8A47-4EE8198A6D6A}" srcOrd="0" destOrd="0" presId="urn:microsoft.com/office/officeart/2005/8/layout/radial6"/>
    <dgm:cxn modelId="{D52C761C-1AE7-41A8-8B2F-64D19243EF82}" srcId="{93E804DA-4128-4FE0-ABB7-63AD917694F5}" destId="{56E9E5C4-B831-4E76-BC0E-6052E002D5DD}" srcOrd="1" destOrd="0" parTransId="{99A108BB-E6DB-411B-A906-78DA857B945F}" sibTransId="{E8418941-01C0-4CEA-BBCD-99C2F1E78FCE}"/>
    <dgm:cxn modelId="{1246A0B9-C228-4FF3-8657-C741A667017F}" type="presOf" srcId="{67E570B2-209E-48F6-A056-0857BFFF8E15}" destId="{DD776AD1-4799-4A64-BE2E-E7A259094256}" srcOrd="0" destOrd="0" presId="urn:microsoft.com/office/officeart/2005/8/layout/radial6"/>
    <dgm:cxn modelId="{47C15A32-33F8-429A-8183-14D26A298EF1}" type="presOf" srcId="{1CC11821-DBCB-4AD2-835F-E12AD64B7A93}" destId="{F887D35E-1552-44E4-9334-32495B49BA28}" srcOrd="0" destOrd="0" presId="urn:microsoft.com/office/officeart/2005/8/layout/radial6"/>
    <dgm:cxn modelId="{D737E441-3810-40DC-B521-1EA7AC57428C}" type="presOf" srcId="{E8418941-01C0-4CEA-BBCD-99C2F1E78FCE}" destId="{8DAC090E-B4BE-44D6-96B4-B2B95E6C1FC0}" srcOrd="0" destOrd="0" presId="urn:microsoft.com/office/officeart/2005/8/layout/radial6"/>
    <dgm:cxn modelId="{A0018A63-D23D-49AB-9285-B0F5CE5D7E5A}" type="presOf" srcId="{CE2A525B-F294-4701-879F-DC12A608DF89}" destId="{1D99D701-8494-4BD1-A060-AA80A0782A15}" srcOrd="0" destOrd="0" presId="urn:microsoft.com/office/officeart/2005/8/layout/radial6"/>
    <dgm:cxn modelId="{BB6D9C17-A2B0-4314-850B-231180F9DEAB}" srcId="{1CC11821-DBCB-4AD2-835F-E12AD64B7A93}" destId="{93E804DA-4128-4FE0-ABB7-63AD917694F5}" srcOrd="0" destOrd="0" parTransId="{9A479D01-76B4-449A-B8D4-A7FEF81F750A}" sibTransId="{A1ABE3F3-C2CC-4475-B7D8-00A62247D5B4}"/>
    <dgm:cxn modelId="{90C323DA-514C-4661-B184-EEB303DC9020}" srcId="{93E804DA-4128-4FE0-ABB7-63AD917694F5}" destId="{67E570B2-209E-48F6-A056-0857BFFF8E15}" srcOrd="2" destOrd="0" parTransId="{E3BD268F-ECFE-44DB-AAD4-1D6CB22DF750}" sibTransId="{6F2BEEA9-9588-48FB-BAE6-837EAF2436F1}"/>
    <dgm:cxn modelId="{AC406039-EE2F-489C-B3F4-F8100A3ACBBA}" type="presParOf" srcId="{F887D35E-1552-44E4-9334-32495B49BA28}" destId="{473B29E5-E83C-4D4E-9EA6-BEE4A706E641}" srcOrd="0" destOrd="0" presId="urn:microsoft.com/office/officeart/2005/8/layout/radial6"/>
    <dgm:cxn modelId="{A223259D-B6A8-41F8-8B24-84B5FD7552F9}" type="presParOf" srcId="{F887D35E-1552-44E4-9334-32495B49BA28}" destId="{48EBC8DE-7E89-4BC5-97ED-A3C096AF7339}" srcOrd="1" destOrd="0" presId="urn:microsoft.com/office/officeart/2005/8/layout/radial6"/>
    <dgm:cxn modelId="{35AA649D-116D-4318-8DBB-F1831D6A364D}" type="presParOf" srcId="{F887D35E-1552-44E4-9334-32495B49BA28}" destId="{B7264DDF-B62D-420F-A766-96782ED059C0}" srcOrd="2" destOrd="0" presId="urn:microsoft.com/office/officeart/2005/8/layout/radial6"/>
    <dgm:cxn modelId="{7E456C0D-B933-4A2F-937C-9AD81F0656E8}" type="presParOf" srcId="{F887D35E-1552-44E4-9334-32495B49BA28}" destId="{1D99D701-8494-4BD1-A060-AA80A0782A15}" srcOrd="3" destOrd="0" presId="urn:microsoft.com/office/officeart/2005/8/layout/radial6"/>
    <dgm:cxn modelId="{07A1BC81-D9F9-449F-AB79-8EF4764FA25C}" type="presParOf" srcId="{F887D35E-1552-44E4-9334-32495B49BA28}" destId="{EEEED927-F710-4A20-8A47-4EE8198A6D6A}" srcOrd="4" destOrd="0" presId="urn:microsoft.com/office/officeart/2005/8/layout/radial6"/>
    <dgm:cxn modelId="{BACFC3E1-E924-42B9-BD50-4BA3BFFFE08F}" type="presParOf" srcId="{F887D35E-1552-44E4-9334-32495B49BA28}" destId="{F0BFBF25-D1A7-4C3C-89D0-79EB7FD2E17A}" srcOrd="5" destOrd="0" presId="urn:microsoft.com/office/officeart/2005/8/layout/radial6"/>
    <dgm:cxn modelId="{F63885B9-4DC4-4B25-BA07-999CC4652C42}" type="presParOf" srcId="{F887D35E-1552-44E4-9334-32495B49BA28}" destId="{8DAC090E-B4BE-44D6-96B4-B2B95E6C1FC0}" srcOrd="6" destOrd="0" presId="urn:microsoft.com/office/officeart/2005/8/layout/radial6"/>
    <dgm:cxn modelId="{A6296FD0-83AC-496B-A31E-282CACD0B6FD}" type="presParOf" srcId="{F887D35E-1552-44E4-9334-32495B49BA28}" destId="{DD776AD1-4799-4A64-BE2E-E7A259094256}" srcOrd="7" destOrd="0" presId="urn:microsoft.com/office/officeart/2005/8/layout/radial6"/>
    <dgm:cxn modelId="{567E47A4-F6B4-4D19-B727-649F4E18D0D4}" type="presParOf" srcId="{F887D35E-1552-44E4-9334-32495B49BA28}" destId="{4E2EE526-32CD-4355-AEE9-F3089AEEC889}" srcOrd="8" destOrd="0" presId="urn:microsoft.com/office/officeart/2005/8/layout/radial6"/>
    <dgm:cxn modelId="{F89CDC63-FE8B-4055-B85F-4FA98F321A25}" type="presParOf" srcId="{F887D35E-1552-44E4-9334-32495B49BA28}" destId="{626DE826-AB21-4CD8-ACA3-411081B50500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265BCD-7E3E-48CE-8123-C1CA288DC26A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3BD8D17-6C5E-4659-A637-F3FF59849923}">
      <dgm:prSet phldrT="[Text]"/>
      <dgm:spPr/>
      <dgm:t>
        <a:bodyPr/>
        <a:lstStyle/>
        <a:p>
          <a:r>
            <a:rPr lang="en-US" dirty="0" smtClean="0"/>
            <a:t>100% test coverage</a:t>
          </a:r>
          <a:endParaRPr lang="en-US" dirty="0"/>
        </a:p>
      </dgm:t>
    </dgm:pt>
    <dgm:pt modelId="{FD861A54-F234-438A-A0BD-AE45319FF42E}" type="parTrans" cxnId="{3AC68557-08F0-403B-9D98-AE7475365289}">
      <dgm:prSet/>
      <dgm:spPr/>
      <dgm:t>
        <a:bodyPr/>
        <a:lstStyle/>
        <a:p>
          <a:endParaRPr lang="en-US"/>
        </a:p>
      </dgm:t>
    </dgm:pt>
    <dgm:pt modelId="{3376CFAE-59A3-4753-8162-765C4D3669EB}" type="sibTrans" cxnId="{3AC68557-08F0-403B-9D98-AE7475365289}">
      <dgm:prSet/>
      <dgm:spPr/>
      <dgm:t>
        <a:bodyPr/>
        <a:lstStyle/>
        <a:p>
          <a:endParaRPr lang="en-US"/>
        </a:p>
      </dgm:t>
    </dgm:pt>
    <dgm:pt modelId="{7F526B51-73FB-4544-BE34-A86102D4620C}">
      <dgm:prSet phldrT="[Text]"/>
      <dgm:spPr/>
      <dgm:t>
        <a:bodyPr/>
        <a:lstStyle/>
        <a:p>
          <a:r>
            <a:rPr lang="en-US" dirty="0" smtClean="0"/>
            <a:t>Data binding had a positive impact on the testability of the application</a:t>
          </a:r>
          <a:endParaRPr lang="en-US" dirty="0"/>
        </a:p>
      </dgm:t>
    </dgm:pt>
    <dgm:pt modelId="{FF5EA2D6-E18F-4E6A-B3DE-1FC1F4C2C32D}" type="parTrans" cxnId="{66F9A53D-FBB3-428F-A79B-BC8FCB961D8F}">
      <dgm:prSet/>
      <dgm:spPr/>
      <dgm:t>
        <a:bodyPr/>
        <a:lstStyle/>
        <a:p>
          <a:endParaRPr lang="en-US"/>
        </a:p>
      </dgm:t>
    </dgm:pt>
    <dgm:pt modelId="{AD0C8A4F-2797-4CD4-85F1-8852E4D1976C}" type="sibTrans" cxnId="{66F9A53D-FBB3-428F-A79B-BC8FCB961D8F}">
      <dgm:prSet/>
      <dgm:spPr/>
      <dgm:t>
        <a:bodyPr/>
        <a:lstStyle/>
        <a:p>
          <a:endParaRPr lang="en-US"/>
        </a:p>
      </dgm:t>
    </dgm:pt>
    <dgm:pt modelId="{BD1A6A9A-0B31-43F1-AF33-CA3804973281}">
      <dgm:prSet phldrT="[Text]"/>
      <dgm:spPr/>
      <dgm:t>
        <a:bodyPr/>
        <a:lstStyle/>
        <a:p>
          <a:r>
            <a:rPr lang="en-US" dirty="0" smtClean="0"/>
            <a:t>reusability of components</a:t>
          </a:r>
          <a:endParaRPr lang="en-US" dirty="0"/>
        </a:p>
      </dgm:t>
    </dgm:pt>
    <dgm:pt modelId="{BD8DED12-7384-4BD8-8D44-019FEF5DE6C1}" type="parTrans" cxnId="{8DBC6D59-6604-4D06-9C16-DD13ADE6A63B}">
      <dgm:prSet/>
      <dgm:spPr/>
      <dgm:t>
        <a:bodyPr/>
        <a:lstStyle/>
        <a:p>
          <a:endParaRPr lang="en-US"/>
        </a:p>
      </dgm:t>
    </dgm:pt>
    <dgm:pt modelId="{860F7A2E-BDAC-401A-A47A-31CE922849C8}" type="sibTrans" cxnId="{8DBC6D59-6604-4D06-9C16-DD13ADE6A63B}">
      <dgm:prSet/>
      <dgm:spPr/>
      <dgm:t>
        <a:bodyPr/>
        <a:lstStyle/>
        <a:p>
          <a:endParaRPr lang="en-US"/>
        </a:p>
      </dgm:t>
    </dgm:pt>
    <dgm:pt modelId="{0BE4CB8B-9AE6-4701-8E04-6A0B2A578366}">
      <dgm:prSet phldrT="[Text]"/>
      <dgm:spPr/>
      <dgm:t>
        <a:bodyPr/>
        <a:lstStyle/>
        <a:p>
          <a:r>
            <a:rPr lang="en-US" dirty="0" smtClean="0"/>
            <a:t>Separation of </a:t>
          </a:r>
          <a:r>
            <a:rPr lang="en-US" dirty="0" smtClean="0"/>
            <a:t>fragments </a:t>
          </a:r>
          <a:r>
            <a:rPr lang="en-US" dirty="0" smtClean="0"/>
            <a:t>from business logic</a:t>
          </a:r>
          <a:endParaRPr lang="en-US" dirty="0"/>
        </a:p>
      </dgm:t>
    </dgm:pt>
    <dgm:pt modelId="{97FDE66D-C579-4AF4-84DE-498B5B609B68}" type="parTrans" cxnId="{7C69E6FE-A4A2-4D61-A025-6E5E39FDBEA7}">
      <dgm:prSet/>
      <dgm:spPr/>
      <dgm:t>
        <a:bodyPr/>
        <a:lstStyle/>
        <a:p>
          <a:endParaRPr lang="en-US"/>
        </a:p>
      </dgm:t>
    </dgm:pt>
    <dgm:pt modelId="{1449C8D7-DF13-4EFE-B938-204FDEF29C1C}" type="sibTrans" cxnId="{7C69E6FE-A4A2-4D61-A025-6E5E39FDBEA7}">
      <dgm:prSet/>
      <dgm:spPr/>
      <dgm:t>
        <a:bodyPr/>
        <a:lstStyle/>
        <a:p>
          <a:endParaRPr lang="en-US"/>
        </a:p>
      </dgm:t>
    </dgm:pt>
    <dgm:pt modelId="{3B1E2174-B3EC-4D87-8B75-DFF2E9721A61}">
      <dgm:prSet phldrT="[Text]"/>
      <dgm:spPr/>
      <dgm:t>
        <a:bodyPr/>
        <a:lstStyle/>
        <a:p>
          <a:r>
            <a:rPr lang="en-US" dirty="0" smtClean="0"/>
            <a:t>Data binding makes the separations of business logic from </a:t>
          </a:r>
          <a:r>
            <a:rPr lang="en-US" dirty="0" smtClean="0"/>
            <a:t>fragment/activity </a:t>
          </a:r>
          <a:r>
            <a:rPr lang="en-US" dirty="0" smtClean="0"/>
            <a:t>much easier</a:t>
          </a:r>
          <a:endParaRPr lang="en-US" dirty="0"/>
        </a:p>
      </dgm:t>
    </dgm:pt>
    <dgm:pt modelId="{1ECE1913-B603-4676-917B-9FCB81FEE980}" type="parTrans" cxnId="{206FBB09-CA12-4DA8-88CE-BE8607027125}">
      <dgm:prSet/>
      <dgm:spPr/>
      <dgm:t>
        <a:bodyPr/>
        <a:lstStyle/>
        <a:p>
          <a:endParaRPr lang="en-US"/>
        </a:p>
      </dgm:t>
    </dgm:pt>
    <dgm:pt modelId="{B54FFF6C-A6E4-47EC-ABAE-92878845CF28}" type="sibTrans" cxnId="{206FBB09-CA12-4DA8-88CE-BE8607027125}">
      <dgm:prSet/>
      <dgm:spPr/>
      <dgm:t>
        <a:bodyPr/>
        <a:lstStyle/>
        <a:p>
          <a:endParaRPr lang="en-US"/>
        </a:p>
      </dgm:t>
    </dgm:pt>
    <dgm:pt modelId="{B0EF0731-3FB5-4E33-85B3-481D379C5481}">
      <dgm:prSet phldrT="[Text]"/>
      <dgm:spPr/>
      <dgm:t>
        <a:bodyPr/>
        <a:lstStyle/>
        <a:p>
          <a:r>
            <a:rPr lang="en-US" dirty="0" smtClean="0"/>
            <a:t>Scalability</a:t>
          </a:r>
          <a:endParaRPr lang="en-US" dirty="0"/>
        </a:p>
      </dgm:t>
    </dgm:pt>
    <dgm:pt modelId="{83A90B96-B793-42A6-A3FB-74391EBFD39C}" type="parTrans" cxnId="{B2F6530B-A80B-4795-B1B5-E19C9893B7D7}">
      <dgm:prSet/>
      <dgm:spPr/>
      <dgm:t>
        <a:bodyPr/>
        <a:lstStyle/>
        <a:p>
          <a:endParaRPr lang="en-US"/>
        </a:p>
      </dgm:t>
    </dgm:pt>
    <dgm:pt modelId="{E691BACA-AE77-427C-B0CF-1F9D467E9A5F}" type="sibTrans" cxnId="{B2F6530B-A80B-4795-B1B5-E19C9893B7D7}">
      <dgm:prSet/>
      <dgm:spPr/>
      <dgm:t>
        <a:bodyPr/>
        <a:lstStyle/>
        <a:p>
          <a:endParaRPr lang="en-US"/>
        </a:p>
      </dgm:t>
    </dgm:pt>
    <dgm:pt modelId="{F1577A90-990A-4088-9091-D7057881A34D}">
      <dgm:prSet phldrT="[Text]"/>
      <dgm:spPr/>
      <dgm:t>
        <a:bodyPr/>
        <a:lstStyle/>
        <a:p>
          <a:r>
            <a:rPr lang="en-US" dirty="0" smtClean="0"/>
            <a:t>designer-developer interaction</a:t>
          </a:r>
          <a:endParaRPr lang="en-US" dirty="0"/>
        </a:p>
      </dgm:t>
    </dgm:pt>
    <dgm:pt modelId="{44BA3ACF-3F5D-4A8D-B9B1-1AB88A806136}" type="parTrans" cxnId="{98CCD6F0-F56B-4BE3-B09D-9CB72421A7B4}">
      <dgm:prSet/>
      <dgm:spPr/>
      <dgm:t>
        <a:bodyPr/>
        <a:lstStyle/>
        <a:p>
          <a:endParaRPr lang="en-US"/>
        </a:p>
      </dgm:t>
    </dgm:pt>
    <dgm:pt modelId="{AACB78BD-E563-4BD7-85B9-866EDD0D30DD}" type="sibTrans" cxnId="{98CCD6F0-F56B-4BE3-B09D-9CB72421A7B4}">
      <dgm:prSet/>
      <dgm:spPr/>
      <dgm:t>
        <a:bodyPr/>
        <a:lstStyle/>
        <a:p>
          <a:endParaRPr lang="en-US"/>
        </a:p>
      </dgm:t>
    </dgm:pt>
    <dgm:pt modelId="{BBE02CE3-DDC0-477D-8BC0-D267A53706AD}">
      <dgm:prSet phldrT="[Text]"/>
      <dgm:spPr/>
      <dgm:t>
        <a:bodyPr/>
        <a:lstStyle/>
        <a:p>
          <a:r>
            <a:rPr lang="en-US" dirty="0" smtClean="0"/>
            <a:t>designers can work independently without interfering with developer’s work</a:t>
          </a:r>
          <a:endParaRPr lang="en-US" dirty="0"/>
        </a:p>
      </dgm:t>
    </dgm:pt>
    <dgm:pt modelId="{6B39B7D1-F6C2-4D5A-B5B8-9B39B25132D0}" type="parTrans" cxnId="{0DA8EDE3-6269-4459-A01B-1521BAB50DE1}">
      <dgm:prSet/>
      <dgm:spPr/>
      <dgm:t>
        <a:bodyPr/>
        <a:lstStyle/>
        <a:p>
          <a:endParaRPr lang="en-US"/>
        </a:p>
      </dgm:t>
    </dgm:pt>
    <dgm:pt modelId="{6813F470-8932-4CE1-A213-339B0704E0AD}" type="sibTrans" cxnId="{0DA8EDE3-6269-4459-A01B-1521BAB50DE1}">
      <dgm:prSet/>
      <dgm:spPr/>
      <dgm:t>
        <a:bodyPr/>
        <a:lstStyle/>
        <a:p>
          <a:endParaRPr lang="en-US"/>
        </a:p>
      </dgm:t>
    </dgm:pt>
    <dgm:pt modelId="{9FE083F7-FE1B-4766-AF7D-FDF431C4C0EC}" type="pres">
      <dgm:prSet presAssocID="{AE265BCD-7E3E-48CE-8123-C1CA288DC2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414AF3-81B2-425F-8119-6BABE1E4B426}" type="pres">
      <dgm:prSet presAssocID="{F1577A90-990A-4088-9091-D7057881A34D}" presName="linNode" presStyleCnt="0"/>
      <dgm:spPr/>
    </dgm:pt>
    <dgm:pt modelId="{0545B40F-8DC3-4645-903A-788287646989}" type="pres">
      <dgm:prSet presAssocID="{F1577A90-990A-4088-9091-D7057881A34D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48A24-BD55-472C-8035-D85BD760D19B}" type="pres">
      <dgm:prSet presAssocID="{F1577A90-990A-4088-9091-D7057881A34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3B153-D630-42E1-9839-43B1B6BB1B05}" type="pres">
      <dgm:prSet presAssocID="{AACB78BD-E563-4BD7-85B9-866EDD0D30DD}" presName="sp" presStyleCnt="0"/>
      <dgm:spPr/>
    </dgm:pt>
    <dgm:pt modelId="{6D56FA88-B63C-4D78-84FC-82E9149078B0}" type="pres">
      <dgm:prSet presAssocID="{0BE4CB8B-9AE6-4701-8E04-6A0B2A578366}" presName="linNode" presStyleCnt="0"/>
      <dgm:spPr/>
    </dgm:pt>
    <dgm:pt modelId="{0F5EBE60-B7C5-4A8E-B11D-208AD92662B9}" type="pres">
      <dgm:prSet presAssocID="{0BE4CB8B-9AE6-4701-8E04-6A0B2A57836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B6435-8A11-4DB6-812B-9018CE9407A2}" type="pres">
      <dgm:prSet presAssocID="{0BE4CB8B-9AE6-4701-8E04-6A0B2A578366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95C10F-96EB-4848-81DE-1D491316DFAB}" type="pres">
      <dgm:prSet presAssocID="{1449C8D7-DF13-4EFE-B938-204FDEF29C1C}" presName="sp" presStyleCnt="0"/>
      <dgm:spPr/>
    </dgm:pt>
    <dgm:pt modelId="{F96D465E-03FC-41B0-A8D0-4FB6B8311307}" type="pres">
      <dgm:prSet presAssocID="{43BD8D17-6C5E-4659-A637-F3FF59849923}" presName="linNode" presStyleCnt="0"/>
      <dgm:spPr/>
    </dgm:pt>
    <dgm:pt modelId="{1C6FAE7C-D25F-49BC-B695-410C24C864B8}" type="pres">
      <dgm:prSet presAssocID="{43BD8D17-6C5E-4659-A637-F3FF59849923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BBBB2-2993-44C2-9B9A-7A16DE90C00B}" type="pres">
      <dgm:prSet presAssocID="{43BD8D17-6C5E-4659-A637-F3FF5984992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212A9-C370-481A-AB98-9B5CA4AB993B}" type="pres">
      <dgm:prSet presAssocID="{3376CFAE-59A3-4753-8162-765C4D3669EB}" presName="sp" presStyleCnt="0"/>
      <dgm:spPr/>
    </dgm:pt>
    <dgm:pt modelId="{B717EF0D-A532-442F-967F-994146E8A372}" type="pres">
      <dgm:prSet presAssocID="{BD1A6A9A-0B31-43F1-AF33-CA3804973281}" presName="linNode" presStyleCnt="0"/>
      <dgm:spPr/>
    </dgm:pt>
    <dgm:pt modelId="{76042C33-E915-4873-8EF7-65938B865910}" type="pres">
      <dgm:prSet presAssocID="{BD1A6A9A-0B31-43F1-AF33-CA3804973281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3F3A5-52DF-4A05-BB2C-87B6A257854B}" type="pres">
      <dgm:prSet presAssocID="{860F7A2E-BDAC-401A-A47A-31CE922849C8}" presName="sp" presStyleCnt="0"/>
      <dgm:spPr/>
    </dgm:pt>
    <dgm:pt modelId="{68BEA31A-1683-4B15-BC49-29E57A7F920C}" type="pres">
      <dgm:prSet presAssocID="{B0EF0731-3FB5-4E33-85B3-481D379C5481}" presName="linNode" presStyleCnt="0"/>
      <dgm:spPr/>
    </dgm:pt>
    <dgm:pt modelId="{D454CF5B-3D98-4B7E-9D03-CE3BB5117686}" type="pres">
      <dgm:prSet presAssocID="{B0EF0731-3FB5-4E33-85B3-481D379C548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B010CD-2160-4E54-A38E-C33E60F7D11F}" type="presOf" srcId="{43BD8D17-6C5E-4659-A637-F3FF59849923}" destId="{1C6FAE7C-D25F-49BC-B695-410C24C864B8}" srcOrd="0" destOrd="0" presId="urn:microsoft.com/office/officeart/2005/8/layout/vList5"/>
    <dgm:cxn modelId="{B2F6530B-A80B-4795-B1B5-E19C9893B7D7}" srcId="{AE265BCD-7E3E-48CE-8123-C1CA288DC26A}" destId="{B0EF0731-3FB5-4E33-85B3-481D379C5481}" srcOrd="4" destOrd="0" parTransId="{83A90B96-B793-42A6-A3FB-74391EBFD39C}" sibTransId="{E691BACA-AE77-427C-B0CF-1F9D467E9A5F}"/>
    <dgm:cxn modelId="{8DBC6D59-6604-4D06-9C16-DD13ADE6A63B}" srcId="{AE265BCD-7E3E-48CE-8123-C1CA288DC26A}" destId="{BD1A6A9A-0B31-43F1-AF33-CA3804973281}" srcOrd="3" destOrd="0" parTransId="{BD8DED12-7384-4BD8-8D44-019FEF5DE6C1}" sibTransId="{860F7A2E-BDAC-401A-A47A-31CE922849C8}"/>
    <dgm:cxn modelId="{A6CE4AEA-64FB-423D-90B7-CCD169E0812B}" type="presOf" srcId="{0BE4CB8B-9AE6-4701-8E04-6A0B2A578366}" destId="{0F5EBE60-B7C5-4A8E-B11D-208AD92662B9}" srcOrd="0" destOrd="0" presId="urn:microsoft.com/office/officeart/2005/8/layout/vList5"/>
    <dgm:cxn modelId="{E30F9808-ED74-4BF9-8C13-6EECF15C25D9}" type="presOf" srcId="{BBE02CE3-DDC0-477D-8BC0-D267A53706AD}" destId="{03748A24-BD55-472C-8035-D85BD760D19B}" srcOrd="0" destOrd="0" presId="urn:microsoft.com/office/officeart/2005/8/layout/vList5"/>
    <dgm:cxn modelId="{98CCD6F0-F56B-4BE3-B09D-9CB72421A7B4}" srcId="{AE265BCD-7E3E-48CE-8123-C1CA288DC26A}" destId="{F1577A90-990A-4088-9091-D7057881A34D}" srcOrd="0" destOrd="0" parTransId="{44BA3ACF-3F5D-4A8D-B9B1-1AB88A806136}" sibTransId="{AACB78BD-E563-4BD7-85B9-866EDD0D30DD}"/>
    <dgm:cxn modelId="{3AC68557-08F0-403B-9D98-AE7475365289}" srcId="{AE265BCD-7E3E-48CE-8123-C1CA288DC26A}" destId="{43BD8D17-6C5E-4659-A637-F3FF59849923}" srcOrd="2" destOrd="0" parTransId="{FD861A54-F234-438A-A0BD-AE45319FF42E}" sibTransId="{3376CFAE-59A3-4753-8162-765C4D3669EB}"/>
    <dgm:cxn modelId="{0DA8EDE3-6269-4459-A01B-1521BAB50DE1}" srcId="{F1577A90-990A-4088-9091-D7057881A34D}" destId="{BBE02CE3-DDC0-477D-8BC0-D267A53706AD}" srcOrd="0" destOrd="0" parTransId="{6B39B7D1-F6C2-4D5A-B5B8-9B39B25132D0}" sibTransId="{6813F470-8932-4CE1-A213-339B0704E0AD}"/>
    <dgm:cxn modelId="{06C1ACA2-92A5-461A-AB4D-69EA998BFD1A}" type="presOf" srcId="{7F526B51-73FB-4544-BE34-A86102D4620C}" destId="{B89BBBB2-2993-44C2-9B9A-7A16DE90C00B}" srcOrd="0" destOrd="0" presId="urn:microsoft.com/office/officeart/2005/8/layout/vList5"/>
    <dgm:cxn modelId="{DA15BA56-5746-48E7-9C5C-04BD82BCF8A8}" type="presOf" srcId="{F1577A90-990A-4088-9091-D7057881A34D}" destId="{0545B40F-8DC3-4645-903A-788287646989}" srcOrd="0" destOrd="0" presId="urn:microsoft.com/office/officeart/2005/8/layout/vList5"/>
    <dgm:cxn modelId="{2F972690-1B9B-4570-833C-1E76716D2D52}" type="presOf" srcId="{B0EF0731-3FB5-4E33-85B3-481D379C5481}" destId="{D454CF5B-3D98-4B7E-9D03-CE3BB5117686}" srcOrd="0" destOrd="0" presId="urn:microsoft.com/office/officeart/2005/8/layout/vList5"/>
    <dgm:cxn modelId="{206FBB09-CA12-4DA8-88CE-BE8607027125}" srcId="{0BE4CB8B-9AE6-4701-8E04-6A0B2A578366}" destId="{3B1E2174-B3EC-4D87-8B75-DFF2E9721A61}" srcOrd="0" destOrd="0" parTransId="{1ECE1913-B603-4676-917B-9FCB81FEE980}" sibTransId="{B54FFF6C-A6E4-47EC-ABAE-92878845CF28}"/>
    <dgm:cxn modelId="{C997E5FE-A22F-40EE-84F4-2F2A69EE6B88}" type="presOf" srcId="{BD1A6A9A-0B31-43F1-AF33-CA3804973281}" destId="{76042C33-E915-4873-8EF7-65938B865910}" srcOrd="0" destOrd="0" presId="urn:microsoft.com/office/officeart/2005/8/layout/vList5"/>
    <dgm:cxn modelId="{C47A4A14-53FE-4785-8FE3-CFD69F51B84F}" type="presOf" srcId="{AE265BCD-7E3E-48CE-8123-C1CA288DC26A}" destId="{9FE083F7-FE1B-4766-AF7D-FDF431C4C0EC}" srcOrd="0" destOrd="0" presId="urn:microsoft.com/office/officeart/2005/8/layout/vList5"/>
    <dgm:cxn modelId="{7C69E6FE-A4A2-4D61-A025-6E5E39FDBEA7}" srcId="{AE265BCD-7E3E-48CE-8123-C1CA288DC26A}" destId="{0BE4CB8B-9AE6-4701-8E04-6A0B2A578366}" srcOrd="1" destOrd="0" parTransId="{97FDE66D-C579-4AF4-84DE-498B5B609B68}" sibTransId="{1449C8D7-DF13-4EFE-B938-204FDEF29C1C}"/>
    <dgm:cxn modelId="{66F9A53D-FBB3-428F-A79B-BC8FCB961D8F}" srcId="{43BD8D17-6C5E-4659-A637-F3FF59849923}" destId="{7F526B51-73FB-4544-BE34-A86102D4620C}" srcOrd="0" destOrd="0" parTransId="{FF5EA2D6-E18F-4E6A-B3DE-1FC1F4C2C32D}" sibTransId="{AD0C8A4F-2797-4CD4-85F1-8852E4D1976C}"/>
    <dgm:cxn modelId="{1191EB6F-52AE-4824-8834-9029076EE11E}" type="presOf" srcId="{3B1E2174-B3EC-4D87-8B75-DFF2E9721A61}" destId="{42CB6435-8A11-4DB6-812B-9018CE9407A2}" srcOrd="0" destOrd="0" presId="urn:microsoft.com/office/officeart/2005/8/layout/vList5"/>
    <dgm:cxn modelId="{422F9922-F180-4FCD-8976-EEFCC37F57C9}" type="presParOf" srcId="{9FE083F7-FE1B-4766-AF7D-FDF431C4C0EC}" destId="{CE414AF3-81B2-425F-8119-6BABE1E4B426}" srcOrd="0" destOrd="0" presId="urn:microsoft.com/office/officeart/2005/8/layout/vList5"/>
    <dgm:cxn modelId="{89895072-FD7A-4DBA-B9CF-0E4931AB94AF}" type="presParOf" srcId="{CE414AF3-81B2-425F-8119-6BABE1E4B426}" destId="{0545B40F-8DC3-4645-903A-788287646989}" srcOrd="0" destOrd="0" presId="urn:microsoft.com/office/officeart/2005/8/layout/vList5"/>
    <dgm:cxn modelId="{AB94202A-883D-4872-91A2-AA9C6C984BB8}" type="presParOf" srcId="{CE414AF3-81B2-425F-8119-6BABE1E4B426}" destId="{03748A24-BD55-472C-8035-D85BD760D19B}" srcOrd="1" destOrd="0" presId="urn:microsoft.com/office/officeart/2005/8/layout/vList5"/>
    <dgm:cxn modelId="{CD00D73A-965F-407D-9CCD-590700928148}" type="presParOf" srcId="{9FE083F7-FE1B-4766-AF7D-FDF431C4C0EC}" destId="{25E3B153-D630-42E1-9839-43B1B6BB1B05}" srcOrd="1" destOrd="0" presId="urn:microsoft.com/office/officeart/2005/8/layout/vList5"/>
    <dgm:cxn modelId="{2ACE4F6D-7439-4C72-A550-BB4A32429DD1}" type="presParOf" srcId="{9FE083F7-FE1B-4766-AF7D-FDF431C4C0EC}" destId="{6D56FA88-B63C-4D78-84FC-82E9149078B0}" srcOrd="2" destOrd="0" presId="urn:microsoft.com/office/officeart/2005/8/layout/vList5"/>
    <dgm:cxn modelId="{C520067E-16D1-4EF1-AA2E-8A848DB87CD2}" type="presParOf" srcId="{6D56FA88-B63C-4D78-84FC-82E9149078B0}" destId="{0F5EBE60-B7C5-4A8E-B11D-208AD92662B9}" srcOrd="0" destOrd="0" presId="urn:microsoft.com/office/officeart/2005/8/layout/vList5"/>
    <dgm:cxn modelId="{CB3B2F54-7F5E-4B75-8C9F-73C1BCFE665F}" type="presParOf" srcId="{6D56FA88-B63C-4D78-84FC-82E9149078B0}" destId="{42CB6435-8A11-4DB6-812B-9018CE9407A2}" srcOrd="1" destOrd="0" presId="urn:microsoft.com/office/officeart/2005/8/layout/vList5"/>
    <dgm:cxn modelId="{026D4A2F-5F9D-4B6D-BA6F-F19917D3C390}" type="presParOf" srcId="{9FE083F7-FE1B-4766-AF7D-FDF431C4C0EC}" destId="{3695C10F-96EB-4848-81DE-1D491316DFAB}" srcOrd="3" destOrd="0" presId="urn:microsoft.com/office/officeart/2005/8/layout/vList5"/>
    <dgm:cxn modelId="{C7EFA613-3F04-4358-A862-EB89287FC359}" type="presParOf" srcId="{9FE083F7-FE1B-4766-AF7D-FDF431C4C0EC}" destId="{F96D465E-03FC-41B0-A8D0-4FB6B8311307}" srcOrd="4" destOrd="0" presId="urn:microsoft.com/office/officeart/2005/8/layout/vList5"/>
    <dgm:cxn modelId="{11D46182-1483-4DEA-98D3-8D3CBD1158B2}" type="presParOf" srcId="{F96D465E-03FC-41B0-A8D0-4FB6B8311307}" destId="{1C6FAE7C-D25F-49BC-B695-410C24C864B8}" srcOrd="0" destOrd="0" presId="urn:microsoft.com/office/officeart/2005/8/layout/vList5"/>
    <dgm:cxn modelId="{D5990A66-F46E-4A1E-8445-DFF7C22A9C2F}" type="presParOf" srcId="{F96D465E-03FC-41B0-A8D0-4FB6B8311307}" destId="{B89BBBB2-2993-44C2-9B9A-7A16DE90C00B}" srcOrd="1" destOrd="0" presId="urn:microsoft.com/office/officeart/2005/8/layout/vList5"/>
    <dgm:cxn modelId="{9AE0A353-6F2F-4FE2-9BA6-077424B157C8}" type="presParOf" srcId="{9FE083F7-FE1B-4766-AF7D-FDF431C4C0EC}" destId="{570212A9-C370-481A-AB98-9B5CA4AB993B}" srcOrd="5" destOrd="0" presId="urn:microsoft.com/office/officeart/2005/8/layout/vList5"/>
    <dgm:cxn modelId="{43D4B896-A173-48CB-9366-7AB4796D5F88}" type="presParOf" srcId="{9FE083F7-FE1B-4766-AF7D-FDF431C4C0EC}" destId="{B717EF0D-A532-442F-967F-994146E8A372}" srcOrd="6" destOrd="0" presId="urn:microsoft.com/office/officeart/2005/8/layout/vList5"/>
    <dgm:cxn modelId="{A15209A9-AB35-43FC-B761-D59256EEF604}" type="presParOf" srcId="{B717EF0D-A532-442F-967F-994146E8A372}" destId="{76042C33-E915-4873-8EF7-65938B865910}" srcOrd="0" destOrd="0" presId="urn:microsoft.com/office/officeart/2005/8/layout/vList5"/>
    <dgm:cxn modelId="{B8A52074-B409-45A6-9DDD-9F24DB0C81AA}" type="presParOf" srcId="{9FE083F7-FE1B-4766-AF7D-FDF431C4C0EC}" destId="{4FB3F3A5-52DF-4A05-BB2C-87B6A257854B}" srcOrd="7" destOrd="0" presId="urn:microsoft.com/office/officeart/2005/8/layout/vList5"/>
    <dgm:cxn modelId="{AEB0407A-F184-4A66-8EAA-B34E745316BD}" type="presParOf" srcId="{9FE083F7-FE1B-4766-AF7D-FDF431C4C0EC}" destId="{68BEA31A-1683-4B15-BC49-29E57A7F920C}" srcOrd="8" destOrd="0" presId="urn:microsoft.com/office/officeart/2005/8/layout/vList5"/>
    <dgm:cxn modelId="{0B5DC2BD-E205-4A82-8580-2A74E42B97C9}" type="presParOf" srcId="{68BEA31A-1683-4B15-BC49-29E57A7F920C}" destId="{D454CF5B-3D98-4B7E-9D03-CE3BB511768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EC28E0-0139-4C8E-8AA7-3A630317D4C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55D1490-648B-4EE3-BDA2-8F0EC7C40551}">
      <dgm:prSet phldrT="[Text]"/>
      <dgm:spPr/>
      <dgm:t>
        <a:bodyPr/>
        <a:lstStyle/>
        <a:p>
          <a:r>
            <a:rPr lang="en-US" dirty="0" smtClean="0"/>
            <a:t>MVVM Architecture</a:t>
          </a:r>
          <a:endParaRPr lang="en-US" dirty="0"/>
        </a:p>
      </dgm:t>
    </dgm:pt>
    <dgm:pt modelId="{FA696233-69ED-4DF3-A413-D01C08AE2B2C}" type="parTrans" cxnId="{6657543F-E170-439F-A88C-65CAFFDEA740}">
      <dgm:prSet/>
      <dgm:spPr/>
      <dgm:t>
        <a:bodyPr/>
        <a:lstStyle/>
        <a:p>
          <a:endParaRPr lang="en-US"/>
        </a:p>
      </dgm:t>
    </dgm:pt>
    <dgm:pt modelId="{732D3D98-CDA9-49F8-A2AB-9851079ADA3F}" type="sibTrans" cxnId="{6657543F-E170-439F-A88C-65CAFFDEA740}">
      <dgm:prSet/>
      <dgm:spPr/>
      <dgm:t>
        <a:bodyPr/>
        <a:lstStyle/>
        <a:p>
          <a:endParaRPr lang="en-US"/>
        </a:p>
      </dgm:t>
    </dgm:pt>
    <dgm:pt modelId="{C884F2B6-25DC-444C-9241-1EF5CD280DD0}" type="pres">
      <dgm:prSet presAssocID="{C8EC28E0-0139-4C8E-8AA7-3A630317D4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E6ECEA-D714-4A8B-A666-0295398A38FF}" type="pres">
      <dgm:prSet presAssocID="{C55D1490-648B-4EE3-BDA2-8F0EC7C40551}" presName="parentText" presStyleLbl="node1" presStyleIdx="0" presStyleCnt="1" custLinFactY="-162406" custLinFactNeighborX="22439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EB103D-D5F7-4034-A248-590C3F25E022}" type="presOf" srcId="{C55D1490-648B-4EE3-BDA2-8F0EC7C40551}" destId="{57E6ECEA-D714-4A8B-A666-0295398A38FF}" srcOrd="0" destOrd="0" presId="urn:microsoft.com/office/officeart/2005/8/layout/vList2"/>
    <dgm:cxn modelId="{6657543F-E170-439F-A88C-65CAFFDEA740}" srcId="{C8EC28E0-0139-4C8E-8AA7-3A630317D4CD}" destId="{C55D1490-648B-4EE3-BDA2-8F0EC7C40551}" srcOrd="0" destOrd="0" parTransId="{FA696233-69ED-4DF3-A413-D01C08AE2B2C}" sibTransId="{732D3D98-CDA9-49F8-A2AB-9851079ADA3F}"/>
    <dgm:cxn modelId="{117FE4BB-FE48-48D6-96F9-B0C5FC16B20B}" type="presOf" srcId="{C8EC28E0-0139-4C8E-8AA7-3A630317D4CD}" destId="{C884F2B6-25DC-444C-9241-1EF5CD280DD0}" srcOrd="0" destOrd="0" presId="urn:microsoft.com/office/officeart/2005/8/layout/vList2"/>
    <dgm:cxn modelId="{4657FCDC-ABBE-480D-A77B-43D1F7EEDC8C}" type="presParOf" srcId="{C884F2B6-25DC-444C-9241-1EF5CD280DD0}" destId="{57E6ECEA-D714-4A8B-A666-0295398A38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3CB33-139E-49F9-B00B-96C93356EC32}">
      <dsp:nvSpPr>
        <dsp:cNvPr id="0" name=""/>
        <dsp:cNvSpPr/>
      </dsp:nvSpPr>
      <dsp:spPr>
        <a:xfrm>
          <a:off x="0" y="47512"/>
          <a:ext cx="9313594" cy="5996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Changes</a:t>
          </a:r>
          <a:endParaRPr lang="en-US" sz="25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29271" y="76783"/>
        <a:ext cx="9255052" cy="541083"/>
      </dsp:txXfrm>
    </dsp:sp>
    <dsp:sp modelId="{E34F56C1-A9D5-47E0-8692-88749209BD26}">
      <dsp:nvSpPr>
        <dsp:cNvPr id="0" name=""/>
        <dsp:cNvSpPr/>
      </dsp:nvSpPr>
      <dsp:spPr>
        <a:xfrm>
          <a:off x="0" y="719137"/>
          <a:ext cx="9313594" cy="599625"/>
        </a:xfrm>
        <a:prstGeom prst="roundRect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Design </a:t>
          </a:r>
          <a:r>
            <a:rPr lang="en-US" sz="2500" b="0" kern="120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Pattern</a:t>
          </a:r>
          <a:endParaRPr lang="en-US" sz="25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29271" y="748408"/>
        <a:ext cx="9255052" cy="541083"/>
      </dsp:txXfrm>
    </dsp:sp>
    <dsp:sp modelId="{8D1D5DE9-21B3-47D3-9517-7059823E71BD}">
      <dsp:nvSpPr>
        <dsp:cNvPr id="0" name=""/>
        <dsp:cNvSpPr/>
      </dsp:nvSpPr>
      <dsp:spPr>
        <a:xfrm>
          <a:off x="0" y="1390762"/>
          <a:ext cx="9313594" cy="599625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Design Solution</a:t>
          </a:r>
          <a:endParaRPr lang="en-US" sz="25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29271" y="1420033"/>
        <a:ext cx="9255052" cy="541083"/>
      </dsp:txXfrm>
    </dsp:sp>
    <dsp:sp modelId="{4491986E-7AC0-4EB7-A683-D5556498FA88}">
      <dsp:nvSpPr>
        <dsp:cNvPr id="0" name=""/>
        <dsp:cNvSpPr/>
      </dsp:nvSpPr>
      <dsp:spPr>
        <a:xfrm>
          <a:off x="0" y="2062387"/>
          <a:ext cx="9313594" cy="599625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Rationale of design</a:t>
          </a:r>
          <a:endParaRPr lang="en-US" sz="25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29271" y="2091658"/>
        <a:ext cx="9255052" cy="541083"/>
      </dsp:txXfrm>
    </dsp:sp>
    <dsp:sp modelId="{85630ED7-F748-4802-ADA2-C95E528DB1FD}">
      <dsp:nvSpPr>
        <dsp:cNvPr id="0" name=""/>
        <dsp:cNvSpPr/>
      </dsp:nvSpPr>
      <dsp:spPr>
        <a:xfrm>
          <a:off x="0" y="2734012"/>
          <a:ext cx="9313594" cy="599625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Storyboard</a:t>
          </a:r>
          <a:endParaRPr lang="en-US" sz="25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29271" y="2763283"/>
        <a:ext cx="9255052" cy="541083"/>
      </dsp:txXfrm>
    </dsp:sp>
    <dsp:sp modelId="{C5A3153E-CD04-4E67-866C-7B9AAD96E0C4}">
      <dsp:nvSpPr>
        <dsp:cNvPr id="0" name=""/>
        <dsp:cNvSpPr/>
      </dsp:nvSpPr>
      <dsp:spPr>
        <a:xfrm>
          <a:off x="0" y="3405637"/>
          <a:ext cx="9313594" cy="599625"/>
        </a:xfrm>
        <a:prstGeom prst="roundRect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Context of Use</a:t>
          </a:r>
          <a:endParaRPr lang="en-US" sz="25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29271" y="3434908"/>
        <a:ext cx="9255052" cy="541083"/>
      </dsp:txXfrm>
    </dsp:sp>
    <dsp:sp modelId="{EBBC59DB-FE4B-4EBE-BFE6-EB2D3701E467}">
      <dsp:nvSpPr>
        <dsp:cNvPr id="0" name=""/>
        <dsp:cNvSpPr/>
      </dsp:nvSpPr>
      <dsp:spPr>
        <a:xfrm>
          <a:off x="0" y="4077262"/>
          <a:ext cx="9313594" cy="59962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Coding Conventions</a:t>
          </a:r>
          <a:endParaRPr lang="en-US" sz="25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29271" y="4106533"/>
        <a:ext cx="9255052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5AA7E-5DDA-4A57-B4F3-4C808DA5DF50}">
      <dsp:nvSpPr>
        <dsp:cNvPr id="0" name=""/>
        <dsp:cNvSpPr/>
      </dsp:nvSpPr>
      <dsp:spPr>
        <a:xfrm rot="5400000">
          <a:off x="309" y="502691"/>
          <a:ext cx="4028836" cy="402945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C0DF1-A8FB-4CFF-AEE3-7D01B20216F5}">
      <dsp:nvSpPr>
        <dsp:cNvPr id="0" name=""/>
        <dsp:cNvSpPr/>
      </dsp:nvSpPr>
      <dsp:spPr>
        <a:xfrm rot="16200000">
          <a:off x="4146808" y="502691"/>
          <a:ext cx="4028836" cy="402945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4D96F-F3E6-4DFF-8A47-E7997558FFE9}">
      <dsp:nvSpPr>
        <dsp:cNvPr id="0" name=""/>
        <dsp:cNvSpPr/>
      </dsp:nvSpPr>
      <dsp:spPr>
        <a:xfrm>
          <a:off x="4623206" y="4002668"/>
          <a:ext cx="3058972" cy="80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Reason?</a:t>
          </a:r>
          <a:endParaRPr lang="en-US" sz="2200" kern="1200" dirty="0"/>
        </a:p>
      </dsp:txBody>
      <dsp:txXfrm>
        <a:off x="4623206" y="4002668"/>
        <a:ext cx="3058972" cy="806025"/>
      </dsp:txXfrm>
    </dsp:sp>
    <dsp:sp modelId="{5E76FF5A-3A0B-4F08-B41C-DB8EC2A06297}">
      <dsp:nvSpPr>
        <dsp:cNvPr id="0" name=""/>
        <dsp:cNvSpPr/>
      </dsp:nvSpPr>
      <dsp:spPr>
        <a:xfrm rot="5400000">
          <a:off x="4017573" y="502691"/>
          <a:ext cx="4028836" cy="402945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B5652-D601-4B71-A0B1-BF4B62D4666E}">
      <dsp:nvSpPr>
        <dsp:cNvPr id="0" name=""/>
        <dsp:cNvSpPr/>
      </dsp:nvSpPr>
      <dsp:spPr>
        <a:xfrm rot="16200000">
          <a:off x="8162853" y="502691"/>
          <a:ext cx="4028836" cy="4029456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415C9-B170-42B6-83CB-C22D6859B5AD}">
      <dsp:nvSpPr>
        <dsp:cNvPr id="0" name=""/>
        <dsp:cNvSpPr/>
      </dsp:nvSpPr>
      <dsp:spPr>
        <a:xfrm>
          <a:off x="8345424" y="4002668"/>
          <a:ext cx="3058972" cy="80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Application</a:t>
          </a:r>
          <a:endParaRPr lang="en-US" sz="2200" kern="1200" dirty="0"/>
        </a:p>
      </dsp:txBody>
      <dsp:txXfrm>
        <a:off x="8345424" y="4002668"/>
        <a:ext cx="3058972" cy="806025"/>
      </dsp:txXfrm>
    </dsp:sp>
    <dsp:sp modelId="{3EEE5811-E6C8-4220-91D0-B1ED7477B6BA}">
      <dsp:nvSpPr>
        <dsp:cNvPr id="0" name=""/>
        <dsp:cNvSpPr/>
      </dsp:nvSpPr>
      <dsp:spPr>
        <a:xfrm>
          <a:off x="4524914" y="1659046"/>
          <a:ext cx="1845917" cy="184591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GUI</a:t>
          </a:r>
          <a:endParaRPr lang="en-US" sz="2200" kern="1200" dirty="0"/>
        </a:p>
      </dsp:txBody>
      <dsp:txXfrm>
        <a:off x="4782677" y="1876719"/>
        <a:ext cx="1064312" cy="1410570"/>
      </dsp:txXfrm>
    </dsp:sp>
    <dsp:sp modelId="{21A0C451-D0A1-4212-B2FD-917D1351D47C}">
      <dsp:nvSpPr>
        <dsp:cNvPr id="0" name=""/>
        <dsp:cNvSpPr/>
      </dsp:nvSpPr>
      <dsp:spPr>
        <a:xfrm>
          <a:off x="5855305" y="1659046"/>
          <a:ext cx="1845917" cy="184591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User Friendly</a:t>
          </a:r>
          <a:endParaRPr lang="en-US" sz="2200" kern="1200" dirty="0"/>
        </a:p>
      </dsp:txBody>
      <dsp:txXfrm>
        <a:off x="6379147" y="1876719"/>
        <a:ext cx="1064312" cy="1410570"/>
      </dsp:txXfrm>
    </dsp:sp>
    <dsp:sp modelId="{6AF087E2-4FB1-4902-B75E-234219589B8E}">
      <dsp:nvSpPr>
        <dsp:cNvPr id="0" name=""/>
        <dsp:cNvSpPr/>
      </dsp:nvSpPr>
      <dsp:spPr>
        <a:xfrm>
          <a:off x="1048195" y="1002031"/>
          <a:ext cx="1187014" cy="118702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MP Charts</a:t>
          </a:r>
          <a:endParaRPr lang="en-US" sz="1500" kern="1200" dirty="0"/>
        </a:p>
      </dsp:txBody>
      <dsp:txXfrm>
        <a:off x="1222029" y="1175866"/>
        <a:ext cx="839346" cy="839351"/>
      </dsp:txXfrm>
    </dsp:sp>
    <dsp:sp modelId="{109BCE73-45FA-4145-9764-26F5F2C01EB4}">
      <dsp:nvSpPr>
        <dsp:cNvPr id="0" name=""/>
        <dsp:cNvSpPr/>
      </dsp:nvSpPr>
      <dsp:spPr>
        <a:xfrm>
          <a:off x="1192247" y="2349816"/>
          <a:ext cx="339147" cy="33919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AAAEE1E-B444-41C2-A545-CD997FDFD179}">
      <dsp:nvSpPr>
        <dsp:cNvPr id="0" name=""/>
        <dsp:cNvSpPr/>
      </dsp:nvSpPr>
      <dsp:spPr>
        <a:xfrm>
          <a:off x="2296744" y="1039153"/>
          <a:ext cx="339147" cy="33919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5155E2-FA41-4654-A43E-15FA6DCE7131}">
      <dsp:nvSpPr>
        <dsp:cNvPr id="0" name=""/>
        <dsp:cNvSpPr/>
      </dsp:nvSpPr>
      <dsp:spPr>
        <a:xfrm>
          <a:off x="2297028" y="1392416"/>
          <a:ext cx="1187014" cy="118702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Date Picker</a:t>
          </a:r>
          <a:endParaRPr lang="en-US" sz="1500" kern="1200" dirty="0"/>
        </a:p>
      </dsp:txBody>
      <dsp:txXfrm>
        <a:off x="2470862" y="1566251"/>
        <a:ext cx="839346" cy="839351"/>
      </dsp:txXfrm>
    </dsp:sp>
    <dsp:sp modelId="{FFA964A9-3F9F-4DF8-B98A-930097ACF676}">
      <dsp:nvSpPr>
        <dsp:cNvPr id="0" name=""/>
        <dsp:cNvSpPr/>
      </dsp:nvSpPr>
      <dsp:spPr>
        <a:xfrm>
          <a:off x="3266546" y="2597399"/>
          <a:ext cx="339147" cy="33919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36B21E-14C1-4C77-955E-E154A732257F}">
      <dsp:nvSpPr>
        <dsp:cNvPr id="0" name=""/>
        <dsp:cNvSpPr/>
      </dsp:nvSpPr>
      <dsp:spPr>
        <a:xfrm>
          <a:off x="770015" y="2808758"/>
          <a:ext cx="1187014" cy="118702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Room Database</a:t>
          </a:r>
          <a:endParaRPr lang="en-US" sz="1500" kern="1200" dirty="0"/>
        </a:p>
      </dsp:txBody>
      <dsp:txXfrm>
        <a:off x="943849" y="2982593"/>
        <a:ext cx="839346" cy="839351"/>
      </dsp:txXfrm>
    </dsp:sp>
    <dsp:sp modelId="{71C144FD-BDCD-4806-BC48-F00477401839}">
      <dsp:nvSpPr>
        <dsp:cNvPr id="0" name=""/>
        <dsp:cNvSpPr/>
      </dsp:nvSpPr>
      <dsp:spPr>
        <a:xfrm>
          <a:off x="2081516" y="2714155"/>
          <a:ext cx="1187014" cy="118702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Adapter</a:t>
          </a:r>
          <a:endParaRPr lang="en-US" sz="1500" kern="1200" dirty="0"/>
        </a:p>
      </dsp:txBody>
      <dsp:txXfrm>
        <a:off x="2255350" y="2887990"/>
        <a:ext cx="839346" cy="839351"/>
      </dsp:txXfrm>
    </dsp:sp>
    <dsp:sp modelId="{BE542002-13D0-4A07-AD7C-B685FDC7B619}">
      <dsp:nvSpPr>
        <dsp:cNvPr id="0" name=""/>
        <dsp:cNvSpPr/>
      </dsp:nvSpPr>
      <dsp:spPr>
        <a:xfrm>
          <a:off x="1683670" y="2268985"/>
          <a:ext cx="583015" cy="58288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7B09D08-616A-4EA4-8F7B-B5C7EFBC9C95}">
      <dsp:nvSpPr>
        <dsp:cNvPr id="0" name=""/>
        <dsp:cNvSpPr/>
      </dsp:nvSpPr>
      <dsp:spPr>
        <a:xfrm>
          <a:off x="811416" y="2567162"/>
          <a:ext cx="254927" cy="25476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2D05EE2-C93B-41BD-9B60-33AB96251DFF}">
      <dsp:nvSpPr>
        <dsp:cNvPr id="0" name=""/>
        <dsp:cNvSpPr/>
      </dsp:nvSpPr>
      <dsp:spPr>
        <a:xfrm>
          <a:off x="8692896" y="1335722"/>
          <a:ext cx="2353056" cy="2352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Application</a:t>
          </a:r>
          <a:endParaRPr lang="en-US" sz="2200" kern="1200" dirty="0"/>
        </a:p>
      </dsp:txBody>
      <dsp:txXfrm>
        <a:off x="9037493" y="1680257"/>
        <a:ext cx="1663862" cy="1663560"/>
      </dsp:txXfrm>
    </dsp:sp>
    <dsp:sp modelId="{73253FB0-3922-4D37-9C64-A05739674FA1}">
      <dsp:nvSpPr>
        <dsp:cNvPr id="0" name=""/>
        <dsp:cNvSpPr/>
      </dsp:nvSpPr>
      <dsp:spPr>
        <a:xfrm>
          <a:off x="757123" y="4002668"/>
          <a:ext cx="3058972" cy="80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Additional Libraries and Classes</a:t>
          </a:r>
          <a:endParaRPr lang="en-US" sz="2200" kern="1200" dirty="0"/>
        </a:p>
      </dsp:txBody>
      <dsp:txXfrm>
        <a:off x="757123" y="4002668"/>
        <a:ext cx="3058972" cy="806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DE826-AB21-4CD8-ACA3-411081B50500}">
      <dsp:nvSpPr>
        <dsp:cNvPr id="0" name=""/>
        <dsp:cNvSpPr/>
      </dsp:nvSpPr>
      <dsp:spPr>
        <a:xfrm>
          <a:off x="346265" y="890439"/>
          <a:ext cx="4107194" cy="4107194"/>
        </a:xfrm>
        <a:prstGeom prst="blockArc">
          <a:avLst>
            <a:gd name="adj1" fmla="val 9000000"/>
            <a:gd name="adj2" fmla="val 16200000"/>
            <a:gd name="adj3" fmla="val 4636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C090E-B4BE-44D6-96B4-B2B95E6C1FC0}">
      <dsp:nvSpPr>
        <dsp:cNvPr id="0" name=""/>
        <dsp:cNvSpPr/>
      </dsp:nvSpPr>
      <dsp:spPr>
        <a:xfrm>
          <a:off x="346265" y="890439"/>
          <a:ext cx="4107194" cy="4107194"/>
        </a:xfrm>
        <a:prstGeom prst="blockArc">
          <a:avLst>
            <a:gd name="adj1" fmla="val 1800000"/>
            <a:gd name="adj2" fmla="val 9000000"/>
            <a:gd name="adj3" fmla="val 4636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9D701-8494-4BD1-A060-AA80A0782A15}">
      <dsp:nvSpPr>
        <dsp:cNvPr id="0" name=""/>
        <dsp:cNvSpPr/>
      </dsp:nvSpPr>
      <dsp:spPr>
        <a:xfrm>
          <a:off x="346265" y="890439"/>
          <a:ext cx="4107194" cy="4107194"/>
        </a:xfrm>
        <a:prstGeom prst="blockArc">
          <a:avLst>
            <a:gd name="adj1" fmla="val 16200000"/>
            <a:gd name="adj2" fmla="val 1800000"/>
            <a:gd name="adj3" fmla="val 4636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B29E5-E83C-4D4E-9EA6-BEE4A706E641}">
      <dsp:nvSpPr>
        <dsp:cNvPr id="0" name=""/>
        <dsp:cNvSpPr/>
      </dsp:nvSpPr>
      <dsp:spPr>
        <a:xfrm>
          <a:off x="1455385" y="1999559"/>
          <a:ext cx="1888954" cy="1888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MVVM</a:t>
          </a:r>
          <a:endParaRPr lang="en-US" sz="3400" kern="1200" dirty="0"/>
        </a:p>
      </dsp:txBody>
      <dsp:txXfrm>
        <a:off x="1732016" y="2276190"/>
        <a:ext cx="1335692" cy="1335692"/>
      </dsp:txXfrm>
    </dsp:sp>
    <dsp:sp modelId="{48EBC8DE-7E89-4BC5-97ED-A3C096AF7339}">
      <dsp:nvSpPr>
        <dsp:cNvPr id="0" name=""/>
        <dsp:cNvSpPr/>
      </dsp:nvSpPr>
      <dsp:spPr>
        <a:xfrm>
          <a:off x="1738728" y="276907"/>
          <a:ext cx="1322267" cy="1322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</a:t>
          </a:r>
          <a:endParaRPr lang="en-US" sz="1500" kern="1200" dirty="0"/>
        </a:p>
      </dsp:txBody>
      <dsp:txXfrm>
        <a:off x="1932370" y="470549"/>
        <a:ext cx="934983" cy="934983"/>
      </dsp:txXfrm>
    </dsp:sp>
    <dsp:sp modelId="{EEEED927-F710-4A20-8A47-4EE8198A6D6A}">
      <dsp:nvSpPr>
        <dsp:cNvPr id="0" name=""/>
        <dsp:cNvSpPr/>
      </dsp:nvSpPr>
      <dsp:spPr>
        <a:xfrm>
          <a:off x="3475971" y="3285900"/>
          <a:ext cx="1322267" cy="1322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View</a:t>
          </a:r>
          <a:endParaRPr lang="en-US" sz="1500" kern="1200" dirty="0"/>
        </a:p>
      </dsp:txBody>
      <dsp:txXfrm>
        <a:off x="3669613" y="3479542"/>
        <a:ext cx="934983" cy="934983"/>
      </dsp:txXfrm>
    </dsp:sp>
    <dsp:sp modelId="{DD776AD1-4799-4A64-BE2E-E7A259094256}">
      <dsp:nvSpPr>
        <dsp:cNvPr id="0" name=""/>
        <dsp:cNvSpPr/>
      </dsp:nvSpPr>
      <dsp:spPr>
        <a:xfrm>
          <a:off x="1485" y="3285900"/>
          <a:ext cx="1322267" cy="13222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ViewModel</a:t>
          </a:r>
          <a:endParaRPr lang="en-US" sz="1500" kern="1200" dirty="0"/>
        </a:p>
      </dsp:txBody>
      <dsp:txXfrm>
        <a:off x="195127" y="3479542"/>
        <a:ext cx="934983" cy="93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48A24-BD55-472C-8035-D85BD760D19B}">
      <dsp:nvSpPr>
        <dsp:cNvPr id="0" name=""/>
        <dsp:cNvSpPr/>
      </dsp:nvSpPr>
      <dsp:spPr>
        <a:xfrm rot="5400000">
          <a:off x="4249283" y="-1738160"/>
          <a:ext cx="666136" cy="431280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designers can work independently without interfering with developer’s work</a:t>
          </a:r>
          <a:endParaRPr lang="en-US" sz="1600" kern="1200" dirty="0"/>
        </a:p>
      </dsp:txBody>
      <dsp:txXfrm rot="-5400000">
        <a:off x="2425951" y="117690"/>
        <a:ext cx="4280283" cy="601100"/>
      </dsp:txXfrm>
    </dsp:sp>
    <dsp:sp modelId="{0545B40F-8DC3-4645-903A-788287646989}">
      <dsp:nvSpPr>
        <dsp:cNvPr id="0" name=""/>
        <dsp:cNvSpPr/>
      </dsp:nvSpPr>
      <dsp:spPr>
        <a:xfrm>
          <a:off x="0" y="1904"/>
          <a:ext cx="2425950" cy="832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designer-developer interaction</a:t>
          </a:r>
          <a:endParaRPr lang="en-US" sz="1700" kern="1200" dirty="0"/>
        </a:p>
      </dsp:txBody>
      <dsp:txXfrm>
        <a:off x="40648" y="42552"/>
        <a:ext cx="2344654" cy="751374"/>
      </dsp:txXfrm>
    </dsp:sp>
    <dsp:sp modelId="{42CB6435-8A11-4DB6-812B-9018CE9407A2}">
      <dsp:nvSpPr>
        <dsp:cNvPr id="0" name=""/>
        <dsp:cNvSpPr/>
      </dsp:nvSpPr>
      <dsp:spPr>
        <a:xfrm rot="5400000">
          <a:off x="4249283" y="-863857"/>
          <a:ext cx="666136" cy="4312801"/>
        </a:xfrm>
        <a:prstGeom prst="round2SameRect">
          <a:avLst/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binding makes the separations of business logic from </a:t>
          </a:r>
          <a:r>
            <a:rPr lang="en-US" sz="1600" kern="1200" dirty="0" smtClean="0"/>
            <a:t>fragment/activity </a:t>
          </a:r>
          <a:r>
            <a:rPr lang="en-US" sz="1600" kern="1200" dirty="0" smtClean="0"/>
            <a:t>much easier</a:t>
          </a:r>
          <a:endParaRPr lang="en-US" sz="1600" kern="1200" dirty="0"/>
        </a:p>
      </dsp:txBody>
      <dsp:txXfrm rot="-5400000">
        <a:off x="2425951" y="991993"/>
        <a:ext cx="4280283" cy="601100"/>
      </dsp:txXfrm>
    </dsp:sp>
    <dsp:sp modelId="{0F5EBE60-B7C5-4A8E-B11D-208AD92662B9}">
      <dsp:nvSpPr>
        <dsp:cNvPr id="0" name=""/>
        <dsp:cNvSpPr/>
      </dsp:nvSpPr>
      <dsp:spPr>
        <a:xfrm>
          <a:off x="0" y="876208"/>
          <a:ext cx="2425950" cy="83267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Separation of </a:t>
          </a:r>
          <a:r>
            <a:rPr lang="en-US" sz="1700" kern="1200" dirty="0" smtClean="0"/>
            <a:t>fragments </a:t>
          </a:r>
          <a:r>
            <a:rPr lang="en-US" sz="1700" kern="1200" dirty="0" smtClean="0"/>
            <a:t>from business logic</a:t>
          </a:r>
          <a:endParaRPr lang="en-US" sz="1700" kern="1200" dirty="0"/>
        </a:p>
      </dsp:txBody>
      <dsp:txXfrm>
        <a:off x="40648" y="916856"/>
        <a:ext cx="2344654" cy="751374"/>
      </dsp:txXfrm>
    </dsp:sp>
    <dsp:sp modelId="{B89BBBB2-2993-44C2-9B9A-7A16DE90C00B}">
      <dsp:nvSpPr>
        <dsp:cNvPr id="0" name=""/>
        <dsp:cNvSpPr/>
      </dsp:nvSpPr>
      <dsp:spPr>
        <a:xfrm rot="5400000">
          <a:off x="4249283" y="10446"/>
          <a:ext cx="666136" cy="4312801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binding had a positive impact on the testability of the application</a:t>
          </a:r>
          <a:endParaRPr lang="en-US" sz="1600" kern="1200" dirty="0"/>
        </a:p>
      </dsp:txBody>
      <dsp:txXfrm rot="-5400000">
        <a:off x="2425951" y="1866296"/>
        <a:ext cx="4280283" cy="601100"/>
      </dsp:txXfrm>
    </dsp:sp>
    <dsp:sp modelId="{1C6FAE7C-D25F-49BC-B695-410C24C864B8}">
      <dsp:nvSpPr>
        <dsp:cNvPr id="0" name=""/>
        <dsp:cNvSpPr/>
      </dsp:nvSpPr>
      <dsp:spPr>
        <a:xfrm>
          <a:off x="0" y="1750512"/>
          <a:ext cx="2425950" cy="83267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100% test coverage</a:t>
          </a:r>
          <a:endParaRPr lang="en-US" sz="1700" kern="1200" dirty="0"/>
        </a:p>
      </dsp:txBody>
      <dsp:txXfrm>
        <a:off x="40648" y="1791160"/>
        <a:ext cx="2344654" cy="751374"/>
      </dsp:txXfrm>
    </dsp:sp>
    <dsp:sp modelId="{76042C33-E915-4873-8EF7-65938B865910}">
      <dsp:nvSpPr>
        <dsp:cNvPr id="0" name=""/>
        <dsp:cNvSpPr/>
      </dsp:nvSpPr>
      <dsp:spPr>
        <a:xfrm>
          <a:off x="0" y="2624816"/>
          <a:ext cx="2425950" cy="83267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reusability of components</a:t>
          </a:r>
          <a:endParaRPr lang="en-US" sz="1700" kern="1200" dirty="0"/>
        </a:p>
      </dsp:txBody>
      <dsp:txXfrm>
        <a:off x="40648" y="2665464"/>
        <a:ext cx="2344654" cy="751374"/>
      </dsp:txXfrm>
    </dsp:sp>
    <dsp:sp modelId="{D454CF5B-3D98-4B7E-9D03-CE3BB5117686}">
      <dsp:nvSpPr>
        <dsp:cNvPr id="0" name=""/>
        <dsp:cNvSpPr/>
      </dsp:nvSpPr>
      <dsp:spPr>
        <a:xfrm>
          <a:off x="0" y="3499120"/>
          <a:ext cx="2425950" cy="83267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Scalability</a:t>
          </a:r>
          <a:endParaRPr lang="en-US" sz="1700" kern="1200" dirty="0"/>
        </a:p>
      </dsp:txBody>
      <dsp:txXfrm>
        <a:off x="40648" y="3539768"/>
        <a:ext cx="2344654" cy="751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ECEA-D714-4A8B-A666-0295398A38FF}">
      <dsp:nvSpPr>
        <dsp:cNvPr id="0" name=""/>
        <dsp:cNvSpPr/>
      </dsp:nvSpPr>
      <dsp:spPr>
        <a:xfrm>
          <a:off x="0" y="0"/>
          <a:ext cx="6738752" cy="8874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MVVM Architecture</a:t>
          </a:r>
          <a:endParaRPr lang="en-US" sz="3700" kern="1200" dirty="0"/>
        </a:p>
      </dsp:txBody>
      <dsp:txXfrm>
        <a:off x="43321" y="43321"/>
        <a:ext cx="6652110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58C-F0A2-4ED5-B0B8-B2A4CE51EE2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7775-F3C3-481B-AE01-81330559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12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58C-F0A2-4ED5-B0B8-B2A4CE51EE2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7775-F3C3-481B-AE01-81330559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58C-F0A2-4ED5-B0B8-B2A4CE51EE2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7775-F3C3-481B-AE01-81330559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860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58C-F0A2-4ED5-B0B8-B2A4CE51EE2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7775-F3C3-481B-AE01-81330559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15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58C-F0A2-4ED5-B0B8-B2A4CE51EE2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7775-F3C3-481B-AE01-81330559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58C-F0A2-4ED5-B0B8-B2A4CE51EE2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7775-F3C3-481B-AE01-81330559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0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58C-F0A2-4ED5-B0B8-B2A4CE51EE2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7775-F3C3-481B-AE01-81330559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672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58C-F0A2-4ED5-B0B8-B2A4CE51EE2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7775-F3C3-481B-AE01-81330559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19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58C-F0A2-4ED5-B0B8-B2A4CE51EE2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7775-F3C3-481B-AE01-81330559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50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58C-F0A2-4ED5-B0B8-B2A4CE51EE2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7775-F3C3-481B-AE01-81330559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58C-F0A2-4ED5-B0B8-B2A4CE51EE2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7775-F3C3-481B-AE01-81330559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4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58C-F0A2-4ED5-B0B8-B2A4CE51EE2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7775-F3C3-481B-AE01-81330559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03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258C-F0A2-4ED5-B0B8-B2A4CE51EE2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7775-F3C3-481B-AE01-81330559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5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bg1"/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9258C-F0A2-4ED5-B0B8-B2A4CE51EE20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7775-F3C3-481B-AE01-81330559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7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  <p:sldLayoutId id="21474841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" y="0"/>
            <a:ext cx="12194737" cy="4394043"/>
            <a:chOff x="-28137" y="899690"/>
            <a:chExt cx="12194737" cy="2821410"/>
          </a:xfrm>
        </p:grpSpPr>
        <p:sp>
          <p:nvSpPr>
            <p:cNvPr id="8" name="Rectangle 7"/>
            <p:cNvSpPr/>
            <p:nvPr/>
          </p:nvSpPr>
          <p:spPr>
            <a:xfrm>
              <a:off x="-28137" y="2628900"/>
              <a:ext cx="10002129" cy="1092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109200" y="2628900"/>
              <a:ext cx="2057400" cy="10922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28136" y="899690"/>
              <a:ext cx="12192000" cy="1092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3" y="2733709"/>
            <a:ext cx="9187577" cy="137307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Advanced Prototype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519101"/>
            <a:ext cx="9867900" cy="1117687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MoneyCTRL app</a:t>
            </a:r>
            <a:endParaRPr lang="en-US" sz="2800" dirty="0"/>
          </a:p>
        </p:txBody>
      </p:sp>
      <p:pic>
        <p:nvPicPr>
          <p:cNvPr id="10" name="Google Shape;74;p13"/>
          <p:cNvPicPr preferRelativeResize="0"/>
          <p:nvPr/>
        </p:nvPicPr>
        <p:blipFill rotWithShape="1">
          <a:blip r:embed="rId2">
            <a:clrChange>
              <a:clrFrom>
                <a:srgbClr val="FFE22F"/>
              </a:clrFrom>
              <a:clrTo>
                <a:srgbClr val="FFE22F">
                  <a:alpha val="0"/>
                </a:srgbClr>
              </a:clrTo>
            </a:clrChange>
            <a:alphaModFix/>
          </a:blip>
          <a:srcRect r="15560"/>
          <a:stretch/>
        </p:blipFill>
        <p:spPr>
          <a:xfrm>
            <a:off x="10888393" y="2798058"/>
            <a:ext cx="1328517" cy="154022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FFC000"/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0147787" y="3066497"/>
            <a:ext cx="1481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Pros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80323" y="161908"/>
            <a:ext cx="9187577" cy="17009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smtClean="0">
                <a:solidFill>
                  <a:schemeClr val="bg1"/>
                </a:solidFill>
              </a:rPr>
              <a:t>WELCOME</a:t>
            </a:r>
          </a:p>
          <a:p>
            <a:pPr algn="r"/>
            <a:r>
              <a:rPr lang="en-US" sz="5400" b="1" dirty="0" smtClean="0">
                <a:solidFill>
                  <a:schemeClr val="bg1"/>
                </a:solidFill>
              </a:rPr>
              <a:t> TO OUR PRESENTATION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736" y="-42040"/>
            <a:ext cx="12194736" cy="1148472"/>
            <a:chOff x="-2736" y="427860"/>
            <a:chExt cx="12194736" cy="1148472"/>
          </a:xfrm>
        </p:grpSpPr>
        <p:grpSp>
          <p:nvGrpSpPr>
            <p:cNvPr id="8" name="Group 7"/>
            <p:cNvGrpSpPr/>
            <p:nvPr/>
          </p:nvGrpSpPr>
          <p:grpSpPr>
            <a:xfrm>
              <a:off x="-2736" y="427860"/>
              <a:ext cx="12194736" cy="1103462"/>
              <a:chOff x="-2736" y="484132"/>
              <a:chExt cx="12194736" cy="110346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-2736" y="484132"/>
                <a:ext cx="12194736" cy="1092200"/>
                <a:chOff x="-28136" y="2628900"/>
                <a:chExt cx="12194736" cy="1092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-28136" y="2628900"/>
                  <a:ext cx="9976730" cy="1092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109200" y="2628900"/>
                  <a:ext cx="2057400" cy="10922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0134600" y="495394"/>
                <a:ext cx="2057400" cy="1092200"/>
                <a:chOff x="10109200" y="2628900"/>
                <a:chExt cx="2057400" cy="1092200"/>
              </a:xfrm>
            </p:grpSpPr>
            <p:pic>
              <p:nvPicPr>
                <p:cNvPr id="12" name="Google Shape;74;p13"/>
                <p:cNvPicPr preferRelativeResize="0"/>
                <p:nvPr/>
              </p:nvPicPr>
              <p:blipFill>
                <a:blip r:embed="rId2">
                  <a:clrChange>
                    <a:clrFrom>
                      <a:srgbClr val="FFE22F"/>
                    </a:clrFrom>
                    <a:clrTo>
                      <a:srgbClr val="FFE22F">
                        <a:alpha val="0"/>
                      </a:srgbClr>
                    </a:clrTo>
                  </a:clrChange>
                  <a:alphaModFix/>
                </a:blip>
                <a:stretch>
                  <a:fillRect/>
                </a:stretch>
              </p:blipFill>
              <p:spPr>
                <a:xfrm>
                  <a:off x="11023600" y="2628900"/>
                  <a:ext cx="1143000" cy="108093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50800" dir="5400000" algn="ctr" rotWithShape="0">
                    <a:srgbClr val="FFC000"/>
                  </a:outerShdw>
                </a:effectLst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10109200" y="2643882"/>
                  <a:ext cx="148121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Code Pros</a:t>
                  </a:r>
                </a:p>
              </p:txBody>
            </p:sp>
          </p:grpSp>
        </p:grp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91375" y="495394"/>
              <a:ext cx="9479677" cy="10809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Transactions view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295400"/>
            <a:ext cx="2983230" cy="5303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87" y="1295400"/>
            <a:ext cx="2983230" cy="53035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45401" y="2441175"/>
            <a:ext cx="397041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 change </a:t>
            </a:r>
            <a:r>
              <a:rPr lang="en-US" sz="48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password</a:t>
            </a:r>
            <a:r>
              <a:rPr lang="en-US" sz="3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r>
              <a:rPr lang="en-US" sz="3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navigate to </a:t>
            </a:r>
            <a:r>
              <a:rPr lang="en-US" sz="4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statistical charts </a:t>
            </a:r>
            <a:endParaRPr lang="en-US" sz="400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151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736" y="-42040"/>
            <a:ext cx="12194736" cy="1148472"/>
            <a:chOff x="-2736" y="427860"/>
            <a:chExt cx="12194736" cy="1148472"/>
          </a:xfrm>
        </p:grpSpPr>
        <p:grpSp>
          <p:nvGrpSpPr>
            <p:cNvPr id="8" name="Group 7"/>
            <p:cNvGrpSpPr/>
            <p:nvPr/>
          </p:nvGrpSpPr>
          <p:grpSpPr>
            <a:xfrm>
              <a:off x="-2736" y="427860"/>
              <a:ext cx="12194736" cy="1103462"/>
              <a:chOff x="-2736" y="484132"/>
              <a:chExt cx="12194736" cy="110346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-2736" y="484132"/>
                <a:ext cx="12194736" cy="1092200"/>
                <a:chOff x="-28136" y="2628900"/>
                <a:chExt cx="12194736" cy="1092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-28136" y="2628900"/>
                  <a:ext cx="9976730" cy="1092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109200" y="2628900"/>
                  <a:ext cx="2057400" cy="10922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0134600" y="495394"/>
                <a:ext cx="2057400" cy="1092200"/>
                <a:chOff x="10109200" y="2628900"/>
                <a:chExt cx="2057400" cy="1092200"/>
              </a:xfrm>
            </p:grpSpPr>
            <p:pic>
              <p:nvPicPr>
                <p:cNvPr id="12" name="Google Shape;74;p13"/>
                <p:cNvPicPr preferRelativeResize="0"/>
                <p:nvPr/>
              </p:nvPicPr>
              <p:blipFill>
                <a:blip r:embed="rId2">
                  <a:clrChange>
                    <a:clrFrom>
                      <a:srgbClr val="FFE22F"/>
                    </a:clrFrom>
                    <a:clrTo>
                      <a:srgbClr val="FFE22F">
                        <a:alpha val="0"/>
                      </a:srgbClr>
                    </a:clrTo>
                  </a:clrChange>
                  <a:alphaModFix/>
                </a:blip>
                <a:stretch>
                  <a:fillRect/>
                </a:stretch>
              </p:blipFill>
              <p:spPr>
                <a:xfrm>
                  <a:off x="11023600" y="2628900"/>
                  <a:ext cx="1143000" cy="108093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50800" dir="5400000" algn="ctr" rotWithShape="0">
                    <a:srgbClr val="FFC000"/>
                  </a:outerShdw>
                </a:effectLst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10109200" y="2643882"/>
                  <a:ext cx="148121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Code Pros</a:t>
                  </a:r>
                </a:p>
              </p:txBody>
            </p:sp>
          </p:grpSp>
        </p:grp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91375" y="495394"/>
              <a:ext cx="9479677" cy="10809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Add new transaction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2" y="1295400"/>
            <a:ext cx="2983230" cy="5303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87" y="1295400"/>
            <a:ext cx="2983230" cy="53035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45401" y="2441175"/>
            <a:ext cx="39704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Fully controlled with </a:t>
            </a:r>
            <a:r>
              <a:rPr lang="en-US" sz="48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messages </a:t>
            </a:r>
            <a:endParaRPr lang="en-US" sz="3600" dirty="0" smtClean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Required fields need to be filled </a:t>
            </a:r>
          </a:p>
          <a:p>
            <a:r>
              <a:rPr lang="en-US" sz="4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be save</a:t>
            </a:r>
            <a:endParaRPr lang="en-US" sz="480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45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774700" y="1739900"/>
            <a:ext cx="10185400" cy="469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 dirty="0"/>
              <a:t>Case 1&gt;:</a:t>
            </a:r>
          </a:p>
          <a:p>
            <a:r>
              <a:rPr lang="en-GB" sz="1800" b="0" strike="noStrike" spc="-1" dirty="0"/>
              <a:t>User : IT Employee </a:t>
            </a:r>
          </a:p>
          <a:p>
            <a:r>
              <a:rPr lang="en-GB" sz="1800" b="0" strike="noStrike" spc="-1" dirty="0"/>
              <a:t>Assumption</a:t>
            </a:r>
            <a:r>
              <a:rPr lang="en-GB" sz="1800" b="0" strike="noStrike" spc="-1" dirty="0" smtClean="0"/>
              <a:t>: Already </a:t>
            </a:r>
            <a:r>
              <a:rPr lang="en-GB" sz="1800" b="0" strike="noStrike" spc="-1" dirty="0"/>
              <a:t>registered</a:t>
            </a:r>
          </a:p>
          <a:p>
            <a:endParaRPr lang="en-GB" sz="1800" b="0" strike="noStrike" spc="-1" dirty="0"/>
          </a:p>
          <a:p>
            <a:r>
              <a:rPr lang="en-GB" sz="1800" b="0" strike="noStrike" spc="-1" dirty="0"/>
              <a:t>Sequence of screens he encounters :</a:t>
            </a:r>
          </a:p>
          <a:p>
            <a:endParaRPr lang="en-GB" sz="1800" b="0" strike="noStrike" spc="-1" dirty="0"/>
          </a:p>
          <a:p>
            <a:r>
              <a:rPr lang="en-GB" sz="1800" b="0" strike="noStrike" spc="-1" dirty="0"/>
              <a:t>    • As soon as he opens the app , he will be greeted by the login page where he will enter his credentials and clicks on Login</a:t>
            </a:r>
          </a:p>
          <a:p>
            <a:r>
              <a:rPr lang="en-GB" sz="1800" b="0" strike="noStrike" spc="-1" dirty="0"/>
              <a:t>    • Next he will be taken to the transactions page ,where he will be able to view previous transactions for the month and also the balance</a:t>
            </a:r>
          </a:p>
          <a:p>
            <a:r>
              <a:rPr lang="en-GB" sz="1800" b="0" strike="noStrike" spc="-1" dirty="0"/>
              <a:t>    • He can add a new transaction by clicking the small + sign at the bottom right of the screen</a:t>
            </a:r>
          </a:p>
          <a:p>
            <a:r>
              <a:rPr lang="en-GB" sz="1800" b="0" strike="noStrike" spc="-1" dirty="0"/>
              <a:t>    1. He can enter the amount and Description and click save and it gets reflected on the transactions page</a:t>
            </a:r>
          </a:p>
          <a:p>
            <a:r>
              <a:rPr lang="en-GB" sz="1800" b="0" strike="noStrike" spc="-1" dirty="0"/>
              <a:t>   </a:t>
            </a:r>
          </a:p>
          <a:p>
            <a:r>
              <a:rPr lang="en-GB" sz="1800" b="0" strike="noStrike" spc="-1" dirty="0"/>
              <a:t>    •       In the Transactions page , he can click on the settings icon from where he can logout of the system.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427860"/>
            <a:ext cx="12192000" cy="1148472"/>
            <a:chOff x="0" y="427860"/>
            <a:chExt cx="12192000" cy="1148472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427860"/>
              <a:ext cx="12192000" cy="1103462"/>
              <a:chOff x="0" y="484132"/>
              <a:chExt cx="12192000" cy="110346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484132"/>
                <a:ext cx="12192000" cy="1092200"/>
                <a:chOff x="-25400" y="2628900"/>
                <a:chExt cx="12192000" cy="1092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-25400" y="2628900"/>
                  <a:ext cx="9976730" cy="1092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0109200" y="2628900"/>
                  <a:ext cx="2057400" cy="10922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0134600" y="495394"/>
                <a:ext cx="2057400" cy="1092200"/>
                <a:chOff x="10109200" y="2628900"/>
                <a:chExt cx="2057400" cy="1092200"/>
              </a:xfrm>
            </p:grpSpPr>
            <p:pic>
              <p:nvPicPr>
                <p:cNvPr id="8" name="Google Shape;74;p13"/>
                <p:cNvPicPr preferRelativeResize="0"/>
                <p:nvPr/>
              </p:nvPicPr>
              <p:blipFill>
                <a:blip r:embed="rId2">
                  <a:clrChange>
                    <a:clrFrom>
                      <a:srgbClr val="FFE22F"/>
                    </a:clrFrom>
                    <a:clrTo>
                      <a:srgbClr val="FFE22F">
                        <a:alpha val="0"/>
                      </a:srgbClr>
                    </a:clrTo>
                  </a:clrChange>
                  <a:alphaModFix/>
                </a:blip>
                <a:stretch>
                  <a:fillRect/>
                </a:stretch>
              </p:blipFill>
              <p:spPr>
                <a:xfrm>
                  <a:off x="11023600" y="2628900"/>
                  <a:ext cx="1143000" cy="108093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50800" dir="5400000" algn="ctr" rotWithShape="0">
                    <a:srgbClr val="FFC000"/>
                  </a:outerShdw>
                </a:effectLst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10109200" y="2643882"/>
                  <a:ext cx="148121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Code Pros</a:t>
                  </a:r>
                </a:p>
              </p:txBody>
            </p:sp>
          </p:grpSp>
        </p:grpSp>
        <p:sp>
          <p:nvSpPr>
            <p:cNvPr id="5" name="Title 1"/>
            <p:cNvSpPr txBox="1">
              <a:spLocks/>
            </p:cNvSpPr>
            <p:nvPr/>
          </p:nvSpPr>
          <p:spPr>
            <a:xfrm>
              <a:off x="191375" y="495394"/>
              <a:ext cx="9479677" cy="10809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Storyboard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774700" y="2108200"/>
            <a:ext cx="10185400" cy="43307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</a:rPr>
              <a:t>Case2&gt;: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</a:rPr>
              <a:t>User</a:t>
            </a:r>
            <a:r>
              <a:rPr lang="en-US" spc="-1" dirty="0" smtClean="0">
                <a:solidFill>
                  <a:srgbClr val="000000"/>
                </a:solidFill>
              </a:rPr>
              <a:t>: Student</a:t>
            </a:r>
            <a:endParaRPr lang="en-US" spc="-1" dirty="0">
              <a:solidFill>
                <a:srgbClr val="000000"/>
              </a:solidFill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</a:rPr>
              <a:t>Assumption :New </a:t>
            </a:r>
            <a:r>
              <a:rPr lang="en-US" spc="-1" dirty="0" smtClean="0">
                <a:solidFill>
                  <a:srgbClr val="000000"/>
                </a:solidFill>
              </a:rPr>
              <a:t>user</a:t>
            </a:r>
            <a:endParaRPr lang="en-US" spc="-1" dirty="0">
              <a:solidFill>
                <a:srgbClr val="000000"/>
              </a:solidFill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</a:rPr>
              <a:t>Sequence of screens he encounters </a:t>
            </a:r>
            <a:r>
              <a:rPr lang="en-US" spc="-1" dirty="0" smtClean="0">
                <a:solidFill>
                  <a:srgbClr val="000000"/>
                </a:solidFill>
              </a:rPr>
              <a:t>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</a:rPr>
              <a:t>He </a:t>
            </a:r>
            <a:r>
              <a:rPr lang="en-US" spc="-1" dirty="0">
                <a:solidFill>
                  <a:srgbClr val="000000"/>
                </a:solidFill>
              </a:rPr>
              <a:t>opens the app and sees that he needs to register to be able to use the app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</a:rPr>
              <a:t>So </a:t>
            </a:r>
            <a:r>
              <a:rPr lang="en-US" spc="-1" dirty="0">
                <a:solidFill>
                  <a:srgbClr val="000000"/>
                </a:solidFill>
              </a:rPr>
              <a:t>,he clicks on the register here button where he will be asked to provide his username , password and also confirm his password </a:t>
            </a:r>
            <a:r>
              <a:rPr lang="en-US" spc="-1" dirty="0" smtClean="0">
                <a:solidFill>
                  <a:srgbClr val="000000"/>
                </a:solidFill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smtClean="0">
                <a:solidFill>
                  <a:srgbClr val="000000"/>
                </a:solidFill>
              </a:rPr>
              <a:t>He </a:t>
            </a:r>
            <a:r>
              <a:rPr lang="en-US" spc="-1" dirty="0">
                <a:solidFill>
                  <a:srgbClr val="000000"/>
                </a:solidFill>
              </a:rPr>
              <a:t>clicks on the done button after entering his details which then again takes him back to the login page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427860"/>
            <a:ext cx="12192000" cy="1148472"/>
            <a:chOff x="0" y="427860"/>
            <a:chExt cx="12192000" cy="1148472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427860"/>
              <a:ext cx="12192000" cy="1103462"/>
              <a:chOff x="0" y="484132"/>
              <a:chExt cx="12192000" cy="110346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484132"/>
                <a:ext cx="12192000" cy="1092200"/>
                <a:chOff x="-25400" y="2628900"/>
                <a:chExt cx="12192000" cy="1092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-25400" y="2628900"/>
                  <a:ext cx="9976730" cy="1092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0109200" y="2628900"/>
                  <a:ext cx="2057400" cy="10922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0134600" y="495394"/>
                <a:ext cx="2057400" cy="1092200"/>
                <a:chOff x="10109200" y="2628900"/>
                <a:chExt cx="2057400" cy="1092200"/>
              </a:xfrm>
            </p:grpSpPr>
            <p:pic>
              <p:nvPicPr>
                <p:cNvPr id="8" name="Google Shape;74;p13"/>
                <p:cNvPicPr preferRelativeResize="0"/>
                <p:nvPr/>
              </p:nvPicPr>
              <p:blipFill>
                <a:blip r:embed="rId2">
                  <a:clrChange>
                    <a:clrFrom>
                      <a:srgbClr val="FFE22F"/>
                    </a:clrFrom>
                    <a:clrTo>
                      <a:srgbClr val="FFE22F">
                        <a:alpha val="0"/>
                      </a:srgbClr>
                    </a:clrTo>
                  </a:clrChange>
                  <a:alphaModFix/>
                </a:blip>
                <a:stretch>
                  <a:fillRect/>
                </a:stretch>
              </p:blipFill>
              <p:spPr>
                <a:xfrm>
                  <a:off x="11023600" y="2628900"/>
                  <a:ext cx="1143000" cy="108093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50800" dir="5400000" algn="ctr" rotWithShape="0">
                    <a:srgbClr val="FFC000"/>
                  </a:outerShdw>
                </a:effectLst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10109200" y="2643882"/>
                  <a:ext cx="148121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Code Pros</a:t>
                  </a:r>
                </a:p>
              </p:txBody>
            </p:sp>
          </p:grpSp>
        </p:grpSp>
        <p:sp>
          <p:nvSpPr>
            <p:cNvPr id="5" name="Title 1"/>
            <p:cNvSpPr txBox="1">
              <a:spLocks/>
            </p:cNvSpPr>
            <p:nvPr/>
          </p:nvSpPr>
          <p:spPr>
            <a:xfrm>
              <a:off x="191375" y="495394"/>
              <a:ext cx="9479677" cy="10809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Storyboard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4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774700" y="2108200"/>
            <a:ext cx="10185400" cy="43307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</a:rPr>
              <a:t>As Java is used as the programming </a:t>
            </a:r>
            <a:r>
              <a:rPr lang="en-US" spc="-1" dirty="0" smtClean="0">
                <a:solidFill>
                  <a:srgbClr val="000000"/>
                </a:solidFill>
              </a:rPr>
              <a:t>language, we </a:t>
            </a:r>
            <a:r>
              <a:rPr lang="en-US" spc="-1" dirty="0">
                <a:solidFill>
                  <a:srgbClr val="000000"/>
                </a:solidFill>
              </a:rPr>
              <a:t>use the general Java coding conventions like 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pc="-1" dirty="0">
              <a:solidFill>
                <a:srgbClr val="000000"/>
              </a:solidFill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</a:rPr>
              <a:t>Using </a:t>
            </a:r>
            <a:r>
              <a:rPr lang="en-US" spc="-1" dirty="0" err="1">
                <a:solidFill>
                  <a:srgbClr val="000000"/>
                </a:solidFill>
              </a:rPr>
              <a:t>mixcase</a:t>
            </a:r>
            <a:r>
              <a:rPr lang="en-US" spc="-1" dirty="0">
                <a:solidFill>
                  <a:srgbClr val="000000"/>
                </a:solidFill>
              </a:rPr>
              <a:t> names for Classes and Interfaces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</a:rPr>
              <a:t>Liberal usage of comments for code blocks and single line comments so that its easy to understand and maintain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</a:rPr>
              <a:t>Methods </a:t>
            </a:r>
            <a:r>
              <a:rPr lang="en-US" spc="-1" dirty="0" smtClean="0">
                <a:solidFill>
                  <a:srgbClr val="000000"/>
                </a:solidFill>
              </a:rPr>
              <a:t>use</a:t>
            </a:r>
            <a:r>
              <a:rPr lang="en-US" spc="-1" dirty="0">
                <a:solidFill>
                  <a:srgbClr val="000000"/>
                </a:solidFill>
              </a:rPr>
              <a:t> </a:t>
            </a:r>
            <a:r>
              <a:rPr lang="en-US" spc="-1" dirty="0" smtClean="0">
                <a:solidFill>
                  <a:srgbClr val="000000"/>
                </a:solidFill>
              </a:rPr>
              <a:t>verbs: </a:t>
            </a:r>
            <a:r>
              <a:rPr lang="en-US" spc="-1" dirty="0" err="1">
                <a:solidFill>
                  <a:srgbClr val="000000"/>
                </a:solidFill>
              </a:rPr>
              <a:t>setId</a:t>
            </a:r>
            <a:r>
              <a:rPr lang="en-US" spc="-1" dirty="0">
                <a:solidFill>
                  <a:srgbClr val="000000"/>
                </a:solidFill>
              </a:rPr>
              <a:t>, </a:t>
            </a:r>
            <a:r>
              <a:rPr lang="en-US" spc="-1" dirty="0" err="1">
                <a:solidFill>
                  <a:srgbClr val="000000"/>
                </a:solidFill>
              </a:rPr>
              <a:t>getDescription</a:t>
            </a:r>
            <a:r>
              <a:rPr lang="en-US" spc="-1" dirty="0">
                <a:solidFill>
                  <a:srgbClr val="000000"/>
                </a:solidFill>
              </a:rPr>
              <a:t> etc..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</a:rPr>
              <a:t>Usage of Indentation to convey programming structure.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427860"/>
            <a:ext cx="12192000" cy="1148472"/>
            <a:chOff x="0" y="427860"/>
            <a:chExt cx="12192000" cy="1148472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427860"/>
              <a:ext cx="12192000" cy="1103462"/>
              <a:chOff x="0" y="484132"/>
              <a:chExt cx="12192000" cy="110346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484132"/>
                <a:ext cx="12192000" cy="1092200"/>
                <a:chOff x="-25400" y="2628900"/>
                <a:chExt cx="12192000" cy="1092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-25400" y="2628900"/>
                  <a:ext cx="9976730" cy="1092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0109200" y="2628900"/>
                  <a:ext cx="2057400" cy="10922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0134600" y="495394"/>
                <a:ext cx="2057400" cy="1092200"/>
                <a:chOff x="10109200" y="2628900"/>
                <a:chExt cx="2057400" cy="1092200"/>
              </a:xfrm>
            </p:grpSpPr>
            <p:pic>
              <p:nvPicPr>
                <p:cNvPr id="8" name="Google Shape;74;p13"/>
                <p:cNvPicPr preferRelativeResize="0"/>
                <p:nvPr/>
              </p:nvPicPr>
              <p:blipFill>
                <a:blip r:embed="rId2">
                  <a:clrChange>
                    <a:clrFrom>
                      <a:srgbClr val="FFE22F"/>
                    </a:clrFrom>
                    <a:clrTo>
                      <a:srgbClr val="FFE22F">
                        <a:alpha val="0"/>
                      </a:srgbClr>
                    </a:clrTo>
                  </a:clrChange>
                  <a:alphaModFix/>
                </a:blip>
                <a:stretch>
                  <a:fillRect/>
                </a:stretch>
              </p:blipFill>
              <p:spPr>
                <a:xfrm>
                  <a:off x="11023600" y="2628900"/>
                  <a:ext cx="1143000" cy="108093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50800" dir="5400000" algn="ctr" rotWithShape="0">
                    <a:srgbClr val="FFC000"/>
                  </a:outerShdw>
                </a:effectLst>
              </p:spPr>
            </p:pic>
            <p:sp>
              <p:nvSpPr>
                <p:cNvPr id="9" name="TextBox 8"/>
                <p:cNvSpPr txBox="1"/>
                <p:nvPr/>
              </p:nvSpPr>
              <p:spPr>
                <a:xfrm>
                  <a:off x="10109200" y="2643882"/>
                  <a:ext cx="148121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Code Pros</a:t>
                  </a:r>
                </a:p>
              </p:txBody>
            </p:sp>
          </p:grpSp>
        </p:grpSp>
        <p:sp>
          <p:nvSpPr>
            <p:cNvPr id="5" name="Title 1"/>
            <p:cNvSpPr txBox="1">
              <a:spLocks/>
            </p:cNvSpPr>
            <p:nvPr/>
          </p:nvSpPr>
          <p:spPr>
            <a:xfrm>
              <a:off x="191375" y="495394"/>
              <a:ext cx="9479677" cy="10809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Coding </a:t>
              </a:r>
              <a:r>
                <a:rPr lang="en-US" dirty="0" smtClean="0">
                  <a:solidFill>
                    <a:schemeClr val="bg1"/>
                  </a:solidFill>
                </a:rPr>
                <a:t>Conventions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AEEC658-C0B2-4D25-95CF-50E792322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2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2736" y="-3940"/>
            <a:ext cx="12194736" cy="1148472"/>
            <a:chOff x="-2736" y="427860"/>
            <a:chExt cx="12194736" cy="1148472"/>
          </a:xfrm>
        </p:grpSpPr>
        <p:grpSp>
          <p:nvGrpSpPr>
            <p:cNvPr id="18" name="Group 17"/>
            <p:cNvGrpSpPr/>
            <p:nvPr/>
          </p:nvGrpSpPr>
          <p:grpSpPr>
            <a:xfrm>
              <a:off x="-2736" y="427860"/>
              <a:ext cx="12194736" cy="1103462"/>
              <a:chOff x="-2736" y="484132"/>
              <a:chExt cx="12194736" cy="110346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2736" y="484132"/>
                <a:ext cx="12194736" cy="1092200"/>
                <a:chOff x="-28136" y="2628900"/>
                <a:chExt cx="12194736" cy="1092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-28136" y="2628900"/>
                  <a:ext cx="9976730" cy="1092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0109200" y="2628900"/>
                  <a:ext cx="2057400" cy="10922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0134600" y="495394"/>
                <a:ext cx="2057400" cy="1092200"/>
                <a:chOff x="10109200" y="2628900"/>
                <a:chExt cx="2057400" cy="1092200"/>
              </a:xfrm>
            </p:grpSpPr>
            <p:pic>
              <p:nvPicPr>
                <p:cNvPr id="13" name="Google Shape;74;p13"/>
                <p:cNvPicPr preferRelativeResize="0"/>
                <p:nvPr/>
              </p:nvPicPr>
              <p:blipFill>
                <a:blip r:embed="rId2">
                  <a:clrChange>
                    <a:clrFrom>
                      <a:srgbClr val="FFE22F"/>
                    </a:clrFrom>
                    <a:clrTo>
                      <a:srgbClr val="FFE22F">
                        <a:alpha val="0"/>
                      </a:srgbClr>
                    </a:clrTo>
                  </a:clrChange>
                  <a:alphaModFix/>
                </a:blip>
                <a:stretch>
                  <a:fillRect/>
                </a:stretch>
              </p:blipFill>
              <p:spPr>
                <a:xfrm>
                  <a:off x="11023600" y="2628900"/>
                  <a:ext cx="1143000" cy="108093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50800" dir="5400000" algn="ctr" rotWithShape="0">
                    <a:srgbClr val="FFC000"/>
                  </a:outerShdw>
                </a:effectLst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10109200" y="2643882"/>
                  <a:ext cx="148121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Code Pros</a:t>
                  </a:r>
                </a:p>
              </p:txBody>
            </p:sp>
          </p:grp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191375" y="495394"/>
              <a:ext cx="9479677" cy="10809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Contents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66674272"/>
              </p:ext>
            </p:extLst>
          </p:nvPr>
        </p:nvGraphicFramePr>
        <p:xfrm>
          <a:off x="660400" y="1600201"/>
          <a:ext cx="9313594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88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2736" y="5367827"/>
            <a:ext cx="12194736" cy="1103462"/>
            <a:chOff x="-2736" y="484132"/>
            <a:chExt cx="12194736" cy="1103462"/>
          </a:xfrm>
        </p:grpSpPr>
        <p:grpSp>
          <p:nvGrpSpPr>
            <p:cNvPr id="21" name="Group 20"/>
            <p:cNvGrpSpPr/>
            <p:nvPr/>
          </p:nvGrpSpPr>
          <p:grpSpPr>
            <a:xfrm>
              <a:off x="-2736" y="484132"/>
              <a:ext cx="12194736" cy="1092200"/>
              <a:chOff x="-28136" y="2628900"/>
              <a:chExt cx="12194736" cy="1092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-28136" y="2628900"/>
                <a:ext cx="9984936" cy="1092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0109200" y="2628900"/>
                <a:ext cx="2057400" cy="10922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0134600" y="495394"/>
              <a:ext cx="2057400" cy="1092200"/>
              <a:chOff x="10109200" y="2628900"/>
              <a:chExt cx="2057400" cy="1092200"/>
            </a:xfrm>
          </p:grpSpPr>
          <p:pic>
            <p:nvPicPr>
              <p:cNvPr id="23" name="Google Shape;74;p13"/>
              <p:cNvPicPr preferRelativeResize="0"/>
              <p:nvPr/>
            </p:nvPicPr>
            <p:blipFill>
              <a:blip r:embed="rId2">
                <a:clrChange>
                  <a:clrFrom>
                    <a:srgbClr val="FFE22F"/>
                  </a:clrFrom>
                  <a:clrTo>
                    <a:srgbClr val="FFE22F">
                      <a:alpha val="0"/>
                    </a:srgbClr>
                  </a:clrTo>
                </a:clrChange>
                <a:alphaModFix/>
              </a:blip>
              <a:stretch>
                <a:fillRect/>
              </a:stretch>
            </p:blipFill>
            <p:spPr>
              <a:xfrm>
                <a:off x="11023600" y="2628900"/>
                <a:ext cx="1143000" cy="108093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50800" dir="5400000" algn="ctr" rotWithShape="0">
                  <a:srgbClr val="FFC000"/>
                </a:outerShdw>
              </a:effec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0109200" y="2643882"/>
                <a:ext cx="14812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Code Pros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23" y="5486516"/>
            <a:ext cx="9613859" cy="4530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Class 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4220" y="5931096"/>
            <a:ext cx="9613863" cy="38235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Captures only basic </a:t>
            </a: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equirements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" y="1"/>
            <a:ext cx="12179154" cy="53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1560589"/>
              </p:ext>
            </p:extLst>
          </p:nvPr>
        </p:nvGraphicFramePr>
        <p:xfrm>
          <a:off x="0" y="1546304"/>
          <a:ext cx="12192000" cy="5311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0" y="427860"/>
            <a:ext cx="12192000" cy="1148472"/>
            <a:chOff x="0" y="427860"/>
            <a:chExt cx="12192000" cy="1148472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427860"/>
              <a:ext cx="12192000" cy="1103462"/>
              <a:chOff x="0" y="484132"/>
              <a:chExt cx="12192000" cy="110346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484132"/>
                <a:ext cx="12192000" cy="1092200"/>
                <a:chOff x="-25400" y="2628900"/>
                <a:chExt cx="12192000" cy="1092200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-25400" y="2628900"/>
                  <a:ext cx="9976730" cy="1092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0109200" y="2628900"/>
                  <a:ext cx="2057400" cy="10922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0134600" y="495394"/>
                <a:ext cx="2057400" cy="1092200"/>
                <a:chOff x="10109200" y="2628900"/>
                <a:chExt cx="2057400" cy="1092200"/>
              </a:xfrm>
            </p:grpSpPr>
            <p:pic>
              <p:nvPicPr>
                <p:cNvPr id="10" name="Google Shape;74;p13"/>
                <p:cNvPicPr preferRelativeResize="0"/>
                <p:nvPr/>
              </p:nvPicPr>
              <p:blipFill>
                <a:blip r:embed="rId7">
                  <a:clrChange>
                    <a:clrFrom>
                      <a:srgbClr val="FFE22F"/>
                    </a:clrFrom>
                    <a:clrTo>
                      <a:srgbClr val="FFE22F">
                        <a:alpha val="0"/>
                      </a:srgbClr>
                    </a:clrTo>
                  </a:clrChange>
                  <a:alphaModFix/>
                </a:blip>
                <a:stretch>
                  <a:fillRect/>
                </a:stretch>
              </p:blipFill>
              <p:spPr>
                <a:xfrm>
                  <a:off x="11023600" y="2628900"/>
                  <a:ext cx="1143000" cy="108093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50800" dir="5400000" algn="ctr" rotWithShape="0">
                    <a:srgbClr val="FFC000"/>
                  </a:outerShdw>
                </a:effectLst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10109200" y="2643882"/>
                  <a:ext cx="148121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Code Pros</a:t>
                  </a:r>
                </a:p>
              </p:txBody>
            </p:sp>
          </p:grpSp>
        </p:grpSp>
        <p:sp>
          <p:nvSpPr>
            <p:cNvPr id="7" name="Title 1"/>
            <p:cNvSpPr txBox="1">
              <a:spLocks/>
            </p:cNvSpPr>
            <p:nvPr/>
          </p:nvSpPr>
          <p:spPr>
            <a:xfrm>
              <a:off x="191375" y="495394"/>
              <a:ext cx="9479677" cy="10809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Reason?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1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2736" y="5755288"/>
            <a:ext cx="12194736" cy="1103462"/>
            <a:chOff x="-2736" y="484132"/>
            <a:chExt cx="12194736" cy="1103462"/>
          </a:xfrm>
        </p:grpSpPr>
        <p:grpSp>
          <p:nvGrpSpPr>
            <p:cNvPr id="21" name="Group 20"/>
            <p:cNvGrpSpPr/>
            <p:nvPr/>
          </p:nvGrpSpPr>
          <p:grpSpPr>
            <a:xfrm>
              <a:off x="-2736" y="484132"/>
              <a:ext cx="12194736" cy="1092200"/>
              <a:chOff x="-28136" y="2628900"/>
              <a:chExt cx="12194736" cy="1092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-28136" y="2628900"/>
                <a:ext cx="9984936" cy="1092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0109200" y="2628900"/>
                <a:ext cx="2057400" cy="10922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0134600" y="495394"/>
              <a:ext cx="2057400" cy="1092200"/>
              <a:chOff x="10109200" y="2628900"/>
              <a:chExt cx="2057400" cy="1092200"/>
            </a:xfrm>
          </p:grpSpPr>
          <p:pic>
            <p:nvPicPr>
              <p:cNvPr id="23" name="Google Shape;74;p13"/>
              <p:cNvPicPr preferRelativeResize="0"/>
              <p:nvPr/>
            </p:nvPicPr>
            <p:blipFill>
              <a:blip r:embed="rId2">
                <a:clrChange>
                  <a:clrFrom>
                    <a:srgbClr val="FFE22F"/>
                  </a:clrFrom>
                  <a:clrTo>
                    <a:srgbClr val="FFE22F">
                      <a:alpha val="0"/>
                    </a:srgbClr>
                  </a:clrTo>
                </a:clrChange>
                <a:alphaModFix/>
              </a:blip>
              <a:stretch>
                <a:fillRect/>
              </a:stretch>
            </p:blipFill>
            <p:spPr>
              <a:xfrm>
                <a:off x="11023600" y="2628900"/>
                <a:ext cx="1143000" cy="108093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50800" dir="5400000" algn="ctr" rotWithShape="0">
                  <a:srgbClr val="FFC000"/>
                </a:outerShdw>
              </a:effec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0109200" y="2643882"/>
                <a:ext cx="14812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Code Pros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23" y="5819728"/>
            <a:ext cx="9613859" cy="45305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Class Diagram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4220" y="6264308"/>
            <a:ext cx="9613863" cy="38235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Captures almost all parts of this project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2" y="193729"/>
            <a:ext cx="9823419" cy="542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2736" y="-3940"/>
            <a:ext cx="12194736" cy="1148472"/>
            <a:chOff x="-2736" y="427860"/>
            <a:chExt cx="12194736" cy="1148472"/>
          </a:xfrm>
        </p:grpSpPr>
        <p:grpSp>
          <p:nvGrpSpPr>
            <p:cNvPr id="18" name="Group 17"/>
            <p:cNvGrpSpPr/>
            <p:nvPr/>
          </p:nvGrpSpPr>
          <p:grpSpPr>
            <a:xfrm>
              <a:off x="-2736" y="427860"/>
              <a:ext cx="12194736" cy="1103462"/>
              <a:chOff x="-2736" y="484132"/>
              <a:chExt cx="12194736" cy="110346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2736" y="484132"/>
                <a:ext cx="12194736" cy="1092200"/>
                <a:chOff x="-28136" y="2628900"/>
                <a:chExt cx="12194736" cy="1092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-28136" y="2628900"/>
                  <a:ext cx="9976730" cy="1092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0109200" y="2628900"/>
                  <a:ext cx="2057400" cy="10922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0134600" y="495394"/>
                <a:ext cx="2057400" cy="1092200"/>
                <a:chOff x="10109200" y="2628900"/>
                <a:chExt cx="2057400" cy="1092200"/>
              </a:xfrm>
            </p:grpSpPr>
            <p:pic>
              <p:nvPicPr>
                <p:cNvPr id="13" name="Google Shape;74;p13"/>
                <p:cNvPicPr preferRelativeResize="0"/>
                <p:nvPr/>
              </p:nvPicPr>
              <p:blipFill>
                <a:blip r:embed="rId2">
                  <a:clrChange>
                    <a:clrFrom>
                      <a:srgbClr val="FFE22F"/>
                    </a:clrFrom>
                    <a:clrTo>
                      <a:srgbClr val="FFE22F">
                        <a:alpha val="0"/>
                      </a:srgbClr>
                    </a:clrTo>
                  </a:clrChange>
                  <a:alphaModFix/>
                </a:blip>
                <a:stretch>
                  <a:fillRect/>
                </a:stretch>
              </p:blipFill>
              <p:spPr>
                <a:xfrm>
                  <a:off x="11023600" y="2628900"/>
                  <a:ext cx="1143000" cy="108093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50800" dir="5400000" algn="ctr" rotWithShape="0">
                    <a:srgbClr val="FFC000"/>
                  </a:outerShdw>
                </a:effectLst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10109200" y="2643882"/>
                  <a:ext cx="148121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Code Pros</a:t>
                  </a:r>
                </a:p>
              </p:txBody>
            </p:sp>
          </p:grp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191375" y="495394"/>
              <a:ext cx="9479677" cy="10809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Design Patterns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01857"/>
            <a:ext cx="9973994" cy="54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2736" y="-3940"/>
            <a:ext cx="12194736" cy="1148472"/>
            <a:chOff x="-2736" y="427860"/>
            <a:chExt cx="12194736" cy="1148472"/>
          </a:xfrm>
        </p:grpSpPr>
        <p:grpSp>
          <p:nvGrpSpPr>
            <p:cNvPr id="18" name="Group 17"/>
            <p:cNvGrpSpPr/>
            <p:nvPr/>
          </p:nvGrpSpPr>
          <p:grpSpPr>
            <a:xfrm>
              <a:off x="-2736" y="427860"/>
              <a:ext cx="12194736" cy="1103462"/>
              <a:chOff x="-2736" y="484132"/>
              <a:chExt cx="12194736" cy="110346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-2736" y="484132"/>
                <a:ext cx="12194736" cy="1092200"/>
                <a:chOff x="-28136" y="2628900"/>
                <a:chExt cx="12194736" cy="1092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-28136" y="2628900"/>
                  <a:ext cx="9976730" cy="1092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0109200" y="2628900"/>
                  <a:ext cx="2057400" cy="10922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0134600" y="495394"/>
                <a:ext cx="2057400" cy="1092200"/>
                <a:chOff x="10109200" y="2628900"/>
                <a:chExt cx="2057400" cy="1092200"/>
              </a:xfrm>
            </p:grpSpPr>
            <p:pic>
              <p:nvPicPr>
                <p:cNvPr id="13" name="Google Shape;74;p13"/>
                <p:cNvPicPr preferRelativeResize="0"/>
                <p:nvPr/>
              </p:nvPicPr>
              <p:blipFill>
                <a:blip r:embed="rId2">
                  <a:clrChange>
                    <a:clrFrom>
                      <a:srgbClr val="FFE22F"/>
                    </a:clrFrom>
                    <a:clrTo>
                      <a:srgbClr val="FFE22F">
                        <a:alpha val="0"/>
                      </a:srgbClr>
                    </a:clrTo>
                  </a:clrChange>
                  <a:alphaModFix/>
                </a:blip>
                <a:stretch>
                  <a:fillRect/>
                </a:stretch>
              </p:blipFill>
              <p:spPr>
                <a:xfrm>
                  <a:off x="11023600" y="2628900"/>
                  <a:ext cx="1143000" cy="108093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50800" dir="5400000" algn="ctr" rotWithShape="0">
                    <a:srgbClr val="FFC000"/>
                  </a:outerShdw>
                </a:effectLst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10109200" y="2643882"/>
                  <a:ext cx="148121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Code Pros</a:t>
                  </a:r>
                </a:p>
              </p:txBody>
            </p:sp>
          </p:grpSp>
        </p:grp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191375" y="495394"/>
              <a:ext cx="9479677" cy="10809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Design Patterns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47848874"/>
              </p:ext>
            </p:extLst>
          </p:nvPr>
        </p:nvGraphicFramePr>
        <p:xfrm>
          <a:off x="7271189" y="1155794"/>
          <a:ext cx="4799725" cy="553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92188308"/>
              </p:ext>
            </p:extLst>
          </p:nvPr>
        </p:nvGraphicFramePr>
        <p:xfrm>
          <a:off x="191375" y="2158216"/>
          <a:ext cx="6738752" cy="433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7306356"/>
              </p:ext>
            </p:extLst>
          </p:nvPr>
        </p:nvGraphicFramePr>
        <p:xfrm>
          <a:off x="191375" y="1212066"/>
          <a:ext cx="6738752" cy="889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6710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8120" y="3014619"/>
            <a:ext cx="748769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Reflects the </a:t>
            </a:r>
            <a:r>
              <a:rPr lang="en-US" sz="40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 patterns </a:t>
            </a:r>
            <a:r>
              <a:rPr lang="en-US" sz="32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packages</a:t>
            </a:r>
          </a:p>
          <a:p>
            <a:pPr algn="ctr"/>
            <a:r>
              <a:rPr lang="en-US" sz="3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View ViewModel</a:t>
            </a:r>
            <a:endParaRPr lang="en-US" sz="360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0" y="1309188"/>
            <a:ext cx="3067334" cy="530352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2736" y="-42040"/>
            <a:ext cx="12194736" cy="1148472"/>
            <a:chOff x="-2736" y="427860"/>
            <a:chExt cx="12194736" cy="1148472"/>
          </a:xfrm>
        </p:grpSpPr>
        <p:grpSp>
          <p:nvGrpSpPr>
            <p:cNvPr id="8" name="Group 7"/>
            <p:cNvGrpSpPr/>
            <p:nvPr/>
          </p:nvGrpSpPr>
          <p:grpSpPr>
            <a:xfrm>
              <a:off x="-2736" y="427860"/>
              <a:ext cx="12194736" cy="1103462"/>
              <a:chOff x="-2736" y="484132"/>
              <a:chExt cx="12194736" cy="110346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-2736" y="484132"/>
                <a:ext cx="12194736" cy="1092200"/>
                <a:chOff x="-28136" y="2628900"/>
                <a:chExt cx="12194736" cy="1092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-28136" y="2628900"/>
                  <a:ext cx="9976730" cy="1092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109200" y="2628900"/>
                  <a:ext cx="2057400" cy="10922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0134600" y="495394"/>
                <a:ext cx="2057400" cy="1092200"/>
                <a:chOff x="10109200" y="2628900"/>
                <a:chExt cx="2057400" cy="1092200"/>
              </a:xfrm>
            </p:grpSpPr>
            <p:pic>
              <p:nvPicPr>
                <p:cNvPr id="12" name="Google Shape;74;p13"/>
                <p:cNvPicPr preferRelativeResize="0"/>
                <p:nvPr/>
              </p:nvPicPr>
              <p:blipFill>
                <a:blip r:embed="rId3">
                  <a:clrChange>
                    <a:clrFrom>
                      <a:srgbClr val="FFE22F"/>
                    </a:clrFrom>
                    <a:clrTo>
                      <a:srgbClr val="FFE22F">
                        <a:alpha val="0"/>
                      </a:srgbClr>
                    </a:clrTo>
                  </a:clrChange>
                  <a:alphaModFix/>
                </a:blip>
                <a:stretch>
                  <a:fillRect/>
                </a:stretch>
              </p:blipFill>
              <p:spPr>
                <a:xfrm>
                  <a:off x="11023600" y="2628900"/>
                  <a:ext cx="1143000" cy="108093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50800" dir="5400000" algn="ctr" rotWithShape="0">
                    <a:srgbClr val="FFC000"/>
                  </a:outerShdw>
                </a:effectLst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10109200" y="2643882"/>
                  <a:ext cx="148121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Code Pros</a:t>
                  </a:r>
                </a:p>
              </p:txBody>
            </p:sp>
          </p:grpSp>
        </p:grp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91375" y="495394"/>
              <a:ext cx="9479677" cy="10809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Structure of packages in our project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32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736" y="-42040"/>
            <a:ext cx="12194736" cy="1148472"/>
            <a:chOff x="-2736" y="427860"/>
            <a:chExt cx="12194736" cy="1148472"/>
          </a:xfrm>
        </p:grpSpPr>
        <p:grpSp>
          <p:nvGrpSpPr>
            <p:cNvPr id="8" name="Group 7"/>
            <p:cNvGrpSpPr/>
            <p:nvPr/>
          </p:nvGrpSpPr>
          <p:grpSpPr>
            <a:xfrm>
              <a:off x="-2736" y="427860"/>
              <a:ext cx="12194736" cy="1103462"/>
              <a:chOff x="-2736" y="484132"/>
              <a:chExt cx="12194736" cy="110346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-2736" y="484132"/>
                <a:ext cx="12194736" cy="1092200"/>
                <a:chOff x="-28136" y="2628900"/>
                <a:chExt cx="12194736" cy="10922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-28136" y="2628900"/>
                  <a:ext cx="9976730" cy="109220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109200" y="2628900"/>
                  <a:ext cx="2057400" cy="10922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0134600" y="495394"/>
                <a:ext cx="2057400" cy="1092200"/>
                <a:chOff x="10109200" y="2628900"/>
                <a:chExt cx="2057400" cy="1092200"/>
              </a:xfrm>
            </p:grpSpPr>
            <p:pic>
              <p:nvPicPr>
                <p:cNvPr id="12" name="Google Shape;74;p13"/>
                <p:cNvPicPr preferRelativeResize="0"/>
                <p:nvPr/>
              </p:nvPicPr>
              <p:blipFill>
                <a:blip r:embed="rId2">
                  <a:clrChange>
                    <a:clrFrom>
                      <a:srgbClr val="FFE22F"/>
                    </a:clrFrom>
                    <a:clrTo>
                      <a:srgbClr val="FFE22F">
                        <a:alpha val="0"/>
                      </a:srgbClr>
                    </a:clrTo>
                  </a:clrChange>
                  <a:alphaModFix/>
                </a:blip>
                <a:stretch>
                  <a:fillRect/>
                </a:stretch>
              </p:blipFill>
              <p:spPr>
                <a:xfrm>
                  <a:off x="11023600" y="2628900"/>
                  <a:ext cx="1143000" cy="108093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0800" dist="50800" dir="5400000" algn="ctr" rotWithShape="0">
                    <a:srgbClr val="FFC000"/>
                  </a:outerShdw>
                </a:effectLst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10109200" y="2643882"/>
                  <a:ext cx="148121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Code Pros</a:t>
                  </a:r>
                </a:p>
              </p:txBody>
            </p:sp>
          </p:grpSp>
        </p:grp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91375" y="495394"/>
              <a:ext cx="9479677" cy="10809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Login and Register pages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9" y="1295400"/>
            <a:ext cx="2983230" cy="5303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09" y="1289396"/>
            <a:ext cx="2983230" cy="53035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99399" y="2822175"/>
            <a:ext cx="3716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 skip </a:t>
            </a:r>
          </a:p>
          <a:p>
            <a:r>
              <a:rPr lang="en-US" sz="44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registration</a:t>
            </a:r>
            <a:r>
              <a:rPr lang="en-US" sz="360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sz="400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307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463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Advanced Prototype</vt:lpstr>
      <vt:lpstr>PowerPoint Presentation</vt:lpstr>
      <vt:lpstr>Class Diagram</vt:lpstr>
      <vt:lpstr>PowerPoint Presentation</vt:lpstr>
      <vt:lpstr>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Prototype</dc:title>
  <dc:creator>Saied</dc:creator>
  <cp:lastModifiedBy>Saied</cp:lastModifiedBy>
  <cp:revision>128</cp:revision>
  <dcterms:created xsi:type="dcterms:W3CDTF">2019-05-26T09:35:54Z</dcterms:created>
  <dcterms:modified xsi:type="dcterms:W3CDTF">2019-06-03T18:47:57Z</dcterms:modified>
</cp:coreProperties>
</file>