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47" d="100"/>
          <a:sy n="147" d="100"/>
        </p:scale>
        <p:origin x="54" y="-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29:57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775 492 10448 0 0,'6'-6'175'0'0,"0"0"1"0"0,0-1 0 0 0,-1 0-1 0 0,0 0 1 0 0,0-1 0 0 0,0 0-1 0 0,-1 1 1 0 0,0-1 0 0 0,-1-1-1 0 0,0 1 1 0 0,0 0 0 0 0,1-7-176 0 0,4-7 1473 0 0,-6 18-1095 0 0,-1 0 0 0 0,1-1 0 0 0,-1 1 0 0 0,0 0 0 0 0,0-1 0 0 0,0 1 0 0 0,0-5-378 0 0,-1 1 545 0 0,0-1-1 0 0,-1 0 0 0 0,0 0 0 0 0,0 1 0 0 0,-1-3-544 0 0,1 8 130 0 0,0 0-1 0 0,0 0 1 0 0,-1 0 0 0 0,1 0 0 0 0,-1 0-1 0 0,1 1 1 0 0,-1-1 0 0 0,0 0 0 0 0,0 1-1 0 0,0-1 1 0 0,0 1 0 0 0,-1 0 0 0 0,1 0-1 0 0,-1-1 1 0 0,0 1-130 0 0,-3-2 282 0 0,-1 0 1 0 0,0 0-1 0 0,0 0 0 0 0,0 1 0 0 0,-1 0 1 0 0,1 1-1 0 0,-1 0 0 0 0,1 0 1 0 0,-6-1-283 0 0,-8 1 438 0 0,-1 0 0 0 0,-18 2-438 0 0,29 0 57 0 0,0 2 0 0 0,0 0 1 0 0,-1 0-1 0 0,1 1 0 0 0,1 0 0 0 0,-1 1 0 0 0,0 0 0 0 0,1 1 0 0 0,0 0 0 0 0,0 1 0 0 0,-2 1-57 0 0,1 0 80 0 0,1 1-1 0 0,0 0 1 0 0,0 1-1 0 0,1-1 1 0 0,0 2-1 0 0,1-1 1 0 0,0 1-1 0 0,0 1 1 0 0,1-1-1 0 0,0 1 1 0 0,1 0-1 0 0,1 1 1 0 0,-1 2-80 0 0,0 1 2 0 0,1 0-1 0 0,0 0 1 0 0,1 1 0 0 0,1 0 0 0 0,1 0 0 0 0,0 0 0 0 0,1 0-1 0 0,1 0 1 0 0,0 0 0 0 0,1 3-2 0 0,1 3 0 0 0,1 0 0 0 0,1-1-1 0 0,1 1 1 0 0,0-1-1 0 0,2 0 1 0 0,0 0 0 0 0,10 16 0 0 0,-13-29 14 0 0,0-1 0 0 0,0 0 0 0 0,1 0 0 0 0,0 0 0 0 0,0-1 0 0 0,1 1 0 0 0,0-1 0 0 0,0-1 0 0 0,0 1 0 0 0,1-1 0 0 0,0 0 0 0 0,0 0 0 0 0,0-1 0 0 0,0 0 1 0 0,1 0-1 0 0,0-1 0 0 0,0 0 0 0 0,0-1 0 0 0,0 1 0 0 0,0-1 0 0 0,0-1 0 0 0,0 0-14 0 0,16 1 101 0 0,0-1 1 0 0,0-1-1 0 0,-1-1 1 0 0,1-1-1 0 0,0-2 0 0 0,-1 0 1 0 0,0-1-1 0 0,0-1 1 0 0,0-2-1 0 0,-1 0 1 0 0,0-1-1 0 0,-1-1 0 0 0,0-2 1 0 0,7-4-102 0 0,5-6 137 0 0,-1 0 0 0 0,-1-3 0 0 0,-1 0 0 0 0,-1-2 1 0 0,-2-1-1 0 0,0-1 0 0 0,-2-1 0 0 0,7-13-137 0 0,-19 24 104 0 0,-1 1-1 0 0,0-2 1 0 0,-1 0 0 0 0,-2 0-1 0 0,0 0 1 0 0,-1-1 0 0 0,0-1-1 0 0,1-11-103 0 0,-6 14 51 0 0,2-4 55 0 0,-1-1 0 0 0,-1-1-106 0 0,-2 17 25 0 0,-1 0 1 0 0,0 0-1 0 0,0-1 1 0 0,-1 1-1 0 0,-1 0 1 0 0,1 0 0 0 0,-1 0-1 0 0,0 0-25 0 0,-2-4 49 0 0,-1-1-1 0 0,0 1 1 0 0,0 0 0 0 0,-1 1-1 0 0,-7-11-48 0 0,9 17 10 0 0,0 0-1 0 0,0 0 1 0 0,0 1-1 0 0,-1-1 1 0 0,0 1-1 0 0,1 0 1 0 0,-1 1-1 0 0,-1-1 1 0 0,1 1-1 0 0,0 0 1 0 0,-1 0-1 0 0,0 1 1 0 0,-3-2-10 0 0,-10-1 15 0 0,0 0 1 0 0,0 1 0 0 0,-1 1-1 0 0,1 0 1 0 0,-11 2-16 0 0,-4 0-2 0 0,0 2-1 0 0,-26 4 3 0 0,42-3-426 0 0,0 1 1 0 0,1 1-1 0 0,-1 0 1 0 0,1 1-1 0 0,-11 5 426 0 0,-4 5-1208 0 0</inkml:trace>
  <inkml:trace contextRef="#ctx0" brushRef="#br0" timeOffset="2155.772">64 2098 6048 0 0,'0'0'273'0'0,"0"0"-5"0"0,-14 5 11 0 0,13-5-103 0 0,0 0 1 0 0,1 0 0 0 0,-1 0-1 0 0,0 0 1 0 0,0 0-1 0 0,1 0 1 0 0,-1 0 0 0 0,0 0-1 0 0,0 0 1 0 0,1 0 0 0 0,-1 0-1 0 0,0 0 1 0 0,0 0-1 0 0,1-1 1 0 0,-1 1 0 0 0,0 0-1 0 0,1 0 1 0 0,-1-1-1 0 0,0 1 1 0 0,1-1 0 0 0,-1 1-1 0 0,1 0 1 0 0,-1-1 0 0 0,0 1-1 0 0,1-1 1 0 0,-1 0-1 0 0,1 1 1 0 0,-1-1 0 0 0,1 0-177 0 0,-15-25 2303 0 0,6 10-900 0 0,8 13-1177 0 0,0 0 1 0 0,0 0-1 0 0,0 0 1 0 0,1-1 0 0 0,-1 1-1 0 0,1 0 1 0 0,-1 0-1 0 0,1 0 1 0 0,0 0 0 0 0,1 0-1 0 0,-1-1 1 0 0,0 1 0 0 0,1 0-1 0 0,0-2-226 0 0,1-7 418 0 0,0 1-2 0 0,0 1 0 0 0,1-1 0 0 0,1-1-416 0 0,4-15 568 0 0,-2 8-139 0 0,0 0 0 0 0,2 0 0 0 0,5-9-429 0 0,0 1 330 0 0,26-52 575 0 0,8-19 17 0 0,-32 64-307 0 0,15-22-615 0 0,-3 8 470 0 0,-19 31-305 0 0,1 1 0 0 0,1 1 0 0 0,1 0 0 0 0,2-2-165 0 0,30-43 308 0 0,-28 38-145 0 0,1 1 0 0 0,1 1-1 0 0,3-2-162 0 0,-7 8 91 0 0,1 2 0 0 0,1 0 0 0 0,0 1 0 0 0,1 0 0 0 0,11-5-91 0 0,-10 6 73 0 0,-4 2 45 0 0,1 1 1 0 0,0 0-1 0 0,0 1 1 0 0,0 0-1 0 0,13-2-118 0 0,51-9 96 0 0,0 3 0 0 0,42 1-96 0 0,29-3 64 0 0,-123 14-25 0 0,-1 0 0 0 0,0 2 0 0 0,1 1-39 0 0,17 0 46 0 0,-18 1-5 0 0,-1 1 1 0 0,1 1-1 0 0,-1 1 1 0 0,0 1 0 0 0,18 8-42 0 0,-20-7 40 0 0,-4-1 21 0 0,0 0 1 0 0,-1 2-1 0 0,0 0 1 0 0,0 1-1 0 0,-1 1 1 0 0,0 0-1 0 0,5 6-61 0 0,-2-2 16 0 0,-13-10-14 0 0,0 1 0 0 0,0 0 0 0 0,0 0 0 0 0,-1 0 0 0 0,3 4-2 0 0,1 1 13 0 0,-3-2-3 0 0,1 0 0 0 0,-1 0 0 0 0,-1 0 0 0 0,2 3-10 0 0,7 13 0 0 0,3 8 0 0 0,-5-7-10 0 0,-5-9-12 0 0,-1-1 0 0 0,0 1 0 0 0,0 5 22 0 0,2 17-60 0 0,2 25 60 0 0,-4-25 0 0 0,-3-21 0 0 0,-1 0 0 0 0,0 0 0 0 0,-1 3 0 0 0,2 43 333 0 0,2-45-430 0 0,-5-16-2 0 0,0 8 234 0 0,9 40 564 0 0,-9-47-694 0 0,0 1 1 0 0,0-1-1 0 0,1 1 1 0 0,0-1 0 0 0,0 1-1 0 0,0-1 1 0 0,0 1-6 0 0,7 25 14 0 0,-7-20-14 0 0,4 1-29 0 0,-2-8-37 0 0,-2 2-30 0 0,8 23 255 0 0,-7-24-64 0 0,0-2 0 0 0,6 15-50 0 0,-7-9-100 0 0,-1-5-13 0 0,1-1 15 0 0,2 6 42 0 0,-2 0 22 0 0,3 0 88 0 0,-4-7-94 0 0,1 0 0 0 0,-1 1 1 0 0,0-1-1 0 0,1 0 0 0 0,-1 1 0 0 0,0-1 1 0 0,1 0-1 0 0,-1 1 0 0 0,0-1 1 0 0,0 1-1 0 0,1-1 0 0 0,-1 1 0 0 0,0-1 1 0 0,0 0-1 0 0,0 1 0 0 0,1-1 1 0 0,-1 1-1 0 0,0-1 0 0 0,0 1 1 0 0,0-1-1 0 0,0 1 0 0 0,0-1 0 0 0,0 1 1 0 0,0-1-1 0 0,0 1 0 0 0,0-1 1 0 0,-1 1-1 0 0,1-1 0 0 0,0 1 0 0 0,0-1 1 0 0,0 0-1 0 0,0 1 0 0 0,-1-1 1 0 0,1 1-1 0 0,0-1 0 0 0,0 1 0 0 0,-1-1 1 0 0,1 0-6 0 0,-2 3-66 0 0,-1 3 64 0 0,1-5 7 0 0,1-1 1 0 0,-1 1-1 0 0,0-1 0 0 0,1 1 1 0 0,-1-1-1 0 0,0 0 1 0 0,0 1-1 0 0,1-1 1 0 0,-2 0-6 0 0,2 0 4 0 0,-5 1-4 0 0,0 1 0 0 0,0-1 0 0 0,0 1 0 0 0,1 1 0 0 0,-1-1 0 0 0,-4 3 0 0 0,7-3 0 0 0,1-1 0 0 0,-1 0 0 0 0,1 0 0 0 0,-1-1 0 0 0,0 1 0 0 0,0 0 0 0 0,1-1 0 0 0,-1 0 0 0 0,0 1 0 0 0,0-1 0 0 0,-13 1 16 0 0,-296 51 213 0 0,284-50-192 0 0,1-1-1 0 0,-25-2-36 0 0,-1 0 31 0 0,-221-8 385 0 0,167 6 54 0 0,0 5-1 0 0,-5 4-469 0 0,-110 5-13 0 0,174-9-95 0 0,0-1 0 0 0,-9-4 108 0 0,52 2 19 0 0,-1 0 0 0 0,1 0 1 0 0,-1 0-1 0 0,1-1 1 0 0,0 0-1 0 0,-2-1-19 0 0,4 2-98 0 0,1 0 0 0 0,0 0 0 0 0,0-1 0 0 0,-1 1 0 0 0,1 0 0 0 0,0-1 0 0 0,1 1 1 0 0,-1-1-1 0 0,0 0 0 0 0,0 0 0 0 0,1 0 0 0 0,-1 1 0 0 0,1-2 0 0 0,-2 0 98 0 0,1-8-2671 0 0,8 2-7534 0 0</inkml:trace>
  <inkml:trace contextRef="#ctx0" brushRef="#br0" timeOffset="3546.029">109 2451 5064 0 0,'0'0'389'0'0,"0"0"-60"0"0,-1 1 675 0 0,-2 1-537 0 0,1 1 0 0 0,-1-1 0 0 0,1 0 0 0 0,0 1 0 0 0,0 0 0 0 0,0-1 0 0 0,0 1 0 0 0,0 0 0 0 0,1 0 0 0 0,-1 0 0 0 0,1 0 0 0 0,0 0 0 0 0,0 1-467 0 0,-1 1 291 0 0,1 0 0 0 0,-1-1 0 0 0,1 1 1 0 0,1 0-1 0 0,-1-1 0 0 0,1 1 1 0 0,-1 0-1 0 0,1 0 0 0 0,1 1-291 0 0,1 7 440 0 0,0 4 181 0 0,1 0 0 0 0,1 0 0 0 0,2 4-621 0 0,0-5 336 0 0,-2-4-52 0 0,0 0-1 0 0,1-1 1 0 0,0 0-1 0 0,3 5-283 0 0,10 14 126 0 0,-13-19-79 0 0,2 0 1 0 0,-1 0 0 0 0,2-1 0 0 0,5 7-48 0 0,-10-13 88 0 0,0-1 0 0 0,0-1 1 0 0,1 1-1 0 0,-1 0 0 0 0,1-1 1 0 0,-1 0-1 0 0,1 0 0 0 0,0 0 1 0 0,0 0-1 0 0,0 0 0 0 0,0-1 0 0 0,0 0 1 0 0,0 0-1 0 0,0 0 0 0 0,1 0 1 0 0,-1 0-89 0 0,0-1 114 0 0,-1-1 1 0 0,0 1-1 0 0,0 0 0 0 0,1-1 1 0 0,-1 0-1 0 0,0 0 1 0 0,0 0-1 0 0,0 0 1 0 0,0 0-1 0 0,0 0 0 0 0,0-1 1 0 0,0 1-1 0 0,0-1 1 0 0,-1 0-1 0 0,1 0 1 0 0,0 0-1 0 0,-1-1-114 0 0,3-1 130 0 0,0-1 0 0 0,-1 1-1 0 0,0-1 1 0 0,0 0 0 0 0,0 0 0 0 0,0-1 0 0 0,-1 1 0 0 0,1-4-130 0 0,2-4 134 0 0,-1-1 1 0 0,-1 0-1 0 0,0-1 1 0 0,-1 1-1 0 0,0-1 0 0 0,-1 1 1 0 0,-1-1-1 0 0,0 0 1 0 0,-1 0-1 0 0,-1 1 1 0 0,-1-2-135 0 0,-1-11 271 0 0,-2-1 0 0 0,-1 2 0 0 0,-1-1 0 0 0,-1 1 0 0 0,-7-14-271 0 0,4 21 25 0 0,9 15-44 0 0,0 1-1 0 0,0 0 1 0 0,1-1 0 0 0,-1 1-1 0 0,1-1 1 0 0,0 0 0 0 0,-1-1 19 0 0,2 5-54 0 0,0 0 0 0 0,0-1 0 0 0,0 1 0 0 0,0 0 0 0 0,0-1 0 0 0,0 1 0 0 0,0 0 1 0 0,-1 0-1 0 0,1-1 0 0 0,0 1 0 0 0,0 0 0 0 0,0-1 0 0 0,0 1 0 0 0,-1 0 1 0 0,1 0-1 0 0,0-1 0 0 0,0 1 0 0 0,0 0 0 0 0,-1 0 0 0 0,1 0 0 0 0,0-1 0 0 0,0 1 1 0 0,-1 0-1 0 0,1 0 0 0 0,0 0 0 0 0,-1 0 54 0 0,0-1-3263 0 0,8 5 1413 0 0</inkml:trace>
  <inkml:trace contextRef="#ctx0" brushRef="#br0" timeOffset="3874.49">626 2600 5064 0 0,'0'0'389'0'0,"-6"-3"92"0"0,-3 0 1345 0 0,-1-1 898 0 0,1 1-1 0 0,-1 0 0 0 0,0 0 1 0 0,-1 1-2724 0 0,8 2 307 0 0,-1-1 0 0 0,0 1 0 0 0,0 0 0 0 0,0 0 0 0 0,0 1 0 0 0,1-1 0 0 0,-1 1 0 0 0,-1 0-307 0 0,2 1 181 0 0,0-1 1 0 0,-1 1-1 0 0,2 0 0 0 0,-1 0 1 0 0,0 1-1 0 0,0-1 0 0 0,1 1 1 0 0,-1-1-1 0 0,1 1 0 0 0,-1 1-181 0 0,2-2 18 0 0,1-1 0 0 0,-1 0 0 0 0,1 0 0 0 0,0 1 0 0 0,0-1-1 0 0,-1 1 1 0 0,1-1 0 0 0,0 0 0 0 0,0 1 0 0 0,0-1 0 0 0,1 0-1 0 0,-1 1 1 0 0,0-1 0 0 0,0 0 0 0 0,1 1 0 0 0,-1-1 0 0 0,1 1-18 0 0,8 20 95 0 0,1-6-73 0 0,0 0 0 0 0,2-1-1 0 0,11 13-21 0 0,-12-14-65 0 0,4 7 53 0 0,-11-16 13 0 0,0 1-1 0 0,0-1 0 0 0,0 0 0 0 0,1 0 0 0 0,2 2 0 0 0,-1-2 36 0 0,-1 1 0 0 0,1 0 0 0 0,-1-1 0 0 0,0 2-36 0 0,-5-7 0 0 0,1 1 1 0 0,0 0-1 0 0,0 0 0 0 0,-1 1 1 0 0,1-1-1 0 0,0 0 0 0 0,0 0 1 0 0,-1 1-1 0 0,1-1 1 0 0,-1 0-1 0 0,1 1 0 0 0,-1-1 1 0 0,0 0-1 0 0,1 2 0 0 0,-4 7-71 0 0,1-8 57 0 0,-5 10-13 0 0,2-10 59 0 0,3-1-17 0 0,-6 3 68 0 0,0-1-1 0 0,0 1 1 0 0,-1-1-1 0 0,1-1 1 0 0,-1 0-1 0 0,1 0 1 0 0,-1 0-1 0 0,-4-1-82 0 0,-16 4 213 0 0,24-4-215 0 0,1 0 0 0 0,-1 0 0 0 0,0 0 0 0 0,1-1 0 0 0,-1 0 0 0 0,0 0 0 0 0,1 0 0 0 0,-1 0 0 0 0,0-1 0 0 0,1 0 0 0 0,-1 0 0 0 0,0 0 0 0 0,-1-1 2 0 0,-3 0-115 0 0,0 0-1024 0 0,5-1-4615 0 0,-1-5-1656 0 0</inkml:trace>
  <inkml:trace contextRef="#ctx0" brushRef="#br0" timeOffset="4358.339">870 2878 13184 0 0,'7'-21'1070'0'0,"-7"19"-1042"0"0,1-1 0 0 0,-1 1 0 0 0,1 0-1 0 0,0-1 1 0 0,0 1 0 0 0,0 0 0 0 0,0-1 0 0 0,0 1-1 0 0,0 0 1 0 0,1 0 0 0 0,-1 0 0 0 0,1 0 0 0 0,1-1-28 0 0,0-1 438 0 0,0-1 1 0 0,-1 1 0 0 0,1-1 0 0 0,-1 0 0 0 0,0 0-1 0 0,0 0 1 0 0,0 0 0 0 0,-1 0 0 0 0,1-3-439 0 0,-2 6 117 0 0,1 0 1 0 0,-1 0-1 0 0,0 0 1 0 0,1 0-1 0 0,-1 0 1 0 0,0 0-1 0 0,0-1 0 0 0,0 1 1 0 0,0 0-1 0 0,-1 0 1 0 0,1 0-1 0 0,-1 0 1 0 0,1 0-1 0 0,-1 0 1 0 0,0 0-1 0 0,1 0 1 0 0,-1 0-1 0 0,0 0 0 0 0,0 0 1 0 0,-1 0-1 0 0,1 1 1 0 0,0-1-1 0 0,-1 0 1 0 0,1 1-1 0 0,-1-1 1 0 0,1 1-1 0 0,-1 0 1 0 0,0-1-1 0 0,1 1 1 0 0,-1 0-1 0 0,0 0 0 0 0,0 0 1 0 0,0 0-1 0 0,0 0 1 0 0,0 1-1 0 0,0-1 1 0 0,0 0-1 0 0,0 1 1 0 0,-2-1-118 0 0,0 1 91 0 0,-1-1 1 0 0,1 1-1 0 0,0 0 1 0 0,-1 0-1 0 0,1 0 1 0 0,0 1-1 0 0,-1-1 0 0 0,1 1 1 0 0,0 0-1 0 0,0 0 1 0 0,-1 1-1 0 0,1-1 1 0 0,0 1-1 0 0,0 0 1 0 0,1 0-1 0 0,-1 0 1 0 0,0 1-1 0 0,1-1 1 0 0,-1 1-1 0 0,1 0-91 0 0,-4 4 57 0 0,0 0 1 0 0,1 0-1 0 0,0 1 0 0 0,0-1 0 0 0,1 1 0 0 0,0 0 0 0 0,-3 8-57 0 0,7-12 9 0 0,-1-1 0 0 0,1 1 0 0 0,0 0 0 0 0,0 0 0 0 0,1-1 0 0 0,-1 1-1 0 0,1 0 1 0 0,0 0 0 0 0,0 0 0 0 0,0 0 0 0 0,0-1 0 0 0,1 1 0 0 0,-1 0 0 0 0,1 0 0 0 0,0 0-1 0 0,0-1 1 0 0,0 1 0 0 0,1-1 0 0 0,0 1 0 0 0,-1-1 0 0 0,2 2-9 0 0,3 3-36 0 0,1 0 0 0 0,1 0 0 0 0,-1 0 0 0 0,1-1 0 0 0,0 0 0 0 0,2 0 36 0 0,-6-4-7 0 0,1 2 7 0 0,1-2-1 0 0,0 1 1 0 0,0-1-1 0 0,0 0 0 0 0,1 0 1 0 0,-1 0-1 0 0,1-1 1 0 0,-1 0-1 0 0,1 0 1 0 0,0-1-1 0 0,0 0 0 0 0,0 0 1 0 0,0-1-1 0 0,-1 1 1 0 0,1-1-1 0 0,0-1 1 0 0,0 0-1 0 0,0 0 0 0 0,0 0 1 0 0,0-1-1 0 0,5-1 1 0 0,12-5 0 0 0,-19 7 7 0 0,1 0 1 0 0,-1-1 0 0 0,0 0-1 0 0,0 0 1 0 0,0 0 0 0 0,0-1 0 0 0,2-1-8 0 0,13-12 61 0 0,0-1 0 0 0,16-18-61 0 0,10-9 512 0 0,-46 44-501 0 0,1 0 0 0 0,-1 0 0 0 0,1-1 0 0 0,-1 1 0 0 0,1 0 1 0 0,-1 0-1 0 0,1 0 0 0 0,-1 0 0 0 0,1 0 0 0 0,-1 0 0 0 0,1 0 0 0 0,-1 0 0 0 0,1 0 0 0 0,-1 0 0 0 0,1 0 0 0 0,-1 0 0 0 0,1 0 0 0 0,-1 0 0 0 0,1 0 0 0 0,-1 1 0 0 0,1-1 0 0 0,-1 0 1 0 0,0 0-1 0 0,1 1 0 0 0,-1-1 0 0 0,1 0 0 0 0,-1 0 0 0 0,1 1 0 0 0,-1-1 0 0 0,0 1 0 0 0,1-1 0 0 0,-1 0 0 0 0,0 1 0 0 0,0-1 0 0 0,1 1 0 0 0,-1-1 0 0 0,0 1 0 0 0,0-1 0 0 0,1 0 0 0 0,-1 1-11 0 0,12 22-12 0 0,-10-18 60 0 0,7 18 22 0 0,-8-16-66 0 0,0 3 7 0 0,-1-4 48 0 0,0-6 31 0 0,-6-9 264 0 0,5 2-251 0 0,-1 1 0 0 0,1-1 0 0 0,1 1 0 0 0,-1-1 0 0 0,1 1 0 0 0,0-1 0 0 0,0 0 0 0 0,1 1 0 0 0,0-1 0 0 0,0 1 0 0 0,2-4-103 0 0,0-1 219 0 0,1-1 0 0 0,0 1 0 0 0,1-1-1 0 0,0 1 1 0 0,0 0 0 0 0,2 1-219 0 0,-2 1 117 0 0,1 1 0 0 0,0 0 0 0 0,0 0 1 0 0,1 1-1 0 0,0 0 0 0 0,0 0 0 0 0,1 0 0 0 0,2 0-117 0 0,-6 4 26 0 0,1-1 0 0 0,1 2 1 0 0,-1-1-1 0 0,0 0 0 0 0,1 1 0 0 0,-1 0 1 0 0,1 0-1 0 0,-1 1 0 0 0,1 0 0 0 0,0 0 0 0 0,0 0 1 0 0,0 0-1 0 0,0 1 0 0 0,4 0-26 0 0,30 2-2577 0 0,24-4 2577 0 0,-37-1-10143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4:16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1433 481 8896 0 0,'0'0'200'0'0,"0"0"33"0"0,0 0 14 0 0,0 0 79 0 0,0 0 332 0 0,0 0 144 0 0,0 0 29 0 0,0 0-34 0 0,0 0-171 0 0,0 0-77 0 0,0 0-18 0 0,0 0-33 0 0,0 0-123 0 0,1 3-58 0 0,1 4-201 0 0,0 0 0 0 0,0 1 0 0 0,-1-1 0 0 0,0 1 0 0 0,-1-1 0 0 0,0 1 0 0 0,0-1 0 0 0,-1 3-116 0 0,2 36 329 0 0,4 10 110 0 0,-4-30-150 0 0,2 0 0 0 0,1-1 0 0 0,1 1-289 0 0,21 95 904 0 0,-14-53-858 0 0,-8-37-159 0 0,5 13 113 0 0,-7-36-162 0 0,0-1 1 0 0,0 1-1 0 0,1-1 0 0 0,0 0 0 0 0,1 0 0 0 0,-1 0 0 0 0,1-1 0 0 0,1 1 162 0 0,-3-3-642 0 0,0-7-717 0 0,11-15-311 0 0,-9 10 1235 0 0,0-1 1 0 0,0 1 0 0 0,-1-1-1 0 0,2-7 435 0 0,-3 6-437 0 0,-1 0-1 0 0,0 0 0 0 0,0 1 1 0 0,-2-7 437 0 0</inkml:trace>
  <inkml:trace contextRef="#ctx0" brushRef="#br0" timeOffset="343.454">1433 405 8288 0 0,'0'0'190'0'0,"0"2"28"0"0,0-2-204 0 0,0 1 0 0 0,0-1 0 0 0,-1 0 0 0 0,1 1-1 0 0,0-1 1 0 0,0 1 0 0 0,0-1 0 0 0,0 0 0 0 0,0 1 0 0 0,0-1 0 0 0,0 1 0 0 0,0-1 0 0 0,0 0 0 0 0,0 1 0 0 0,0-1 0 0 0,0 1 0 0 0,0-1 0 0 0,0 0 0 0 0,0 1 0 0 0,0-1 0 0 0,0 1 0 0 0,1-1 0 0 0,-1 0 0 0 0,0 1 0 0 0,0-1 0 0 0,0 0-1 0 0,1 1 1 0 0,-1-1 0 0 0,0 0 0 0 0,0 1 0 0 0,1-1 0 0 0,-1 0 0 0 0,0 0 0 0 0,1 1 0 0 0,-1-1 0 0 0,0 0 0 0 0,1 0 0 0 0,-1 0 0 0 0,1 1 0 0 0,-1-1 0 0 0,0 0 0 0 0,1 0 0 0 0,-1 0-14 0 0,2 1 741 0 0,-2-1 235 0 0,0 0 43 0 0,0 0-65 0 0,3 0-288 0 0,2 0-403 0 0,-1 0 2 0 0,1 0 0 0 0,-1 0 0 0 0,0 0 0 0 0,1-1-1 0 0,-1 0 1 0 0,0 0 0 0 0,1 0 0 0 0,1-1-265 0 0,32-8 1540 0 0,-27 8-957 0 0,0-1-1 0 0,0 0 1 0 0,8-4-583 0 0,-6 3 639 0 0,0 0-1 0 0,1 0 1 0 0,12-1-639 0 0,2-1 151 0 0,-15 4-196 0 0,0 0 1 0 0,1 1-1 0 0,-1 1 1 0 0,1 0-1 0 0,-1 0 1 0 0,1 1-1 0 0,-1 1 1 0 0,1 0-1 0 0,-1 1 1 0 0,0 1-1 0 0,0 0 1 0 0,0 0-1 0 0,5 4 45 0 0,6 0-540 0 0,-21-8 412 0 0,1 1 1 0 0,-1 0 0 0 0,0 0-1 0 0,0 0 1 0 0,0 0-1 0 0,0 1 1 0 0,3 1 127 0 0,0 2-899 0 0,-5-4 590 0 0,0 0 0 0 0,0-1-1 0 0,0 1 1 0 0,-1 0 0 0 0,1-1-1 0 0,0 1 1 0 0,0-1 0 0 0,0 1-1 0 0,0-1 1 0 0,0 1 0 0 0,0-1 0 0 0,0 0-1 0 0,1 1 1 0 0,-1-1 0 0 0,0 0 309 0 0,-1 0-5296 0 0</inkml:trace>
  <inkml:trace contextRef="#ctx0" brushRef="#br0" timeOffset="671.506">1566 717 11600 0 0,'0'0'264'0'0,"0"0"34"0"0,-1 2 21 0 0,0 1-178 0 0,-15 20 183 0 0,13-16 1414 0 0,8-6-695 0 0,19-11-15 0 0,-5 1 16 0 0,47-13 170 0 0,35-11-726 0 0,-84 29-702 0 0,1 0 0 0 0,0 2 0 0 0,0 0 0 0 0,15 0 214 0 0,-1 2-1060 0 0,-29 0-221 0 0,-3 4-294 0 0,0 14-58 0 0</inkml:trace>
  <inkml:trace contextRef="#ctx0" brushRef="#br0" timeOffset="672.506">1701 913 9992 0 0,'-21'23'381'0'0,"16"-18"-303"0"0,0 0 0 0 0,1 1-1 0 0,-1-1 1 0 0,1 1-1 0 0,0 0 1 0 0,0 0-1 0 0,1 1 1 0 0,0-1 0 0 0,0 1-78 0 0,0 4 87 0 0,2-8-11 0 0,1 1 0 0 0,-1-1 0 0 0,0 0 0 0 0,0 0 1 0 0,0 0-1 0 0,0 0 0 0 0,-1 0 0 0 0,1 0 0 0 0,-1 0 1 0 0,0-1-1 0 0,1 1 0 0 0,-3 2-76 0 0,3-5 76 0 0,0 1 0 0 0,0 0 0 0 0,0 0 0 0 0,0 0 1 0 0,0 0-1 0 0,1 0 0 0 0,-1 0 0 0 0,0 0 0 0 0,0 0 0 0 0,1 0 0 0 0,-1 0 1 0 0,1 0-1 0 0,-1 0 0 0 0,1 1 0 0 0,0-1 0 0 0,-1 0 0 0 0,1 0 0 0 0,0 0 0 0 0,0 1 1 0 0,0-1-1 0 0,0 0 0 0 0,0 0 0 0 0,0 1 0 0 0,0-1 0 0 0,0 0 0 0 0,0 1-76 0 0,0-1 57 0 0,0 26 1962 0 0,0-25-1076 0 0,0-2-335 0 0,0 0-148 0 0,15-6 380 0 0,25-10 230 0 0,8 0-1070 0 0,14-5 136 0 0,-41 15-333 0 0,-1 0 1 0 0,1 2-1 0 0,11-1 197 0 0,-14 2-188 0 0,-11 1-10 0 0,-1 1 0 0 0,1 1 0 0 0,0-1-1 0 0,0 1 1 0 0,0 0 0 0 0,0 1-1 0 0,-1-1 1 0 0,1 2 0 0 0,0-1 0 0 0,0 1-1 0 0,-1-1 1 0 0,1 2 0 0 0,-1-1 0 0 0,1 2 197 0 0,20 8-1022 0 0</inkml:trace>
  <inkml:trace contextRef="#ctx0" brushRef="#br0" timeOffset="1046.633">2157 935 7368 0 0,'-2'-5'109'0'0,"-1"-8"448"0"0,4 8-437 0 0,2 0 135 0 0,-2 3 998 0 0,-1 2 437 0 0,0 0 80 0 0,3 2-83 0 0,3 1-1134 0 0,1-1 0 0 0,0 1 0 0 0,0-1 0 0 0,0 0 0 0 0,0-1 0 0 0,0 0 0 0 0,1 0 0 0 0,-1-1 0 0 0,1 1-553 0 0,15 2 643 0 0,-20-2-555 0 0,0 0-1 0 0,0-1 1 0 0,1 1 0 0 0,-1-1 0 0 0,0 0 0 0 0,0 0 0 0 0,0 0 0 0 0,1 0-1 0 0,-1 0 1 0 0,2-1-88 0 0,6-2 150 0 0,-8 1-112 0 0,0 1-1 0 0,0 0 1 0 0,0 1-1 0 0,1-1 1 0 0,-1 0-1 0 0,0 1 1 0 0,1 0-1 0 0,-1 0 1 0 0,0 0-1 0 0,1 0 1 0 0,2 1-38 0 0,11 4 146 0 0,-14-4-113 0 0,0 1-1 0 0,0-1 1 0 0,1 0 0 0 0,-1 0 0 0 0,0-1-1 0 0,1 1 1 0 0,-1-1 0 0 0,1 0 0 0 0,-1 0-1 0 0,1 0-32 0 0,18-4 180 0 0,-17 3-126 0 0,1 0 1 0 0,-1 0-1 0 0,1 0 0 0 0,0 1 1 0 0,-1 0-1 0 0,1 0 0 0 0,3 1-54 0 0,11 3 180 0 0,-13-3-120 0 0,0 1 0 0 0,1-1 0 0 0,-1 0 0 0 0,0-1 0 0 0,6 0-60 0 0,-1-1-184 0 0,0 0 0 0 0,0 0 0 0 0,1 2 0 0 0,-1-1 0 0 0,0 1-1 0 0,0 1 1 0 0,0 0 0 0 0,-1 1 0 0 0,12 4 184 0 0,4 4-1636 0 0,0-5-415 0 0</inkml:trace>
  <inkml:trace contextRef="#ctx0" brushRef="#br0" timeOffset="1047.633">2304 1171 11976 0 0,'-7'-47'528'0'0,"7"47"112"0"0,0 0-512 0 0,0 0-128 0 0,0-5 0 0 0,15-7 0 0 0,-3-1 848 0 0,0-4 144 0 0,8-12 24 0 0,2 4 7 0 0,3-9-519 0 0,9-8-104 0 0,-2 8-16 0 0,10-8-8 0 0,-3 5-376 0 0,0 3-128 0 0,0 4 0 0 0,3 1-7311 0 0</inkml:trace>
  <inkml:trace contextRef="#ctx0" brushRef="#br0" timeOffset="1530.686">2908 746 5984 0 0,'-7'-29'541'0'0,"9"31"-445"0"0,9 9-85 0 0,-5 0 807 0 0,0 1 0 0 0,0 0 1 0 0,-1 0-1 0 0,-1 1 0 0 0,2 7-818 0 0,10 27 2391 0 0,-14-43-2148 0 0,3 8 332 0 0,0-1-1 0 0,-1 1 1 0 0,-1 1 0 0 0,0-1-1 0 0,1 4-574 0 0,6 31 1054 0 0,-4-20-45 0 0,3 25-1009 0 0,8 88 1081 0 0,11 118-442 0 0,-27-241-593 0 0,0 0 0 0 0,-2-1 0 0 0,0 1 0 0 0,0-1 0 0 0,-2 1 0 0 0,0-1 0 0 0,-2 4-46 0 0,-8 1 210 0 0,-1-38 164 0 0,11 14-348 0 0,0-1 0 0 0,0 0 0 0 0,0 0 0 0 0,0 0-1 0 0,1 0 1 0 0,0 0 0 0 0,-2-4-26 0 0,-4-9 51 0 0,4 10-41 0 0,1 0 0 0 0,0 0 0 0 0,1 0-1 0 0,0 0 1 0 0,0 0 0 0 0,0-1 0 0 0,1 1 0 0 0,0-4-10 0 0,-1-16-12 0 0,2-19 12 0 0,0 27 5 0 0,3-46 28 0 0,3 1-1 0 0,4-10-32 0 0,-2 7-1 0 0,-5 43 1 0 0,2 0 0 0 0,0 0 0 0 0,1 1 0 0 0,1-1 0 0 0,7-12 0 0 0,4-13 0 0 0,-11 29 33 0 0,0 1 1 0 0,2 0-1 0 0,0 1 1 0 0,11-17-34 0 0,10-10 10 0 0,-29 43-10 0 0,0 1 0 0 0,1-1 0 0 0,-1 0 0 0 0,0 0-1 0 0,1 1 1 0 0,0-1 0 0 0,-1 0 0 0 0,1 1 0 0 0,0 0 0 0 0,0-1-1 0 0,0 1 1 0 0,0 0 0 0 0,0 0 0 0 0,0 0 0 0 0,4-1 11 0 0,0 0 0 0 0,-1 1 0 0 0,1 0 0 0 0,4-1-11 0 0,18-4 84 0 0,-26 6-74 0 0,1-1 1 0 0,-1 1 0 0 0,1-1-1 0 0,-1 1 1 0 0,0 0 0 0 0,1 0-1 0 0,-1 0 1 0 0,1 0 0 0 0,-1 0-1 0 0,1 1 1 0 0,-1-1 0 0 0,1 1-1 0 0,-1 0 1 0 0,1 0 0 0 0,-1-1-1 0 0,0 1 1 0 0,0 1 0 0 0,1-1-1 0 0,-1 0 1 0 0,0 1 0 0 0,0-1-1 0 0,0 1 1 0 0,0-1 0 0 0,-1 1-1 0 0,1 0-10 0 0,17 13 197 0 0,-15-13-165 0 0,-2 0 0 0 0,1 0 0 0 0,0 0 0 0 0,0 0 0 0 0,-1 1 0 0 0,1 0 0 0 0,-1-1 0 0 0,1 1 0 0 0,-1 0 0 0 0,0 0 1 0 0,0 0-1 0 0,-1 0 0 0 0,2 3-32 0 0,-1-1 54 0 0,1 0 0 0 0,-1 0 0 0 0,-1 1 1 0 0,1-1-1 0 0,-1 0 0 0 0,0 1 1 0 0,0-1-1 0 0,-1 1 0 0 0,1-1 0 0 0,-1 1 1 0 0,0-1-1 0 0,-1 1 0 0 0,1-1 0 0 0,-1 0 1 0 0,-1 1-1 0 0,1-1 0 0 0,-2 4-54 0 0,1-2 90 0 0,-1 0 0 0 0,0 0 0 0 0,-1-1 0 0 0,1 1 0 0 0,-1-1 0 0 0,-1 0 0 0 0,1 0 0 0 0,-1-1 0 0 0,0 1 0 0 0,-3 1-90 0 0,-22 21 363 0 0,12-11-140 0 0,0-1-1 0 0,-9 5-222 0 0,24-19 14 0 0,-1 0 0 0 0,0 0-1 0 0,0-1 1 0 0,0 1 0 0 0,0-1 0 0 0,0 0-1 0 0,0 0 1 0 0,0 0 0 0 0,0-1 0 0 0,0 1-1 0 0,-3-1-13 0 0,2 0 18 0 0,-1 1-1 0 0,0 0 1 0 0,1 0-1 0 0,-1 0 1 0 0,-1 1-18 0 0,3 0 5 0 0,0 0 0 0 0,0-1 0 0 0,-1 0-1 0 0,1 0 1 0 0,-1 0 0 0 0,1 0 0 0 0,-1-1 0 0 0,1 0 0 0 0,-1 0 0 0 0,1 0 0 0 0,-1 0 0 0 0,1-1-1 0 0,-1 0 1 0 0,1 0 0 0 0,-3-1-5 0 0,-20-1-285 0 0,-3-1-833 0 0,29 4 692 0 0,-1-1 0 0 0,1 1-1 0 0,-1-1 1 0 0,1 0 0 0 0,-1 1 0 0 0,1-1 0 0 0,0 0-1 0 0,0 0 1 0 0,-1 0 0 0 0,1 0 0 0 0,0 0-1 0 0,0 0 1 0 0,0 0 0 0 0,0 0 0 0 0,0-1-1 0 0,0 1 1 0 0,0-1 426 0 0,-7-21-7210 0 0</inkml:trace>
  <inkml:trace contextRef="#ctx0" brushRef="#br0" timeOffset="1874.648">3301 1077 8752 0 0,'0'30'793'0'0,"3"-31"-528"0"0,13-4 980 0 0,0 0 0 0 0,0-2 0 0 0,12-6-1245 0 0,-23 10 91 0 0,0-1-1 0 0,0 1 1 0 0,-1-1-1 0 0,0 0 1 0 0,0 0-1 0 0,0-1 1 0 0,0 1 0 0 0,-1-1-1 0 0,1-1-90 0 0,14-17 334 0 0,7-3 147 0 0,5-8 603 0 0,3-5-1084 0 0,-25 28 111 0 0,0 0 1 0 0,-1-1-1 0 0,0 0 0 0 0,-1 0 0 0 0,4-12-111 0 0,-3 7 102 0 0,-5 12-31 0 0,1 0 1 0 0,-1 0 0 0 0,-1 0-1 0 0,2-5-71 0 0,-3 9 28 0 0,0-1-1 0 0,0 0 1 0 0,1 0-1 0 0,-2 1 1 0 0,1-1 0 0 0,0 0-1 0 0,0 0 1 0 0,0 1-1 0 0,-1-1 1 0 0,1 0-1 0 0,-1 1 1 0 0,1-1-1 0 0,-1 0 1 0 0,0 1-1 0 0,0-1 1 0 0,0 1-1 0 0,0-1-27 0 0,-4-6 160 0 0,4 6-110 0 0,0 0 0 0 0,0 1 0 0 0,0-1-1 0 0,0 1 1 0 0,0-1 0 0 0,0 1-1 0 0,-1-1 1 0 0,1 1 0 0 0,0 0 0 0 0,-1-1-1 0 0,0 1 1 0 0,1 0 0 0 0,-1 0-1 0 0,-1-1-49 0 0,-6-2 240 0 0,-20-8 335 0 0,27 11-532 0 0,0 1 0 0 0,1-1 0 0 0,-1 1 0 0 0,0 0 1 0 0,0 0-1 0 0,0-1 0 0 0,0 1 0 0 0,0 0 1 0 0,0 1-1 0 0,1-1 0 0 0,-1 0 0 0 0,0 0 0 0 0,-2 1-43 0 0,-6 4 288 0 0,-1 0 0 0 0,1 0 0 0 0,0 1 0 0 0,-2 2-288 0 0,5-2 157 0 0,0-1 0 0 0,1 1 0 0 0,-1 0 0 0 0,1 1 0 0 0,1-1 0 0 0,-1 1 1 0 0,1 0-1 0 0,0 1 0 0 0,1-1 0 0 0,0 1 0 0 0,0 0 0 0 0,0 0 0 0 0,1 2-157 0 0,0-2 195 0 0,1-3-144 0 0,0 0 0 0 0,1 0 0 0 0,0 0 0 0 0,0 1 0 0 0,0-1 0 0 0,0 0 1 0 0,1 0-1 0 0,0 1 0 0 0,0-1 0 0 0,0 0 0 0 0,1 1 0 0 0,-1-1 0 0 0,1 0 0 0 0,2 4-51 0 0,2 7-24 0 0,1 0-1 0 0,0 0 0 0 0,2-1 1 0 0,1 2 24 0 0,-7-13 9 0 0,1 0-1 0 0,1-1 1 0 0,-1 1 0 0 0,1-1 0 0 0,-1 1 0 0 0,1-1 0 0 0,0 0 0 0 0,0-1 0 0 0,0 1 0 0 0,0-1 0 0 0,1 0 0 0 0,-1 0-9 0 0,10 4 44 0 0,0 0-1 0 0,14 3-43 0 0,-13-6-333 0 0,-1-1-1 0 0,1-1 0 0 0,0 0 1 0 0,-1-1-1 0 0,1 0 0 0 0,0-1 1 0 0,8-2 333 0 0,4 0-498 0 0,-13 2-556 0 0,0-2-1 0 0,0 1 1 0 0,0-2 0 0 0,10-3 1054 0 0,-3-4-1645 0 0</inkml:trace>
  <inkml:trace contextRef="#ctx0" brushRef="#br0" timeOffset="2233.735">3858 775 2760 0 0,'0'-2'207'0'0,"0"-12"246"0"0,0 13 1681 0 0,-1-1 726 0 0,-4-3-483 0 0,3 6 905 0 0,2 12 1716 0 0,0-3-5604 0 0,0-1 1185 0 0,-1 1 0 0 0,-1-1 0 0 0,-1 7-579 0 0,2-10 203 0 0,-1 0 0 0 0,1 0 1 0 0,1 0-1 0 0,-1 1 0 0 0,1-1 0 0 0,0 0 1 0 0,0 2-204 0 0,3 4 235 0 0,1 18 288 0 0,-4-27-483 0 0,0 0-1 0 0,0-1 0 0 0,0 1 0 0 0,1-1 1 0 0,0 1-1 0 0,-1-1 0 0 0,1 1 1 0 0,0-1-1 0 0,0 1 0 0 0,0-1 1 0 0,1 0-1 0 0,0 2-39 0 0,8 16 184 0 0,-4-9-124 0 0,-5-10-59 0 0,0 0 0 0 0,0 0 1 0 0,0 0-1 0 0,0 0 0 0 0,0 0 0 0 0,0-1 0 0 0,0 1 0 0 0,0 0 0 0 0,1 0 0 0 0,-1-1 0 0 0,1 1-1 0 0,15 1 0 0 0,-3-4 0 0 0,-6-2-22 0 0,0-1-1 0 0,0 1 0 0 0,-1-1 1 0 0,0-1-1 0 0,0 1 0 0 0,0-1 1 0 0,-1-1-1 0 0,0 1 0 0 0,5-7 23 0 0,3-6-68 0 0,-1-1 0 0 0,-1 0 0 0 0,2-6 68 0 0,-10 21 10 0 0,-1-1 0 0 0,2 1 0 0 0,-1 0-1 0 0,4-3-9 0 0,-4 4 53 0 0,0 0 0 0 0,-1 0-1 0 0,0 0 1 0 0,1 0 0 0 0,-1-1 0 0 0,-1 0-1 0 0,1 0-52 0 0,-2 3 163 0 0,-1 2 77 0 0,2 0 31 0 0,0-1-206 0 0,1 1 0 0 0,-1 0 1 0 0,0 0-1 0 0,0 0 0 0 0,0 0 1 0 0,0 0-1 0 0,1 0 0 0 0,-1 1 1 0 0,0-1-1 0 0,0 1 0 0 0,0-1 1 0 0,0 1-1 0 0,0 0 0 0 0,0 0 1 0 0,0 0-1 0 0,0 0 0 0 0,1 1-65 0 0,3 2 20 0 0,-1 1 0 0 0,0-1 0 0 0,0 1 1 0 0,-1 0-1 0 0,1 0 0 0 0,-1 1 0 0 0,0-1 0 0 0,0 1 0 0 0,0 2-20 0 0,2 1-2 0 0,0 0 1 0 0,1 0-1 0 0,0 0 2 0 0,9 13 22 0 0,-13-18-217 0 0,-1 0 1 0 0,1 0 0 0 0,0 0 0 0 0,0 0 0 0 0,1-1 0 0 0,-1 1-1 0 0,1-1 1 0 0,2 2 194 0 0,7 2-1620 0 0,-5 4-76 0 0</inkml:trace>
  <inkml:trace contextRef="#ctx0" brushRef="#br0" timeOffset="2702.285">4609 653 3224 0 0,'0'0'143'0'0,"0"-2"-3"0"0,-3-7-111 0 0,-7 7 296 0 0,-13 0 6316 0 0,-1 6-3515 0 0,-20 11-516 0 0,44-15-2532 0 0,-1 0 1 0 0,1 1-1 0 0,-1-1 0 0 0,0 0 1 0 0,1 1-1 0 0,-1-1 0 0 0,1 0 1 0 0,0 1-1 0 0,-1-1 0 0 0,1 1 0 0 0,-1-1 1 0 0,1 1-1 0 0,0-1 0 0 0,-1 1 1 0 0,1-1-1 0 0,0 1 0 0 0,-1 0-78 0 0,-2 4 286 0 0,-14 8 568 0 0,12-9-651 0 0,0-1 0 0 0,0 1 0 0 0,1 0 1 0 0,-1 1-1 0 0,1-1 0 0 0,0 1 0 0 0,0 0-203 0 0,-29 50 776 0 0,30-49-718 0 0,1-1 0 0 0,-1 1 1 0 0,1 0-1 0 0,0 0 0 0 0,0 0 0 0 0,1 0 1 0 0,0 0-1 0 0,0 0 0 0 0,0 0-58 0 0,2-1 41 0 0,-1-1 0 0 0,1 1 1 0 0,-1-1-1 0 0,1 1 0 0 0,1-1 0 0 0,-1 1 0 0 0,1-1 0 0 0,-1 0 0 0 0,1 0 0 0 0,0 0 0 0 0,1 0 0 0 0,-1 0 0 0 0,1-1 0 0 0,0 1 0 0 0,2 2-41 0 0,0-1-20 0 0,0 1-1 0 0,1-1 0 0 0,0-1 1 0 0,0 1-1 0 0,0-1 0 0 0,0 0 1 0 0,1 0-1 0 0,3 1 21 0 0,12 4-12 0 0,-13-5 8 0 0,-1-1 0 0 0,0 1-1 0 0,0 0 1 0 0,0 1 0 0 0,-1-1 0 0 0,2 3 4 0 0,-3-3-122 0 0,0 1 1 0 0,-1 0 0 0 0,0 0-1 0 0,0 1 1 0 0,0 0-1 0 0,3 4 122 0 0,-7-8-14 0 0,0 0 0 0 0,0-1 0 0 0,0 1 0 0 0,-1-1 0 0 0,1 1 0 0 0,-1 0-1 0 0,1 0 1 0 0,-1-1 0 0 0,1 1 0 0 0,-1 0 0 0 0,0 0 0 0 0,0-1 0 0 0,0 1-1 0 0,0 0 1 0 0,0 0 0 0 0,0 0 0 0 0,-1-1 0 0 0,1 1 0 0 0,-1 0 0 0 0,1 0-1 0 0,-1-1 1 0 0,0 1 0 0 0,1 0 0 0 0,-1-1 0 0 0,0 1 0 0 0,0-1 0 0 0,0 1-1 0 0,0-1 1 0 0,0 0 0 0 0,-1 1 0 0 0,1-1 14 0 0,-8 7-21 0 0,0-1 0 0 0,0 0-1 0 0,-1-1 1 0 0,1 0 0 0 0,-1 0-1 0 0,-1-1 1 0 0,0 0 21 0 0,-10 5 9 0 0,-9 4 298 0 0,0-2-1 0 0,-1-1 0 0 0,-27 6-306 0 0,40-12 166 0 0,14-3-98 0 0,0-1 0 0 0,0 1 0 0 0,0 0-1 0 0,0 0 1 0 0,0 1 0 0 0,-3 2-68 0 0,-13 7 89 0 0,60-26-45 0 0,-17 6-186 0 0,-1 0 0 0 0,5-4 142 0 0,35-16-304 0 0,-34 17-36 0 0,0-2 0 0 0,5-5 340 0 0,8-9-381 0 0,-1-3 1 0 0,-2 0-1 0 0,16-18 381 0 0,-22 19-71 0 0,-15 12 49 0 0,-1 0-1 0 0,0-1 1 0 0,5-10 22 0 0,-19 25 0 0 0,5-6 48 0 0,0 0 0 0 0,-1 0 0 0 0,0-1 0 0 0,0 0 0 0 0,2-8-48 0 0,-7 14 47 0 0,0 1 0 0 0,-1-1 0 0 0,1 1 0 0 0,-1-1 0 0 0,0 0-1 0 0,0 1 1 0 0,-1-4-47 0 0,1-1 146 0 0,0 7-78 0 0,0-1 0 0 0,0 0 1 0 0,0 1-1 0 0,-1-1 0 0 0,1 1 1 0 0,-1-1-1 0 0,1 1 0 0 0,-1-1 1 0 0,1 1-1 0 0,-1-1 0 0 0,0 1 0 0 0,0-1 1 0 0,0 0-69 0 0,-3-5 365 0 0,4 7-354 0 0,0 0 0 0 0,0-1 0 0 0,0 1 0 0 0,0 0 0 0 0,-1 0-1 0 0,1 0 1 0 0,0 0 0 0 0,0 0 0 0 0,0 0 0 0 0,0 0 0 0 0,0 0 0 0 0,0 0 0 0 0,0-1 0 0 0,0 1 0 0 0,0 0 0 0 0,0 0 0 0 0,0 0-1 0 0,-1 0 1 0 0,1 0 0 0 0,0 0 0 0 0,0 0 0 0 0,0 0 0 0 0,0 0 0 0 0,0 0 0 0 0,0 0 0 0 0,0 0 0 0 0,0 0 0 0 0,-1 0-1 0 0,1 0 1 0 0,0 0 0 0 0,0 0 0 0 0,0 0 0 0 0,0 0 0 0 0,0 0 0 0 0,0 0 0 0 0,-1 0 0 0 0,1 0 0 0 0,0 0 0 0 0,0 0-1 0 0,0 0 1 0 0,0 0 0 0 0,0 0 0 0 0,0 0 0 0 0,0 0 0 0 0,0 0 0 0 0,-1 0 0 0 0,1 0 0 0 0,0 0 0 0 0,0 1-11 0 0,-4 0 122 0 0,-1 0 0 0 0,0 1 0 0 0,1 0 0 0 0,0 0 0 0 0,-1 0 0 0 0,1 0 0 0 0,0 1 0 0 0,0 0 0 0 0,0-1 0 0 0,0 2 0 0 0,1-1 1 0 0,-1 0-1 0 0,1 1 0 0 0,0-1 0 0 0,0 1 0 0 0,0 0 0 0 0,1 0 0 0 0,-1 1-122 0 0,-11 18 525 0 0,2 0 0 0 0,-8 20-525 0 0,16-32 106 0 0,1 0-1 0 0,-1 0 0 0 0,2 0 1 0 0,0 1-1 0 0,0-1 0 0 0,1 1 1 0 0,0 7-106 0 0,1-10 51 0 0,0-1 1 0 0,0 0-1 0 0,1 0 0 0 0,0 0 1 0 0,0 0-1 0 0,1 0 1 0 0,0 0-1 0 0,0 0 0 0 0,1 0 1 0 0,0 0-1 0 0,0-1 0 0 0,1 0 1 0 0,1 2-52 0 0,1 1 24 0 0,1-1 0 0 0,0 0-1 0 0,0 0 1 0 0,1-1 0 0 0,-1 0 0 0 0,2 0 0 0 0,-1-1 0 0 0,1 0 0 0 0,0-1 0 0 0,1 0 0 0 0,9 5-24 0 0,-4-4 5 0 0,0 0 1 0 0,1-2-1 0 0,0 1 1 0 0,1-2 0 0 0,4 1-6 0 0,21 1-107 0 0,18 1 107 0 0,-36-5-91 0 0,42 2-859 0 0,0-9-308 0 0</inkml:trace>
  <inkml:trace contextRef="#ctx0" brushRef="#br0" timeOffset="4123.864">5971 368 8496 0 0,'0'0'388'0'0,"-1"-6"128"0"0,-19-28-427 0 0,16 22 872 0 0,4 11-931 0 0,0 0-1 0 0,0 0 0 0 0,0 1 0 0 0,0-1 1 0 0,0 0-1 0 0,-1 0 0 0 0,1 1 0 0 0,0-1 1 0 0,0 0-1 0 0,-1 1 0 0 0,1-1 0 0 0,-1 0 1 0 0,1 1-1 0 0,0-1 0 0 0,-1 0-29 0 0,-1-1 107 0 0,0 0 0 0 0,0 0 1 0 0,0 0-1 0 0,0 0 0 0 0,-1 0 0 0 0,1 0 0 0 0,-1 1 0 0 0,1-1 1 0 0,-1 1-1 0 0,0 0 0 0 0,1 0 0 0 0,-1 0 0 0 0,0 0 0 0 0,0 0 1 0 0,0 0-1 0 0,0 1 0 0 0,0 0 0 0 0,1-1 0 0 0,-1 1 0 0 0,0 0 1 0 0,0 0-1 0 0,0 1 0 0 0,0-1 0 0 0,0 1 0 0 0,0-1 0 0 0,0 1 1 0 0,0 0-1 0 0,1 0 0 0 0,-1 0 0 0 0,0 0 0 0 0,1 1 0 0 0,-1-1 1 0 0,1 1-1 0 0,-1 0 0 0 0,1-1 0 0 0,0 1 0 0 0,-1 1-107 0 0,-16 13 293 0 0,0 2 0 0 0,1 1-1 0 0,1 0 1 0 0,1 1 0 0 0,0 1 0 0 0,2 0-1 0 0,-12 23-292 0 0,-2 8 410 0 0,7-16-4 0 0,2 0 0 0 0,2 2 1 0 0,1 0-1 0 0,-8 32-406 0 0,10-16 533 0 0,3 0-1 0 0,2 1 1 0 0,3 1 0 0 0,1 29-533 0 0,5-69 94 0 0,2 1 1 0 0,0-1-1 0 0,1 0 0 0 0,0 0 1 0 0,1-1-1 0 0,6 15-94 0 0,-8-26 12 0 0,-1 0 0 0 0,1 0-1 0 0,0 0 1 0 0,1 0 0 0 0,-1 0-1 0 0,1 0 1 0 0,-1 0 0 0 0,1-1-1 0 0,0 1 1 0 0,1-1 0 0 0,-1 0-1 0 0,0 0 1 0 0,1 0 0 0 0,0-1-1 0 0,0 1 1 0 0,-1-1 0 0 0,5 2-12 0 0,-3-2 6 0 0,0-1 0 0 0,0 1 0 0 0,0-1 0 0 0,0 0 0 0 0,0 0 0 0 0,0-1 0 0 0,0 0 0 0 0,0 0-1 0 0,1 0 1 0 0,-1 0 0 0 0,0-1 0 0 0,0 0 0 0 0,0 0 0 0 0,0 0 0 0 0,4-2-6 0 0,13-5-514 0 0,1-1 0 0 0,16-9 514 0 0,1-9-1200 0 0</inkml:trace>
  <inkml:trace contextRef="#ctx0" brushRef="#br0" timeOffset="4467.532">6236 216 11520 0 0,'0'0'528'0'0,"-3"-1"-16"0"0,-9-3-326 0 0,11 4-171 0 0,0 0-1 0 0,0 1 1 0 0,0-1-1 0 0,0 0 0 0 0,-1 1 1 0 0,1-1-1 0 0,0 1 1 0 0,0-1-1 0 0,0 1 1 0 0,0 0-1 0 0,0 0-14 0 0,-5 2 278 0 0,1 0 1 0 0,1 1-1 0 0,-1-1 1 0 0,0 1-1 0 0,1 0 1 0 0,0 1-1 0 0,0-1 1 0 0,0 1-1 0 0,1-1 0 0 0,-1 1 1 0 0,1 1-1 0 0,0-1 1 0 0,-2 5-279 0 0,-8 23 938 0 0,0 1 1 0 0,2 0-1 0 0,1 1 0 0 0,-2 20-938 0 0,2 13 1620 0 0,-2 66-1620 0 0,9-84 79 0 0,2-1-1 0 0,6 47-78 0 0,3-38-53 0 0,2-1 0 0 0,3 0-1 0 0,9 23 54 0 0,-17-66-560 0 0,0-1 0 0 0,1 0 0 0 0,0-1-1 0 0,7 10 561 0 0,-10-16-1042 0 0,1-1-1 0 0,1 1 0 0 0,-1-1 1 0 0,1 0-1 0 0,0 0 0 0 0,2 2 1043 0 0,19 7-5790 0 0</inkml:trace>
  <inkml:trace contextRef="#ctx0" brushRef="#br0" timeOffset="4795.543">6462 930 6912 0 0,'0'0'528'0'0,"-3"-1"-342"0"0,1 0-211 0 0,0-1 159 0 0,0 1 0 0 0,-1 0 0 0 0,1 0-1 0 0,0 0 1 0 0,-1 0 0 0 0,1 0 0 0 0,-1 0 0 0 0,1 1 0 0 0,-1-1-1 0 0,1 1 1 0 0,-1 0 0 0 0,1 0 0 0 0,-1 0 0 0 0,1 0-1 0 0,-1 0 1 0 0,1 0 0 0 0,-1 1 0 0 0,1-1 0 0 0,-1 1-134 0 0,-6 4 732 0 0,1 0 1 0 0,-1 1-1 0 0,1 0 1 0 0,1 0-1 0 0,-6 6-732 0 0,4-3 396 0 0,1 1-1 0 0,1 0 1 0 0,-1 0 0 0 0,2 1-1 0 0,-6 9-395 0 0,3-3 366 0 0,-1-1 125 0 0,1 2 0 0 0,1-1 0 0 0,1 1 1 0 0,0 1-1 0 0,1-1 0 0 0,-1 10-491 0 0,5-17 153 0 0,0-1 0 0 0,1 1 0 0 0,0 0 0 0 0,1 0 0 0 0,0 0 1 0 0,0-1-1 0 0,2 4-153 0 0,-2-12 8 0 0,1 0-1 0 0,-1-1 1 0 0,1 1 0 0 0,0 0 0 0 0,0-1-1 0 0,0 1 1 0 0,0-1 0 0 0,0 1 0 0 0,0-1 0 0 0,1 1-1 0 0,-1-1 1 0 0,0 0 0 0 0,1 0 0 0 0,-1 1 0 0 0,1-1-1 0 0,-1 0 1 0 0,1-1 0 0 0,-1 1 0 0 0,1 0 0 0 0,0 0-1 0 0,-1-1 1 0 0,1 1 0 0 0,0-1 0 0 0,0 1 0 0 0,0-1-1 0 0,-1 0 1 0 0,1 1 0 0 0,1-1-8 0 0,2 0 5 0 0,0 1 0 0 0,0-1 1 0 0,0 0-1 0 0,0 0 0 0 0,0-1 0 0 0,0 0 1 0 0,0 0-1 0 0,0 0 0 0 0,0 0 0 0 0,2-2-5 0 0,1 0 13 0 0,-1-1-1 0 0,0-1 0 0 0,0 1 0 0 0,0-1 0 0 0,0 0 0 0 0,-1-1 1 0 0,0 0-1 0 0,2-2-12 0 0,10-12 35 0 0,-2-2-1 0 0,0 0-34 0 0,-1 2 31 0 0,-6 6-6 0 0,0 1 1 0 0,-1-1 0 0 0,-1 0-1 0 0,-1-1 1 0 0,5-13-26 0 0,-10 28-1 0 0,-1 0 1 0 0,0 0 0 0 0,0-1-1 0 0,1 1 1 0 0,-1 0 0 0 0,0 0 0 0 0,1 0-1 0 0,-1 0 1 0 0,0-1 0 0 0,1 1-1 0 0,-1 0 1 0 0,1 0 0 0 0,-1 0-1 0 0,0 0 1 0 0,1 0 0 0 0,-1 0-1 0 0,0 0 1 0 0,1 0 0 0 0,-1 0-1 0 0,0 0 1 0 0,1 0 0 0 0,-1 0 0 0 0,1 1-1 0 0,-1-1 1 0 0,0 0 0 0 0,1 0-1 0 0,-1 0 1 0 0,0 0 0 0 0,1 1-1 0 0,-1-1 1 0 0,0 0 0 0 0,0 0-1 0 0,1 0 1 0 0,-1 1 0 0 0,0-1 0 0 0,18 11-3356 0 0,-14-8 1339 0 0,10 6-4596 0 0</inkml:trace>
  <inkml:trace contextRef="#ctx0" brushRef="#br0" timeOffset="5154.833">6918 822 10136 0 0,'0'0'777'0'0,"-2"1"-505"0"0,-9 6-30 0 0,-21 11 2057 0 0,26-15-1867 0 0,0 1-1 0 0,0 1 1 0 0,0-1-1 0 0,0 1 1 0 0,0 0-1 0 0,1 0 1 0 0,0 0-1 0 0,0 1-431 0 0,-18 17 761 0 0,19-19-650 0 0,-3 1 68 0 0,1 1-1 0 0,0 0 1 0 0,0 0 0 0 0,0 0-1 0 0,1 1 1 0 0,0 0 0 0 0,0 0-1 0 0,1 0 1 0 0,-1 1-179 0 0,-21 45 950 0 0,18-39-715 0 0,1 0 0 0 0,0 0-1 0 0,1 1 1 0 0,1 0 0 0 0,-2 9-235 0 0,6-18 45 0 0,0 1-1 0 0,1-1 1 0 0,0 0 0 0 0,0 3-45 0 0,1 2 62 0 0,-1-9-20 0 0,1-2-53 0 0,0 1 1 0 0,0-1 0 0 0,0 1-1 0 0,0-1 1 0 0,-1 1-1 0 0,1 0 1 0 0,0-1 0 0 0,0 1-1 0 0,0 0 1 0 0,0 0-1 0 0,-1 0 1 0 0,1 0 10 0 0,2 2-30 0 0,-1-2 11 0 0,0 1-1 0 0,-1-1 1 0 0,1 0 0 0 0,0 0-1 0 0,1 1 1 0 0,-1-1 0 0 0,0-1-1 0 0,0 1 1 0 0,0 0 0 0 0,0 0-1 0 0,1-1 1 0 0,-1 1 0 0 0,3-1 19 0 0,0 0-60 0 0,0 0 1 0 0,0-1-1 0 0,1 0 1 0 0,-1 0 0 0 0,1 0 59 0 0,9-2-163 0 0,16 2-155 0 0,-28 1 172 0 0,-3 0 2 0 0,0 0 8 0 0,0 0 35 0 0,-2 2 32 0 0,-24 21 46 0 0,16-13 70 0 0,-1-1 0 0 0,0 0 0 0 0,0 0 0 0 0,-1-2 0 0 0,0 1 0 0 0,-1-1 0 0 0,-5 2-47 0 0,-17 7 157 0 0,29-13-194 0 0,1 0 0 0 0,-1 0 0 0 0,0-1 0 0 0,-1 1 0 0 0,1-1 0 0 0,0 0 0 0 0,-1-1 0 0 0,1 0 0 0 0,-2 0 37 0 0,6-1-748 0 0,2 0-41 0 0,0 0-10 0 0</inkml:trace>
  <inkml:trace contextRef="#ctx0" brushRef="#br0" timeOffset="5155.833">7212 834 11520 0 0,'0'0'528'0'0,"0"0"-16"0"0,-2 2-326 0 0,-13 5 260 0 0,10-5-27 0 0,-1 0 0 0 0,1 0 0 0 0,0 0 0 0 0,1 1 0 0 0,-1 0-1 0 0,0 0 1 0 0,1 1 0 0 0,0-1 0 0 0,0 1 0 0 0,0 0 0 0 0,0 0 0 0 0,0 0 0 0 0,0 1-419 0 0,0 3 220 0 0,0 0 0 0 0,0 0 0 0 0,1 0 0 0 0,0 0 1 0 0,0 4-221 0 0,2-8 35 0 0,0 0 1 0 0,0 0-1 0 0,1 0 1 0 0,-1 0-1 0 0,1 0 1 0 0,0 0-1 0 0,1 0 1 0 0,-1 0-1 0 0,1 0 1 0 0,-1 0-1 0 0,1 0 1 0 0,2 3-36 0 0,8 22 377 0 0,9 16-377 0 0,-14-35 9 0 0,-1 0 1 0 0,2 0-1 0 0,-1-1 1 0 0,1 0 0 0 0,1 0-1 0 0,0 0-9 0 0,-1-1 0 0 0,0 0 0 0 0,0 1 0 0 0,2 3 0 0 0,7 11 0 0 0,2-3 0 0 0,-14-17 0 0 0,-1 1 0 0 0,1-1 0 0 0,-1 1 0 0 0,0 0 0 0 0,0 0 0 0 0,-1 0 0 0 0,1 0 0 0 0,-1 1 0 0 0,0 0 0 0 0,-1-2 6 0 0,0 0 0 0 0,0 0-1 0 0,0 1 1 0 0,0-1-1 0 0,-1 0 1 0 0,1 1-1 0 0,-1-1 1 0 0,0 1 0 0 0,0-1-1 0 0,0 0 1 0 0,-1 1-1 0 0,1-1 1 0 0,-1 0 0 0 0,0 3-6 0 0,-1 0 38 0 0,0 0 1 0 0,-1-1 0 0 0,0 0 0 0 0,1 1 0 0 0,-2-1 0 0 0,1 0 0 0 0,0 0 0 0 0,-3 1-39 0 0,-2 4 149 0 0,-1-1 0 0 0,-1 0-1 0 0,0-1 1 0 0,0 0 0 0 0,-1 0 0 0 0,0-1 0 0 0,-8 4-149 0 0,-80 35 888 0 0,82-40-828 0 0,0 0-1 0 0,0-1 0 0 0,-1 0 1 0 0,0-2-1 0 0,0 0 0 0 0,-4 0-59 0 0,-5 1-156 0 0</inkml:trace>
  <inkml:trace contextRef="#ctx0" brushRef="#br0" timeOffset="5857.784">1102 20 4144 0 0,'0'0'319'0'0,"0"0"-49"0"0,0 4 579 0 0,0 26 1257 0 0,2 0-1 0 0,3 13-2105 0 0,43 181 3239 0 0,-3-22-1449 0 0,-24-98-1043 0 0,17 114 503 0 0,28 219 194 0 0,-37-273-1340 0 0,-24-142-202 0 0,-4-18-420 0 0,-1-4-198 0 0,0 0-39 0 0</inkml:trace>
  <inkml:trace contextRef="#ctx0" brushRef="#br0" timeOffset="7466.841">1195 61 8288 0 0,'-6'-14'381'0'0,"5"11"-6"0"0,1 3-109 0 0,0 0 438 0 0,2 0 215 0 0,12-1 354 0 0,-9 1-910 0 0,1 0-1 0 0,-1-1 1 0 0,0 2-1 0 0,1-1 1 0 0,-1 0-1 0 0,0 1 1 0 0,4 1-363 0 0,2 3 354 0 0,-8-3-229 0 0,1-1 1 0 0,-1 1-1 0 0,0-1 0 0 0,1 0 1 0 0,-1 0-1 0 0,1 0 1 0 0,1-1-126 0 0,17 4 1469 0 0,23 5-1469 0 0,14 3 865 0 0,19 2-173 0 0,12 1 569 0 0,18-3-1261 0 0,-80-11 281 0 0,0-1-1 0 0,23-4-280 0 0,4 0 255 0 0,14-2 230 0 0,0-4 0 0 0,-1-3 0 0 0,14-6-485 0 0,-40 9 233 0 0,0 3 399 0 0,35-3-632 0 0,23-3 530 0 0,-14 0-210 0 0,0 3 1 0 0,26 3-321 0 0,177 8 389 0 0,-227 0-311 0 0,83 5 94 0 0,91 5-158 0 0,97 8 241 0 0,-35 9-134 0 0,16 19 35 0 0,-183-31 54 0 0,228 32-32 0 0,-158-25-69 0 0,-176-20-92 0 0,65 2-6 0 0,19 1 42 0 0,-109-5-53 0 0,165 18 168 0 0,28 14-168 0 0,-80-11 33 0 0,1-4 0 0 0,70-1-33 0 0,-127-13 0 0 0,59 1 0 0 0,96 0 0 0 0,-23-5 0 0 0,-167 1 32 0 0,22 4-32 0 0,-23-2 32 0 0,22 0-32 0 0,-12-3 0 0 0,0 2 0 0 0,-1 1 0 0 0,12 4 0 0 0,10 0 0 0 0,25 0 0 0 0,-27-3 0 0 0,-26-2 0 0 0,0-1 0 0 0,0-2 0 0 0,9-1 0 0 0,-7 1 0 0 0,-20 1 0 0 0,-1 0 0 0 0,1 0 0 0 0,-1-1 0 0 0,1 0 0 0 0,-1 0 0 0 0,3-1 0 0 0,13-3-23 0 0,0 1-1 0 0,1 0 1 0 0,14 1 23 0 0,4-1-18 0 0,-24 2 3 0 0,0 1 0 0 0,-1 1 0 0 0,1 0 0 0 0,0 1 1 0 0,4 1 14 0 0,5-1-55 0 0,-21-1 55 0 0,-1 0 0 0 0,0 1 0 0 0,1-1 1 0 0,-1 0-1 0 0,0 1 0 0 0,1 0 0 0 0,-1-1 0 0 0,0 1 0 0 0,3 2 0 0 0,-3-1 0 0 0,2 0 0 0 0,13-1 0 0 0,14 0 0 0 0,-17 5 0 0 0,12 5 0 0 0,-14-5 0 0 0,-1 1 0 0 0,-12-7 0 0 0,0 1 0 0 0,0-1 0 0 0,1 0 0 0 0,-1 1 0 0 0,0-1 0 0 0,0 1 0 0 0,0-1 0 0 0,0 1 0 0 0,1-1 0 0 0,-1 1 0 0 0,0-1 0 0 0,0 1 0 0 0,0-1 0 0 0,0 1 0 0 0,0-1 0 0 0,0 1 0 0 0,0-1 0 0 0,-1 1 0 0 0,1-1 0 0 0,0 1 0 0 0,0-1 0 0 0,0 1 0 0 0,-7 25 10 0 0,5-21-4 0 0,1 0 0 0 0,-1 0 0 0 0,0 0 0 0 0,0 0 0 0 0,-1-1 0 0 0,1 1 0 0 0,-1-1 0 0 0,0 1 0 0 0,-3 2-6 0 0,4-3 0 0 0,0-1 0 0 0,1 0 0 0 0,0 1 0 0 0,0-1 0 0 0,0 1 0 0 0,0 0 0 0 0,0-1 0 0 0,1 1 0 0 0,-1 0 0 0 0,1 2 0 0 0,-3 18 0 0 0,-9 65 0 0 0,10-66 10 0 0,2 0 0 0 0,0 0 0 0 0,2 0 0 0 0,0-1 1 0 0,2 2-11 0 0,2 34 25 0 0,-3-23 14 0 0,0 5-7 0 0,5 19-32 0 0,-5-37 34 0 0,0 23-34 0 0,-2-24 9 0 0,1 0 1 0 0,3 7-10 0 0,1 2 0 0 0,-1-10 0 0 0,-1 0 0 0 0,0 9 0 0 0,5 47 70 0 0,4-2 0 0 0,8 24-70 0 0,-11-57 15 0 0,-8-27 10 0 0,0 1 0 0 0,0 10-25 0 0,-1-13 19 0 0,0 1 0 0 0,1 0 0 0 0,2 7-19 0 0,-3-13 12 0 0,0 0 0 0 0,0 1 0 0 0,-1-1 0 0 0,0 3-12 0 0,0-5 9 0 0,0 0 0 0 0,0 0 0 0 0,0 0 0 0 0,1 0 0 0 0,0 0 0 0 0,0 0 0 0 0,0 0 0 0 0,0 0 0 0 0,1 0 0 0 0,1 1-9 0 0,-3-5 1 0 0,0-1-1 0 0,1 1 0 0 0,-1-1 1 0 0,1 1-1 0 0,-1-1 0 0 0,0 1 1 0 0,1 0-1 0 0,-1-1 0 0 0,0 1 1 0 0,0 0-1 0 0,0-1 0 0 0,1 1 1 0 0,-1 0-1 0 0,0-1 0 0 0,0 1 1 0 0,0 0-1 0 0,0 0 1 0 0,0-1-1 0 0,0 1 0 0 0,0 0 1 0 0,0-1-1 0 0,-1 1 0 0 0,1 0 1 0 0,0-1-1 0 0,0 1 0 0 0,-1 0 1 0 0,1-1-1 0 0,0 1 0 0 0,0-1 1 0 0,-1 1-1 0 0,-3 11 68 0 0,4-12-65 0 0,0 1 0 0 0,0-1-1 0 0,0 1 1 0 0,-1 0 0 0 0,1-1-1 0 0,0 1 1 0 0,0-1-1 0 0,0 1 1 0 0,-1-1 0 0 0,1 1-1 0 0,0-1 1 0 0,0 1 0 0 0,-1-1-1 0 0,1 1 1 0 0,0-1 0 0 0,-1 1-1 0 0,1-1-2 0 0,-2 2 8 0 0,0-1 0 0 0,0 1-1 0 0,0-1 1 0 0,0 0 0 0 0,0 0-1 0 0,0 0 1 0 0,-1 0 0 0 0,1 0 0 0 0,0 0-1 0 0,-1 0 1 0 0,1-1 0 0 0,0 1-1 0 0,-1-1 1 0 0,0 0-8 0 0,-40 0 149 0 0,19-1-114 0 0,3 0-35 0 0,9 1 0 0 0,-1 0 0 0 0,1 0 0 0 0,-9 2 0 0 0,17-2 0 0 0,1 1 0 0 0,-1 0 0 0 0,0 0 0 0 0,0 0 0 0 0,0 0 0 0 0,0 0 0 0 0,1 1 0 0 0,-4 1 0 0 0,-1 2 0 0 0,-33 9 0 0 0,-12 6 0 0 0,35-13 0 0 0,-1 0 0 0 0,-8 1 0 0 0,9-3 0 0 0,2 1 0 0 0,-11 4 0 0 0,-17 10 0 0 0,-1-2 0 0 0,-1-1 0 0 0,-8-2 0 0 0,-38 14 0 0 0,-20 12 0 0 0,-46 14 0 0 0,103-38 0 0 0,-117 31 120 0 0,46-14-16 0 0,56-17 60 0 0,0-3 0 0 0,-49 3-164 0 0,16-1 144 0 0,-7 2 32 0 0,-213 10 378 0 0,281-25-468 0 0,-391 14 466 0 0,285-11-410 0 0,70-1 7 0 0,-45-5-149 0 0,49-4 53 0 0,-117-3 110 0 0,132 4-119 0 0,0-3 0 0 0,1-2 1 0 0,0-3-1 0 0,-2-2-44 0 0,34 6 42 0 0,-14-7-42 0 0,19 7 24 0 0,1 1-1 0 0,-12-1-23 0 0,-14-5 34 0 0,1-1 0 0 0,0-2 0 0 0,1-2 0 0 0,0-3-34 0 0,-19-6 67 0 0,-30-8-67 0 0,-78-16 0 0 0,59 14 0 0 0,-82-12 0 0 0,142 40 27 0 0,0 1 0 0 0,-44 2-27 0 0,29 1 21 0 0,-57 3 34 0 0,77 1-45 0 0,-53 4 62 0 0,-1 5 0 0 0,-3 5-72 0 0,31-5 61 0 0,-273 31 209 0 0,302-35-200 0 0,-1-3 0 0 0,-19-1-70 0 0,-90-10 233 0 0,74 4-82 0 0,51 3-214 0 0,0-1 0 0 0,1-1 1 0 0,-1-2-1 0 0,1-1 0 0 0,0-1 1 0 0,0-2-1 0 0,1 0 0 0 0,1-2 63 0 0,-6-7-1786 0 0,18 13 735 0 0</inkml:trace>
  <inkml:trace contextRef="#ctx0" brushRef="#br0" timeOffset="9231.996">1686 2056 920 0 0,'-1'0'-1'0'0,"1"0"1"0"0,-1 0-1 0 0,1 0 1 0 0,-1 0-1 0 0,1 0 1 0 0,-1-1-1 0 0,1 1 1 0 0,-1 0-1 0 0,1 0 0 0 0,-1-1 1 0 0,1 1-1 0 0,0 0 1 0 0,-1-1-1 0 0,1 1 1 0 0,-1-1-1 0 0,1 1 1 0 0,0 0-1 0 0,-1-1 0 0 0,1 1 1 0 0,0-1-1 0 0,0 1 1 0 0,-1-1-1 0 0,1 1 1 0 0,0-1-1 0 0,0 1 1 0 0,0-1-1 0 0,0 1 0 0 0,-1-1 1 0 0,1 1-1 0 0,0-1 1 0 0,0 1-1 0 0,0-1 1 0 0,0 0-1 0 0,0 1 1 0 0,0-1-1 0 0,0 1 1 0 0,1-1 109 0 0,-1 0 0 0 0,0 0 0 0 0,0 0 0 0 0,0 0 1 0 0,-1 0-1 0 0,1 0 0 0 0,0 0 0 0 0,0 0 0 0 0,-1 0 0 0 0,1 0 0 0 0,0 0 0 0 0,-1 0 1 0 0,0-1-110 0 0,-16-21 6195 0 0,17 23-6148 0 0,0 0 0 0 0,1 0 0 0 0,-1-1-1 0 0,0 1 1 0 0,0 0 0 0 0,0-1 0 0 0,0 1-1 0 0,0 0 1 0 0,1-1 0 0 0,-1 1 0 0 0,0 0-1 0 0,0-1 1 0 0,0 1 0 0 0,0 0 0 0 0,0-1-1 0 0,0 1 1 0 0,0 0 0 0 0,0-1 0 0 0,0 1-1 0 0,0 0 1 0 0,0-1 0 0 0,-1 1 0 0 0,1 0-1 0 0,0-1 1 0 0,0 1 0 0 0,0 0-1 0 0,0-1-46 0 0,-8 2 1344 0 0,-1 1-535 0 0,8-3-788 0 0,1 1 0 0 0,-1 0 0 0 0,1 0 0 0 0,-1 0 1 0 0,1 0-1 0 0,-1 0 0 0 0,1 1 0 0 0,0-1 0 0 0,-1 0 0 0 0,1 0 0 0 0,-1 0 0 0 0,1 0 0 0 0,-1 0 0 0 0,1 1 1 0 0,0-1-1 0 0,-1 0 0 0 0,1 0 0 0 0,0 1 0 0 0,-1-1 0 0 0,1 0 0 0 0,0 0 0 0 0,-1 1 0 0 0,1-1 1 0 0,0 0-1 0 0,-1 1 0 0 0,1-1 0 0 0,0 1 0 0 0,0-1 0 0 0,0 0 0 0 0,-1 1 0 0 0,1-1 0 0 0,0 1 0 0 0,0-1 1 0 0,0 1-1 0 0,0-1 0 0 0,0 0 0 0 0,0 1-21 0 0,2 20 607 0 0,1-4-246 0 0,-4-8-307 0 0,0 0 0 0 0,0-1 0 0 0,-2 6-54 0 0,-3-1 0 0 0</inkml:trace>
  <inkml:trace contextRef="#ctx0" brushRef="#br0" timeOffset="9560.038">1588 2682 5064 0 0,'-8'8'448'0'0,"8"-8"-352"0"0,0 0-96 0 0,0 0-2240 0 0</inkml:trace>
  <inkml:trace contextRef="#ctx0" brushRef="#br0" timeOffset="10059.932">1566 2481 5064 0 0,'0'0'389'0'0,"0"0"-82"0"0,0 0 579 0 0,0 0 282 0 0,0 3 59 0 0,-1 13-143 0 0,0-12-882 0 0,0 0 0 0 0,1 1 0 0 0,0-1 0 0 0,0 0 0 0 0,1 1 0 0 0,-1-1 0 0 0,1 1 0 0 0,0 1-202 0 0,15 58 1616 0 0,-14-55-1481 0 0,0 0 1 0 0,1-1-1 0 0,0 1 1 0 0,4 6-136 0 0,7 18 93 0 0,-12-27-129 0 0,0-1 1 0 0,1 0 0 0 0,0 1 0 0 0,0-1-1 0 0,0-1 1 0 0,2 2 35 0 0,2 4-264 0 0,-2-6 122 0 0,-5-3 60 0 0,1-1-1 0 0,0 1 0 0 0,-1-1 0 0 0,1 1 0 0 0,0-1 0 0 0,-1 1 1 0 0,1-1-1 0 0,-1 1 0 0 0,1 0 0 0 0,-1-1 0 0 0,1 1 1 0 0,-1 0-1 0 0,0-1 0 0 0,1 1 0 0 0,-1 0 0 0 0,0 0 0 0 0,1-1 1 0 0,-1 1 82 0 0,4 14-4332 0 0</inkml:trace>
  <inkml:trace contextRef="#ctx0" brushRef="#br0" timeOffset="10403.599">1654 2888 10912 0 0,'0'0'480'0'0,"0"0"104"0"0,0 0-464 0 0,0 0-120 0 0,0 0 0 0 0,0 0 0 0 0,-7 20 368 0 0,7-20 48 0 0,0 0 16 0 0,0 0 0 0 0,7 17-512 0 0,-7 0-104 0 0,-7 1-16 0 0,7-6-8 0 0</inkml:trace>
  <inkml:trace contextRef="#ctx0" brushRef="#br0" timeOffset="10404.599">1659 3119 13680 0 0,'-5'0'296'0'0,"5"0"64"0"0,-7 12 16 0 0,-6 5 8 0 0,13-4-304 0 0,-7-1-80 0 0,7 5 0 0 0,0-5 0 0 0,-7 6-104 0 0,7-1-40 0 0,0 0-8 0 0,-8 3 0 0 0,8-3-32 0 0,0 0-8 0 0,8-5 0 0 0,-8 5-3584 0 0,-8-4-712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4:31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6931 342 3224 0 0,'0'0'143'0'0,"0"-3"-3"0"0,13-40 1238 0 0,-12 40-965 0 0,1 0 0 0 0,-1 0 0 0 0,1 0-1 0 0,0 0 1 0 0,-1 0 0 0 0,1 0 0 0 0,0 1 0 0 0,1-1 0 0 0,-1 1-1 0 0,0 0 1 0 0,1-1 0 0 0,2 0-413 0 0,32-23 3079 0 0,-31 22-3079 0 0,6-3 554 0 0,-8 4-226 0 0,0 0 0 0 0,1 0 0 0 0,0 0 0 0 0,0 1 0 0 0,0 0 0 0 0,0 0 0 0 0,0 0 0 0 0,0 0 0 0 0,0 1-1 0 0,3-1-327 0 0,11 0 807 0 0,-11 0-599 0 0,-1 1 0 0 0,0 0 0 0 0,1 1 0 0 0,-1 0 0 0 0,1 0 0 0 0,6 1-208 0 0,7 0 269 0 0,32-1-1614 0 0,-26 0-5009 0 0</inkml:trace>
  <inkml:trace contextRef="#ctx0" brushRef="#br0" timeOffset="2405.698">6931 128 7512 0 0,'0'0'341'0'0,"0"0"-1"0"0,-9 9 2676 0 0,4 2-2466 0 0,0-1 0 0 0,1 1 0 0 0,0 0 0 0 0,1 0 0 0 0,0 0 0 0 0,1 1 0 0 0,0-1 0 0 0,1 1-550 0 0,-8 40 1150 0 0,6-37-834 0 0,1 0 0 0 0,1 0 0 0 0,0 0 0 0 0,1 6-316 0 0,-2 34 784 0 0,-2 12 447 0 0,1-24 1002 0 0,-3 6-2233 0 0,2-8 1230 0 0,0 33-1230 0 0,1-5-6 0 0,-11 235 44 0 0,32 107 1632 0 0,-17-402-1626 0 0,6 263-273 0 0,-1-78 794 0 0,-14 86-565 0 0,8-271 10 0 0,-7 75 710 0 0,-10 43-720 0 0,3-25 190 0 0,13-90-176 0 0,-38 250 438 0 0,35-227-401 0 0,0 1 0 0 0,2 34-51 0 0,-1 18 40 0 0,-4 133-7 0 0,2-13-2 0 0,-3-89-13 0 0,-25 241 103 0 0,26-302-79 0 0,3-15 49 0 0,-6 16-91 0 0,-10 42 251 0 0,3 2 1 0 0,3 29-252 0 0,-5 47-203 0 0,4-51 271 0 0,-4 66 487 0 0,-8 3-394 0 0,7-57-518 0 0,-3 23 204 0 0,-9 77 1088 0 0,28-199-915 0 0,0 4 46 0 0,1 15-66 0 0,-4 104 214 0 0,-1-4 162 0 0,8 177-353 0 0,8-212-120 0 0,-1 40 21 0 0,-2-98 81 0 0,-3-1 0 0 0,-3 0 1 0 0,-5 30-6 0 0,-3 21 96 0 0,5-45-59 0 0,2-11-21 0 0,3-1 0 0 0,2 1 0 0 0,3-1 0 0 0,4 10-16 0 0,12 64 53 0 0,10 71 46 0 0,-22-136-83 0 0,0-6 32 0 0,-2 21-48 0 0,3 20 0 0 0,-2-24 0 0 0,2 162 75 0 0,-4-113-22 0 0,-2-41-53 0 0,-2-25 0 0 0,17 234 0 0 0,-14-225 0 0 0,-3-26 0 0 0,0 8 0 0 0,4 92-2 0 0,-2-84 8 0 0,-3 0 1 0 0,-3 11-7 0 0,-1-43 22 0 0,0-3-6 0 0,1 0-1 0 0,1 7-15 0 0,2-4 1 0 0,0-4 6 0 0,-1 1 0 0 0,-1 7-7 0 0,-3 20 138 0 0,2-1 1 0 0,5 35-139 0 0,-1-1 13 0 0,-2-39-14 0 0,2 0 1 0 0,3 30 48 0 0,-3-29-47 0 0,7 31-1 0 0,-4-33-66 0 0,-4-28 68 0 0,1 1 0 0 0,1 1-2 0 0,2 20-6 0 0,-2 0 1 0 0,-1 0-1 0 0,-2 1 0 0 0,-3 8 6 0 0,2 6-20 0 0,0-33 20 0 0,0 0 0 0 0,0-1 0 0 0,-2 0 0 0 0,-2 12 0 0 0,-17 102 13 0 0,12-96 44 0 0,2-9-54 0 0,1 1 1 0 0,1-1-1 0 0,0 29-3 0 0,4-52 0 0 0,1 0 0 0 0,-2 0 0 0 0,1-1 0 0 0,-2 6 0 0 0,0-6 0 0 0,2 1 0 0 0,-1 0 0 0 0,1 0 0 0 0,0 4 0 0 0,-4 107 0 0 0,-2-70 0 0 0,8-46 0 0 0,0 1 0 0 0,-4 12 0 0 0,-1 4 0 0 0,0-1 0 0 0,2 1 0 0 0,1 0 0 0 0,0 0 0 0 0,2 10 0 0 0,-1 13 0 0 0,0-28 0 0 0,0-14-1 0 0,1 0 0 0 0,-1-1 0 0 0,0 1 0 0 0,0 0 0 0 0,0-1 0 0 0,0 1 0 0 0,1-1 0 0 0,-1 1 0 0 0,0 0 0 0 0,1-1 0 0 0,-1 1 1 0 0,0-1-1 0 0,1 1 0 0 0,-1-1 0 0 0,1 1 0 0 0,-1-1 0 0 0,1 1 0 0 0,-1-1 1 0 0,4 1-15 0 0,0 0-1 0 0,0 0 1 0 0,0-1 0 0 0,-1 0 0 0 0,1 0 0 0 0,0 0 0 0 0,0 0 0 0 0,0 0-1 0 0,0-1 1 0 0,0 0 0 0 0,0 0 0 0 0,-1 0 0 0 0,1 0 0 0 0,1-1 15 0 0,6-5-16 0 0,-9 6 9 0 0,1-1 0 0 0,-1 1 0 0 0,0 0 0 0 0,1-1 1 0 0,-1 1-1 0 0,1 0 0 0 0,1 0 7 0 0,7-2 10 0 0,1-1 1 0 0,-1 0 0 0 0,0 0-1 0 0,7-5-10 0 0,22-9 22 0 0,18-4-239 0 0,-1-2 0 0 0,18-13 217 0 0,-57 28-58 0 0,0 0-1 0 0,0 1 0 0 0,1 1 1 0 0,0 1-1 0 0,0 1 0 0 0,1 0 1 0 0,10 0 58 0 0,-18 3-53 0 0,1-1 0 0 0,-1 0 0 0 0,8-3 53 0 0,-5 1-106 0 0,0 1-1 0 0,10-2 107 0 0,6-4 2 0 0,-30 9 2 0 0,0 1 0 0 0,0-1-1 0 0,0 1 1 0 0,0 0 0 0 0,0 0-1 0 0,0-1 1 0 0,0 1-1 0 0,0 0 1 0 0,0 0 0 0 0,0 0-1 0 0,0 0 1 0 0,0 0 0 0 0,0 0-1 0 0,0 0 1 0 0,-1 0 0 0 0,2 1-4 0 0,3-1 8 0 0,14 0-8 0 0,0 2-12 0 0,-14 0-16 0 0,0 1 1 0 0,1-1 17 0 0,19 9-110 0 0,19 5 98 0 0,-42-15-31 0 0,-2-1-11 0 0,7 1 0 0 0,-6-1 60 0 0,0 1 1 0 0,0-1-1 0 0,0 0 1 0 0,-1 0-1 0 0,1 0 1 0 0,0 0-1 0 0,0 0 0 0 0,-1 0 1 0 0,1 0-1 0 0,0 0 1 0 0,0-1-1 0 0,0 1 1 0 0,-1 0-1 0 0,1 0 1 0 0,0-1-1 0 0,0 1 1 0 0,-1 0-1 0 0,1-1 4 0 0,4-1-10 0 0,-1 0 0 0 0,0 0 0 0 0,0-1 0 0 0,-1 1 1 0 0,1-1-1 0 0,-1 0 0 0 0,2-1 10 0 0,-4 3 1 0 0,0 0 0 0 0,0-1 0 0 0,0 1 0 0 0,0-1 0 0 0,-1 1-1 0 0,1-1 1 0 0,0 1 0 0 0,-1-1 0 0 0,1 0 0 0 0,-1-1-1 0 0,5-12-4 0 0,-2 7 4 0 0,-1-1 0 0 0,0 1 0 0 0,-1-1 0 0 0,1 0 0 0 0,-2-1 0 0 0,3-12 0 0 0,-1 9 0 0 0,-2 1 0 0 0,1 0-1 0 0,-2-7 1 0 0,1-21 12 0 0,5-19 39 0 0,-1 2-49 0 0,-1-5-2 0 0,4-103 0 0 0,-7-253 0 0 0,-10 245 17 0 0,1 44 41 0 0,-10-208-733 0 0,9 226 574 0 0,0-5 759 0 0,-7-172-428 0 0,9 171-983 0 0,-2-62 971 0 0,16-129-73 0 0,-4 106 185 0 0,-9 0-1 0 0,-14-55-329 0 0,8 25 301 0 0,-1-6-9 0 0,6 108-425 0 0,-4-30 65 0 0,-27-202 428 0 0,11 167-249 0 0,2 17-246 0 0,23 144 105 0 0,-25-203-4 0 0,23 188 80 0 0,1-10-46 0 0,-2-33 131 0 0,-4-37-215 0 0,6 0-1 0 0,9-74 85 0 0,-5 101 10 0 0,-2 58 20 0 0,3 0 1 0 0,2-7-31 0 0,7-128 278 0 0,-5 56-404 0 0,33-229 246 0 0,-25 256-94 0 0,22-204 29 0 0,-13 125-132 0 0,0-15-62 0 0,-13-29-69 0 0,-7 171 339 0 0,7-38-131 0 0,0-10 126 0 0,4-36-193 0 0,-6 63-106 0 0,11-90 468 0 0,-13 86-215 0 0,-2-19-80 0 0,0-20 0 0 0,0 41 0 0 0,-5-38 0 0 0,0 47 0 0 0,4-58 0 0 0,-1 67 0 0 0,-2 0 0 0 0,-4-22 0 0 0,1 24 0 0 0,2 0 0 0 0,3-32 0 0 0,0 47 0 0 0,-2-23 0 0 0,0 8 0 0 0,-7-143 0 0 0,8-297-157 0 0,-5 390-73 0 0,-2-18 217 0 0,7-371 293 0 0,7 379-364 0 0,-7-90-112 0 0,0 177 226 0 0,-5-19-30 0 0,3 26 52 0 0,0 0-1 0 0,2 0 1 0 0,0 0-1 0 0,1-8-51 0 0,3-9-39 0 0,-1 0 0 0 0,-2 1 0 0 0,-2-1 0 0 0,-4-32 39 0 0,4 19-914 0 0,1 31 32 0 0,0-2-66 0 0</inkml:trace>
  <inkml:trace contextRef="#ctx0" brushRef="#br0" timeOffset="7685.694">76 5382 3680 0 0,'40'-5'160'0'0,"-26"5"40"0"0,6-7-200 0 0,12 7 0 0 0,7 0 0 0 0,8 0 0 0 0,-5 7 496 0 0,-3-7 56 0 0</inkml:trace>
  <inkml:trace contextRef="#ctx0" brushRef="#br0" timeOffset="8013.733">494 5559 2760 0 0,'1'-2'207'0'0,"2"-3"43"0"0,0 1 0 0 0,0-1 0 0 0,1 1 0 0 0,-1 0 0 0 0,1 0 1 0 0,0 0-1 0 0,1 1 0 0 0,-1-1 0 0 0,0 1 0 0 0,1 0 0 0 0,0 0 0 0 0,0 1 1 0 0,0-1-1 0 0,0 1 0 0 0,0 0 0 0 0,0 0-250 0 0,18-4 163 0 0,0 1 1 0 0,0 1-1 0 0,0 0 0 0 0,0 2 0 0 0,7 1-163 0 0,29 1 607 0 0,31 6-607 0 0,9 6 0 0 0,-33-2-128 0 0,-34-9 0 0 0</inkml:trace>
  <inkml:trace contextRef="#ctx0" brushRef="#br0" timeOffset="8373.022">1677 5470 2304 0 0,'19'-4'200'0'0,"-4"-4"-200"0"0,5 3 0 0 0,-1 0 0 0 0,1 10 1080 0 0,7 0 168 0 0,0 3 40 0 0,-3-8-3608 0 0</inkml:trace>
  <inkml:trace contextRef="#ctx0" brushRef="#br0" timeOffset="8374.022">2933 5394 8144 0 0,'25'-17'360'0'0,"-25"17"80"0"0,0 0-352 0 0,14 0-88 0 0,-1-7 0 0 0,6 7 0 0 0,-19 0 144 0 0,15 7 16 0 0,5-2 0 0 0,-1 7-3944 0 0</inkml:trace>
  <inkml:trace contextRef="#ctx0" brushRef="#br0" timeOffset="8375.022">5137 5419 1840 0 0,'0'0'80'0'0</inkml:trace>
  <inkml:trace contextRef="#ctx0" brushRef="#br0" timeOffset="8794.809">6059 5323 9008 0 0,'10'-5'125'0'0,"0"1"1"0"0,1-1 0 0 0,-1 2-1 0 0,1 0 1 0 0,-1 0 0 0 0,1 1-1 0 0,0 0 1 0 0,7 0-126 0 0,3 2 244 0 0,1 0 1 0 0,-1 2-1 0 0,1 1 0 0 0,15 4-244 0 0,-15-2 33 0 0,3 1 9 0 0,-1 1-1 0 0,0 1 1 0 0,0 1 0 0 0,0 1 0 0 0,6 5-42 0 0,-24-12 0 0 0,-1 1 0 0 0,-1-1 0 0 0,1 1 0 0 0,0 0 0 0 0,-1 1 0 0 0,0-1 0 0 0,0 1 0 0 0,0 0 0 0 0,-1 0 0 0 0,0 0 0 0 0,0 0 0 0 0,0 1 0 0 0,-2-5 0 0 0,0 1 0 0 0,0 0 0 0 0,-1 0 0 0 0,1-1 0 0 0,0 1 0 0 0,-1 0 0 0 0,0 0 0 0 0,1 0 0 0 0,-1-1 0 0 0,0 1 0 0 0,0 0 0 0 0,0 0 0 0 0,0 0 0 0 0,0 0 0 0 0,0 0 0 0 0,-1 0 0 0 0,1-1 0 0 0,-1 2 0 0 0,0 0 0 0 0,-1 1 0 0 0,1-1 0 0 0,-1 0 0 0 0,0 1 0 0 0,0-1 0 0 0,0 0 0 0 0,0 0 0 0 0,-1-1 0 0 0,0 2 0 0 0,-5 3 0 0 0,1 0 0 0 0,-1-1 0 0 0,0 0 0 0 0,0 0 0 0 0,-1-1 0 0 0,-6 3 0 0 0,-15 6 9 0 0,0-1 1 0 0,-1-2 0 0 0,-1-1-1 0 0,-3 0-9 0 0,-382 82 1152 0 0,299-67-1086 0 0,27-10-2 0 0</inkml:trace>
  <inkml:trace contextRef="#ctx0" brushRef="#br0" timeOffset="10934.929">1470 4290 3224 0 0,'0'0'421'0'0,"0"0"562"0"0,0 0 250 0 0,0 0 51 0 0,0 0-12 0 0,0 0-93 0 0,0-6 3103 0 0,-2 3-4005 0 0,0 1 0 0 0,0-1 0 0 0,0 1 0 0 0,0 0 0 0 0,0-1 0 0 0,0 1 0 0 0,0 0 0 0 0,-1 0 0 0 0,1 0 0 0 0,-1 1 0 0 0,1-1 0 0 0,-1 1 0 0 0,0-1-277 0 0,-4 0 148 0 0,0-1 0 0 0,0 1 0 0 0,0 0 0 0 0,0 1 0 0 0,-1 0 0 0 0,1 0 0 0 0,0 0 0 0 0,-1 1 0 0 0,1 0 0 0 0,-1 0-1 0 0,1 1 1 0 0,0 0 0 0 0,-1 1 0 0 0,1-1 0 0 0,0 1 0 0 0,-3 2-148 0 0,-7 2 86 0 0,0 2-1 0 0,1 0 1 0 0,0 0-1 0 0,0 2 1 0 0,1 0-1 0 0,-1 2-85 0 0,5-4 26 0 0,1 1 0 0 0,0 1 0 0 0,-9 10-26 0 0,-3 3-152 0 0,7-7 146 0 0,0 0 0 0 0,1 1 0 0 0,1 0 0 0 0,1 1 0 0 0,0 1 0 0 0,-5 13 6 0 0,10-18 95 0 0,1 1 1 0 0,1 0-1 0 0,0 0 1 0 0,1 0-1 0 0,1 0 1 0 0,0 1 0 0 0,1-1-1 0 0,1 1 1 0 0,0 7-96 0 0,1-7-99 0 0,0 1 0 0 0,2-1 0 0 0,0 0-1 0 0,1 5 100 0 0,-1-14-2 0 0,0-1 0 0 0,0 0 0 0 0,0 0 0 0 0,1 0 0 0 0,-1 0 0 0 0,2 0 0 0 0,-1 0 0 0 0,1-1 0 0 0,0 0 0 0 0,0 0-1 0 0,0 0 1 0 0,1 0 2 0 0,3 4-19 0 0,1 0-1 0 0,0-1 0 0 0,1 0 1 0 0,0 0-1 0 0,0-1 0 0 0,0-1 1 0 0,1 0-1 0 0,11 5 20 0 0,-12-8-404 0 0,0 0 0 0 0,1 0 0 0 0,-1 0-1 0 0,1-2 1 0 0,0 1 0 0 0,0-1 0 0 0,0-1 0 0 0,3 0 404 0 0,20-6-1761 0 0</inkml:trace>
  <inkml:trace contextRef="#ctx0" brushRef="#br0" timeOffset="11294.213">1591 4663 10800 0 0,'0'0'496'0'0,"0"0"-14"0"0,-2-1-311 0 0,0-2-253 0 0,-1 0 197 0 0,0 0-1 0 0,0 1 1 0 0,0-1-1 0 0,0 0 1 0 0,-1 1-1 0 0,1-1 1 0 0,-1 1-1 0 0,1 0-114 0 0,0 2 198 0 0,1-1-1 0 0,-1 0 1 0 0,1 1-1 0 0,-1 0 1 0 0,1-1-1 0 0,0 1 1 0 0,-1 0-1 0 0,1 0 1 0 0,-1 1 0 0 0,1-1-1 0 0,-1 0 1 0 0,1 1-1 0 0,-1-1 1 0 0,1 1-1 0 0,0 0 1 0 0,-2 1-198 0 0,0-1 178 0 0,-1 1 1 0 0,1 0 0 0 0,0 0-1 0 0,0 1 1 0 0,0-1-1 0 0,0 1 1 0 0,1 0 0 0 0,-1 0-1 0 0,1 0 1 0 0,-1 0 0 0 0,1 1-1 0 0,0 0 1 0 0,1-1 0 0 0,-1 1-1 0 0,0 1-178 0 0,-1 2 34 0 0,0 1 0 0 0,0-1 0 0 0,1 0-1 0 0,0 1 1 0 0,1 0 0 0 0,0-1 0 0 0,0 1 0 0 0,1 0-1 0 0,-1 0 1 0 0,2 0 0 0 0,-1 1 0 0 0,1-1-1 0 0,1 0 1 0 0,-1 0 0 0 0,1 0 0 0 0,1 0-1 0 0,-1 0 1 0 0,1 0 0 0 0,1-1 0 0 0,0 1-1 0 0,0-1 1 0 0,0 1 0 0 0,1-1 0 0 0,0 0-1 0 0,4 6-33 0 0,-4-8 3 0 0,-1-1 0 0 0,1 1 0 0 0,0-1-1 0 0,0 0 1 0 0,1 0 0 0 0,-1 0-1 0 0,1-1 1 0 0,0 1 0 0 0,0-1 0 0 0,0 0-1 0 0,0-1 1 0 0,1 1 0 0 0,-1-1 0 0 0,1 0-1 0 0,0 0 1 0 0,-1-1 0 0 0,1 0-1 0 0,0 0 1 0 0,0 0 0 0 0,0-1 0 0 0,0 0-1 0 0,2 0-2 0 0,-1 0 0 0 0,-1 0 0 0 0,0 0 0 0 0,0-1 0 0 0,0 0 0 0 0,4-1 0 0 0,-8 1 0 0 0,1 0 0 0 0,-1 1 0 0 0,-1-1 0 0 0,1 0 0 0 0,0 0 0 0 0,0 0 0 0 0,0-1 0 0 0,0 1 0 0 0,-1 0 0 0 0,1-1 0 0 0,0 1 0 0 0,-1-1 0 0 0,0 1 0 0 0,1-1 0 0 0,-1 0 0 0 0,0 0 0 0 0,1-1 0 0 0,5-10-7 0 0,-1 1 0 0 0,-1-2 0 0 0,0 1 0 0 0,-1-1 0 0 0,0 0 0 0 0,-1 0 0 0 0,0 0 0 0 0,-2 0-1 0 0,1-11 8 0 0,-2 16 20 0 0,0 8 86 0 0,2 3-55 0 0,0 0 0 0 0,0 0-1 0 0,-1 0 1 0 0,1 0 0 0 0,-1 1 0 0 0,0-1 0 0 0,1 0 0 0 0,-1 2-51 0 0,-1-3 17 0 0,6 9-110 0 0,1 0 0 0 0,-1 0 1 0 0,2-1-1 0 0,1 3 93 0 0,16 19 429 0 0,-21-25-838 0 0,1-1 0 0 0,0 1 0 0 0,0-1 0 0 0,1-1 0 0 0,-1 1 0 0 0,1-1-1 0 0,6 4 410 0 0,12 2-6287 0 0</inkml:trace>
  <inkml:trace contextRef="#ctx0" brushRef="#br0" timeOffset="11622.476">2089 3861 6448 0 0,'-6'-8'136'0'0,"0"0"1"0"0,0 1 0 0 0,-1-1-1 0 0,0 2 1 0 0,-3-3-137 0 0,-15-16 1719 0 0,22 22-1167 0 0,-1 0 0 0 0,0 0 0 0 0,1 0 0 0 0,-1 1 0 0 0,0 0 0 0 0,0-1 0 0 0,-1 1 0 0 0,1 1 0 0 0,0-1 0 0 0,-1 0 0 0 0,1 1 0 0 0,-1 0 0 0 0,1 0 0 0 0,-1 1 0 0 0,-4-1-552 0 0,9 1 26 0 0,0 0 0 0 0,0 0 0 0 0,-1 0 0 0 0,1 0 0 0 0,0 0 0 0 0,0 0-1 0 0,0 0 1 0 0,0 0 0 0 0,0 0 0 0 0,0 0 0 0 0,0 0 0 0 0,-1 0 0 0 0,1 0 0 0 0,0 0 0 0 0,0 0 0 0 0,0 0-1 0 0,0 0 1 0 0,0 1 0 0 0,0-1 0 0 0,0 0 0 0 0,0 0 0 0 0,-1 0 0 0 0,1 0 0 0 0,0 0 0 0 0,0 0 0 0 0,0 0-1 0 0,0 0 1 0 0,0 0 0 0 0,0 1 0 0 0,0-1 0 0 0,0 0 0 0 0,0 0 0 0 0,0 0 0 0 0,0 0 0 0 0,0 0 0 0 0,0 0-1 0 0,0 0 1 0 0,0 1 0 0 0,0-1 0 0 0,0 0-26 0 0,-9 16 1088 0 0,6-11-937 0 0,1 0 0 0 0,-1 0 0 0 0,1 0-1 0 0,0 0 1 0 0,0 1 0 0 0,1-1 0 0 0,-1 1-151 0 0,-2 35 375 0 0,1 0 0 0 0,2 0 0 0 0,4 30-375 0 0,-2-55-12 0 0,5 62 34 0 0,4 0-1 0 0,3-1 0 0 0,9 20-21 0 0,-11-56 116 0 0,2-1 0 0 0,8 13-116 0 0,6 19 264 0 0,-17-38-270 0 0,-2 1 0 0 0,1 9 6 0 0,4 20-252 0 0,-8-44 148 0 0,-2-9-283 0 0,0-1 0 0 0,-1 0-1 0 0,0 1 1 0 0,-1-1 0 0 0,0 1 0 0 0,0-1 0 0 0,-1 1 0 0 0,-1 0 0 0 0,0-1-1 0 0,0 1 388 0 0,-5 13-4531 0 0,5 0-1185 0 0</inkml:trace>
  <inkml:trace contextRef="#ctx0" brushRef="#br0" timeOffset="11950.587">1883 4815 3224 0 0,'3'1'240'0'0,"2"1"217"0"0,-1-1-1 0 0,1 0 1 0 0,0 0 0 0 0,0 0-1 0 0,0-1 1 0 0,0 0-1 0 0,0 0 1 0 0,-1 0 0 0 0,1-1-1 0 0,0 1 1 0 0,0-1 0 0 0,0 0-1 0 0,0-1 1 0 0,-1 1-457 0 0,36-6 2813 0 0,-31 7-2596 0 0,-1-1 0 0 0,0 0 1 0 0,1-1-1 0 0,-1 0 0 0 0,0 0 0 0 0,0-1-217 0 0,31-9 493 0 0,-26 9-362 0 0,-1-1 1 0 0,0 0 0 0 0,5-3-132 0 0,22-11 116 0 0,-20 10-54 0 0,1-1 0 0 0,-1-1 0 0 0,-1 0 0 0 0,0-2 1 0 0,6-5-63 0 0,-8 4 19 0 0,-9 9 9 0 0,-1-1 1 0 0,0 0-1 0 0,-1 0 0 0 0,1 0 0 0 0,-1-1 1 0 0,0 0-1 0 0,0 0 0 0 0,-1 0 0 0 0,0-1 1 0 0,0 1-1 0 0,0-1 0 0 0,1-4-28 0 0,-2 3 76 0 0,-1 3 41 0 0,0 0-1 0 0,-1 0 0 0 0,1-1 0 0 0,-1 1 1 0 0,0-5-117 0 0,-1 9 32 0 0,0 1 1 0 0,0-1-1 0 0,0 0 1 0 0,0 0 0 0 0,-1 0-1 0 0,1 1 1 0 0,0-1 0 0 0,-1 0-1 0 0,1 1 1 0 0,0-1 0 0 0,-1 0-1 0 0,1 1 1 0 0,-1-1 0 0 0,1 0-1 0 0,-1 1 1 0 0,1-1 0 0 0,-1 1-1 0 0,0-1 1 0 0,1 1 0 0 0,-1-1-1 0 0,0 1 1 0 0,1-1-1 0 0,-1 1 1 0 0,0 0 0 0 0,0-1-1 0 0,1 1 1 0 0,-1 0 0 0 0,0 0-1 0 0,0 0 1 0 0,1 0 0 0 0,-1-1-1 0 0,0 1 1 0 0,0 0 0 0 0,0 0-1 0 0,1 0 1 0 0,-1 1 0 0 0,0-1-1 0 0,0 0 1 0 0,0 0-33 0 0,-3 0 146 0 0,0 1 0 0 0,0-1 1 0 0,0 1-1 0 0,1 0 0 0 0,-1 0 0 0 0,-3 1-146 0 0,1 1 49 0 0,0 0 0 0 0,1 1 0 0 0,0-1 0 0 0,-1 1 0 0 0,1 0 0 0 0,0 1-1 0 0,1-1 1 0 0,-1 1 0 0 0,1 0 0 0 0,0 0 0 0 0,0 0 0 0 0,1 0 0 0 0,-1 1 0 0 0,1 0 0 0 0,0 0 0 0 0,1-1-1 0 0,0 1 1 0 0,0 1 0 0 0,0-1 0 0 0,0 0 0 0 0,1 1 0 0 0,0-1 0 0 0,0 0 0 0 0,1 1 0 0 0,0-1 0 0 0,0 1-1 0 0,0-1 1 0 0,1 1 0 0 0,0-1 0 0 0,1 0 0 0 0,0 4-49 0 0,-1-6 8 0 0,1 5 7 0 0,1 1 0 0 0,0-1 0 0 0,3 8-15 0 0,-4-14 0 0 0,0 0 0 0 0,0 0 0 0 0,0 0 0 0 0,0 0 0 0 0,0-1 0 0 0,0 1 0 0 0,1 0 0 0 0,-1-1 0 0 0,1 0 0 0 0,0 1 0 0 0,0-1 0 0 0,1 0 0 0 0,2 2-138 0 0,1-1 0 0 0,0 0-1 0 0,0 0 1 0 0,0 0 0 0 0,0-1 0 0 0,1 0-1 0 0,-1 0 1 0 0,1-1 0 0 0,-1 0-1 0 0,1-1 1 0 0,6 1 138 0 0,13-1-1487 0 0</inkml:trace>
  <inkml:trace contextRef="#ctx0" brushRef="#br0" timeOffset="12293.978">2746 4663 5984 0 0,'0'0'464'0'0,"-8"1"-288"0"0,-5 3 1880 0 0,-1 1 0 0 0,1 1 0 0 0,0 0 0 0 0,-9 6-2056 0 0,0-1 1757 0 0,21-10-1703 0 0,0-1 0 0 0,0 1 1 0 0,1-1-1 0 0,-1 1 0 0 0,0-1 1 0 0,0 1-1 0 0,1-1 0 0 0,-1 1 1 0 0,0-1-1 0 0,1 1 0 0 0,-1 0 0 0 0,0-1 1 0 0,1 1-1 0 0,-1 1-54 0 0,-1 0 96 0 0,0 3 128 0 0,2 2-171 0 0,0-1 0 0 0,1 1 0 0 0,0 0 0 0 0,0 0 0 0 0,0-1-1 0 0,1 1 1 0 0,0-1 0 0 0,0 1-53 0 0,0-3-17 0 0,0 0 0 0 0,0-1 0 0 0,0 0 0 0 0,0 1 0 0 0,0-1 0 0 0,1 0 0 0 0,-1 0 0 0 0,1 0 0 0 0,0-1 0 0 0,0 1 0 0 0,0-1 0 0 0,0 1 0 0 0,1-1 0 0 0,-1 0 0 0 0,3 1 17 0 0,0-1-67 0 0,-1 0 1 0 0,1-1 0 0 0,0 0-1 0 0,0 0 1 0 0,0 0 0 0 0,0-1-1 0 0,0 0 1 0 0,0 0-1 0 0,1 0 67 0 0,3 0-108 0 0,-8 0 70 0 0,1 0 0 0 0,-1-1 0 0 0,1 1-1 0 0,-1-1 1 0 0,0 1 0 0 0,1-1-1 0 0,-1 0 1 0 0,1 0 0 0 0,-1 0 0 0 0,0 0-1 0 0,0 0 1 0 0,2-1 38 0 0,9-5-255 0 0,-12 7 247 0 0,-1 0 0 0 0,1 0 1 0 0,0-1-1 0 0,-1 1 0 0 0,1 0 0 0 0,0-1 1 0 0,-1 1-1 0 0,1-1 0 0 0,-1 1 0 0 0,1-1 1 0 0,-1 1-1 0 0,1-1 0 0 0,-1 0 0 0 0,1 1 1 0 0,-1-1-1 0 0,0 1 0 0 0,1-1 0 0 0,-1 0 0 0 0,0 1 1 0 0,1-2 7 0 0,7-9-124 0 0,0 3 88 0 0,-6-2-97 0 0,-2 8-52 0 0,0 2-9 0 0,0 0 56 0 0,0 0 248 0 0,0 0 108 0 0,0 0 26 0 0,0 0-27 0 0,0 0-121 0 0,2 3-23 0 0,1 1-45 0 0,0 0 1 0 0,0 1-1 0 0,-1 0 0 0 0,0-1 1 0 0,0 1-1 0 0,0 1-28 0 0,1 0 38 0 0,-1 1 1 0 0,1-1-1 0 0,0 0 0 0 0,1 0 0 0 0,2 3-38 0 0,2 3 160 0 0,0 1 0 0 0,0 0-1 0 0,4 12-159 0 0,-7-14 38 0 0,1 0 0 0 0,0 0 0 0 0,0-1 0 0 0,1 1-1 0 0,7 7-37 0 0,-1-3 36 0 0,-2 0 0 0 0,0 1-1 0 0,-1 1 1 0 0,0 0-1 0 0,6 15-35 0 0,-8-14 52 0 0,-7-15-2 0 0,0-1 0 0 0,0 1 0 0 0,0 0 0 0 0,0 0 1 0 0,-1 0-1 0 0,1 0 0 0 0,-1-1 0 0 0,0 1 0 0 0,0 0 0 0 0,0 0 1 0 0,0 0-1 0 0,0 0 0 0 0,-1 0 0 0 0,1 0 0 0 0,-1 0 0 0 0,0-1 0 0 0,0 1 1 0 0,0 0-1 0 0,0-1 0 0 0,0 1 0 0 0,-1 0 0 0 0,1-1 0 0 0,-1 1 1 0 0,1-1-1 0 0,-1 0 0 0 0,0 0 0 0 0,0 0 0 0 0,0 0 0 0 0,-1 0 1 0 0,1 0-1 0 0,0 0 0 0 0,-1 0 0 0 0,1-1 0 0 0,-1 0 0 0 0,1 1 0 0 0,-1-1 1 0 0,0 0-1 0 0,1 0 0 0 0,-1 0 0 0 0,0-1 0 0 0,0 1 0 0 0,-1-1-50 0 0,-10 3 179 0 0,-1-1 0 0 0,0-1 0 0 0,1-1 0 0 0,-1 0 0 0 0,0-1 0 0 0,1 0 0 0 0,-1-1 0 0 0,1-1 0 0 0,-8-2-179 0 0,0-1 21 0 0,0-2-1 0 0,0 0 1 0 0,-12-7-21 0 0,27 11-22 0 0,0 0-1 0 0,1 0 1 0 0,-1 0 0 0 0,1-1 0 0 0,0 0 0 0 0,0 0 0 0 0,1-1 0 0 0,-1 1-1 0 0,1-1 1 0 0,1 0 0 0 0,-1-1 0 0 0,-3-5 22 0 0,7 9-211 0 0,0 0 0 0 0,0 0 0 0 0,0 0 0 0 0,0 0 0 0 0,0 0 0 0 0,1 0 0 0 0,0 0 0 0 0,-1 0-1 0 0,1-1 1 0 0,0 1 0 0 0,1 0 0 0 0,-1 0 0 0 0,0 0 0 0 0,1 0 211 0 0,1-5-475 0 0,0 0 0 0 0,0 1-1 0 0,1 0 1 0 0,1-5 475 0 0,21-30-1862 0 0</inkml:trace>
  <inkml:trace contextRef="#ctx0" brushRef="#br0" timeOffset="12622.273">3210 4562 14600 0 0,'0'0'330'0'0,"-2"0"45"0"0,-2 1-271 0 0,0 0 0 0 0,0 0 0 0 0,0 0 0 0 0,0 0 0 0 0,0 1 0 0 0,0-1 0 0 0,0 1 0 0 0,0 0 0 0 0,-1 1-104 0 0,-34 22-31 0 0,37-23 63 0 0,-6 4 98 0 0,1 0 1 0 0,1 1-1 0 0,-1 0 0 0 0,1 0 0 0 0,0 0 0 0 0,1 1 1 0 0,0 0-1 0 0,0 0 0 0 0,1 0 0 0 0,0 0 1 0 0,0 1-1 0 0,-2 7-130 0 0,5-12 105 0 0,0 1 1 0 0,1 0-1 0 0,-1-1 1 0 0,1 1-1 0 0,0 0 1 0 0,0-1-1 0 0,0 1 1 0 0,1-1-1 0 0,-1 1 0 0 0,2 1-105 0 0,1 6 299 0 0,1 1 0 0 0,5 10-299 0 0,0 0 1 0 0,-8-19 5 0 0,1-1 0 0 0,-1 0 0 0 0,1 1-1 0 0,0-1 1 0 0,0 0 0 0 0,0 0 0 0 0,1 0 0 0 0,-1 0 0 0 0,1-1-1 0 0,-1 1 1 0 0,1-1 0 0 0,0 1 0 0 0,0-1 0 0 0,0 0 0 0 0,0 0-1 0 0,1 0 1 0 0,-1 0 0 0 0,0-1 0 0 0,1 0 0 0 0,-1 1 0 0 0,1-1-1 0 0,0 0 1 0 0,-1-1 0 0 0,1 1 0 0 0,0-1 0 0 0,-1 1 0 0 0,1-1-1 0 0,0 0 1 0 0,0-1 0 0 0,-1 1 0 0 0,1 0 0 0 0,1-2-6 0 0,1 1-1 0 0,0-1 1 0 0,-1 0 0 0 0,1 0-1 0 0,-1-1 1 0 0,0 0 0 0 0,0 0-1 0 0,0 0 1 0 0,0 0 0 0 0,0-1-1 0 0,-1 0 1 0 0,1 0-1 0 0,-1 0 1 0 0,0 0 0 0 0,0-1-1 0 0,-1 1 1 0 0,1-1 0 0 0,-1 0-1 0 0,0 0 1 0 0,-1-1 0 0 0,1 0 0 0 0,0 0 38 0 0,-1 0 0 0 0,0-1 0 0 0,0 0 1 0 0,-1 1-1 0 0,0-1 0 0 0,0 0 0 0 0,0 1 0 0 0,-1-1 1 0 0,0 0-1 0 0,0 0 0 0 0,-1 0 0 0 0,0 1 0 0 0,0-1 1 0 0,0 0-1 0 0,-1 1 0 0 0,0-1 0 0 0,-2-2-38 0 0,3 5-2 0 0,-1 1 0 0 0,0 0 0 0 0,0-1 1 0 0,0 1-1 0 0,-1 0 0 0 0,1 0 0 0 0,-1 0 0 0 0,1 0 0 0 0,-1 0 0 0 0,0 1 0 0 0,0-1 0 0 0,0 1 0 0 0,0 0 0 0 0,-1 0 0 0 0,1 0 0 0 0,-1 0 0 0 0,1 1 0 0 0,-1-1 0 0 0,-2 0 2 0 0,3 2-4922 0 0,3 0-1662 0 0</inkml:trace>
  <inkml:trace contextRef="#ctx0" brushRef="#br0" timeOffset="12950.373">3443 4567 7368 0 0,'0'0'333'0'0,"-1"2"0"0"0,-5 8-235 0 0,4-8-93 0 0,0 0-1 0 0,1 1 1 0 0,-1 0-1 0 0,1-1 0 0 0,-1 1 1 0 0,1 0-1 0 0,0 0 1 0 0,0 2-5 0 0,-2 9 1479 0 0,0-1 0 0 0,1 1 1 0 0,1 4-1480 0 0,1-13 424 0 0,-1-1 0 0 0,1 1 0 0 0,1 0 0 0 0,-1 0 0 0 0,1-1 1 0 0,-1 1-1 0 0,1 0 0 0 0,1-1 0 0 0,-1 1 0 0 0,1-1 0 0 0,0 1-424 0 0,0-2 144 0 0,0 1-1 0 0,0-1 0 0 0,1 0 1 0 0,-1 0-1 0 0,1 0 1 0 0,0 0-1 0 0,2 1-143 0 0,-4-3 20 0 0,0 0 0 0 0,0 0 0 0 0,0-1 1 0 0,0 1-1 0 0,0-1 0 0 0,0 1 0 0 0,0-1 0 0 0,0 0 0 0 0,0 1 1 0 0,0-1-1 0 0,0 0 0 0 0,0 0 0 0 0,0 1 0 0 0,0-1 0 0 0,0 0 0 0 0,0 0 1 0 0,1 0-1 0 0,-1 0 0 0 0,0-1 0 0 0,0 1 0 0 0,0 0 0 0 0,0 0 1 0 0,0-1-1 0 0,0 1 0 0 0,0 0 0 0 0,0-1 0 0 0,0 1 0 0 0,1-1-20 0 0,8-9 146 0 0,-9 8-107 0 0,1 0 0 0 0,0 0-1 0 0,0 0 1 0 0,0 1-1 0 0,0-1 1 0 0,0 1-1 0 0,2-2-38 0 0,4 0 135 0 0,-6 2-102 0 0,0 0-1 0 0,0 1 1 0 0,-1-1-1 0 0,1 0 1 0 0,-1 0-1 0 0,1 0 1 0 0,0 0-1 0 0,-1 0 1 0 0,0 0-1 0 0,1-1-32 0 0,46-40 1212 0 0,30-42 563 0 0,-75 81-1729 0 0,0 0 1 0 0,0 1-1 0 0,0-1 0 0 0,1 1 1 0 0,-1 0-1 0 0,1-1-46 0 0,5-2 82 0 0,-8 5-72 0 0,1-2 9 0 0,0 1 0 0 0,0 0 1 0 0,0-1-1 0 0,0 1 0 0 0,0 0 1 0 0,0 1-1 0 0,0-1 1 0 0,1 0-1 0 0,-1 0 0 0 0,0 1 1 0 0,2-1-20 0 0,-1 1-73 0 0,0-1-1 0 0,0 0 1 0 0,0 0 0 0 0,0-1 0 0 0,0 1 0 0 0,2-1 73 0 0,-3 0-96 0 0,3 2-1696 0 0,5 6-5766 0 0</inkml:trace>
  <inkml:trace contextRef="#ctx0" brushRef="#br0" timeOffset="12951.373">3836 4567 2304 0 0,'0'0'560'0'0,"0"0"1511"0"0,0 0 658 0 0,0 0 136 0 0,0 0-248 0 0,0 0-1130 0 0,1 2-499 0 0,3 7-486 0 0,1-1 0 0 0,1-1 0 0 0,-1 1 0 0 0,1-1 0 0 0,0 0 0 0 0,4 3-502 0 0,-1-1 349 0 0,1 3-474 0 0,0-1 0 0 0,1-1 1 0 0,1 0-1 0 0,-1-1 0 0 0,1 0 0 0 0,1-1 1 0 0,0 0-1 0 0,0-1 0 0 0,0 0 0 0 0,9 2 125 0 0,-3-4-623 0 0</inkml:trace>
  <inkml:trace contextRef="#ctx0" brushRef="#br0" timeOffset="13309.817">4293 4484 7832 0 0,'0'2'602'0'0,"-3"9"-395"0"0,-10 16 1351 0 0,-4 6 3836 0 0,-11 29 2395 0 0,-4 2-7789 0 0,29-56 195 0 0,0 0-1 0 0,0 0 1 0 0,1 1-1 0 0,1-1 1 0 0,-1 0-1 0 0,1 1 1 0 0,1 5-195 0 0,-5 23 567 0 0,-9 29-349 0 0,5-29-1591 0 0,2 2-4564 0 0,5 2-1898 0 0</inkml:trace>
  <inkml:trace contextRef="#ctx0" brushRef="#br0" timeOffset="14137.318">42 6945 8264 0 0,'27'30'618'0'0,"-22"-31"-420"0"0,9-3-63 0 0,0 0 0 0 0,0-1 1 0 0,6-3-136 0 0,-3 1 558 0 0,1 1 1 0 0,-1 0-1 0 0,5 1-558 0 0,22-2 588 0 0,1 3-1 0 0,-1 1 1 0 0,31 4-588 0 0,-37-1 132 0 0,-20 1-65 0 0,1 1 0 0 0,-1 1 1 0 0,1 1-1 0 0,0 0-67 0 0,4 2-478 0 0,0-2-1 0 0,10 1 479 0 0,0-5-4400 0 0</inkml:trace>
  <inkml:trace contextRef="#ctx0" brushRef="#br0" timeOffset="14480.961">1046 6958 8288 0 0,'0'0'381'0'0,"0"0"-6"0"0,3-1-242 0 0,12-4-116 0 0,0 0 1 0 0,7-4-18 0 0,-11 4 70 0 0,1 0 0 0 0,-1 1 0 0 0,1 0 0 0 0,0 1 0 0 0,1 0 0 0 0,2 1-70 0 0,28-2 255 0 0,1 1 0 0 0,0 3 1 0 0,0 1-1 0 0,12 4-255 0 0,70 6-664 0 0,-95-8-463 0 0,0-1-1 0 0,-1-1 1 0 0,1-2 0 0 0,6-2 1127 0 0,-30 3-189 0 0,1 0 1 0 0,-1 0-1 0 0,1 0 1 0 0,-1 1-1 0 0,1 0 1 0 0,-1 1-1 0 0,2 0 189 0 0,23 4-147 0 0,-24-4 260 0 0,-1 0-1 0 0,1 0 1 0 0,-1 1-1 0 0,1 0 0 0 0,6 3-112 0 0,-5-1 313 0 0,1-1 0 0 0,0-1 0 0 0,2 1-313 0 0,40 14 1260 0 0,-37-12-862 0 0,0-1 0 0 0,0 0 0 0 0,2-1-398 0 0,22 8 664 0 0,-29-9-503 0 0,0 1 0 0 0,0-2 0 0 0,0 1 0 0 0,1-1 0 0 0,-1-1 0 0 0,2 0-161 0 0,132 4-741 0 0,-116-5 324 0 0</inkml:trace>
  <inkml:trace contextRef="#ctx0" brushRef="#br0" timeOffset="14809.285">2732 6975 4608 0 0,'0'0'408'0'0,"19"0"-328"0"0,-4-5-80 0 0,12 0 0 0 0,-7 5 232 0 0,7 0 32 0 0</inkml:trace>
  <inkml:trace contextRef="#ctx0" brushRef="#br0" timeOffset="14810.285">3642 6987 6648 0 0,'27'0'288'0'0,"-15"-5"72"0"0,3-2-288 0 0,5 7-72 0 0,7-5 0 0 0,-3 0 0 0 0,3-7 160 0 0,0 4 8 0 0,0 8 8 0 0,0-5 0 0 0,0 5-416 0 0,5 0-80 0 0,3 0-24 0 0,-3 5 0 0 0</inkml:trace>
  <inkml:trace contextRef="#ctx0" brushRef="#br0" timeOffset="14811.285">4580 6840 3224 0 0,'40'-23'288'0'0,"-2"11"4368"0"0,1 2 0 0 0,23-3-4656 0 0,-56 12 138 0 0,1 1 1 0 0,0 0 0 0 0,-1 0 0 0 0,1 1-1 0 0,-1-1 1 0 0,1 1 0 0 0,-1 1-1 0 0,1-1 1 0 0,-1 1 0 0 0,0 0 0 0 0,2 1-139 0 0,32 9 114 0 0,30 5-32 0 0,-43-9-610 0 0,1-1 0 0 0,1-2 0 0 0,-1-1 0 0 0,21 0 528 0 0,-14-7-1154 0 0</inkml:trace>
  <inkml:trace contextRef="#ctx0" brushRef="#br0" timeOffset="15152.68">5488 6835 11144 0 0,'0'0'506'0'0,"0"0"-4"0"0,0 0-150 0 0,0 0 558 0 0,0 0 282 0 0,0 0 59 0 0,3 0-95 0 0,5 1-892 0 0,1 0 1 0 0,-1 1-1 0 0,0 0 1 0 0,1 0-1 0 0,-1 1 1 0 0,0 0-1 0 0,-1 1 1 0 0,2 0-265 0 0,5 2 124 0 0,1 0 0 0 0,8 1-124 0 0,-10-4-436 0 0,0-2 0 0 0,1 1 0 0 0,-1-2 0 0 0,13 0 436 0 0,-8 0-1361 0 0,8 0-4607 0 0</inkml:trace>
  <inkml:trace contextRef="#ctx0" brushRef="#br0" timeOffset="15153.68">5934 6805 11520 0 0,'0'0'886'0'0,"4"0"-451"0"0,28 2 644 0 0,0 1 0 0 0,0 2 0 0 0,-1 1 0 0 0,4 2-1079 0 0,28 10 1642 0 0,27 12-1642 0 0,-70-21 96 0 0,0-1-1 0 0,-1 2 0 0 0,0 1 0 0 0,0 0 0 0 0,-1 2 0 0 0,-1 0 1 0 0,0 0-1 0 0,-1 2 0 0 0,-1 0 0 0 0,0 1 0 0 0,-1 0 0 0 0,0 1 1 0 0,-2 1-1 0 0,0 0 0 0 0,-1 1 0 0 0,8 17-95 0 0,-15-26-1 0 0,0 0-1 0 0,-1 1 1 0 0,0 0-1 0 0,-1 0 1 0 0,0 0-1 0 0,-1 0 1 0 0,0 0-1 0 0,-1 0 1 0 0,0 2 1 0 0,0-6-41 0 0,-1 0 0 0 0,0 0 0 0 0,0 0 0 0 0,0-1 0 0 0,-1 1 0 0 0,0 0 0 0 0,-1-1 0 0 0,1 1 0 0 0,-1-1 0 0 0,0 0 0 0 0,-1 0 0 0 0,0 0 0 0 0,0 0 0 0 0,0-1 0 0 0,-1 1 41 0 0,-6 6-566 0 0,-1-1-1 0 0,0 0 1 0 0,-1-1 0 0 0,0 0-1 0 0,-1 0 567 0 0,-43 20-1686 0 0</inkml:trace>
  <inkml:trace contextRef="#ctx0" brushRef="#br0" timeOffset="16699.198">820 6710 2760 0 0,'2'2'1220'0'0,"3"-7"-119"0"0,9-15 868 0 0,0 1-59 0 0,32-26 1020 0 0,-26 25-1712 0 0,12-14-1218 0 0,-10 7 242 0 0,0-1 0 0 0,-2-1 0 0 0,-1-1 0 0 0,-1-1 1 0 0,-2-1-1 0 0,0-2-242 0 0,2-8 544 0 0,-1 4 501 0 0,-2-1 0 0 0,7-28-1045 0 0,-11 25 242 0 0,-3 18-29 0 0,-2-1-1 0 0,0 1 1 0 0,-2-1 0 0 0,-1 0 0 0 0,-1-1-213 0 0,-2 23 210 0 0,0 3-2 0 0,0 0 0 0 0,0 0-18 0 0,0 0-81 0 0,0 0-40 0 0,0 0-5 0 0,1 5-10 0 0,9 30-46 0 0,-1 1 0 0 0,-2 0 0 0 0,2 25-8 0 0,3 68 144 0 0,-7-87 44 0 0,8 27-188 0 0,-4-29-179 0 0,1 33 179 0 0,-10-68-22 0 0,1 4-38 0 0,0 0 0 0 0,0 0 0 0 0,1 0 1 0 0,1 3 59 0 0,1 0 89 0 0,-1 1 1 0 0,0-1 0 0 0,-1 1-1 0 0,1 12-89 0 0,-3-23-554 0 0,0-2-249 0 0,0 0-1098 0 0,0 0-4208 0 0</inkml:trace>
  <inkml:trace contextRef="#ctx0" brushRef="#br0" timeOffset="17027.566">1112 6509 1840 0 0,'-2'0'83'0'0,"-1"-1"1162"0"0,3 1-2069 0 0,0 1-1025 0 0,-4 1 3540 0 0,-2 0 3393 0 0,-6 1 4713 0 0,20-2-9502 0 0,1 0 0 0 0,-1-1-1 0 0,1 0 1 0 0,-1-1 0 0 0,1 0-1 0 0,-1 0 1 0 0,5-1-295 0 0,6-1 133 0 0,65-2 219 0 0,-34 3-296 0 0,-13 0-70 0 0,-6 0-425 0 0,0 0-1 0 0,4-3 440 0 0,-1-1-1043 0 0</inkml:trace>
  <inkml:trace contextRef="#ctx0" brushRef="#br0" timeOffset="17417.812">1637 6469 11576 0 0,'0'0'529'0'0,"0"0"-12"0"0,-1-1-329 0 0,-4-4-36 0 0,4 4 524 0 0,-6-7 1685 0 0,13 11 232 0 0,14 14-1572 0 0,-11-2-1002 0 0,-7-12-19 0 0,1 0 0 0 0,-1 1-1 0 0,1-1 1 0 0,0 0 0 0 0,0 0 0 0 0,0 0 0 0 0,0 0 0 0 0,0-1 0 0 0,0 1 0 0 0,1-1 0 0 0,-1 0 0 0 0,1 0 0 0 0,0 0 0 0 0,-1-1 104 0 0,7 7 12 0 0,-5-6-57 0 0,5-2-26 0 0,-1 0 1 0 0,1-1-1 0 0,-1 0 0 0 0,1-1 1 0 0,-1 0-1 0 0,6-1-33 0 0,-12 1-4 0 0,0 1 1 0 0,1 0-1 0 0,-1-1 1 0 0,0 0-1 0 0,0 0 1 0 0,0 0-1 0 0,0 0 1 0 0,0 0-1 0 0,0-1 1 0 0,0 1-1 0 0,-1-1 1 0 0,1 1-1 0 0,-1-1 1 0 0,0 0-1 0 0,0 0 1 0 0,0 0-1 0 0,0-1 1 0 0,-1 1-1 0 0,1 0 4 0 0,4-10-11 0 0,-5 11-5 0 0,0 0 1 0 0,0 1-1 0 0,0-1 1 0 0,-1 0-1 0 0,1 0 1 0 0,-1 0-1 0 0,1 0 1 0 0,-1 0-1 0 0,0 0 1 0 0,1 0 15 0 0,-1 1-10 0 0,0 1 0 0 0,0-1 0 0 0,0 1 0 0 0,0-1 0 0 0,0 1 0 0 0,0-1 0 0 0,0 1 0 0 0,0-1 1 0 0,0 1-1 0 0,0-1 0 0 0,0 1 0 0 0,1 0 0 0 0,-1-1 0 0 0,0 1 0 0 0,0-1 0 0 0,1 1 0 0 0,-1-1 0 0 0,0 1 0 0 0,0 0 0 0 0,1-1 1 0 0,-1 1 9 0 0,5-7-160 0 0,-4 7 158 0 0,-1-1 1 0 0,1 0-1 0 0,-1 0 1 0 0,1 0-1 0 0,-1 1 0 0 0,1-1 1 0 0,-1 0-1 0 0,1 1 1 0 0,0-1-1 0 0,0 0 1 0 0,-1 1-1 0 0,1-1 0 0 0,0 1 1 0 0,0-1-1 0 0,0 0 2 0 0,6 3 4 0 0,-5-2-6 0 0,4 3 72 0 0,0-1 0 0 0,1 1-1 0 0,-1 0 1 0 0,-1 0 0 0 0,1 0-1 0 0,0 1 1 0 0,-1 0 0 0 0,0 0-1 0 0,0 0 1 0 0,0 1 0 0 0,1 0-70 0 0,1 2 58 0 0,0-1 1 0 0,0 0-1 0 0,1 0 0 0 0,5 3-58 0 0,-12-9 3 0 0,19 10 60 0 0,4-3-49 0 0,-21-6 61 0 0,7 0 49 0 0,-9-1-120 0 0,0 1 1 0 0,0-1 0 0 0,0 0-1 0 0,0 0 1 0 0,0 0-1 0 0,0 0 1 0 0,0 0 0 0 0,0 0-1 0 0,0 0 1 0 0,0-1-1 0 0,0 1 1 0 0,0 0 0 0 0,0 0-1 0 0,0-1 1 0 0,0 1-1 0 0,0-1-4 0 0,1 0 10 0 0,1 0-1 0 0,-1-1 1 0 0,1 1-1 0 0,-1-1 1 0 0,0 0-1 0 0,1 0 1 0 0,-1 0-1 0 0,0 0 1 0 0,0 0-1 0 0,-1 0 1 0 0,2-2-10 0 0,-1 2 15 0 0,0-1 1 0 0,0 1-1 0 0,0-1 1 0 0,0 1 0 0 0,1 0-1 0 0,-1 0 1 0 0,2-1-16 0 0,2-2 21 0 0,0 1 0 0 0,0-2 1 0 0,-1 1-1 0 0,0 0 0 0 0,0-1 1 0 0,-1 0-1 0 0,0 0 0 0 0,2-3-21 0 0,4-6 2 0 0,-4 13 6 0 0,-4 2 2 0 0,1-1 24 0 0,0-1 0 0 0,1 1 0 0 0,-1 0 0 0 0,1 0 0 0 0,-1 1 1 0 0,1-1-1 0 0,0 1 0 0 0,-1-1 0 0 0,1 1 0 0 0,0 0 0 0 0,-1 1 0 0 0,1-1 0 0 0,-1 1 0 0 0,1-1 0 0 0,0 1-34 0 0,8 3 130 0 0,0 0 1 0 0,0 0 0 0 0,8 5-131 0 0,10 4 164 0 0,40 16 29 0 0,-65-27-235 0 0,0 0 0 0 0,1 0 0 0 0,-1-1 0 0 0,0 0 0 0 0,1 0 0 0 0,-1 0 0 0 0,0 0 0 0 0,1-1-1 0 0,-1 0 1 0 0,1-1 0 0 0,-1 1 0 0 0,1-1 0 0 0,-1 0 0 0 0,1 0 42 0 0,24-9-1200 0 0,-1 1-4725 0 0,-9 4-456 0 0</inkml:trace>
  <inkml:trace contextRef="#ctx0" brushRef="#br0" timeOffset="17761.669">2727 6381 16240 0 0,'0'0'365'0'0,"0"0"56"0"0,0 0 26 0 0,-3-1-53 0 0,-7-4-254 0 0,2 5-124 0 0,-7 5 211 0 0,11-4-35 0 0,-1 0-1 0 0,1 0 0 0 0,0 1 1 0 0,0-1-1 0 0,-1 1 1 0 0,1 0-1 0 0,0 0 0 0 0,1 1 1 0 0,-1-1-1 0 0,0 1 0 0 0,1 0 1 0 0,-1 0-1 0 0,-1 2-191 0 0,-2 8 133 0 0,1-1-1 0 0,-1 1 1 0 0,2 1 0 0 0,0-1-1 0 0,1 1 1 0 0,0 0 0 0 0,1 0-1 0 0,-2 13-132 0 0,5-21 0 0 0,0 0 0 0 0,0 0 0 0 0,0-1 0 0 0,1 1 0 0 0,0 0 0 0 0,0-1 0 0 0,0 1 0 0 0,1 0 0 0 0,0-1 0 0 0,0 0 0 0 0,1 2 0 0 0,-2-5 0 0 0,0-1 0 0 0,-1 0 0 0 0,1 1 0 0 0,0-1 0 0 0,0 0 0 0 0,1 0 0 0 0,-1 0 0 0 0,0 0 0 0 0,0 0 0 0 0,2 1 0 0 0,14 14-41 0 0,-16-15 33 0 0,1 1-1 0 0,-1-1 1 0 0,0 1-1 0 0,1-1 1 0 0,-1 0-1 0 0,1 1 0 0 0,0-1 1 0 0,-1 0-1 0 0,1 0 1 0 0,0 0-1 0 0,0 0 1 0 0,0-1-1 0 0,0 1 9 0 0,0 0 0 0 0,0-1-1 0 0,0 0 1 0 0,1 0-1 0 0,-1 0 1 0 0,0 0-1 0 0,0 0 1 0 0,0 0-1 0 0,0-1 1 0 0,0 1-1 0 0,1-1 1 0 0,-1 1-1 0 0,0-1 1 0 0,0 0-1 0 0,0 0 1 0 0,0 0-1 0 0,-1 0 1 0 0,1 0-1 0 0,0 0 1 0 0,0-1-1 0 0,-1 1 1 0 0,1-1-1 0 0,-1 1 1 0 0,1-1-1 0 0,-1 1 1 0 0,1-1-1 0 0,-1 0 1 0 0,0 0-1 0 0,0 1 1 0 0,1-2 0 0 0,3-8 58 0 0,0 0 1 0 0,0 0 0 0 0,-1 0 0 0 0,0-1 0 0 0,-1 1-59 0 0,1-4 50 0 0,-2 7 29 0 0,0 1 1 0 0,-1-1 0 0 0,0 1 0 0 0,0-1-1 0 0,-1 1 1 0 0,0-1 0 0 0,0 1-1 0 0,0-1 1 0 0,-1 0 0 0 0,-1 1 0 0 0,1-1-1 0 0,-1 1 1 0 0,0 0 0 0 0,-4-7-80 0 0,-5-25 186 0 0,9 37-284 0 0,4-20-3133 0 0,4 9 1984 0 0</inkml:trace>
  <inkml:trace contextRef="#ctx0" brushRef="#br0" timeOffset="18089.491">2918 6420 3224 0 0,'0'0'505'0'0,"0"0"914"0"0,0 0 401 0 0,0 0 78 0 0,0 0-84 0 0,0 3-434 0 0,1 8-425 0 0,1 0 1 0 0,0 0 0 0 0,0-1-1 0 0,1 0 1 0 0,2 6-956 0 0,0 2 72 0 0,-3-13 13 0 0,-1 0-1 0 0,1 0 0 0 0,-1-1 1 0 0,1 1-1 0 0,1 0 0 0 0,-1-1 1 0 0,1 1-1 0 0,0-1 0 0 0,0 0 1 0 0,0 0-1 0 0,4 4-84 0 0,-6-7 27 0 0,-1-1 0 0 0,1 1 1 0 0,0-1-1 0 0,0 1 0 0 0,-1-1 0 0 0,1 1 0 0 0,0-1 0 0 0,0 1 0 0 0,0-1 1 0 0,0 0-1 0 0,0 1 0 0 0,0-1 0 0 0,0 0 0 0 0,0 0 0 0 0,0 0-27 0 0,6 2 81 0 0,1 3 54 0 0,-5-3-90 0 0,0 0 0 0 0,1 0 0 0 0,-1-1 0 0 0,0 1 0 0 0,1-1 0 0 0,1 1-45 0 0,-3-2 20 0 0,-1 0 1 0 0,0 0-1 0 0,1 0 0 0 0,-1 0 1 0 0,1 0-1 0 0,-1 0 0 0 0,0 0 1 0 0,1 0-1 0 0,-1 0 0 0 0,1-1 1 0 0,-1 1-1 0 0,0 0 0 0 0,1-1 1 0 0,-1 1-1 0 0,0-1 0 0 0,0 0 1 0 0,1 1-1 0 0,-1-1 0 0 0,0 0 1 0 0,0 0-1 0 0,0 0-20 0 0,4-4 52 0 0,0 0 0 0 0,-1 0 0 0 0,1 0 0 0 0,-1-1 0 0 0,0 0 0 0 0,-1 0 0 0 0,1 0-52 0 0,21-48 1341 0 0,-23 49-1163 0 0,0-1 0 0 0,-1 1-1 0 0,1-1 1 0 0,-1 1 0 0 0,0-4-178 0 0,4-15 559 0 0,-5 22-533 0 0,1 0 0 0 0,-1 0 0 0 0,0 0 0 0 0,1 0 0 0 0,-1 1 0 0 0,0-1 0 0 0,0 0 0 0 0,0 0-1 0 0,0 0 1 0 0,0 0 0 0 0,-1 0 0 0 0,1 0 0 0 0,-1 1 0 0 0,1-2-26 0 0,-2-7 25 0 0,2 8-153 0 0,0 2-778 0 0,0 0-344 0 0</inkml:trace>
  <inkml:trace contextRef="#ctx0" brushRef="#br0" timeOffset="18449.083">3245 6486 15632 0 0,'0'0'718'0'0,"0"0"-19"0"0,0 0-394 0 0,0 3 2 0 0,2 2-146 0 0,0 0 0 0 0,0 0 0 0 0,0 0 1 0 0,0-1-1 0 0,1 1 0 0 0,0-1 0 0 0,0 1 0 0 0,1 0-161 0 0,-2-2 17 0 0,0-1 1 0 0,0 0-1 0 0,1 0 0 0 0,-1 0 0 0 0,1 0 0 0 0,-1 0 0 0 0,1 0 0 0 0,-1-1 1 0 0,1 1-1 0 0,0-1 0 0 0,0 0 0 0 0,-1 0 0 0 0,1 0 0 0 0,0 0 0 0 0,3 0-17 0 0,-4 0 5 0 0,2-1 12 0 0,0 1 0 0 0,1-1-1 0 0,-1 0 1 0 0,0 0 0 0 0,0 0 0 0 0,0 0-1 0 0,1-1 1 0 0,-1 0-17 0 0,3 2 20 0 0,-5-1-17 0 0,-1 0 1 0 0,1 0-1 0 0,-1 0 0 0 0,0 0 1 0 0,1 0-1 0 0,-1 0 1 0 0,0 0-1 0 0,1-1 0 0 0,-1 1 1 0 0,0 0-1 0 0,1-1 1 0 0,-1 1-1 0 0,1-1-3 0 0,6-4 36 0 0,0 0 0 0 0,0 0 0 0 0,-1-1 1 0 0,0 1-1 0 0,0-2 0 0 0,0 1 0 0 0,-1-1 0 0 0,0 0 0 0 0,0 0 0 0 0,-1-1 0 0 0,5-7-36 0 0,22-37 306 0 0,-30 47-209 0 0,-1 2-10 0 0,1 0 0 0 0,-1 1 0 0 0,0-1-1 0 0,1 1 1 0 0,-1 0 0 0 0,1-1 0 0 0,0 1 0 0 0,0 0 0 0 0,0 0-1 0 0,0 0 1 0 0,0 0 0 0 0,0 0 0 0 0,0 0 0 0 0,1 1 0 0 0,-1-1-1 0 0,1 1-86 0 0,-2 0 66 0 0,0 1 0 0 0,0-1 0 0 0,0 0-1 0 0,1 1 1 0 0,-1 0 0 0 0,0-1 0 0 0,0 1 0 0 0,0 0-1 0 0,0 0 1 0 0,1 0 0 0 0,-1-1 0 0 0,0 1-1 0 0,0 0 1 0 0,0 1 0 0 0,1-1 0 0 0,-1 0 0 0 0,0 0-1 0 0,0 0 1 0 0,0 1 0 0 0,0-1 0 0 0,1 1-1 0 0,-1-1 1 0 0,0 1 0 0 0,0-1 0 0 0,0 1 0 0 0,0-1-1 0 0,0 1-65 0 0,42 44 311 0 0,-27-26-278 0 0,-12-15-44 0 0,-1 1 0 0 0,0-1 0 0 0,0 1 0 0 0,0 0 0 0 0,0 0 11 0 0,12 19-27 0 0,-8-16 123 0 0,0 1 1 0 0,-1 0 0 0 0,2 2-97 0 0,-1 0 106 0 0,-6-10-107 0 0,0 1 0 0 0,0-1 0 0 0,1 0 0 0 0,-1 1 0 0 0,1-1 0 0 0,-1 0 0 0 0,1 0 0 0 0,0 0 0 0 0,-1 0 0 0 0,1 0 0 0 0,0 0 0 0 0,0 0 0 0 0,-1 0 0 0 0,1-1 0 0 0,0 1 0 0 0,0-1 0 0 0,0 0 0 0 0,1 1 1 0 0,6 0-150 0 0,0-1 0 0 0,0 0 0 0 0,6-1 150 0 0,4 1 26 0 0,-9-1-484 0 0,0 0 0 0 0,0-1 0 0 0,0 0 0 0 0,7-2 458 0 0,1-1-1825 0 0,10-5-200 0 0,-7 0-20 0 0</inkml:trace>
  <inkml:trace contextRef="#ctx0" brushRef="#br0" timeOffset="18777.194">4047 6067 16471 0 0,'0'-2'754'0'0,"1"0"3313"0"0,0 4-1686 0 0,3 14-1073 0 0,4 25-1267 0 0,-1 4 439 0 0,-3-12-335 0 0,8 28-145 0 0,-10-50 0 0 0,6 19 0 0 0,-1 0 0 0 0,-2 6 0 0 0,1 1 0 0 0,2-1 0 0 0,7 21 0 0 0,2 8 0 0 0,18 65-42 0 0,-31-119-39 0 0,-2-6-49 0 0,-1 0-1 0 0,1 0 0 0 0,-1 0 1 0 0,0 0-1 0 0,0 3 131 0 0,-1-7-87 0 0,0 0-1 0 0,-1-1 1 0 0,1 1-1 0 0,0 0 1 0 0,-1 0-1 0 0,1-1 1 0 0,0 1-1 0 0,-1 0 1 0 0,1-1-1 0 0,-1 1 0 0 0,0-1 1 0 0,1 1-1 0 0,-1-1 1 0 0,1 1-1 0 0,-1-1 1 0 0,0 1-1 0 0,1-1 1 0 0,-1 1-1 0 0,0-1 1 0 0,0 0-1 0 0,1 1 1 0 0,-1-1-1 0 0,0 0 1 0 0,0 0-1 0 0,1 0 1 0 0,-1 0-1 0 0,0 0 1 0 0,0 1-1 0 0,0-1 88 0 0,0 0 2 0 0,-3 0-183 0 0,-1 0-1 0 0,1-1 0 0 0,0 1 0 0 0,-1-1 1 0 0,1 0-1 0 0,0 0 0 0 0,0 0 1 0 0,0-1-1 0 0,0 1 0 0 0,0-1 0 0 0,0 0 1 0 0,0 0-1 0 0,0 0 0 0 0,1-1 0 0 0,-1 0 182 0 0,-18-9-738 0 0,14 8 619 0 0,1 1-1 0 0,0-1 0 0 0,0 0 0 0 0,0-1 0 0 0,0 0 0 0 0,1 0 0 0 0,0 0 1 0 0,0-1-1 0 0,-5-6 120 0 0,-2-4-207 0 0,8 9 349 0 0,0 0 1 0 0,0 0-1 0 0,0 0 0 0 0,-3-8-142 0 0,0 2 307 0 0,7 10-190 0 0,0 1 0 0 0,-1 0 0 0 0,1 0 1 0 0,0-1-1 0 0,0 1 0 0 0,0-1 0 0 0,0 1 1 0 0,1-1-1 0 0,-1 1 0 0 0,1-1 1 0 0,0 1-1 0 0,-1-1 0 0 0,1-1-117 0 0,1-1 257 0 0,-1 0 0 0 0,1 0 0 0 0,0 0 0 0 0,0 1 0 0 0,0-1 0 0 0,1 0 0 0 0,-1 1 0 0 0,1-1 0 0 0,1 1 0 0 0,-1 0 0 0 0,0 0 0 0 0,1 0 0 0 0,0 0 0 0 0,0 0 0 0 0,0 0 0 0 0,0 1 0 0 0,1-1 0 0 0,0 1 0 0 0,-1 0 0 0 0,3-1-257 0 0,9-6 486 0 0,0 1 0 0 0,0 0 0 0 0,0 1 0 0 0,1 1 0 0 0,6-2-486 0 0,-4 3 10 0 0,0 2-1 0 0,1-1 1 0 0,0 2-1 0 0,18-1-9 0 0,-11 1-3 0 0,82-5 114 0 0,-61 5-2186 0 0,5-3-7096 0 0</inkml:trace>
  <inkml:trace contextRef="#ctx0" brushRef="#br0" timeOffset="19229.847">170 8594 6448 0 0,'3'-2'217'0'0,"-3"2"-210"0"0,0 0 0 0 0,0 0 0 0 0,0 0 0 0 0,0 0 0 0 0,1 0 0 0 0,-1-1 0 0 0,0 1 0 0 0,0 0 0 0 0,0 0 0 0 0,0 0 0 0 0,0 0 0 0 0,0 0 0 0 0,0 0 0 0 0,0 0 0 0 0,0 0 0 0 0,0 0 0 0 0,1 0 0 0 0,-1-1 0 0 0,0 1 0 0 0,0 0 0 0 0,0 0 0 0 0,0 0 0 0 0,0 0 0 0 0,0 0 0 0 0,0 0 0 0 0,0 0 0 0 0,0-1 0 0 0,0 1 0 0 0,0 0 0 0 0,0 0 0 0 0,0 0 0 0 0,0 0 0 0 0,0 0 0 0 0,0 0 0 0 0,0-1-1 0 0,0 1 1 0 0,0 0 0 0 0,0 0 0 0 0,0 0 0 0 0,0 0-7 0 0,-10-10 382 0 0,9 8-331 0 0,-1 1 1201 0 0,2-1 431 0 0,0 0-1661 0 0,0 2 112 0 0,0-1-1 0 0,0 1 1 0 0,0-1-1 0 0,0 1 1 0 0,0-1-1 0 0,0 1 1 0 0,0-1-1 0 0,0 1 0 0 0,1-1 1 0 0,-1 1-1 0 0,0-1 1 0 0,0 1-1 0 0,0-1 1 0 0,0 1-1 0 0,1-1 1 0 0,-1 1-1 0 0,0-1 0 0 0,1 1 1 0 0,-1 0-1 0 0,0-1 1 0 0,1 1-1 0 0,-1 0 1 0 0,0-1-1 0 0,1 1 1 0 0,-1 0-1 0 0,1-1 0 0 0,-1 1 1 0 0,1 0-1 0 0,-1 0 1 0 0,0-1-1 0 0,1 1 1 0 0,-1 0-1 0 0,1 0 1 0 0,0 0-134 0 0,4-2 277 0 0,2-1 52 0 0,1 0 1 0 0,0 1-1 0 0,0-1 0 0 0,0 2 0 0 0,0-1 1 0 0,0 1-1 0 0,3 1-329 0 0,29 1 1374 0 0,37 7-1374 0 0,-9 0 443 0 0,117 16-635 0 0,-61-15-464 0 0,26-6 656 0 0,-70-3-176 0 0</inkml:trace>
  <inkml:trace contextRef="#ctx0" brushRef="#br0" timeOffset="19573.755">1758 8499 10136 0 0,'2'1'230'0'0,"11"4"-98"0"0,-5-1-16 0 0,1-1-1 0 0,0 1 1 0 0,0-2-1 0 0,0 1 1 0 0,1-2 0 0 0,0 1-116 0 0,60 2 114 0 0,47-3-114 0 0,-53-2 2 0 0,30-4-22 0 0,-79 5-25 0 0,0-2 1 0 0,12-2 44 0 0,15-1-95 0 0,-9 2 7 0 0,-1-7 0 0 0</inkml:trace>
  <inkml:trace contextRef="#ctx0" brushRef="#br0" timeOffset="19932.848">2646 8435 9816 0 0,'2'1'448'0'0,"1"0"-308"0"0,22 7 488 0 0,26 5-628 0 0,-2-2 2046 0 0,-17-4 102 0 0,32 3-2148 0 0,-42-9-13 0 0,-1-2 0 0 0,1 0 0 0 0,2-1 13 0 0,-8 0-5 0 0,-1 1 0 0 0,1 0 0 0 0,0 2 0 0 0,-1-1 0 0 0,1 2 0 0 0,-1 0 0 0 0,1 1 5 0 0,17 6-232 0 0,-1 2 0 0 0,8 4 232 0 0,-34-12-122 0 0,1-1 0 0 0,0 0 1 0 0,0-1-1 0 0,0 1 1 0 0,7-1 121 0 0,24 6-776 0 0,-32-5 665 0 0,0-1 0 0 0,1 0 0 0 0,-1 0 1 0 0,1-1-1 0 0,-1 1 0 0 0,1-1 0 0 0,1-1 111 0 0,48-6-1012 0 0,-19 1 704 0 0,51 0 3284 0 0,44 3-2976 0 0,-112 2 442 0 0,-1-1 0 0 0,4-1-442 0 0,14-2 156 0 0,16-4-88 0 0,-38 6-56 0 0,0 1 0 0 0,0 0 0 0 0,14 0-12 0 0,9 2-406 0 0,-13-2-504 0 0,0 2 0 0 0,0 1 1 0 0,0 1-1 0 0,0 2 0 0 0,-1 0 1 0 0,15 5 909 0 0,-17-2-741 0 0,-1-1 1 0 0,1-1-1 0 0,5-1 741 0 0,-1 1-35 0 0,-14-3 78 0 0,-1 0 0 0 0,1-1 0 0 0,7 0-43 0 0,7-1 1172 0 0,0-1 0 0 0,0-1 0 0 0,0-1 0 0 0,3-2-1172 0 0,-13 2 751 0 0,0 1 0 0 0,0 0 1 0 0,0 2-1 0 0,8 0-751 0 0,-6 0 577 0 0,-1 0 0 0 0,1-1-1 0 0,14-4-576 0 0,7-3 488 0 0,-12 1-424 0 0,0 2 0 0 0,19-1-64 0 0,-22 3 126 0 0,21-5-126 0 0,-22 4 129 0 0,1 0 0 0 0,1 1-129 0 0,116-4-186 0 0,-44 5-2821 0 0,-71 2 2001 0 0</inkml:trace>
  <inkml:trace contextRef="#ctx0" brushRef="#br0" timeOffset="20307.758">5667 8523 12240 0 0,'0'0'273'0'0,"0"0"40"0"0,0 0 23 0 0,0 0-34 0 0,10-9 1879 0 0,-7 7-1931 0 0,0 0 1 0 0,0 0-1 0 0,1 0 1 0 0,-1 1-1 0 0,1-1 0 0 0,0 1 1 0 0,-1 0-1 0 0,1 0 1 0 0,0 0-1 0 0,0 0 0 0 0,0 1-250 0 0,27-8 636 0 0,-25 6-570 0 0,0 0-1 0 0,-1 1 1 0 0,1 0 0 0 0,0 0-1 0 0,0 0 1 0 0,2 1-66 0 0,4 0 54 0 0,0 2 1 0 0,0-1-1 0 0,0 2 0 0 0,7 2-54 0 0,-8-2-247 0 0,1-1 0 0 0,-1 1-1 0 0,1-2 1 0 0,8 1 247 0 0,7-2-6625 0 0</inkml:trace>
  <inkml:trace contextRef="#ctx0" brushRef="#br0" timeOffset="20667.239">6032 8293 10136 0 0,'0'0'777'0'0,"0"0"-362"0"0,0 0 351 0 0,0 0 208 0 0,0-2 39 0 0,1-1-797 0 0,-1 1 0 0 0,0-1 0 0 0,1 1 0 0 0,0 0 0 0 0,-1-1 0 0 0,1 1 0 0 0,0 0 0 0 0,0 0 0 0 0,0-1-216 0 0,0 2 157 0 0,-1 0 0 0 0,1 0 0 0 0,-1 0 1 0 0,1 0-1 0 0,0 0 0 0 0,0 0 0 0 0,-1 0 0 0 0,1 0 0 0 0,0 1 0 0 0,0-1 0 0 0,0 0 0 0 0,0 0 0 0 0,0 1 0 0 0,0-1 1 0 0,0 1-1 0 0,0-1 0 0 0,0 1 0 0 0,0-1 0 0 0,0 1 0 0 0,1 0 0 0 0,-1-1 0 0 0,0 1 0 0 0,0 0 0 0 0,1 0-157 0 0,5 0 173 0 0,0 0 0 0 0,0 1-1 0 0,-1 0 1 0 0,1 0-1 0 0,0 0 1 0 0,0 1 0 0 0,-1 0-1 0 0,1 1 1 0 0,-1-1 0 0 0,1 1-1 0 0,-1 0 1 0 0,0 1-1 0 0,5 3-172 0 0,1 2 133 0 0,-1 1-1 0 0,0 0 1 0 0,-1 1-1 0 0,0 0 1 0 0,0 0-1 0 0,5 10-132 0 0,-11-15 25 0 0,-1 0 0 0 0,0 0 0 0 0,0 0-1 0 0,-1 1 1 0 0,1-1 0 0 0,-1 0 0 0 0,-1 1 0 0 0,1 0 0 0 0,-1-1 0 0 0,0 1 0 0 0,-1 0-1 0 0,0 0 1 0 0,0 0 0 0 0,0-1 0 0 0,-1 1 0 0 0,0 0 0 0 0,0-1 0 0 0,-1 1-1 0 0,1 0 1 0 0,-2-1 0 0 0,1 0 0 0 0,-1 1 0 0 0,-1 2-25 0 0,-12 24 62 0 0,4-9 919 0 0,-7 20-981 0 0,17-38 110 0 0,0-1 0 0 0,-1 1 0 0 0,1-1 1 0 0,-1 0-1 0 0,-1 0 0 0 0,1 0 0 0 0,-1-1 1 0 0,0 1-1 0 0,0-1 0 0 0,-3 3-110 0 0,5-5-73 0 0,0 0 0 0 0,0 0-1 0 0,0 0 1 0 0,1 0 0 0 0,-1 0-1 0 0,1 0 1 0 0,-1 0 0 0 0,1 1-1 0 0,0-1 1 0 0,0 0 0 0 0,0 1-1 0 0,0-1 1 0 0,-1 3 73 0 0,-5 15-6069 0 0,0-7-1892 0 0</inkml:trace>
  <inkml:trace contextRef="#ctx0" brushRef="#br0" timeOffset="22635.608">1198 7738 6912 0 0,'0'0'528'0'0,"0"0"-150"0"0,0 0 637 0 0,0 3 312 0 0,1 4-736 0 0,0 1-1 0 0,0-1 1 0 0,0 1 0 0 0,1-1 0 0 0,1 1-591 0 0,0 2 377 0 0,-1 0-1 0 0,0 0 1 0 0,1 7-377 0 0,2 26 779 0 0,1 0 0 0 0,3-1-1 0 0,2 0 1 0 0,13 35-779 0 0,10 28 16 0 0,-32-101-15 0 0,0 0-2 0 0,-1 16 17 0 0,-1-16 63 0 0,0-4 10 0 0,-2 0-1 0 0,-4-1-104 0 0,0 0 0 0 0,1 0 0 0 0,-1 0 0 0 0,1 0 0 0 0,-1-1 0 0 0,1 0 0 0 0,0 0 0 0 0,-1-1 0 0 0,1 1-1 0 0,0-1 1 0 0,1 0 0 0 0,-1 0 0 0 0,-3-4 16 0 0,-6-3-8 0 0,-1-1 4 0 0,1 0 1 0 0,-9-10 3 0 0,18 16 0 0 0,0-1 0 0 0,0 1 0 0 0,1-1 0 0 0,0 0 0 0 0,0-1 0 0 0,1 1 0 0 0,-1-1 0 0 0,0-4 0 0 0,-5-11 158 0 0,1-1-1 0 0,1 0 1 0 0,2 0-1 0 0,0-1 1 0 0,1 1-1 0 0,2-1 1 0 0,0 0-1 0 0,2 0 1 0 0,0-6-158 0 0,3 3 96 0 0,8-67 140 0 0,-9 81-209 0 0,1-1-1 0 0,1 1 0 0 0,0 0 0 0 0,1 0 1 0 0,3-7-27 0 0,8-14 95 0 0,-8 16 103 0 0,1 1 0 0 0,0-1-1 0 0,11-13-197 0 0,-16 26 89 0 0,0 0 0 0 0,0 1 0 0 0,0-1-1 0 0,1 1 1 0 0,-1 0 0 0 0,1 0-1 0 0,0 1 1 0 0,0-1 0 0 0,0 1-1 0 0,0 0 1 0 0,1 1 0 0 0,-1-1 0 0 0,1 1-1 0 0,4-1-88 0 0,-2 1 66 0 0,0 1 0 0 0,0 0 0 0 0,0 1 0 0 0,0 0 0 0 0,0 0 0 0 0,0 1 0 0 0,0-1 0 0 0,-1 2 0 0 0,1-1-1 0 0,0 1 1 0 0,3 2-66 0 0,16 5-152 0 0,0 2-1 0 0,12 7 153 0 0,-31-14-66 0 0,7 4 241 0 0,-1 0 1 0 0,1 1-1 0 0,5 5-175 0 0,-17-12 44 0 0,7 6 47 0 0,0 0-1 0 0,0 0 1 0 0,-1 1 0 0 0,7 9-91 0 0,-11-13 12 0 0,-1 1 1 0 0,0-1 0 0 0,-1 1 0 0 0,1 0 0 0 0,-1 0 0 0 0,0 0-1 0 0,-1 0 1 0 0,1 0 0 0 0,-1 1 0 0 0,-1 0-13 0 0,3 16 54 0 0,-2 0-1 0 0,-1 1 1 0 0,-1-1-1 0 0,-1 0 1 0 0,-1 7-54 0 0,0 3 65 0 0,0-13-14 0 0,-1 0 0 0 0,-1-1 0 0 0,0 0-1 0 0,-7 17-50 0 0,-4 8 221 0 0,-13 20-221 0 0,18-43 83 0 0,-1 0 1 0 0,-2 0-1 0 0,0-1 0 0 0,-1-1 0 0 0,-8 9-83 0 0,14-20 42 0 0,-1 0 0 0 0,1 0 0 0 0,-1-1 0 0 0,-1 0 0 0 0,1-1 0 0 0,-2 0-42 0 0,7-3 12 0 0,0-1 0 0 0,-1 1 0 0 0,0-1 0 0 0,0 1 0 0 0,1-2 0 0 0,-1 1 0 0 0,0 0 0 0 0,-1-1 0 0 0,1 0 0 0 0,0 0 0 0 0,0 0 0 0 0,-1-1 0 0 0,0 0-12 0 0,2 0-95 0 0,0 0-1 0 0,1 0 0 0 0,-1-1 1 0 0,0 0-1 0 0,1 1 1 0 0,-1-1-1 0 0,1 0 0 0 0,-1-1 1 0 0,1 1-1 0 0,-1-1 0 0 0,1 1 1 0 0,0-1-1 0 0,0 0 0 0 0,0-1 1 0 0,0 1-1 0 0,0 0 1 0 0,0-1-1 0 0,0 0 96 0 0,3 3-21 0 0,-1 0 0 0 0,1 0-1 0 0,0 0 1 0 0,0-1 0 0 0,0 1 0 0 0,0 0-1 0 0,0 0 1 0 0,0 0 0 0 0,0 0 0 0 0,0 0-1 0 0,-1 0 1 0 0,1 0 0 0 0,0-1 0 0 0,0 1-1 0 0,0 0 1 0 0,0 0 0 0 0,0 0 0 0 0,0 0-1 0 0,0 0 1 0 0,0 0 0 0 0,0-1 0 0 0,0 1 0 0 0,0 0-1 0 0,0 0 1 0 0,0 0 0 0 0,0 0 0 0 0,0 0-1 0 0,0 0 1 0 0,0-1 0 0 0,0 1 0 0 0,0 0-1 0 0,0 0 1 0 0,0 0 0 0 0,0 0 0 0 0,0 0-1 0 0,0 0 1 0 0,0-1 0 0 0,0 1 0 0 0,1 0-1 0 0,-1 0 1 0 0,0 0 0 0 0,0 0 21 0 0,7-15-1891 0 0,4-4-429 0 0</inkml:trace>
  <inkml:trace contextRef="#ctx0" brushRef="#br0" timeOffset="22963.366">1824 8028 9672 0 0,'0'0'440'0'0,"-3"-2"-6"0"0,1 1-383 0 0,0 0-1 0 0,-1 0 1 0 0,1 1-1 0 0,-1-1 0 0 0,1 1 1 0 0,-1-1-1 0 0,1 1 1 0 0,-1 0-1 0 0,1 0 1 0 0,-1 0-1 0 0,1 0 0 0 0,-1 0 1 0 0,1 0-1 0 0,-1 1 1 0 0,1-1-1 0 0,-1 1 1 0 0,1 0-1 0 0,0 0 0 0 0,-1 0 1 0 0,1 0-1 0 0,-2 1-50 0 0,-5 4 867 0 0,0 0 0 0 0,0 0 0 0 0,1 1 0 0 0,-6 6-867 0 0,1-1 971 0 0,-5 5-45 0 0,0 1 0 0 0,2 0 0 0 0,-12 18-926 0 0,20-25 122 0 0,1 1-1 0 0,1 0 1 0 0,-1 1-1 0 0,2 0 1 0 0,0 0-1 0 0,0 0 1 0 0,2 0-1 0 0,-3 10-121 0 0,5-19-10 0 0,1 0-1 0 0,-1 0 1 0 0,1 1 0 0 0,0-1-1 0 0,0 0 1 0 0,0 0-1 0 0,0 0 1 0 0,1 0 0 0 0,0 0-1 0 0,0 0 1 0 0,0 0 0 0 0,0 0-1 0 0,1-1 1 0 0,-1 2 10 0 0,13-7 193 0 0,-8 1-217 0 0,0-1 0 0 0,-1 0 0 0 0,1 0-1 0 0,-1-1 1 0 0,1 0 0 0 0,-1 0 0 0 0,0 0 0 0 0,0-1 0 0 0,0 1 0 0 0,0-1-1 0 0,-1 0 1 0 0,2-2 24 0 0,7-9-31 0 0,-1 0 0 0 0,-1 0 0 0 0,3-6 31 0 0,10-13 20 0 0,-2 0-20 0 0,-16 23 0 0 0,1 0 0 0 0,1 1 0 0 0,4-5 0 0 0,0 2 0 0 0,-11 12 18 0 0,1-1 0 0 0,-1 1-1 0 0,0 0 1 0 0,0-1-1 0 0,0 1 1 0 0,1 0-1 0 0,-1 0 1 0 0,0 0-1 0 0,1 0 1 0 0,0 0-18 0 0,6 1 139 0 0,-5 1-52 0 0,0 0 48 0 0,-1 0 1 0 0,1 0-1 0 0,0 0 1 0 0,-1 0-1 0 0,1 0 1 0 0,0 0-1 0 0,-1 1 1 0 0,0-1-1 0 0,1 1 1 0 0,-1 0-1 0 0,2 1-135 0 0,23 25 74 0 0,-19-19-48 0 0,1 1 282 0 0,0 0 0 0 0,1-1 0 0 0,0 0 0 0 0,1-1 0 0 0,0 0 0 0 0,2 0-308 0 0,24 15-311 0 0,-30-17 25 0 0,1-1 0 0 0,0-1 0 0 0,0 1 1 0 0,4 1 285 0 0,-5-3 165 0 0,-2 0-1895 0 0,-3-3-3920 0 0,-2 0-664 0 0</inkml:trace>
  <inkml:trace contextRef="#ctx0" brushRef="#br0" timeOffset="23369.511">2135 7372 11976 0 0,'0'0'546'0'0,"0"0"-10"0"0,0 0-270 0 0,0 3 131 0 0,0 13 111 0 0,0 0 0 0 0,1 0-1 0 0,1 0 1 0 0,1 0 0 0 0,0 0 0 0 0,1 0-1 0 0,4 10-507 0 0,4 13 437 0 0,-2-1-1 0 0,-2 1 0 0 0,0 5-436 0 0,1 3 114 0 0,0 12 6 0 0,-1 16-120 0 0,-1-2-172 0 0,-6-64 87 0 0,-1 0 0 0 0,-1 0 1 0 0,0 0-1 0 0,0 0 0 0 0,-1 0 0 0 0,-2 6 85 0 0,-2 14-620 0 0,6-26 529 0 0,-1-1 0 0 0,0 1 0 0 0,0 0 0 0 0,1-1-1 0 0,-1 1 1 0 0,-1-1 0 0 0,1 0 0 0 0,0 1 0 0 0,-1-1 0 0 0,1 0 0 0 0,-1 0 0 0 0,0 0 0 0 0,0 0 0 0 0,1 0 0 0 0,-1 0 0 0 0,0 0 0 0 0,-1-1 0 0 0,1 1 0 0 0,0-1 0 0 0,0 0 0 0 0,-1 1-1 0 0,1-1 1 0 0,-3 0 91 0 0,-4 4-190 0 0,7-4 140 0 0,0 0 1 0 0,0 0 0 0 0,0 0 0 0 0,-1 0 0 0 0,1 0 0 0 0,0-1 0 0 0,-1 1 0 0 0,1-1-1 0 0,0 0 1 0 0,-1 0 0 0 0,1 0 0 0 0,-1 0 0 0 0,1 0 0 0 0,0 0 0 0 0,-1-1 0 0 0,1 1 49 0 0,-6-2-105 0 0,1-1-1 0 0,0 1 1 0 0,0-1 0 0 0,-2-2 105 0 0,-6-1 69 0 0,13 5 27 0 0,0-1 87 0 0,1 2-174 0 0,1 0 0 0 0,0 0 0 0 0,0 0 0 0 0,0 0 0 0 0,0 0 0 0 0,-1 0 0 0 0,1 0 0 0 0,0 0 0 0 0,0 0 0 0 0,0 0 0 0 0,0 0 0 0 0,0 0 0 0 0,-1 0 0 0 0,1-1 0 0 0,0 1 0 0 0,0 0 0 0 0,0 0 0 0 0,0 0 0 0 0,0 0 0 0 0,0 0 0 0 0,-1 0 0 0 0,1-1 0 0 0,0 1 0 0 0,0 0 0 0 0,0 0 0 0 0,0 0 0 0 0,0 0 0 0 0,0 0 0 0 0,0-1 0 0 0,0 1 1 0 0,0 0-1 0 0,0 0 0 0 0,0 0 0 0 0,0 0 0 0 0,0-1 0 0 0,0 1 0 0 0,0 0 0 0 0,0 0 0 0 0,0 0 0 0 0,0 0 0 0 0,0-1 0 0 0,0 1 0 0 0,0 0-9 0 0,3-3 115 0 0,-1 0-1 0 0,1 0 1 0 0,0 1 0 0 0,0-1-1 0 0,0 1 1 0 0,1 0 0 0 0,-1 0-1 0 0,1 0 1 0 0,-1 0 0 0 0,1 0 0 0 0,2 0-115 0 0,47-16 1034 0 0,-27 12-834 0 0,25-7 60 0 0,-41 9-203 0 0,116-45 299 0 0,-104 39-334 0 0,-1-1-1 0 0,-1-1 0 0 0,0-1 0 0 0,13-10-21 0 0,3-5 83 0 0,2-3 216 0 0,14-14-299 0 0,-40 34 195 0 0,-1-1 0 0 0,-1 0 0 0 0,0 0 0 0 0,0-1-1 0 0,-1-1 1 0 0,1-4-195 0 0,-8 15 79 0 0,-1 0 1 0 0,0-1-1 0 0,1 1 0 0 0,-2-1 0 0 0,1 1 1 0 0,0-1-1 0 0,-1 1 0 0 0,1-1 0 0 0,-1 1 1 0 0,0-1-1 0 0,0-1-79 0 0,-1 3 65 0 0,1 0-11 0 0,-1 1-1 0 0,1-1 0 0 0,-1 0 0 0 0,0 1 0 0 0,0-1 0 0 0,0 1 1 0 0,0-1-1 0 0,0 1 0 0 0,0-1 0 0 0,0 1 0 0 0,0 0 0 0 0,-1-1 1 0 0,1 1-1 0 0,0 0 0 0 0,-1 0 0 0 0,1 0 0 0 0,-1 0-53 0 0,0 0 41 0 0,0 0 1 0 0,0 0-1 0 0,0 0 0 0 0,0 0 0 0 0,0 0 0 0 0,0 1 0 0 0,0-1 0 0 0,0 1 0 0 0,0-1 0 0 0,0 1 1 0 0,0 0-1 0 0,0 0 0 0 0,0 0 0 0 0,-1 0 0 0 0,1 0 0 0 0,0 1 0 0 0,0-1 0 0 0,0 0 0 0 0,0 1 1 0 0,0 0-1 0 0,0-1 0 0 0,0 1 0 0 0,0 0 0 0 0,0 0 0 0 0,0 0 0 0 0,1 0 0 0 0,-1 1 0 0 0,0-1-41 0 0,-5 4 142 0 0,1 1 0 0 0,0-1 0 0 0,0 1-1 0 0,1 0 1 0 0,-1 0 0 0 0,-2 4-142 0 0,3-2 14 0 0,1 0-1 0 0,0 0 1 0 0,0 0 0 0 0,0 0 0 0 0,1 0 0 0 0,0 1 0 0 0,0 0 0 0 0,1 0 0 0 0,1-1 0 0 0,-1 4-14 0 0,0 10 51 0 0,1 0 0 0 0,0-1 0 0 0,3 20-51 0 0,-1-25 35 0 0,1 0 1 0 0,1 0 0 0 0,0 0-1 0 0,1 0 1 0 0,0 0 0 0 0,2-1-1 0 0,0 1 1 0 0,0-1 0 0 0,2-1-1 0 0,-1 1 1 0 0,2-1 0 0 0,0-1-1 0 0,1 0 1 0 0,0 0 0 0 0,1-1-1 0 0,11 11-35 0 0,-14-17 3 0 0,0-1 0 0 0,1 1 0 0 0,-1-1 0 0 0,1-1 0 0 0,0 1 0 0 0,0-2-1 0 0,1 1 1 0 0,-1-1 0 0 0,1-1 0 0 0,-1 1 0 0 0,1-2 0 0 0,3 1-3 0 0,11 1-1602 0 0,21-1 1602 0 0,20-3-5479 0 0,-3-3-1930 0 0</inkml:trace>
  <inkml:trace contextRef="#ctx0" brushRef="#br0" timeOffset="24587.973">150 10062 3224 0 0,'-2'0'240'0'0,"-12"0"-2220"0"0,-9 0 7678 0 0,15 0 1141 0 0,26 0-3778 0 0,33-5-1336 0 0,14 5-606 0 0,149-3 434 0 0,-177 0-1588 0 0,0-2-1 0 0,-1-1 1 0 0,1-2 0 0 0,25-9 35 0 0,9-4-1573 0 0,-2 1-4768 0 0,-37 10 541 0 0</inkml:trace>
  <inkml:trace contextRef="#ctx0" brushRef="#br0" timeOffset="24916.057">1058 10003 10624 0 0,'0'0'241'0'0,"0"0"38"0"0,3 1 10 0 0,2 2-221 0 0,0-1 1 0 0,1-1-1 0 0,-1 1 0 0 0,1-1 1 0 0,0 0-1 0 0,0 0 1 0 0,-1 0-1 0 0,1-1 0 0 0,0 0 1 0 0,0 0-1 0 0,-1-1 0 0 0,5 0-68 0 0,8-2 762 0 0,1-1 0 0 0,-1-1-1 0 0,7-3-761 0 0,75-22 1476 0 0,-62 20-1460 0 0,18-2-16 0 0,9-3-930 0 0,-19 7-173 0 0,-24 5 428 0 0,36-2-1422 0 0,-45 4 1813 0 0,-1 1 0 0 0,1 0 0 0 0,12 2 284 0 0,13 1 155 0 0,15 4 389 0 0,-47-7-363 0 0,1 0 1 0 0,-1-1 0 0 0,0 1 0 0 0,1-1 0 0 0,-1-1-1 0 0,3 0-181 0 0,23-2 1076 0 0,-13 3-385 0 0,2-1 591 0 0,1 1-1 0 0,0 1 1 0 0,2 1-1282 0 0,14 0 1263 0 0,-25 0-843 0 0,0 0 1 0 0,1 2-1 0 0,-1-1 0 0 0,0 2 1 0 0,-1 0-1 0 0,1 0 1 0 0,6 4-421 0 0,-7-3-55 0 0,1 0 1 0 0,0-1 0 0 0,0 0-1 0 0,0-1 1 0 0,0-1 0 0 0,0 0-1 0 0,8 0 55 0 0,69-5-3087 0 0,-28-2-1731 0 0,-36 1-428 0 0</inkml:trace>
  <inkml:trace contextRef="#ctx0" brushRef="#br0" timeOffset="25244.435">2626 9974 4144 0 0,'0'0'191'0'0,"4"0"-11"0"0,2-1-30 0 0,0 1 1 0 0,0-1 0 0 0,0 0 0 0 0,0-1-1 0 0,0 1 1 0 0,0-1 0 0 0,-1-1 0 0 0,1 1-1 0 0,0-1 1 0 0,-1 0 0 0 0,1 0-151 0 0,14-10 3910 0 0,0-1-1 0 0,5-6-3909 0 0,17-12 2029 0 0,-35 28-1861 0 0,0 0-1 0 0,1 0 1 0 0,0 1 0 0 0,5-2-168 0 0,9-3 106 0 0,-16 5-98 0 0,1 1-1 0 0,0 0 1 0 0,0 0 0 0 0,0 1-1 0 0,0 0 1 0 0,0 0-1 0 0,0 0 1 0 0,4 1-8 0 0,12 1-727 0 0,22 4 727 0 0,-22-2-3326 0 0,18 0 3326 0 0,-21-3-1238 0 0</inkml:trace>
  <inkml:trace contextRef="#ctx0" brushRef="#br0" timeOffset="25245.435">3264 9826 3224 0 0,'4'0'240'0'0,"22"0"-667"0"0,17-2 4241 0 0,36 0 2661 0 0,-44 1-5356 0 0,5 1-1215 0 0,0 1 1 0 0,5 3 95 0 0,-17-2-1159 0 0,1-2-1 0 0,8-1 1160 0 0,-1 0-719 0 0,1 1-41 0 0</inkml:trace>
  <inkml:trace contextRef="#ctx0" brushRef="#br0" timeOffset="25650.219">4015 9775 1376 0 0,'2'0'65'0'0,"0"0"-59"0"0,-1-1 0 0 0,1 1-1 0 0,-1 0 1 0 0,1-1-1 0 0,-1 1 1 0 0,0-1 0 0 0,1 0-1 0 0,-1 1 1 0 0,0-1 0 0 0,1 0-1 0 0,-1 0 1 0 0,0 0 0 0 0,1 0-6 0 0,-1 0-1 0 0,0 0 1 0 0,0 0 0 0 0,0 0 0 0 0,0 0 0 0 0,1 0 0 0 0,-1 1 0 0 0,0-1 0 0 0,1 0-1 0 0,-1 1 1 0 0,0-1 0 0 0,1 1 0 0 0,-1 0 0 0 0,1-1 0 0 0,-1 1 0 0 0,1 0 0 0 0,-1 0-1 0 0,1 0 1 0 0,-1 0 0 0 0,1 0 0 0 0,-1 0 0 0 0,1 0 0 0 0,4 2 1043 0 0,0 0 0 0 0,0 1 0 0 0,0-1 0 0 0,-1 1-1 0 0,5 3-1042 0 0,-6-5 351 0 0,-1 1 0 0 0,0-1-1 0 0,1 0 1 0 0,-1 0-1 0 0,1 0 1 0 0,-1 0-1 0 0,1 0 1 0 0,0-1-1 0 0,-1 0 1 0 0,1 0-1 0 0,-1 0 1 0 0,1 0-1 0 0,2-1-350 0 0,-1 1 286 0 0,0 0-1 0 0,0 0 0 0 0,1 0 0 0 0,-1 0 0 0 0,0 1 0 0 0,-1 0 1 0 0,2 0-286 0 0,19 7-730 0 0,1-1 0 0 0,0-2 0 0 0,0-1 0 0 0,5 0 730 0 0,2-3-4440 0 0</inkml:trace>
  <inkml:trace contextRef="#ctx0" brushRef="#br0" timeOffset="25651.219">4837 9814 13992 0 0,'0'0'314'0'0,"2"3"46"0"0,-1 0-242 0 0,0-2-67 0 0,-1 0 0 0 0,1 0 0 0 0,-1 0-1 0 0,1 0 1 0 0,-1 0 0 0 0,1 0 0 0 0,-1 0 0 0 0,0 0 0 0 0,0 0 0 0 0,0 0-1 0 0,1 0 1 0 0,-1 1-51 0 0,3-2 120 0 0,25 4-108 0 0,-22-2 5 0 0,0-1 1 0 0,0 0-1 0 0,0 0 1 0 0,-1-1 0 0 0,1 0-1 0 0,0 0 1 0 0,0 0-18 0 0,10-3 76 0 0,-1-1 0 0 0,0 0 1 0 0,0-1-1 0 0,-1-1 0 0 0,3-1-76 0 0,-6 2-20 0 0,1 0 1 0 0,0 1-1 0 0,0 0 0 0 0,0 0 0 0 0,0 2 0 0 0,1 0 0 0 0,-1 0 1 0 0,1 1 19 0 0,23-1-227 0 0,-26 1 169 0 0,0 0 0 0 0,0 1-1 0 0,-1 0 1 0 0,1 1 0 0 0,0 0 0 0 0,1 1 58 0 0,-2 0-31 0 0,0 0-9 0 0,1 0 0 0 0,-1 1 1 0 0,0 0-1 0 0,1 0 0 0 0,-1 1 0 0 0,3 2 40 0 0,-5-1-31 0 0,0-1 0 0 0,1 0-1 0 0,-1 0 1 0 0,1-1 0 0 0,0 0 0 0 0,0 0 0 0 0,2 0 31 0 0,-4-1 54 0 0,0 1 1 0 0,1-1-1 0 0,-1 1 1 0 0,-1 1-1 0 0,1-1 1 0 0,0 1-1 0 0,-1 0 1 0 0,0 1-1 0 0,0-1 1 0 0,1 2-55 0 0,16 13 387 0 0,-7-8 101 0 0,0 2 63 0 0,1-2 0 0 0,0 0 0 0 0,1 0 0 0 0,0-2 0 0 0,1 0-551 0 0,5 5 457 0 0,6 2-164 0 0,-19-13-222 0 0,3 3-19 0 0,0-2 0 0 0,0 0 0 0 0,0 0 0 0 0,1-1 0 0 0,-1-1-1 0 0,1 0 1 0 0,2 0-52 0 0,11-2-95 0 0,-9 0 156 0 0,0 0 0 0 0,0-1 0 0 0,0-1-61 0 0,-12 1-203 0 0,1 0 0 0 0,-1-1 0 0 0,0 0 0 0 0,0 0 0 0 0,0 0 1 0 0,0-1-1 0 0,0 0 0 0 0,0 0 0 0 0,-1 0 0 0 0,3-3 203 0 0,12-10-1043 0 0</inkml:trace>
  <inkml:trace contextRef="#ctx0" brushRef="#br0" timeOffset="25994.075">6106 9721 8288 0 0,'0'0'638'0'0,"1"1"-414"0"0,19 10 621 0 0,-16-9-330 0 0,1 1 1 0 0,-1-1-1 0 0,0 1 1 0 0,0 0-1 0 0,0 0 0 0 0,0 0 1 0 0,0 0-1 0 0,-1 1 0 0 0,1 0 1 0 0,1 3-516 0 0,0 0 455 0 0,-3-4-292 0 0,-1 0-1 0 0,1-1 1 0 0,0 1-1 0 0,0-1 1 0 0,0 1-1 0 0,0-1 0 0 0,0 1 1 0 0,1-1-1 0 0,-1 0 1 0 0,1 0-163 0 0,12 9 685 0 0,-1 0-1 0 0,-1 1 1 0 0,1 0 0 0 0,10 15-685 0 0,9 8 839 0 0,-17-17-536 0 0,-1 0 1 0 0,-1 1-1 0 0,7 13-303 0 0,10 13 218 0 0,-25-36-196 0 0,1 1 0 0 0,-2 0-1 0 0,0 0 1 0 0,0 0 0 0 0,0 1 0 0 0,-2 0-1 0 0,1 0 1 0 0,-1 0 0 0 0,-1 0-1 0 0,0 0 1 0 0,0 9-22 0 0,-1-10 24 0 0,-1-1 0 0 0,0 1-1 0 0,-1-1 1 0 0,0 0 0 0 0,0 1-1 0 0,-1-1 1 0 0,-1 0 0 0 0,1 0-1 0 0,-1 0 1 0 0,-1 0 0 0 0,0-1 0 0 0,0 1-1 0 0,0-1 1 0 0,-3 3-24 0 0,-2 1 57 0 0,0 0 0 0 0,-1-1 0 0 0,-1 0 0 0 0,0 0 0 0 0,-3 1-57 0 0,12-10-2 0 0,-1 0 0 0 0,0 0-1 0 0,1-1 1 0 0,-1 1 0 0 0,0-1 0 0 0,0 0-1 0 0,0 0 1 0 0,0 0 0 0 0,0 0-1 0 0,0 0 1 0 0,0-1 0 0 0,0 1 0 0 0,-1-1-1 0 0,-1 0 3 0 0,-4-1-558 0 0,0 1 0 0 0,1-2-1 0 0,0 1 1 0 0,-8-3 558 0 0,-9-2-7398 0 0</inkml:trace>
  <inkml:trace contextRef="#ctx0" brushRef="#br0" timeOffset="26743.708">22 9012 11200 0 0,'13'0'256'0'0,"-11"0"34"0"0,-2 0 20 0 0,0 0-40 0 0,0 0-76 0 0,0 0 328 0 0,0 4 166 0 0,-2 25 290 0 0,0-23-852 0 0,2 0 0 0 0,-1 0 0 0 0,0 0 0 0 0,1 0-1 0 0,1 0 1 0 0,-1 0 0 0 0,1 0 0 0 0,0 0 0 0 0,0 0 0 0 0,0-1 0 0 0,2 5-126 0 0,6 9 236 0 0,-6-14-145 0 0,0 1 0 0 0,0-1 1 0 0,-1 1-1 0 0,0 0 0 0 0,0 0 0 0 0,-1 0 0 0 0,1 5-91 0 0,-1 20 432 0 0,2 16 274 0 0,4-7-112 0 0,-3-24-317 0 0,-1 1 1 0 0,-1 0-1 0 0,1 15-277 0 0,-3 20 203 0 0,1-2 58 0 0,-2 0-1 0 0,-5 21-260 0 0,5-59 27 0 0,1 0 1 0 0,0 0-1 0 0,0 0 0 0 0,1 1 0 0 0,0-1 0 0 0,1 0 0 0 0,1 0 0 0 0,0-1 0 0 0,0 1 0 0 0,3 4-27 0 0,2 9 17 0 0,-2-10-5 0 0,-6-15-10 0 0,0 0-1 0 0,0 1 0 0 0,0-1 0 0 0,0 0 0 0 0,0 0 0 0 0,0 0 0 0 0,0 0 1 0 0,0 0-1 0 0,0 0 0 0 0,0 0 0 0 0,0 1 0 0 0,0-1 0 0 0,0 0 0 0 0,0 0 1 0 0,0 0-1 0 0,0 0 0 0 0,0 0 0 0 0,0 0 0 0 0,0 1 0 0 0,0-1 1 0 0,0 0-1 0 0,0 0 0 0 0,0 0 0 0 0,0 0 0 0 0,0 0 0 0 0,0 0 0 0 0,0 1 1 0 0,0-1-1 0 0,0 0 0 0 0,0 0 0 0 0,0 0 0 0 0,0 0 0 0 0,0 0 0 0 0,-1 0 1 0 0,1 0-1 0 0,0 0 0 0 0,0 1 0 0 0,0-1 0 0 0,0 0 0 0 0,0 0 1 0 0,0 0-1 0 0,0 0 0 0 0,-1 0 0 0 0,1 0 0 0 0,0 0 0 0 0,0 0 0 0 0,0 0 1 0 0,0 0-1 0 0,0 0 0 0 0,0 0 0 0 0,-1 0-1 0 0,-1 2 11 0 0,-1-1 0 0 0,0 1 0 0 0,0-1 0 0 0,0 0 0 0 0,0 0 0 0 0,0 0 0 0 0,-2 0-11 0 0,4-1 4 0 0,-1 0-1 0 0,1 1 1 0 0,0-1-1 0 0,-1 0 1 0 0,1 0-1 0 0,-1 0 1 0 0,1-1-1 0 0,-1 1 1 0 0,1 0-1 0 0,0 0 1 0 0,-1-1-1 0 0,1 1 1 0 0,0-1-1 0 0,-1 1 1 0 0,1-1-1 0 0,0 1 1 0 0,0-1-1 0 0,-1 0 1 0 0,1 0-1 0 0,0 0 1 0 0,0 0-4 0 0,-3-2 20 0 0,1 0 1 0 0,-1-1 0 0 0,1 1-1 0 0,0-1 1 0 0,0 0 0 0 0,1 0 0 0 0,-1 0-1 0 0,1 0 1 0 0,0-1 0 0 0,0 1-1 0 0,0-1 1 0 0,0 1 0 0 0,1-1 0 0 0,0 1-1 0 0,0-1 1 0 0,0 0 0 0 0,1 0-1 0 0,-1 0 1 0 0,1-3-21 0 0,2-8 28 0 0,-2 0 0 0 0,0 0-1 0 0,-1 0 1 0 0,0 0 0 0 0,-2 1 0 0 0,-1-8-28 0 0,0 4-111 0 0,1 0 1 0 0,1-1-1 0 0,1 1 1 0 0,0 0 0 0 0,3-18 110 0 0,1-90-143 0 0,-3 117 126 0 0,1 2 15 0 0,0 0 1 0 0,0 0-1 0 0,0 0 1 0 0,1 0 0 0 0,0 0-1 0 0,1 1 1 0 0,0-1-1 0 0,0 0 1 0 0,2-2 1 0 0,0 0-4 0 0,-1-1 0 0 0,0 1 1 0 0,2-10 3 0 0,-1-18-35 0 0,-5 31 32 0 0,0 0 0 0 0,1 0 0 0 0,0 0 0 0 0,1 0-1 0 0,0 0 1 0 0,1-4 3 0 0,5-3 0 0 0,0 0-1 0 0,0 0 1 0 0,2 1-1 0 0,-1 0 1 0 0,12-10 0 0 0,15-23 41 0 0,-18 20 132 0 0,-10 14-18 0 0,0-1 0 0 0,1 2 0 0 0,0-1 0 0 0,5-2-155 0 0,-11 11 43 0 0,0 0 0 0 0,0 0 0 0 0,1 1-1 0 0,-1-1 1 0 0,1 1 0 0 0,0 0 0 0 0,-1 0 0 0 0,1 0 0 0 0,0 1-1 0 0,0-1 1 0 0,0 1 0 0 0,1 0 0 0 0,-1 0 0 0 0,0 0 0 0 0,0 1-1 0 0,0-1 1 0 0,1 1-43 0 0,-1 1 16 0 0,1-1 1 0 0,0 1-1 0 0,-1 0 0 0 0,0 0 0 0 0,1 0 0 0 0,-1 1 1 0 0,1-1-1 0 0,-1 1 0 0 0,0 0 0 0 0,0 0 0 0 0,0 1 0 0 0,0-1 1 0 0,-1 1-1 0 0,1 0 0 0 0,-1 0 0 0 0,1 0 0 0 0,-1 0 1 0 0,0 1-1 0 0,0-1 0 0 0,-1 1 0 0 0,1 0 0 0 0,-1 0 0 0 0,1 0 1 0 0,-1 0-1 0 0,-1 0 0 0 0,1 0 0 0 0,0 1 0 0 0,-1-1 0 0 0,0 0 1 0 0,0 3-17 0 0,0 0 21 0 0,-1 0 1 0 0,-1 1 0 0 0,0-1 0 0 0,1 0-1 0 0,-2 0 1 0 0,1 0 0 0 0,-1 0 0 0 0,0 0-1 0 0,-1 1-21 0 0,0 0 31 0 0,-1 4 21 0 0,-1 0-1 0 0,0 0 1 0 0,-1 0-1 0 0,0-1 1 0 0,-1 0-1 0 0,-1 0 1 0 0,-6 8-52 0 0,-1-2 62 0 0,0-1-1 0 0,-1-1 1 0 0,-1 0 0 0 0,-1 0-62 0 0,0 0 52 0 0,14-10-40 0 0,-1-1 0 0 0,0 0 0 0 0,-1 0 0 0 0,1 0 0 0 0,0-1 0 0 0,-1 1 0 0 0,0-1 0 0 0,0-1 0 0 0,-3 2-12 0 0,-72 14 128 0 0,65-16-235 0 0,-4 3-1352 0 0,17-4-191 0 0,3-1-70 0 0</inkml:trace>
  <inkml:trace contextRef="#ctx0" brushRef="#br0" timeOffset="27118.677">449 9414 5984 0 0,'0'0'273'0'0,"0"0"-5"0"0,0 0 144 0 0,0 0 1240 0 0,0 0 563 0 0,0 0 110 0 0,-1 3-193 0 0,0 1-1930 0 0,1-1 1 0 0,-1 1 0 0 0,1 0-1 0 0,0-1 1 0 0,0 1 0 0 0,0 0-1 0 0,0-1 1 0 0,1 1-1 0 0,-1 0 1 0 0,1-1 0 0 0,0 1-1 0 0,0-1 1 0 0,0 1 0 0 0,1-1-1 0 0,-1 1 1 0 0,1-1-1 0 0,1 3-202 0 0,5 8 373 0 0,1 0 0 0 0,0 0-1 0 0,8 8-372 0 0,-7-10 46 0 0,0-1-1 0 0,0 0 1 0 0,1-1 0 0 0,0-1-1 0 0,3 2-45 0 0,20 8-5533 0 0,-15-13-713 0 0</inkml:trace>
  <inkml:trace contextRef="#ctx0" brushRef="#br0" timeOffset="27446.868">754 9368 7368 0 0,'0'0'568'0'0,"0"2"-142"0"0,-2 16 1070 0 0,-1-1 0 0 0,0 0 0 0 0,-1 0 0 0 0,-2 4-1496 0 0,-3 15 1222 0 0,-33 115 2203 0 0,18-70-2187 0 0,3-15-437 0 0,6-19 126 0 0,-4 27-927 0 0,1-10 332 0 0,10-39-272 0 0,-3 22-60 0 0,9-11-1528 0 0,2-19-224 0 0</inkml:trace>
  <inkml:trace contextRef="#ctx0" brushRef="#br0" timeOffset="28134.007">396 9527 4144 0 0,'0'0'319'0'0,"-2"-1"-210"0"0,0-1 64 0 0,-1 0 0 0 0,1 0 0 0 0,-1 0 0 0 0,0 0 0 0 0,0 1 1 0 0,0 0-1 0 0,0-1 0 0 0,0 1 0 0 0,0 0 0 0 0,0 0 0 0 0,0 1 0 0 0,-1-1 0 0 0,-1 0-173 0 0,4 1 108 0 0,1 0-1 0 0,-1 0 1 0 0,1 0-1 0 0,-1 0 1 0 0,1-1-1 0 0,-1 1 0 0 0,1 0 1 0 0,0 0-1 0 0,-1-1 1 0 0,1 1-1 0 0,-1 0 0 0 0,1-1 1 0 0,-1 1-1 0 0,1 0 1 0 0,0-1-1 0 0,-1 1 0 0 0,1-1 1 0 0,0 1-1 0 0,0-1-107 0 0,-4-2 379 0 0,-1-1 112 0 0,-1 1 0 0 0,0 0 0 0 0,0 0 1 0 0,0 0-1 0 0,-1 1 0 0 0,-4-1-491 0 0,9 2 124 0 0,0 1-1 0 0,-1-1 1 0 0,1 1 0 0 0,-1 0 0 0 0,1 0 0 0 0,-1 0 0 0 0,1 0 0 0 0,-1 0 0 0 0,1 0 0 0 0,-1 1 0 0 0,1-1 0 0 0,-1 1 0 0 0,1 0 0 0 0,0 0 0 0 0,-1 0 0 0 0,1 0 0 0 0,0 0 0 0 0,0 0 0 0 0,0 1 0 0 0,-2 0-124 0 0,1 1 64 0 0,0-1 1 0 0,0 0 0 0 0,0 1 0 0 0,0 0 0 0 0,0 0 0 0 0,1 0 0 0 0,-1 0-1 0 0,1 0 1 0 0,0 0 0 0 0,0 0 0 0 0,0 1 0 0 0,1-1 0 0 0,-1 1 0 0 0,1 0 0 0 0,-1-1-1 0 0,1 1 1 0 0,1 0 0 0 0,-1 0 0 0 0,0-1 0 0 0,1 3-65 0 0,-8 24 396 0 0,6-24-319 0 0,0-1 0 0 0,1 0 1 0 0,0 1-1 0 0,0-1 0 0 0,-1 6-77 0 0,4 1 90 0 0,-1-1 0 0 0,1 0 0 0 0,1 0 0 0 0,0 0 0 0 0,1 0-1 0 0,0 0 1 0 0,0-1 0 0 0,6 10-90 0 0,2-5 43 0 0,-11-14-42 0 0,0 0 0 0 0,0-1-1 0 0,0 1 1 0 0,0 0 0 0 0,1-1 0 0 0,-1 1 0 0 0,0-1 0 0 0,0 0 0 0 0,0 1 0 0 0,1-1 0 0 0,-1 0-1 0 0,0 0 0 0 0,3 1 1 0 0,-1-1 0 0 0,0-1-1 0 0,1 1 1 0 0,-1 0-1 0 0,0-1 1 0 0,0 0-1 0 0,1 1 1 0 0,-1-1-1 0 0,0-1 1 0 0,0 1-1 0 0,0 0 1 0 0,0-1-1 0 0,0 0 1 0 0,0 1-1 0 0,-1-1 1 0 0,1 0-1 0 0,0 0 1 0 0,-1-1 0 0 0,0 1-1 0 0,1 0 1 0 0,-1-1-1 0 0,5-5 53 0 0,-1 1 1 0 0,-1-1 0 0 0,1 0-1 0 0,-1-1 1 0 0,-1 1 0 0 0,4-8-54 0 0,-4 4-74 0 0,1 1 1 0 0,-2-1 0 0 0,1 0-1 0 0,0-8 74 0 0,0 1-99 0 0,-2 12 92 0 0,0 1 0 0 0,-1-1 0 0 0,0 0-1 0 0,0-6 8 0 0,-1-7 0 0 0,-2 8 0 0 0,2 11 0 0 0,-1 1 0 0 0,1 0 0 0 0,0 0 0 0 0,0 0 0 0 0,0-1 0 0 0,-1 1 0 0 0,1 0 0 0 0,0 0 0 0 0,0 0 0 0 0,-1-1 0 0 0,1 1 0 0 0,0 0 0 0 0,-1 0 0 0 0,1 0 0 0 0,0 0 0 0 0,0 0 0 0 0,-1 0 0 0 0,1 0 0 0 0,0-1 0 0 0,-1 1 0 0 0,1 0 0 0 0,0 0 0 0 0,-1 0 0 0 0,1 0 0 0 0,0 0 0 0 0,-1 1 0 0 0,1-1 0 0 0,0 0 0 0 0,0 0 0 0 0,-1 0 0 0 0,1 0 0 0 0,0 0 0 0 0,-1 0 0 0 0,0 1 1 0 0,1 0-1 0 0,-1 0 1 0 0,0 0-1 0 0,0 1 1 0 0,1-1-1 0 0,-1 0 1 0 0,0 0-1 0 0,1 0 0 0 0,-1 1 1 0 0,1-1-1 0 0,0 0 1 0 0,-1 0-1 0 0,1 1 1 0 0,0-1-1 0 0,0 1 0 0 0,-3 25 121 0 0,2-19-22 0 0,1-2-22 0 0,0 1 0 0 0,0-1 0 0 0,0 1 0 0 0,1-1 0 0 0,0 0 0 0 0,0 1 0 0 0,1-1 0 0 0,0 0-1 0 0,0 0 1 0 0,2 4-77 0 0,2 2 21 0 0,0 0 0 0 0,1 0 0 0 0,0 0 0 0 0,3 0-21 0 0,-1 3 0 0 0</inkml:trace>
  <inkml:trace contextRef="#ctx0" brushRef="#br0" timeOffset="28883.836">879 9407 12496 0 0,'0'0'281'0'0,"0"0"40"0"0,0 3 22 0 0,7 94 132 0 0,-6-88-283 0 0,0 0 0 0 0,1-1 0 0 0,-1 1 0 0 0,2 0 1 0 0,-1-1-1 0 0,1 0 0 0 0,1 1 0 0 0,-1-1 0 0 0,2 0-192 0 0,4 14 580 0 0,-6-17-426 0 0,0 0 0 0 0,0 0 0 0 0,0-1 0 0 0,1 1 0 0 0,-1-1 0 0 0,1 1 0 0 0,2 1-154 0 0,-2-2 7 0 0,0 0 0 0 0,0 0 0 0 0,-1 1 0 0 0,1-1 0 0 0,1 4-7 0 0,-4-6 4 0 0,0 0 7 0 0,15 16 27 0 0,-8-7-38 0 0,2-5 0 0 0,-7-5 41 0 0,0 0 0 0 0,1-1 0 0 0,-1 1 0 0 0,1-1 0 0 0,-1 0 0 0 0,0 0-1 0 0,1 0 1 0 0,-1 0 0 0 0,1-1 0 0 0,-1 1 0 0 0,2-1-41 0 0,-3 0 246 0 0,-1-2-184 0 0,-1 1-1 0 0,1-1 0 0 0,0 1 0 0 0,0-1 1 0 0,0 1-1 0 0,0 0 0 0 0,0-1 0 0 0,0 1 1 0 0,2-2-62 0 0,6-13 128 0 0,5-27 165 0 0,-8 22-68 0 0,2 0 0 0 0,3-7-225 0 0,-7 22 70 0 0,0-1 0 0 0,0 1 0 0 0,1 0 0 0 0,0 0 1 0 0,0 0-1 0 0,0 1 0 0 0,1-1 0 0 0,3-1-70 0 0,-7 6 14 0 0,1-1 86 0 0,1 0 1 0 0,-1 0-1 0 0,1 0 1 0 0,0 1-1 0 0,3-3-100 0 0,-6 5 27 0 0,1-1 0 0 0,-1 1-1 0 0,0 0 1 0 0,0-1-1 0 0,1 1 1 0 0,-1 0 0 0 0,0-1-1 0 0,1 1 1 0 0,-1 0-1 0 0,0 0 1 0 0,1 0 0 0 0,-1 0-1 0 0,0 1 1 0 0,1-1-1 0 0,-1 0 1 0 0,0 0 0 0 0,0 1-1 0 0,1-1 1 0 0,-1 1 0 0 0,0-1-1 0 0,0 1 1 0 0,0-1-1 0 0,1 1-26 0 0,13 6 229 0 0,-12-6-234 0 0,0 0 1 0 0,0 1-1 0 0,-1-1 1 0 0,1 0-1 0 0,-1 1 1 0 0,1 0-1 0 0,-1-1 1 0 0,0 1-1 0 0,1 0 1 0 0,-1 0-1 0 0,0 0 1 0 0,0 1-1 0 0,-1-1 1 0 0,1 0-1 0 0,0 1 1 0 0,-1-1-1 0 0,1 2 5 0 0,18 25 16 0 0,-8-19 59 0 0,-10-8-6 0 0,0-2-15 0 0,0 0-53 0 0,0 0 0 0 0,0 0 0 0 0,-1 0 0 0 0,1 0 0 0 0,0 0 0 0 0,0-1 1 0 0,0 1-1 0 0,-1-1 0 0 0,1 1 0 0 0,0-1-1 0 0,5-6 1 0 0,-3 1 13 0 0,3 2 18 0 0,-2-1 5 0 0,9-16-26 0 0,-7 7 16 0 0,-5 10 115 0 0,0 0 1 0 0,0 1-1 0 0,1-1 1 0 0,-1 0-1 0 0,1 1 1 0 0,2-3-143 0 0,-4 5 52 0 0,0 0 0 0 0,0 0 0 0 0,0 0 1 0 0,0 1-1 0 0,0-1 0 0 0,0 0 0 0 0,1 1 1 0 0,-1-1-1 0 0,0 1 0 0 0,0-1 0 0 0,0 1 1 0 0,1-1-1 0 0,-1 1 0 0 0,0 0 0 0 0,0 0 1 0 0,1 0-1 0 0,-1 0 0 0 0,0 0 0 0 0,0 0 1 0 0,1 0-1 0 0,-1 0 0 0 0,0 0 0 0 0,0 0 1 0 0,1 1-1 0 0,-1-1 0 0 0,1 1-52 0 0,4 2 107 0 0,0-1 0 0 0,-1 1 0 0 0,1 1 0 0 0,-1-1 1 0 0,1 2-108 0 0,21 11 712 0 0,-24-14-660 0 0,0-1 1 0 0,0 1-1 0 0,0 0 0 0 0,0-1 1 0 0,-1 1-1 0 0,1 0 0 0 0,0 1 0 0 0,0-1-52 0 0,-1 1 0 0 0,1-1 0 0 0,0 1-1 0 0,0-1 1 0 0,0 0 0 0 0,1 0 0 0 0,-1 0-1 0 0,3 0 1 0 0,37 22-209 0 0,-40-22-200 0 0,0-1 0 0 0,1-1 0 0 0,-1 1-1 0 0,0 0 1 0 0,0-1 0 0 0,0 0 0 0 0,1 1 0 0 0,-1-1 0 0 0,1-1 409 0 0,2 1-1205 0 0,-3 0-459 0 0</inkml:trace>
  <inkml:trace contextRef="#ctx0" brushRef="#br0" timeOffset="29212.085">1716 9561 8288 0 0,'0'0'638'0'0,"2"0"-171"0"0,4-3 122 0 0,-1 1-1 0 0,1-1 0 0 0,-1 0 1 0 0,0 0-1 0 0,0-1 1 0 0,0 0-1 0 0,0 0 1 0 0,-1 0-1 0 0,1 0 1 0 0,1-2-589 0 0,3-6 800 0 0,0 1 0 0 0,0-1 0 0 0,-1 0 0 0 0,-1-1-800 0 0,6-6 786 0 0,-10 14-570 0 0,0 0-1 0 0,0 0 1 0 0,0 0 0 0 0,0 0-1 0 0,1-5-215 0 0,1-3 398 0 0,-4 9-314 0 0,1 0 0 0 0,-1 0 0 0 0,0 0 0 0 0,0 0 0 0 0,0 0 0 0 0,0 0 0 0 0,-1 0 0 0 0,1 0 1 0 0,-1 0-1 0 0,0 0 0 0 0,0 0 0 0 0,-1-4-84 0 0,0 5 30 0 0,-5-20 233 0 0,5 22-231 0 0,1 0 0 0 0,-1 0 0 0 0,0 0 0 0 0,1 0-1 0 0,-1 0 1 0 0,0 0 0 0 0,0 0 0 0 0,1 0 0 0 0,-1 1 0 0 0,0-1 0 0 0,0 0-1 0 0,0 1 1 0 0,0-1 0 0 0,0 0 0 0 0,0 1 0 0 0,0-1 0 0 0,0 1-1 0 0,0 0 1 0 0,-1-1-32 0 0,0 0 36 0 0,-1 1 0 0 0,1-1 0 0 0,0 1-1 0 0,-1-1 1 0 0,1 1 0 0 0,0 0-1 0 0,-1 0 1 0 0,1 0 0 0 0,0 0 0 0 0,-1 0-1 0 0,1 1 1 0 0,0-1-36 0 0,-1 1 30 0 0,0 1-1 0 0,1-1 1 0 0,-1 1 0 0 0,1 0 0 0 0,0 0-1 0 0,-1 0 1 0 0,1 0 0 0 0,0 0-1 0 0,-2 3-29 0 0,-6 6 74 0 0,0 1 0 0 0,1 0 0 0 0,0 1 0 0 0,1 0-1 0 0,0 0 1 0 0,1 1 0 0 0,1 0 0 0 0,0 0 0 0 0,1 0-1 0 0,0 1 1 0 0,-2 15-74 0 0,-1 6 46 0 0,-3 19-44 0 0,10-49-33 0 0,1 0 0 0 0,0 0 0 0 0,0 0 0 0 0,1 0 0 0 0,-1 0 0 0 0,1 0 0 0 0,0-1 0 0 0,2 4 31 0 0,-1-1-55 0 0,-2-5 44 0 0,1 0 0 0 0,0 0 0 0 0,0 0-1 0 0,0-1 1 0 0,0 1 0 0 0,0 0 0 0 0,0-1 0 0 0,1 1-1 0 0,-1-1 1 0 0,1 1 0 0 0,0-1 0 0 0,-1 0-1 0 0,1 1 1 0 0,0-1 0 0 0,1 0 0 0 0,1 1 11 0 0,27 15 358 0 0,-30-17-352 0 0,1 0 1 0 0,0 0-1 0 0,-1 0 0 0 0,1 0 0 0 0,0 0 0 0 0,0 0 1 0 0,0-1-1 0 0,-1 1 0 0 0,1-1 0 0 0,0 1 0 0 0,0-1 1 0 0,0 0-1 0 0,0 1 0 0 0,0-1 0 0 0,0 0 0 0 0,0 0 0 0 0,0-1 1 0 0,0 1-1 0 0,0 0 0 0 0,0-1 0 0 0,0 1 0 0 0,0-1 1 0 0,-1 1-1 0 0,2-2-6 0 0,4-1 17 0 0,-1-1-1 0 0,0 0 1 0 0,0 0 0 0 0,0-1 0 0 0,-1 1-1 0 0,1-2-16 0 0,12-9 15 0 0,-12 10-30 0 0,25-18-1263 0 0,0-1 0 0 0,-2-2 0 0 0,0-1 1278 0 0,-8 2-4632 0 0,0 0 0 0 0,8-13 4632 0 0,-15 12-2742 0 0</inkml:trace>
  <inkml:trace contextRef="#ctx0" brushRef="#br0" timeOffset="29571.443">2074 9390 11976 0 0,'0'0'546'0'0,"0"0"-10"0"0,-5 9 1987 0 0,5-5-1939 0 0,1 0 0 0 0,0 0 0 0 0,-1 1 0 0 0,1-1 0 0 0,1 0 0 0 0,0 4-584 0 0,2 4 696 0 0,-1 2 267 0 0,3 7 158 0 0,-4-16-984 0 0,0 0 0 0 0,1 0 0 0 0,0 0 1 0 0,0 0-1 0 0,0-1 0 0 0,1 0 0 0 0,-1 1 0 0 0,1-1 1 0 0,0 0-1 0 0,0-1 0 0 0,1 1 0 0 0,1 0-137 0 0,13 8 3 0 0,-13-11 17 0 0,1 0 31 0 0,-4-1 33 0 0,0 1 0 0 0,0 0 0 0 0,0-1 0 0 0,1 1 0 0 0,-1-1 0 0 0,0 0 0 0 0,1 0 0 0 0,-1 0 0 0 0,0-1 0 0 0,0 1 0 0 0,1-1 0 0 0,-1 0 1 0 0,0 0-1 0 0,0 0 0 0 0,0 0 0 0 0,0 0 0 0 0,0-1 0 0 0,0 0 0 0 0,1 0-84 0 0,8-6 53 0 0,0 0 0 0 0,-1-2 0 0 0,10-8-53 0 0,5-5 26 0 0,-8 6 113 0 0,-16 15-121 0 0,1-1 0 0 0,-1 0 0 0 0,1 1 0 0 0,0 0 0 0 0,-1 0-1 0 0,1 0 1 0 0,1-1-18 0 0,21-15 86 0 0,-23 16-85 0 0,0 0 1 0 0,0 1-1 0 0,0-1 0 0 0,0 0 0 0 0,1 1 0 0 0,-1-1 0 0 0,0 1 0 0 0,1-1 0 0 0,-1 1 0 0 0,1 0 0 0 0,0 0 0 0 0,-1 0 0 0 0,1 1 0 0 0,0-1 1 0 0,-1 0-1 0 0,1 1 0 0 0,0 0 0 0 0,0 0 0 0 0,0 0-1 0 0,3 1-11 0 0,0 0 1 0 0,-1 1-1 0 0,1 0 1 0 0,-1 0 0 0 0,1 0-1 0 0,-1 1 1 0 0,0 0-1 0 0,0 0 1 0 0,0 0-1 0 0,-1 1 1 0 0,1-1-1 0 0,-1 1 11 0 0,12 11 11 0 0,-2 0-1 0 0,9 12-10 0 0,-5-7-10 0 0,-13-10-267 0 0,-4-8-1160 0 0,-1-2-491 0 0,0 0-94 0 0</inkml:trace>
  <inkml:trace contextRef="#ctx0" brushRef="#br0" timeOffset="29899.31">2719 8818 8288 0 0,'0'0'381'0'0,"0"0"-6"0"0,0 2-242 0 0,0 9 288 0 0,-2 0 0 0 0,0 0 0 0 0,0 0-1 0 0,-1 0-420 0 0,-6 38 3209 0 0,6 2 2121 0 0,2 1-5330 0 0,3 12 2862 0 0,6 28-2862 0 0,-4-30 715 0 0,-3-34-533 0 0,2 0 1 0 0,2 9-183 0 0,10 35 144 0 0,15 89 672 0 0,-28-136-908 0 0,3 11-326 0 0,-5-36-404 0 0,2 9 2166 0 0,-3-6-4353 0 0,-1-1-4767 0 0,-10 2 1912 0 0</inkml:trace>
  <inkml:trace contextRef="#ctx0" brushRef="#br0" timeOffset="29900.31">2567 9478 14336 0 0,'0'-2'330'0'0,"5"-60"916"0"0,-4 59-1119 0 0,-1 0 1 0 0,1 0 0 0 0,-1 0 0 0 0,1 0 0 0 0,0 0 0 0 0,1 0 0 0 0,-1 0 0 0 0,0 0 0 0 0,1 0 0 0 0,-1 1 0 0 0,1-1 0 0 0,0 1 0 0 0,0-1 0 0 0,0 1 0 0 0,0 0 0 0 0,1-1 0 0 0,-1 1 0 0 0,0 0 0 0 0,1 1 0 0 0,0-2-128 0 0,8-4 817 0 0,-1 1 1 0 0,1 0-1 0 0,1 0 1 0 0,5-1-818 0 0,-8 4 237 0 0,0 0 0 0 0,0 1 0 0 0,0 0 0 0 0,0 1 0 0 0,0 0 0 0 0,1 0 0 0 0,3 1-237 0 0,17-1 61 0 0,2-2-1613 0 0,2 7-6261 0 0</inkml:trace>
  <inkml:trace contextRef="#ctx0" brushRef="#br0" timeOffset="30430.349">3358 8999 16527 0 0,'0'0'374'0'0,"0"0"54"0"0,0 0 22 0 0,0 0-44 0 0,0 4-264 0 0,-1 76 134 0 0,0 22 4024 0 0,9 61-4300 0 0,-2-128 432 0 0,-4-25-386 0 0,0 0 0 0 0,0 1 0 0 0,-1-1 0 0 0,-1 3-46 0 0,0-4-7 0 0,0-5 3 0 0,-1-1 0 0 0,1 0 0 0 0,1 1 0 0 0,-1-1-1 0 0,0 1 1 0 0,1-1 0 0 0,0 0 0 0 0,0 1-1 0 0,0-1 1 0 0,0 0 0 0 0,0 0 0 0 0,0 0 0 0 0,1 0-1 0 0,0 0 1 0 0,0 0 0 0 0,0 0 0 0 0,2 2 4 0 0,-3-4-408 0 0,-1-1-140 0 0,7-11-795 0 0,-2-2-203 0 0,-1-1 1 0 0,0 1-1 0 0,0-1 0 0 0,-1-7 1546 0 0,0 2-1130 0 0,-1-1 0 0 0,-2-18 1130 0 0,-2 0-190 0 0,-1 0 0 0 0,-3 0 0 0 0,-2-3 190 0 0,8 23-249 0 0,0 9 5727 0 0,4 19-5090 0 0,-1 0 0 0 0,0 0 0 0 0,-1 0 0 0 0,1 6-388 0 0,-1-4 174 0 0,0-1-1 0 0,1 1 1 0 0,2 3-174 0 0,1 5 0 0 0,-4-14 74 0 0,0 0 0 0 0,-1 0 0 0 0,2 0 0 0 0,-1-1 0 0 0,1 1 0 0 0,0-1-1 0 0,0 1 1 0 0,0-1 0 0 0,1 0 0 0 0,0 0 0 0 0,0-1 0 0 0,0 1-1 0 0,0-1 1 0 0,1 0 0 0 0,0 0 0 0 0,-1 0 0 0 0,2-1 0 0 0,4 3-74 0 0,-9-5 11 0 0,0-1 1 0 0,1 0-1 0 0,-1 0 1 0 0,0 1-1 0 0,1-1 0 0 0,-1 0 1 0 0,0-1-1 0 0,1 1 1 0 0,-1 0-1 0 0,0 0 1 0 0,0 0-1 0 0,1-1 1 0 0,-1 1-1 0 0,0-1 1 0 0,0 1-1 0 0,1-1 0 0 0,-1 1 1 0 0,0-1-1 0 0,0 0 1 0 0,0 0-1 0 0,0 1 1 0 0,0-1-1 0 0,0 0 1 0 0,1-1-12 0 0,0 0 27 0 0,1 0-15 0 0,0-1-1 0 0,0 1 0 0 0,0-1 0 0 0,-1 0 1 0 0,1 0-1 0 0,-1 0 0 0 0,0 0 1 0 0,0 0-1 0 0,0-1 0 0 0,0-1-11 0 0,14-36 66 0 0,-12 28-26 0 0,-1 2-23 0 0,-1 0 1 0 0,0 0-1 0 0,0-1 0 0 0,-1-5-17 0 0,4-22 12 0 0,-1 8 49 0 0,-1-15-61 0 0,1-4-1 0 0,-3 14 34 0 0,-1 33 28 0 0,-1-1 1 0 0,1 0-1 0 0,0 0 0 0 0,0 0 1 0 0,1 1-1 0 0,-1-1 0 0 0,1 0 0 0 0,0 1 1 0 0,0-1-1 0 0,0 0 0 0 0,0 1 0 0 0,1-1-61 0 0,-1 2 386 0 0,-1 2 16 0 0,0 0 53 0 0,2 2 22 0 0,4 5-243 0 0,-1 1-1 0 0,0-1 1 0 0,0 1-1 0 0,-1 0 0 0 0,2 5-233 0 0,7 12 169 0 0,48 86 143 0 0,-40-76-312 0 0,-12-21 0 0 0,0 0 0 0 0,4 12 0 0 0,-4-7-26 0 0,0 1-1 0 0,1-1 0 0 0,1-1 1 0 0,1 0-1 0 0,1 0 0 0 0,1 0 27 0 0,5 4-6082 0 0,-17-20 3908 0 0</inkml:trace>
  <inkml:trace contextRef="#ctx0" brushRef="#br0" timeOffset="30820.872">3902 9390 13824 0 0,'0'0'314'0'0,"0"0"46"0"0,0 0 22 0 0,0 0-50 0 0,2 2-220 0 0,26 23 38 0 0,-22-23 570 0 0,15-1 682 0 0,-7-1-837 0 0,0 0 0 0 0,0-1 0 0 0,0 0-565 0 0,-10 0 50 0 0,1 1 0 0 0,-1-1 0 0 0,1-1-1 0 0,-1 1 1 0 0,0-1 0 0 0,0 1 0 0 0,0-1 0 0 0,0 0 0 0 0,0-1 0 0 0,0 1-1 0 0,2-2-49 0 0,-3 2 90 0 0,-1 0-1 0 0,1 0 1 0 0,-1 0-1 0 0,0 0 1 0 0,1 0-1 0 0,-1 0 1 0 0,0-1-1 0 0,-1 1 1 0 0,1 0 0 0 0,0-1-1 0 0,-1 0 1 0 0,1 1-1 0 0,-1-1 1 0 0,0 0-1 0 0,0 0 1 0 0,0 0-1 0 0,0 0 1 0 0,0 0-1 0 0,-1 0 1 0 0,1 0-1 0 0,-1 0 1 0 0,0 0-90 0 0,2-23 688 0 0,-1 20-509 0 0,-1 0-1 0 0,0 1 1 0 0,1-1 0 0 0,-2 0 0 0 0,1 1 0 0 0,-1-1-1 0 0,0 0 1 0 0,0-1-179 0 0,-1 2 140 0 0,0-2 60 0 0,0 0 0 0 0,0 0 0 0 0,-1 1 0 0 0,0-1 0 0 0,0 1 0 0 0,-2-2-200 0 0,5 6 11 0 0,-1 1-1 0 0,0 0 0 0 0,-1-1 1 0 0,1 1-1 0 0,0 0 0 0 0,0 0 1 0 0,0 0-1 0 0,-1 0 0 0 0,1 0 1 0 0,0 0-1 0 0,-1 0 0 0 0,1 0 1 0 0,-1 1-1 0 0,0-1 0 0 0,1 0 1 0 0,-1 1-1 0 0,1 0 0 0 0,-1-1 1 0 0,0 1-1 0 0,1 0 1 0 0,-1 0-1 0 0,0-1 0 0 0,1 2 1 0 0,-1-1-1 0 0,0 0 0 0 0,1 0 1 0 0,-1 0-1 0 0,1 1 0 0 0,-3 0-10 0 0,2-1 0 0 0,0 1 0 0 0,0 0 0 0 0,0 0 0 0 0,0 0 0 0 0,0 1 0 0 0,0-1 0 0 0,0 0 0 0 0,0 1 0 0 0,1-1 0 0 0,-1 1 0 0 0,0 0 0 0 0,1-1 0 0 0,-1 1 0 0 0,1 0 0 0 0,0 0 0 0 0,-1 0 0 0 0,1 0 0 0 0,0 0 0 0 0,0 0 0 0 0,1 1 0 0 0,-1-1 0 0 0,0 0 0 0 0,1 0 0 0 0,-1 2 0 0 0,-1 7 0 0 0,1 0 0 0 0,0 0 0 0 0,0 0 0 0 0,1 7 0 0 0,0-12 0 0 0,0 0 0 0 0,0-1 0 0 0,0 1 0 0 0,0 0 0 0 0,1-1 0 0 0,0 1 0 0 0,0-1 0 0 0,0 1 0 0 0,1-1 0 0 0,0 0 0 0 0,0 0 0 0 0,0 1 0 0 0,0-1 0 0 0,1-1 0 0 0,0 1 0 0 0,3 4 0 0 0,5 6 0 0 0,3 4 0 0 0,1 0 0 0 0,4 4 0 0 0,-14-19 0 0 0,0 1 0 0 0,0-1 0 0 0,0 1 0 0 0,0-1 0 0 0,1-1 0 0 0,-1 1 0 0 0,1-1 0 0 0,0 0 0 0 0,0 0 0 0 0,2 0 0 0 0,9 2 0 0 0,-1 0 0 0 0,12 0 0 0 0,-23-4 0 0 0,1 0 0 0 0,-1-1 0 0 0,1 0 0 0 0,0 0 0 0 0,-1 0 0 0 0,1-1 0 0 0,0 1 0 0 0,-1-1 0 0 0,5-2 0 0 0,27-7-192 0 0,-28 8-204 0 0,1-1-1 0 0,0 0 1 0 0,-1 0-1 0 0,0-1 1 0 0,1 0-1 0 0,-1-1 1 0 0,-1 0-1 0 0,6-3 397 0 0,13-15-8067 0 0</inkml:trace>
  <inkml:trace contextRef="#ctx0" brushRef="#br0" timeOffset="31148.949">4538 8575 11976 0 0,'0'0'922'0'0,"-1"1"-600"0"0,1 0-230 0 0,-1-1 1 0 0,1 1 0 0 0,0 0-1 0 0,-1-1 1 0 0,1 1-1 0 0,-1-1 1 0 0,1 1 0 0 0,-1-1-1 0 0,1 1 1 0 0,-1-1 0 0 0,0 1-1 0 0,1-1 1 0 0,-1 1 0 0 0,0-1-1 0 0,1 0 1 0 0,-1 0 0 0 0,0 1-1 0 0,1-1 1 0 0,-1 0-1 0 0,0 0 1 0 0,0 1-93 0 0,-6 1 1121 0 0,4 2-692 0 0,0 0 0 0 0,0 0 0 0 0,0 0 0 0 0,0 1 0 0 0,1-1 0 0 0,-1 1 0 0 0,1 0 0 0 0,0-1 0 0 0,1 1 0 0 0,-1 0 0 0 0,1 2-429 0 0,-5 17 1404 0 0,-1 18-1404 0 0,5-32 269 0 0,-3 29 605 0 0,2 0 0 0 0,2 0-1 0 0,2 35-873 0 0,20 117 858 0 0,26 118-461 0 0,-42-282-379 0 0,2 0 0 0 0,1 3-18 0 0,0-4 17 0 0,2 18-17 0 0,9 68-325 0 0,-19-111 279 0 0,0-1 1 0 0,0 0 0 0 0,1 1-1 0 0,-1-1 1 0 0,0 1 0 0 0,0-1-1 0 0,0 1 1 0 0,0-1 0 0 0,0 0-1 0 0,0 1 1 0 0,0-1-1 0 0,0 1 1 0 0,0-1 0 0 0,0 1-1 0 0,0-1 1 0 0,0 1 0 0 0,0-1-1 0 0,0 1 1 0 0,0-1-1 0 0,0 0 1 0 0,0 1 0 0 0,-1-1-1 0 0,1 1 1 0 0,0-1 0 0 0,0 1-1 0 0,-1-1 1 0 0,1 0-1 0 0,0 1 1 0 0,0-1 0 0 0,-1 0-1 0 0,1 1 1 0 0,0-1 0 0 0,-1 0-1 0 0,1 0 1 0 0,0 1-1 0 0,-1-1 1 0 0,1 0 0 0 0,-1 0-1 0 0,1 1 1 0 0,-1-1 0 0 0,1 0-1 0 0,0 0 1 0 0,-1 0 0 0 0,1 0-1 0 0,-1 0 1 0 0,1 0-1 0 0,-1 0 1 0 0,1 0 0 0 0,-1 0-1 0 0,1 0 1 0 0,-1 0 0 0 0,1 0-1 0 0,0 0 1 0 0,-1 0-1 0 0,1 0 1 0 0,-1 0 0 0 0,1 0-1 0 0,-1-1 46 0 0,-2 0-97 0 0,0 0 0 0 0,1 0 0 0 0,-1 0 0 0 0,0 0 0 0 0,1-1 0 0 0,-1 1 0 0 0,1-1 0 0 0,-2-1 97 0 0,-11-10-282 0 0,0-1-1 0 0,1-1 1 0 0,1-1-1 0 0,0 0 1 0 0,1 0-1 0 0,-6-12 283 0 0,15 21 10 0 0,-1 0-1 0 0,-1 0 1 0 0,1 1-1 0 0,-1-1 1 0 0,0 1-1 0 0,-1 0 1 0 0,-1-1-10 0 0,4 4 48 0 0,1 1 0 0 0,-1-1 1 0 0,1 0-1 0 0,0 0 0 0 0,0 0 0 0 0,0 0 0 0 0,1-1 0 0 0,-2 0-48 0 0,-3-8 355 0 0,5 10 10 0 0,1 2 11 0 0,0 0 32 0 0,1-2-295 0 0,0-1-1 0 0,1 1 0 0 0,-1 1 1 0 0,1-1-1 0 0,-1 0 0 0 0,1 0 1 0 0,0 0-1 0 0,0 1 1 0 0,0-1-1 0 0,0 1 0 0 0,0-1-112 0 0,4-1 102 0 0,1-1 0 0 0,-1 1 1 0 0,1 1-1 0 0,0-1 0 0 0,-1 1 0 0 0,1 0 0 0 0,1 1 0 0 0,-1-1 0 0 0,3 1-102 0 0,26-6 83 0 0,-24 4-69 0 0,-1 0 0 0 0,1 1 0 0 0,0 1 0 0 0,6-1-14 0 0,9 0-84 0 0,-16 0-366 0 0,0 0 1 0 0,0-1-1 0 0,-1-1 1 0 0,1 0-1 0 0,-1 0 0 0 0,0-1 1 0 0,8-5 449 0 0,2-2-1655 0 0</inkml:trace>
  <inkml:trace contextRef="#ctx0" brushRef="#br0" timeOffset="31601.947">4798 8960 13560 0 0,'-20'-49'1472'0'0,"18"45"-1170"0"0,0 0 1 0 0,1 0 0 0 0,0 0 0 0 0,-1-1 0 0 0,2 1 0 0 0,-1-1-303 0 0,-3-12 1920 0 0,2 10-152 0 0,4 8 1401 0 0,3 14-1542 0 0,1 36-709 0 0,-3 6-918 0 0,1-5 176 0 0,4 17-176 0 0,-4-25 64 0 0,0 19-64 0 0,2 28 66 0 0,0-38-56 0 0,12 83-10 0 0,-18-134 0 0 0,0-1 0 0 0,0-1 0 0 0,0 1 0 0 0,0-1 0 0 0,0 0 0 0 0,1 1 0 0 0,-1-1 0 0 0,0 0 0 0 0,0 1 0 0 0,0-1 0 0 0,0 0 0 0 0,0 1 0 0 0,0-1 0 0 0,0 0 0 0 0,1 1 0 0 0,-1-1 0 0 0,0 0 0 0 0,0 1 0 0 0,1-1 0 0 0,-1 0 0 0 0,0 0 0 0 0,0 1 0 0 0,1-1 0 0 0,-1 0 0 0 0,0 0 0 0 0,1 1 0 0 0,0-1 1 0 0,-1 0-1 0 0,1 0 1 0 0,0 0-1 0 0,0 0 1 0 0,0 0-1 0 0,0 0 1 0 0,0 0-1 0 0,0 0 1 0 0,0 0-1 0 0,-1 0 1 0 0,1 0-1 0 0,0-1 1 0 0,0 1 0 0 0,0 0-1 0 0,0-1 1 0 0,-1 1-1 0 0,1 0 1 0 0,0-1-1 0 0,0 0 0 0 0,2 0 4 0 0,-1-1 0 0 0,0 0-1 0 0,1 0 1 0 0,-1-1 0 0 0,0 1-1 0 0,1-2-3 0 0,1-1 5 0 0,-1 0-1 0 0,0 0 1 0 0,0-1-1 0 0,0 1 1 0 0,-1-1 0 0 0,0 1-1 0 0,1-3-4 0 0,7-36 8 0 0,-1 5 28 0 0,2 1 0 0 0,11-30-36 0 0,-20 65 12 0 0,-1 0 0 0 0,1 1 0 0 0,0-1 0 0 0,0 0 0 0 0,0 0 0 0 0,0 1 0 0 0,0-1 0 0 0,3-1-12 0 0,-3 2 80 0 0,1 2-46 0 0,1 1 0 0 0,-1 0 0 0 0,0 0 0 0 0,1 0 0 0 0,-1 0 0 0 0,0 0 0 0 0,0 0 0 0 0,0 1 0 0 0,0 0 0 0 0,0 0 0 0 0,0 0 0 0 0,-1 0 0 0 0,1 0 0 0 0,-1 0 0 0 0,2 2-34 0 0,3 3 34 0 0,0 0 0 0 0,-1 1 0 0 0,-1-1 0 0 0,1 1 0 0 0,-1 1-34 0 0,8 13 108 0 0,-2 0 0 0 0,4 11-108 0 0,-11-24 19 0 0,0-1-1 0 0,1 0 0 0 0,-1 0 1 0 0,1 0-1 0 0,1 0 1 0 0,0-1-1 0 0,0 0-18 0 0,14 15 105 0 0,12 8-105 0 0,-29-27 1 0 0,36 22-141 0 0,-35-22 73 0 0,1 0 0 0 0,-1 0 1 0 0,1 0-1 0 0,0-1 0 0 0,0 0 1 0 0,0 0-1 0 0,0 0 0 0 0,5 1 67 0 0,0-1-892 0 0,1-1 0 0 0,0 0 1 0 0,1 0-1 0 0,2-1 892 0 0,-13 0-204 0 0,1 0 0 0 0,-1 0 0 0 0,1-1 0 0 0,0 1 1 0 0,-1 0-1 0 0,1-1 0 0 0,0 1 0 0 0,-1-1 0 0 0,1 1 0 0 0,-1-1 1 0 0,1 0-1 0 0,-1 1 0 0 0,0-1 0 0 0,1 0 0 0 0,-1 0 204 0 0,0 0-66 0 0,-1 1-1 0 0,1 0 0 0 0,-1-1 0 0 0,1 1 0 0 0,-1 0 1 0 0,1 0-1 0 0,-1-1 0 0 0,1 1 0 0 0,0 0 0 0 0,-1 0 1 0 0,1 0-1 0 0,-1 0 0 0 0,1 0 0 0 0,0 0 0 0 0,-1 0 1 0 0,1 0-1 0 0,-1 0 0 0 0,1 0 0 0 0,-1 0 0 0 0,1 0 1 0 0,0 0-1 0 0,0 1 67 0 0,-1-1-173 0 0,1 0 112 0 0,-1-1 0 0 0,1 1 0 0 0,-1 0 0 0 0,1 0 0 0 0,-1-1 0 0 0,1 1 0 0 0,-1-1 0 0 0,0 1 0 0 0,1 0 0 0 0,-1-1 0 0 0,0 1 0 0 0,1-1 0 0 0,-1 1 0 0 0,0-1 0 0 0,0 1 0 0 0,1-1 0 0 0,-1 1 0 0 0,0-1 0 0 0,0 1 0 0 0,0-1 1 0 0,0 1-1 0 0,0-1 0 0 0,0 1 0 0 0,0-1 0 0 0,0 0 0 0 0,0 1 0 0 0,0-1 0 0 0,0 1 0 0 0,0-1 61 0 0,-2-7-17 0 0,2 7 38 0 0,0 0 0 0 0,0 0 1 0 0,0-1-1 0 0,-1 1 0 0 0,1 0 0 0 0,0 0 1 0 0,-1 0-1 0 0,1 0 0 0 0,-1 0 0 0 0,1 0 1 0 0,-1 0-1 0 0,0 0 0 0 0,1 0 0 0 0,-1 0 0 0 0,0 0 1 0 0,0 0-1 0 0,1 0 0 0 0,-1 1 0 0 0,0-1-21 0 0,-4-2 282 0 0,1 0 0 0 0,0 1-1 0 0,-1 0 1 0 0,0 0-1 0 0,1 0 1 0 0,-5-1-282 0 0,8 3 61 0 0,-1-1 0 0 0,1 1 1 0 0,-1 0-1 0 0,1 0 0 0 0,-1 0 0 0 0,1 0 1 0 0,-1 0-1 0 0,1 0 0 0 0,-1 1 1 0 0,0-1-1 0 0,1 0 0 0 0,-1 1 0 0 0,1-1 1 0 0,0 1-1 0 0,-1 0 0 0 0,1-1 0 0 0,-1 1 1 0 0,1 0-1 0 0,0 0 0 0 0,0 0 1 0 0,-1 0-1 0 0,1 0 0 0 0,0 0 0 0 0,-1 1-61 0 0,-1 3 156 0 0,0 0 0 0 0,1 0-1 0 0,-1 0 1 0 0,1 0 0 0 0,0 0-1 0 0,0 1 1 0 0,1-1 0 0 0,0 1-1 0 0,0-1 1 0 0,0 1 0 0 0,0-1 0 0 0,1 1-1 0 0,0 0 1 0 0,0-1 0 0 0,1 1-1 0 0,-1-1 1 0 0,1 3-156 0 0,0-5 2 0 0,0 0 0 0 0,0 0 0 0 0,1 1 0 0 0,-1-1 0 0 0,0 0-1 0 0,1 0 1 0 0,0 0 0 0 0,0-1 0 0 0,0 1 0 0 0,0 0 0 0 0,0-1 0 0 0,0 1 0 0 0,1-1 0 0 0,-1 0 0 0 0,1 0 0 0 0,0 0 0 0 0,0 0 0 0 0,0 0-1 0 0,0 0 1 0 0,0-1 0 0 0,0 1 0 0 0,0-1 0 0 0,0 0 0 0 0,0 0 0 0 0,1 0 0 0 0,-1-1 0 0 0,0 1 0 0 0,1-1 0 0 0,-1 0 0 0 0,1 1 0 0 0,-1-2-1 0 0,0 1 1 0 0,1 0 0 0 0,2-1-2 0 0,3-3 180 0 0,1 1 0 0 0,0-2-1 0 0,-1 1 1 0 0,0-2 0 0 0,6-3-180 0 0,-11 7 55 0 0,0-1 0 0 0,-1 0 0 0 0,1 0 0 0 0,-1 0 0 0 0,0 0 0 0 0,1-1 0 0 0,-1 1 0 0 0,-1-1 1 0 0,1 0-1 0 0,-1 0 0 0 0,1 0 0 0 0,-1 0 0 0 0,1-4-55 0 0,-1 3 57 0 0,-1 0 0 0 0,1 0 0 0 0,-2 0 0 0 0,1 0 1 0 0,0-1-1 0 0,-1 1 0 0 0,0 0 0 0 0,0-1 0 0 0,-1 1 0 0 0,0 0 0 0 0,1 0 0 0 0,-2 0 0 0 0,1 0 1 0 0,-1 0-1 0 0,1 0 0 0 0,-1 0 0 0 0,-1 0 0 0 0,1 0 0 0 0,-3-4-57 0 0,2 6-47 0 0,1-1-79 0 0,-1 0 0 0 0,0 0-1 0 0,0 1 1 0 0,0-1 0 0 0,0 1-1 0 0,0 0 1 0 0,-1 0 0 0 0,0 0-1 0 0,1 0 1 0 0,-1 0 0 0 0,0 1-1 0 0,0 0 1 0 0,-1 0 126 0 0,3 1-1184 0 0,2 1-51 0 0</inkml:trace>
  <inkml:trace contextRef="#ctx0" brushRef="#br0" timeOffset="31945.613">5709 9520 10136 0 0,'0'0'777'0'0,"0"0"-294"0"0,0 0 637 0 0,0 0 332 0 0,0 0 69 0 0,0 0-56 0 0,0 0-288 0 0,-2 1-121 0 0,-1 1-656 0 0,0 1-1 0 0,0-1 0 0 0,0 0 0 0 0,0 0 0 0 0,0 0 1 0 0,-4 1-400 0 0,-14 8 1015 0 0,1 2-151 0 0,15-10-808 0 0,0 0 0 0 0,1 0 0 0 0,-1 0 1 0 0,1 1-1 0 0,0 0 0 0 0,-1 1-56 0 0,3-4 62 0 0,1 1-1 0 0,0 0 1 0 0,0 0-1 0 0,-1 1 1 0 0,1-1-1 0 0,1 0 1 0 0,-1 0-1 0 0,0 0 1 0 0,1 1-1 0 0,-1-1 1 0 0,1 0 0 0 0,-1 1-1 0 0,1-1 1 0 0,0 1-1 0 0,0-1 1 0 0,0 0-1 0 0,0 1 1 0 0,1-1-1 0 0,-1 0 1 0 0,1 3-62 0 0,0-4 18 0 0,-1 1 0 0 0,1 0-1 0 0,-1-1 1 0 0,1 1 0 0 0,0-1 0 0 0,-1 1 0 0 0,1-1 0 0 0,0 0 0 0 0,0 1 0 0 0,0-1 0 0 0,0 0 0 0 0,0 1 0 0 0,0-1 0 0 0,0 0-1 0 0,1 0 1 0 0,-1 0 0 0 0,0 0 0 0 0,1 0 0 0 0,-1 0 0 0 0,1-1 0 0 0,-1 1 0 0 0,1 0 0 0 0,-1-1 0 0 0,1 1 0 0 0,-1-1 0 0 0,1 1-1 0 0,0-1 1 0 0,-1 0 0 0 0,1 0 0 0 0,0 0-18 0 0,4 0-25 0 0,0-1 0 0 0,0 0 0 0 0,0 0 1 0 0,0-1-1 0 0,0 0 0 0 0,0 0 0 0 0,0 0 0 0 0,-1-1 0 0 0,1 0 0 0 0,-1 0 0 0 0,0 0 0 0 0,0-1 0 0 0,0 1 0 0 0,0-1 0 0 0,0 0 1 0 0,-1-1-1 0 0,4-3 25 0 0,2-5-234 0 0,1 0 0 0 0,-1-1 0 0 0,-1 0 0 0 0,-1-1 0 0 0,0 1 1 0 0,0-3 233 0 0,7-19-48 0 0,-2 0 1 0 0,-2 0-1 0 0,-1-1 0 0 0,-2 0 1 0 0,-1-1-1 0 0,-1-10 48 0 0,-3-1-255 0 0,-3-32 255 0 0,-1 31-65 0 0,-1-3 399 0 0,-2 0-1 0 0,-2 1 0 0 0,-9-31-333 0 0,14 77 122 0 0,-1 1-1 0 0,1-1 1 0 0,-1 0-1 0 0,-1 1 1 0 0,1-1-1 0 0,-2 0-121 0 0,-5-13 623 0 0,8 17-125 0 0,1 2 12 0 0,-1 4 2 0 0,-2 10-451 0 0,0 0 0 0 0,0 0-1 0 0,1 0 1 0 0,1 1 0 0 0,1-1-1 0 0,0 1-60 0 0,2 29 216 0 0,4 13-216 0 0,-1-8 28 0 0,2 15-128 0 0,2-1 0 0 0,3 1-1 0 0,3-2 1 0 0,11 26 100 0 0,-18-67-232 0 0,1-1 0 0 0,2 0 0 0 0,0-1 0 0 0,2 1 232 0 0,-10-15-55 0 0,18 33-457 0 0</inkml:trace>
  <inkml:trace contextRef="#ctx0" brushRef="#br0" timeOffset="33039.14">295 11304 1840 0 0,'0'0'83'0'0,"3"0"-6"0"0,1-1-59 0 0,1 0-17 0 0,18 4-4 0 0,-4 1 843 0 0,11 1 1777 0 0,-25-3-696 0 0,61 25 2963 0 0,-58-25-4515 0 0,0 1 0 0 0,0-1-1 0 0,0 0 1 0 0,0-1 0 0 0,0 0-1 0 0,0 0 1 0 0,0-1 0 0 0,6 0-369 0 0,2 1 419 0 0,-1 1 0 0 0,1 0 1 0 0,3 2-420 0 0,-3-1 215 0 0,-1-1-1 0 0,0 0 1 0 0,5-1-215 0 0,31 4-324 0 0,-13-1-4066 0 0,1 0-946 0 0</inkml:trace>
  <inkml:trace contextRef="#ctx0" brushRef="#br0" timeOffset="33367.19">1318 11385 9584 0 0,'0'0'216'0'0,"0"0"32"0"0,0 0 12 0 0,2 0-31 0 0,1-1-222 0 0,0 1-1 0 0,0-1 1 0 0,0 1-1 0 0,0-1 1 0 0,0 0-1 0 0,2-1-6 0 0,-1 1 75 0 0,-1 0 1 0 0,1-1-1 0 0,-1 2 0 0 0,1-1 0 0 0,-1 0 0 0 0,1 1 0 0 0,0-1-75 0 0,22 1 975 0 0,24 0-486 0 0,-1 1 0 0 0,0 3 0 0 0,16 4-489 0 0,-28-1 209 0 0,1-2 1 0 0,0-2 0 0 0,8-1-210 0 0,124-7-1277 0 0,-155 4 823 0 0,1 0 0 0 0,-1-1 0 0 0,5-2 454 0 0,-5 1-561 0 0,0 1 1 0 0,0 0 0 0 0,4 1 560 0 0,44 7-1484 0 0,-37-3 964 0 0,19-1 520 0 0,1 2 115 0 0,-34-2 113 0 0,-1-1 0 0 0,1-1 0 0 0,0 1 0 0 0,0-2 0 0 0,-1 1 0 0 0,2-2-228 0 0,-2 1 509 0 0,0 0 1 0 0,0 0-1 0 0,0 1 1 0 0,0 0-1 0 0,0 1 1 0 0,8 2-510 0 0,28 1 1169 0 0,-5-4-574 0 0,17-1-1385 0 0,0 3 0 0 0,-1 2 1 0 0,4 4 789 0 0,-29-1-4360 0 0</inkml:trace>
  <inkml:trace contextRef="#ctx0" brushRef="#br0" timeOffset="33710.831">3191 11431 1376 0 0,'3'0'107'0'0,"13"-4"-86"0"0,-8 3 296 0 0,-1-1-1 0 0,1 0 1 0 0,-1 0-1 0 0,0-1 1 0 0,3-1-317 0 0,1-1 883 0 0,1 1 0 0 0,-1 0 1 0 0,1 1-1 0 0,0 0 1 0 0,0 1-1 0 0,1 0 1 0 0,0 0-884 0 0,30 0 1987 0 0,17 1-1987 0 0,-45 2 147 0 0,1 1 0 0 0,-1 0-1 0 0,0 1 1 0 0,0 1 0 0 0,5 2-147 0 0,24 6 8 0 0,15-1-3335 0 0,-25-6-410 0 0</inkml:trace>
  <inkml:trace contextRef="#ctx0" brushRef="#br0" timeOffset="33711.831">4219 11431 4144 0 0,'0'0'368'0'0,"15"8"-296"0"0,4-3-72 0 0,8-5 0 0 0,-7 7 1392 0 0,0-2 264 0 0,7 0 48 0 0,-8 2 16 0 0,1-2-1288 0 0,7 7-256 0 0,-8-7-48 0 0,8 8-16 0 0,-7-1-472 0 0,7-5-96 0 0</inkml:trace>
  <inkml:trace contextRef="#ctx0" brushRef="#br0" timeOffset="34054.534">4830 11532 8232 0 0,'2'0'374'0'0,"32"-1"930"0"0,23-4-1304 0 0,-19 2 1515 0 0,-20 2-592 0 0,0-1 1 0 0,9-3-924 0 0,169-36 2391 0 0,-146 33-2323 0 0,0 3 1 0 0,45 0-69 0 0,-48 3-152 0 0,14-3 152 0 0,-31 1-166 0 0,0 2 0 0 0,-1 1 0 0 0,1 1 0 0 0,16 3 166 0 0,-32-1-372 0 0,-1-1 0 0 0,1 0 0 0 0,0-1 0 0 0,0 0 372 0 0,16-4-3783 0 0,-10 3-402 0 0</inkml:trace>
  <inkml:trace contextRef="#ctx0" brushRef="#br0" timeOffset="34055.534">5920 11431 8432 0 0,'0'0'376'0'0,"0"0"72"0"0,0 0-352 0 0,14 0-96 0 0,11 0 0 0 0,-3 0 0 0 0,-2 0 512 0 0,-1 0 96 0 0,8 8 8 0 0,-7-3 8 0 0,-1 7-496 0 0,8 0-128 0 0,-7-7 0 0 0,0 2 0 0 0</inkml:trace>
  <inkml:trace contextRef="#ctx0" brushRef="#br0" timeOffset="34382.874">6059 11272 6912 0 0,'0'0'528'0'0,"0"-1"-387"0"0,0 1 0 0 0,0-1 0 0 0,0 1 0 0 0,0-1 0 0 0,0 1-1 0 0,0-1 1 0 0,0 1 0 0 0,0-1 0 0 0,0 1 0 0 0,0-1 0 0 0,0 1 0 0 0,0-1 0 0 0,0 1 0 0 0,1-1 0 0 0,-1 1 0 0 0,0-1 0 0 0,0 1 0 0 0,1-1 0 0 0,-1 1 0 0 0,0-1 0 0 0,1 1-141 0 0,2-2 277 0 0,0 1 0 0 0,0 0 1 0 0,0 0-1 0 0,1 0 0 0 0,-1 0 0 0 0,0 1 1 0 0,1-1-1 0 0,-1 1 0 0 0,1 0 1 0 0,-1 0-1 0 0,0 0 0 0 0,1 0 1 0 0,-1 1-1 0 0,1-1 0 0 0,-1 1 0 0 0,0 0 1 0 0,1 0-1 0 0,-1 0-277 0 0,5 2 300 0 0,-1 0 1 0 0,0 0-1 0 0,0 1 1 0 0,0 0-1 0 0,0 0 1 0 0,0 0-1 0 0,4 5-300 0 0,-5-4 204 0 0,19 16 747 0 0,-2 0-1 0 0,0 2 1 0 0,12 16-951 0 0,-26-27 208 0 0,-1 0 0 0 0,0 0 0 0 0,0 1-1 0 0,-2 0 1 0 0,1 0 0 0 0,-2 1 0 0 0,0 0 0 0 0,0 0 0 0 0,1 11-208 0 0,-6-21 27 0 0,1-1 0 0 0,-1 0 0 0 0,0 0 0 0 0,0 1 0 0 0,-1-1 1 0 0,1 0-1 0 0,-1 0 0 0 0,1 0 0 0 0,-1 1 0 0 0,0-1 0 0 0,0 0 1 0 0,-1 1-28 0 0,-20 35 295 0 0,10-19-79 0 0,7-12-130 0 0,-1 0 1 0 0,0-1-1 0 0,0 1 0 0 0,-1-1 1 0 0,0 0-1 0 0,0-1 0 0 0,-1 0 1 0 0,0 0-1 0 0,0-1 1 0 0,-8 5-87 0 0,-26 19 56 0 0,33-22-184 0 0,-1-1 1 0 0,1 0-1 0 0,-2 0 1 0 0,1-1-1 0 0,-1 0 1 0 0,1 0-1 0 0,-1-1 1 0 0,-1-1 127 0 0,-27 7-1239 0 0</inkml:trace>
  <inkml:trace contextRef="#ctx0" brushRef="#br0" timeOffset="34976.156">1139 10376 5528 0 0,'15'-18'519'0'0,"-13"16"-479"0"0,1-1 1 0 0,-1 0-1 0 0,0 0 1 0 0,0 0-1 0 0,0 0 1 0 0,0 0-1 0 0,0-1-40 0 0,0-1 194 0 0,1 0 502 0 0,-2 1-1 0 0,1-1 0 0 0,0 0 0 0 0,-1 0 1 0 0,0 0-1 0 0,0 0 0 0 0,0 0 0 0 0,0-4-695 0 0,-1 7 157 0 0,0 0 0 0 0,0 0 0 0 0,0 0 0 0 0,0 0 0 0 0,-1 0 0 0 0,1 0 0 0 0,0 0 0 0 0,-1 0 0 0 0,1 0 0 0 0,-1 0 0 0 0,0 0 0 0 0,0 0-1 0 0,0 0 1 0 0,0 1 0 0 0,0-1 0 0 0,0 0 0 0 0,0 1 0 0 0,0-1 0 0 0,-1 1 0 0 0,1-1 0 0 0,-1 1 0 0 0,1 0 0 0 0,-1-1 0 0 0,1 1 0 0 0,-1 0 0 0 0,0 0 0 0 0,0 0 0 0 0,1 0-1 0 0,-1 0 1 0 0,0 1 0 0 0,0-1 0 0 0,0 1 0 0 0,0-1 0 0 0,-1 1-157 0 0,1 0 86 0 0,-1 0 0 0 0,1 0 0 0 0,-1 1 0 0 0,1-1 0 0 0,-1 1 1 0 0,1-1-1 0 0,-1 1 0 0 0,1 0 0 0 0,0 0 0 0 0,0 0 0 0 0,-1 1 0 0 0,1-1 0 0 0,-1 1-86 0 0,-28 21 296 0 0,0 10-125 0 0,13-12-89 0 0,-3 3-2 0 0,1 2 0 0 0,2 0 1 0 0,-5 10-81 0 0,-46 88 100 0 0,49-85-100 0 0,1 1 0 0 0,3 0 0 0 0,1 2 0 0 0,3 0 0 0 0,0 1 0 0 0,7-20 0 0 0,1 0 0 0 0,1 1 0 0 0,1-1 0 0 0,1 1 0 0 0,1-1 0 0 0,2 1 0 0 0,0-1 0 0 0,1 1 0 0 0,1-1 0 0 0,2 3 0 0 0,-5-20 0 0 0,1-1 0 0 0,0 0 0 0 0,0 0 0 0 0,1-1 0 0 0,-1 1 0 0 0,1 0 0 0 0,0-1 0 0 0,0 0 0 0 0,1 1 0 0 0,-1-1 0 0 0,1-1 0 0 0,0 1 0 0 0,0 0 0 0 0,3 2 0 0 0,5 1 0 0 0,-1 0 0 0 0,1-1 0 0 0,0 0 0 0 0,0-1 0 0 0,6 1 0 0 0,-6-2-8 0 0,1-1 0 0 0,-1 0-1 0 0,1-1 1 0 0,-1-1 0 0 0,1 0-1 0 0,0-1 1 0 0,0 0 0 0 0,-1-1-1 0 0,1 0 1 0 0,0-1 0 0 0,11-3 8 0 0,7-3-217 0 0,0-2 0 0 0,0-1-1 0 0,-1-1 1 0 0,4-4 217 0 0,-3 1-392 0 0,0-2-1 0 0,-1-2 1 0 0,-2 0-1 0 0,1-3 393 0 0,-10 7-346 0 0,0-1 0 0 0,-2-1 0 0 0,0-1 0 0 0,0 0 0 0 0,-2-1 0 0 0,1-4 346 0 0,-9 12-208 0 0,-1-1-1 0 0,0 1 1 0 0,-1-2 0 0 0,4-10 208 0 0,-9 21 10 0 0,1 0 0 0 0,-1 0 0 0 0,1 0 0 0 0,-1 0 0 0 0,0 0 0 0 0,0 0 0 0 0,0 0 0 0 0,0 0 0 0 0,0 0 0 0 0,0-1 0 0 0,0 1 0 0 0,-1 0 0 0 0,1 0 0 0 0,-1 1 0 0 0,1-1 0 0 0,-1 0 0 0 0,0 0 0 0 0,0 0 0 0 0,0 0 0 0 0,0 0 0 0 0,0 1 0 0 0,0-1 0 0 0,-1 1 0 0 0,1-1 0 0 0,0 1 0 0 0,-1-1 0 0 0,1 1 0 0 0,-1-1 0 0 0,0 1 1 0 0,1 0-1 0 0,-2 0-10 0 0,-1-1 102 0 0,0 0 1 0 0,0 0 0 0 0,0 0 0 0 0,-1 0 0 0 0,1 1 0 0 0,0 0-1 0 0,-1 0 1 0 0,1 0 0 0 0,-1 1 0 0 0,0 0 0 0 0,1-1 0 0 0,-1 2 0 0 0,0-1-103 0 0,-8 2 221 0 0,1 0 1 0 0,0 1 0 0 0,-1 0-1 0 0,1 1 1 0 0,1 1 0 0 0,-12 5-222 0 0,13-6 116 0 0,-3 4 30 0 0,0-1 0 0 0,0 2 0 0 0,1-1 0 0 0,0 2 0 0 0,0 0 0 0 0,1 0 0 0 0,1 1 0 0 0,-2 2-146 0 0,8-9 32 0 0,-29 33 724 0 0,-5 10-756 0 0,17-20 248 0 0,14-18-140 0 0,0 1 0 0 0,1 0 0 0 0,0 1 0 0 0,0 0 0 0 0,1 0 0 0 0,0 0 0 0 0,1 0 0 0 0,1 1 0 0 0,-3 10-108 0 0,5-7 115 0 0,1-15-113 0 0,0 0 0 0 0,0 0 0 0 0,0 1 0 0 0,0-1 0 0 0,0 0 0 0 0,0 0 0 0 0,0 0 0 0 0,0 0 0 0 0,0 1 0 0 0,0-1 0 0 0,0 0 1 0 0,0 0-1 0 0,1 0 0 0 0,-1 1 0 0 0,0-1 0 0 0,0 0 0 0 0,0 0 0 0 0,0 0 0 0 0,0 0 0 0 0,0 0 0 0 0,0 1 0 0 0,1-1 0 0 0,-1 0 0 0 0,0 0 0 0 0,0 0 1 0 0,0 0-1 0 0,0 0 0 0 0,1 0 0 0 0,-1 0 0 0 0,0 0 0 0 0,0 0 0 0 0,0 1 0 0 0,0-1 0 0 0,1 0 0 0 0,-1 0 0 0 0,0 0 0 0 0,0 0 0 0 0,1 0-2 0 0,4 2 10 0 0,0-1-1 0 0,0 1 0 0 0,0-1 0 0 0,1 0 0 0 0,-1-1 0 0 0,0 1 0 0 0,1-1 1 0 0,-1 0-1 0 0,0 0 0 0 0,1-1 0 0 0,-1 1 0 0 0,0-1 0 0 0,1 0 0 0 0,-1-1 1 0 0,0 1-1 0 0,0-1 0 0 0,0 0 0 0 0,0-1 0 0 0,0 1 0 0 0,-1-1 0 0 0,3-1-9 0 0,10-9 43 0 0,0 0 0 0 0,-1-1 0 0 0,-1-1 0 0 0,6-8-43 0 0,12-17 199 0 0,7-11-199 0 0,-18 19 88 0 0,10-20-88 0 0,-29 47-67 0 0,-1 1-1 0 0,0-1 1 0 0,-1 0-1 0 0,1 0 1 0 0,-1 0-1 0 0,1-3 68 0 0,4-16-1187 0 0,-5 21-842 0 0,-1 3-4400 0 0</inkml:trace>
  <inkml:trace contextRef="#ctx0" brushRef="#br0" timeOffset="35585.397">1770 10653 10136 0 0,'0'0'464'0'0,"-1"1"-10"0"0,-1 0-399 0 0,0 0 0 0 0,1 0 0 0 0,-1 0 0 0 0,1 1 0 0 0,-1-1 0 0 0,1 0 0 0 0,0 1 0 0 0,0-1 0 0 0,-1 0 0 0 0,1 1 0 0 0,0 0 0 0 0,0-1 0 0 0,1 1 0 0 0,-1 0 0 0 0,0 0-55 0 0,-5 8 1029 0 0,2-5-638 0 0,0 1 0 0 0,1-1 0 0 0,0 1 0 0 0,0-1 0 0 0,1 1 0 0 0,-1 0 0 0 0,1 0 0 0 0,-1 6-391 0 0,-8 49 1207 0 0,10-55-1032 0 0,1 0 0 0 0,0 0 0 0 0,1 0-1 0 0,-1 0 1 0 0,1 0 0 0 0,1 2-175 0 0,2 16 515 0 0,-2 0-127 0 0,-2-7-350 0 0,2 0 0 0 0,0-1 0 0 0,1 1 0 0 0,1-1 0 0 0,0 1 0 0 0,2 0-38 0 0,3 7-26 0 0,-3-9-106 0 0,0-1 1 0 0,8 13 131 0 0,-8-20 1 0 0,-6-7 1 0 0,0 0 0 0 0,0 1 0 0 0,0-1-1 0 0,0 0 1 0 0,0 0 0 0 0,1 0 0 0 0,-1 0-1 0 0,0 0 1 0 0,0 0 0 0 0,0 0-1 0 0,0 0 1 0 0,0 0 0 0 0,0 0 0 0 0,0 0-1 0 0,1 0 1 0 0,-1 0 0 0 0,0 0-1 0 0,0 0 1 0 0,0 0 0 0 0,0 0 0 0 0,0 0-1 0 0,0 0 1 0 0,1 0 0 0 0,-1 0 0 0 0,0 0-1 0 0,0 0 1 0 0,0 0 0 0 0,0 0-1 0 0,0 0 1 0 0,0 0 0 0 0,0 0 0 0 0,0 0-1 0 0,1 0 1 0 0,-1 0 0 0 0,0-1 0 0 0,0 1-1 0 0,0 0 1 0 0,0 0 0 0 0,0 0-1 0 0,0 0 1 0 0,0 0 0 0 0,0 0 0 0 0,0 0-1 0 0,0-1-1 0 0,7-3 24 0 0,-1-1-1 0 0,-1 1 1 0 0,1-2-1 0 0,-1 1 0 0 0,0-1 1 0 0,0 0-1 0 0,-1 0 1 0 0,3-3-24 0 0,9-17 40 0 0,6-15-40 0 0,-7 14-8 0 0,4-12 8 0 0,6-21 0 0 0,-4 12 0 0 0,-5 4 0 0 0,3-4 0 0 0,5 3 0 0 0,-15 31 0 0 0,-8 14 0 0 0,-1 0 0 0 0,1 0 0 0 0,-1 0 0 0 0,1-1 0 0 0,-1 1 0 0 0,1 0 0 0 0,-1 0 0 0 0,1 0 0 0 0,0 0 0 0 0,-1 0 0 0 0,1 0 0 0 0,-1 1 0 0 0,1-1 0 0 0,-1 0 0 0 0,1 0 0 0 0,-1 0 0 0 0,1 0 0 0 0,-1 1 0 0 0,1-1 0 0 0,-1 0 0 0 0,0 0 0 0 0,1 1 0 0 0,-1-1 0 0 0,1 0 0 0 0,-1 1 0 0 0,0-1 0 0 0,1 0 0 0 0,-1 1 0 0 0,0-1 0 0 0,1 1 0 0 0,10 15 0 0 0,-11-16 0 0 0,5 10 15 0 0,-1-1-1 0 0,1 0 1 0 0,-2 1-1 0 0,0 0 0 0 0,0 0 1 0 0,1 7-15 0 0,1 17 774 0 0,0 12-774 0 0,-1-11 571 0 0,2 16 37 0 0,6 19-608 0 0,2-10 0 0 0,-14-60 0 0 0,0 0 0 0 0,0 1 0 0 0,0-1 0 0 0,0 0 0 0 0,0 1 0 0 0,0-1 0 0 0,0 0 0 0 0,1 1 0 0 0,-1-1 0 0 0,0 0 0 0 0,0 1 0 0 0,0-1 0 0 0,1 0 0 0 0,-1 1 0 0 0,0-1 0 0 0,0 0 0 0 0,1 0 0 0 0,-1 1 0 0 0,0-1 0 0 0,1 0 0 0 0,-1 0 0 0 0,0 0 0 0 0,1 0 0 0 0,-1 1 0 0 0,0-1 0 0 0,1 0 0 0 0,-1 0 0 0 0,0 0 0 0 0,1 0 0 0 0,-1 0 0 0 0,0 0 0 0 0,1 0 0 0 0,-1 0 0 0 0,0 0 0 0 0,1 0 0 0 0,-1 0 0 0 0,1 0 0 0 0,-1 0 0 0 0,0 0 0 0 0,1 0 0 0 0,-1 0 0 0 0,0 0 0 0 0,1-1 0 0 0,-1 1 0 0 0,0 0 0 0 0,1 0 0 0 0,-1 0 0 0 0,0-1 0 0 0,1 1 0 0 0,12-12 0 0 0,-13 12 0 0 0,10-11 0 0 0,-1-1 0 0 0,-1-1 0 0 0,0 1 0 0 0,0-1 0 0 0,-1 0 0 0 0,4-12 0 0 0,34-58 0 0 0,-28 56 25 0 0,-8 14 269 0 0,-8 11 51 0 0,9 7 236 0 0,-6-2-482 0 0,1 0-53 0 0,0 1-1 0 0,0-1 1 0 0,-1 1-1 0 0,1 0 1 0 0,-1 0-1 0 0,0 0 1 0 0,0 1-1 0 0,0 0 0 0 0,-1 0 1 0 0,0 0-46 0 0,69 89 175 0 0,-65-84-191 0 0,1 0 0 0 0,0-1 1 0 0,0 1-1 0 0,1-2 0 0 0,1 1 0 0 0,-1-1 1 0 0,1 0-1 0 0,1-1 0 0 0,5 3 16 0 0,-13-9-212 0 0,0 0 0 0 0,-1-1 1 0 0,1 1-1 0 0,0 0 0 0 0,0-1 0 0 0,0 0 0 0 0,0 1 0 0 0,-1-1 0 0 0,1 0 0 0 0,0 0 0 0 0,0-1 0 0 0,0 1 0 0 0,0-1 0 0 0,0 1 0 0 0,-1-1 1 0 0,1 0-1 0 0,0 0 0 0 0,-1 0 0 0 0,2-1 212 0 0,8-6-2086 0 0</inkml:trace>
  <inkml:trace contextRef="#ctx0" brushRef="#br0" timeOffset="36069.682">2673 10784 10448 0 0,'0'0'480'0'0,"0"0"-11"0"0,0-8-130 0 0,0-24 2598 0 0,0 30-1848 0 0,0 2-88 0 0,0 0-38 0 0,0 0-10 0 0,0 0-69 0 0,1 2-284 0 0,3 6-398 0 0,-1-1 0 0 0,0 1 0 0 0,-1 1 0 0 0,1-1 0 0 0,-2 0 0 0 0,1 1 0 0 0,-1 2-202 0 0,6 24 30 0 0,5 20-49 0 0,-6-25 511 0 0,2 0 1 0 0,5 14-493 0 0,-12-41 36 0 0,0 0-9 0 0,1 0-1 0 0,-2-1 1 0 0,1 1 0 0 0,0 0 0 0 0,0 0 0 0 0,-1 0-1 0 0,0 0 1 0 0,0 1-27 0 0,5-4 54 0 0,0 1-53 0 0,1-2 0 0 0,-1 1 0 0 0,1 0 0 0 0,-1-1 0 0 0,1 0 0 0 0,-1 0 0 0 0,0-1 0 0 0,0 1 0 0 0,1-1 0 0 0,2-2-1 0 0,-3 1 1 0 0,0-1-1 0 0,1 1 0 0 0,-1-1 0 0 0,-1-1 1 0 0,1 1-1 0 0,-1-1 0 0 0,0 0 0 0 0,0 0 1 0 0,3-4-1 0 0,4-9-16 0 0,-1 0-1 0 0,2-8 17 0 0,12-21-130 0 0,9-4-14 0 0,-18 22 461 0 0,0 0 0 0 0,5-3-317 0 0,-18 30 196 0 0,-2 2-280 0 0,0 0-127 0 0,0 0-21 0 0,0 0 57 0 0,0 0 269 0 0,4 1-38 0 0,0 0 0 0 0,0 0 0 0 0,0 1 0 0 0,-1 0 1 0 0,1 0-1 0 0,0 0 0 0 0,-1 0 0 0 0,1 1 0 0 0,-1-1 1 0 0,0 1-1 0 0,0 0 0 0 0,2 2-56 0 0,8 7 8 0 0,-8-9-8 0 0,6 10 0 0 0,-6-7 0 0 0,-4-5 0 0 0,-1 0 0 0 0,1 0 0 0 0,0 0 0 0 0,-1-1 0 0 0,1 1 0 0 0,0 0 0 0 0,0-1 0 0 0,0 1 0 0 0,0 0 0 0 0,0-1 0 0 0,0 1 0 0 0,-1-1 0 0 0,1 0 0 0 0,1 1 0 0 0,-1-1 0 0 0,0 0 0 0 0,1 0 0 0 0,-1 0 0 0 0,0 0 0 0 0,1 0 0 0 0,-1 0 0 0 0,0-1 0 0 0,1 1 0 0 0,-1 0 0 0 0,0-1 0 0 0,1 1 0 0 0,0-1 0 0 0,4-2 0 0 0,-1 0 0 0 0,1-1 0 0 0,-1 1 0 0 0,0-1 0 0 0,0 0 0 0 0,0 0 0 0 0,0-1 0 0 0,-1 1 0 0 0,1-1 0 0 0,-1 0 0 0 0,-1 0 0 0 0,1-1 0 0 0,-1 1 0 0 0,0-1 0 0 0,3-5 0 0 0,3-7-15 0 0,-8 16 135 0 0,0 0 0 0 0,1 0-1 0 0,-1 0 1 0 0,0 0 0 0 0,0 0-1 0 0,-1 0 1 0 0,1 0 0 0 0,0-1-1 0 0,-1 1 1 0 0,1 0 0 0 0,-1-1 0 0 0,0 0-120 0 0,3 4 178 0 0,4 4-101 0 0,0 0 0 0 0,-1 0 0 0 0,0 1 0 0 0,0 0 0 0 0,0 0 0 0 0,0 0 0 0 0,-1 1 0 0 0,1 1-77 0 0,11 13 30 0 0,10 11-20 0 0,30 25-10 0 0,-53-53 1 0 0,-1-1 0 0 0,1 1 0 0 0,-1 0 0 0 0,0 1 1 0 0,0-1-1 0 0,-1 1 0 0 0,2 3-1 0 0,10 15-104 0 0,-4-11-202 0 0,21 35-2222 0 0,-18-29 462 0 0,0 3 29 0 0,0 2-1013 0 0,-12-21 1436 0 0,-1-2-8 0 0</inkml:trace>
  <inkml:trace contextRef="#ctx0" brushRef="#br0" timeOffset="36616.386">3708 10926 6912 0 0,'0'0'314'0'0,"0"0"-6"0"0,3-1-198 0 0,66-34 7808 0 0,-66 30-7250 0 0,5-13-194 0 0,0 0 0 0 0,2-2-474 0 0,8-18 260 0 0,-16 35 113 0 0,-2 2-241 0 0,0-5 124 0 0,0-1 0 0 0,0 1-1 0 0,-1 0 1 0 0,0-1 0 0 0,0 1 0 0 0,-1-3-256 0 0,1 7 22 0 0,0 0 1 0 0,1 0 0 0 0,-1 1-1 0 0,0-1 1 0 0,0 1 0 0 0,0-1-1 0 0,-1 1 1 0 0,1-1 0 0 0,0 1 0 0 0,0-1-1 0 0,-1 1 1 0 0,1 0 0 0 0,-1 0-1 0 0,1 0 1 0 0,-1 0 0 0 0,0 0-1 0 0,1 0 1 0 0,-1 0 0 0 0,0 1-1 0 0,0-1 1 0 0,1 0 0 0 0,-1 1-1 0 0,-1 0-22 0 0,1-1 60 0 0,0 1-1 0 0,0-1 1 0 0,0 1-1 0 0,0 0 1 0 0,0 0-1 0 0,-1 0 0 0 0,1 0 1 0 0,0 0-1 0 0,0 1 1 0 0,0-1-1 0 0,0 1 1 0 0,0-1-1 0 0,0 1 0 0 0,0 0 1 0 0,0 0-1 0 0,0-1 1 0 0,-1 2-60 0 0,0 0 42 0 0,-1 1 1 0 0,1 0 0 0 0,0-1-1 0 0,0 1 1 0 0,0 0 0 0 0,1 0-1 0 0,-1 0 1 0 0,1 1 0 0 0,-1 0-43 0 0,-4 8 17 0 0,1 0 0 0 0,0 1 0 0 0,0 0 0 0 0,2 0 0 0 0,-1 2-17 0 0,3-8 0 0 0,-3 8 0 0 0,1-1 0 0 0,-2 12 0 0 0,5-20 0 0 0,1-1 0 0 0,0 1 0 0 0,0-1 0 0 0,0 0 0 0 0,0 1 0 0 0,1-1 0 0 0,0 0 0 0 0,0 1 0 0 0,1 2 0 0 0,4 19 2 0 0,-5-21 31 0 0,0 0 0 0 0,1 0 0 0 0,-1 0 0 0 0,1 0 0 0 0,0 0-1 0 0,1 0 1 0 0,0 0-33 0 0,-1-3-3 0 0,0 0-1 0 0,0-1 0 0 0,0 1 0 0 0,0-1 1 0 0,0 1-1 0 0,1-1 0 0 0,-1 0 0 0 0,1 0 0 0 0,0 0 1 0 0,-1 0-1 0 0,1 0 0 0 0,0-1 0 0 0,0 1 1 0 0,0-1-1 0 0,0 0 0 0 0,1 0 0 0 0,1 1 4 0 0,0-1-13 0 0,0 1 0 0 0,0-1 0 0 0,0 0 0 0 0,0-1 0 0 0,0 1 0 0 0,0-1-1 0 0,1 0 1 0 0,-1 0 0 0 0,0-1 0 0 0,0 0 0 0 0,5 0 13 0 0,9-4 109 0 0,0-1 0 0 0,12-6-109 0 0,-25 9 74 0 0,1 0 1 0 0,-1-1 0 0 0,1 0-1 0 0,-1 0 1 0 0,-1-1 0 0 0,1 0-1 0 0,0 0 1 0 0,3-5-75 0 0,27-22 212 0 0,49-21-108 0 0,-83 51-100 0 0,0 1 0 0 0,0-1 1 0 0,0 0-1 0 0,0 0 0 0 0,0 0 1 0 0,-1 0-1 0 0,1 0 0 0 0,-1 0 0 0 0,1 0 1 0 0,-1 0-1 0 0,0 0 0 0 0,1-2-4 0 0,9-31 53 0 0,-11 30-43 0 0,1 0 0 0 0,1 0 1 0 0,-1 0-1 0 0,1 1 1 0 0,0-1-1 0 0,0 0 0 0 0,0 1 1 0 0,1 0-1 0 0,2-4-10 0 0,13-10 218 0 0,-14 18-76 0 0,1 3-126 0 0,-1-1 0 0 0,1 0 0 0 0,-1 1 0 0 0,0 0 0 0 0,-1 0 0 0 0,1 0 0 0 0,0 1 0 0 0,-1-1 0 0 0,1 1 0 0 0,-1 0 0 0 0,0 0 0 0 0,-1 0 0 0 0,1 0 0 0 0,-1 1 0 0 0,0-1 0 0 0,0 1 0 0 0,0-1 0 0 0,0 3-16 0 0,2 2 0 0 0,1 0 0 0 0,-1 0 0 0 0,3 2 0 0 0,5 9 0 0 0,12 16 0 0 0,-13-23 0 0 0,8 0 242 0 0,1-1-1 0 0,2 1-241 0 0,-19-11 84 0 0,3-4-62 0 0,1 0-1 0 0,-1 0 1 0 0,0-1 0 0 0,0 0 0 0 0,0 0-1 0 0,0 0 1 0 0,0-1 0 0 0,-1 0 0 0 0,1 0-1 0 0,0-1-21 0 0,1 0-85 0 0,0-1 0 0 0,0 1 0 0 0,7-3 85 0 0,3-2-233 0 0,1-1 51 0 0,-14 10 182 0 0,1 0-2 0 0,20-8 143 0 0,-16 10 7 0 0,-4 0-42 0 0,-1 0-81 0 0,0 0 0 0 0,0-1 0 0 0,-1 1-1 0 0,1 1 1 0 0,0-1 0 0 0,-1 1 0 0 0,1-1 0 0 0,-1 1 0 0 0,1 0 0 0 0,2 2-25 0 0,4 3-136 0 0,20 10-255 0 0,-25-13 504 0 0,1 0 0 0 0,0 0-1 0 0,1-1 1 0 0,-1 0 0 0 0,0 0 0 0 0,5 0-113 0 0,-10-3 18 0 0,1 1 0 0 0,0-1 0 0 0,-1 0 1 0 0,1 0-1 0 0,0-1 0 0 0,0 1 0 0 0,-1 0 1 0 0,1-1-1 0 0,0 1 0 0 0,-1 0 0 0 0,1-1-18 0 0,0 0-33 0 0,0 1 0 0 0,0-1 0 0 0,0 1 0 0 0,-1-1 0 0 0,1 1-1 0 0,0 0 1 0 0,0 0 0 0 0,0 0 0 0 0,0 0 0 0 0,0 0 0 0 0,1 0 33 0 0,10 4-182 0 0,-10-2-80 0 0,0-1-1 0 0,0 0 1 0 0,0 0 0 0 0,1 0 0 0 0,-1-1-1 0 0,0 1 1 0 0,0-1 0 0 0,0 0 0 0 0,0 1-1 0 0,1-1 1 0 0,-1-1 0 0 0,0 1-1 0 0,0 0 1 0 0,0-1 0 0 0,0 0 0 0 0,0 0-1 0 0,0 0 1 0 0,3-1 262 0 0,12-9-1535 0 0</inkml:trace>
  <inkml:trace contextRef="#ctx0" brushRef="#br0" timeOffset="37163.173">4997 10263 2760 0 0,'-10'-14'128'0'0,"6"7"-92"0"0,-1 0 0 0 0,0 0 0 0 0,0 1 0 0 0,-5-4-36 0 0,3 4 504 0 0,-8 13 9333 0 0,14-5-9496 0 0,-1-1 0 0 0,1 1 0 0 0,-1 0 0 0 0,1 0 0 0 0,0-1 0 0 0,-1 1 1 0 0,1 0-1 0 0,0 0 0 0 0,0 0 0 0 0,0 0 0 0 0,1 0 0 0 0,-1 1 0 0 0,1-1 0 0 0,-1 0 0 0 0,1 0 0 0 0,-1 1-341 0 0,-5 44 942 0 0,5-41-677 0 0,1 5-36 0 0,0 1 1 0 0,0 0-1 0 0,1-1 1 0 0,0 1-1 0 0,2 2-229 0 0,2 33 453 0 0,-3 5-46 0 0,-1-8 255 0 0,5 19-662 0 0,-2-29 153 0 0,-1-2 39 0 0,2 0 1 0 0,1 0 0 0 0,3 5-193 0 0,12 38 45 0 0,-10-34-72 0 0,1-1-1 0 0,16 34 28 0 0,-27-72-278 0 0,-1-2-132 0 0,-2-2-35 0 0,-14-12-34 0 0,0-1 0 0 0,1-1 0 0 0,1-1 0 0 0,1 0 0 0 0,-9-14 479 0 0,4 2 12 0 0,2 0 1 0 0,1-1 0 0 0,-5-15-13 0 0,14 32 172 0 0,5 11-10 0 0,2-1-2 0 0,1-1-94 0 0,1-1-1 0 0,-1 0 1 0 0,1 1-1 0 0,0 0 1 0 0,1 0-1 0 0,-1-1 1 0 0,0 2-1 0 0,1-1 0 0 0,0 0 1 0 0,0 1-1 0 0,0 0 1 0 0,1 0-1 0 0,-1 0 1 0 0,1 0-1 0 0,-1 1 1 0 0,3-1-66 0 0,2-1 0 0 0,-1 2 1 0 0,0-1 0 0 0,1 1 0 0 0,-1 0 0 0 0,1 1 0 0 0,-1 0 0 0 0,1 0 0 0 0,0 1-1 0 0,0 0 1 0 0,0 1-1 0 0,13 1-64 0 0,0-2 0 0 0,0 0 0 0 0,-1-2 0 0 0,1 0 0 0 0,0-2 0 0 0,-1 0 0 0 0,12-4 64 0 0,-19 3-337 0 0,1 1-1 0 0,-1 1 1 0 0,1 0-1 0 0,0 1 0 0 0,13-1 338 0 0,-15 4-345 0 0,0-1-377 0 0,-1 0 1 0 0,0-1-1 0 0,1 0 1 0 0,9-3 721 0 0,-12 2-732 0 0,0 0 0 0 0,0 1 0 0 0,-1 0 0 0 0,9 0 732 0 0,-15 1-863 0 0,-3 0 162 0 0,0 0 655 0 0,0 0 286 0 0,0 0 59 0 0,0 0 161 0 0,-2 1 628 0 0,-41 21 3035 0 0,29-16-3184 0 0,1 0-1 0 0,0 1 0 0 0,-6 5-938 0 0,11-6 210 0 0,0 0-1 0 0,0 1 1 0 0,1-1-1 0 0,0 2 1 0 0,0-1-1 0 0,1 1 1 0 0,-1 0-1 0 0,-1 4-209 0 0,5-7 78 0 0,1 0 0 0 0,-1 0 0 0 0,1 0-1 0 0,0 0 1 0 0,1 0 0 0 0,-1 0 0 0 0,1 1-1 0 0,0-1 1 0 0,0 1 0 0 0,1-1 0 0 0,0 1-1 0 0,0-1 1 0 0,0 0 0 0 0,0 1 0 0 0,1-1-1 0 0,0 3-77 0 0,1-1 0 0 0,0 1 0 0 0,1 0 0 0 0,0-1 0 0 0,0 0 0 0 0,0 0 0 0 0,1 0 0 0 0,0 0 0 0 0,0 0 0 0 0,1-1 0 0 0,0 1 0 0 0,4 2 0 0 0,0 1 0 0 0,1-1 0 0 0,1 0 0 0 0,0-1 0 0 0,0 0 0 0 0,1-1 0 0 0,5 3 0 0 0,-4-2 87 0 0,1 0-1 0 0,-1 1 0 0 0,0 1 0 0 0,-1 0 0 0 0,0 1 1 0 0,-1 1-1 0 0,0-1 0 0 0,-1 2 0 0 0,5 6-86 0 0,-15-18 3 0 0,1 0 0 0 0,0 0 0 0 0,-1 0 0 0 0,1 0 1 0 0,-1-1-1 0 0,1 1 0 0 0,-1 0 0 0 0,0 1 0 0 0,1-1 0 0 0,-1 0 0 0 0,0 0 0 0 0,0 0 0 0 0,0 0 0 0 0,0 0 0 0 0,0 0 0 0 0,0 0 0 0 0,0 0 0 0 0,0 0 0 0 0,0 0 0 0 0,-1 0 0 0 0,1 0 0 0 0,0 0 0 0 0,-1 0-3 0 0,1 1 11 0 0,-1 0 0 0 0,0-1-1 0 0,0 1 1 0 0,-1-1-1 0 0,1 0 1 0 0,0 1-1 0 0,0-1 1 0 0,-1 0-1 0 0,1 0 1 0 0,-1 1 0 0 0,1-1-1 0 0,-2 0-10 0 0,-3 2 61 0 0,1 0-1 0 0,0-1 0 0 0,-1 0 1 0 0,0 0-1 0 0,1-1 0 0 0,-1 1 1 0 0,0-1-1 0 0,-1 0-60 0 0,-8-1 111 0 0,1 0-1 0 0,-1-1 0 0 0,1 0 1 0 0,-1-1-1 0 0,-5-3-110 0 0,15 4-8 0 0,-13-1-340 0 0,1 1 0 0 0,-14 0 348 0 0,-8-1-6314 0 0,17 2-1635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5:17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658 396 6912 0 0,'0'0'314'0'0,"0"0"-6"0"0,3 2-198 0 0,-1 0-97 0 0,0 0 1 0 0,0 0 0 0 0,0 0 0 0 0,-1 1-1 0 0,1-1 1 0 0,0 0 0 0 0,-1 1-1 0 0,0-1 1 0 0,1 1 0 0 0,-1-1-1 0 0,0 1 1 0 0,0 0 0 0 0,-1 0-1 0 0,1-1 1 0 0,0 3-14 0 0,-3 12 911 0 0,1-14-751 0 0,1-1 0 0 0,-1 1 0 0 0,1 0 0 0 0,0 0 0 0 0,0 0 0 0 0,0 0 0 0 0,0-1 0 0 0,1 1 0 0 0,-1 0-160 0 0,7 21 1063 0 0,4 20 638 0 0,29 162 1684 0 0,-28-129-2720 0 0,8 54 568 0 0,27 85-1233 0 0,-46-214-1 0 0,2 11 16 0 0,1 0 1 0 0,-2 0-1 0 0,1 0 0 0 0,-2 1 0 0 0,1 6-15 0 0,-3-16 10 0 0,1 1 0 0 0,1-1 0 0 0,-1 0 0 0 0,1 1 0 0 0,-1-1 0 0 0,1 0-1 0 0,1 1-9 0 0,-2-3 80 0 0,-11-4-64 0 0,6-1-127 0 0,0 0-1 0 0,0 0 0 0 0,1-1 1 0 0,-1 1-1 0 0,1-1 0 0 0,0 0 1 0 0,0-1-1 0 0,0 1 0 0 0,1-1 1 0 0,0 1-1 0 0,-3-5 112 0 0,-8-11-257 0 0,9 14 183 0 0,2-1-1 0 0,-1 0 0 0 0,1 0 1 0 0,0 0-1 0 0,0 0 0 0 0,0 0 1 0 0,1-1-1 0 0,1 1 0 0 0,-1-3 75 0 0,-11-35-50 0 0,11 40 50 0 0,-3-7 0 0 0,1 0 0 0 0,0-1 0 0 0,0 0 0 0 0,2 0 0 0 0,-2-6 0 0 0,2 1 18 0 0,-1 0 1 0 0,-2-3-19 0 0,2 7 24 0 0,0 0 1 0 0,1 0-1 0 0,1 0 0 0 0,0-2-24 0 0,-1-33 70 0 0,1 27-24 0 0,1 1 0 0 0,2-17-46 0 0,-2-3 28 0 0,0 35-26 0 0,-1-1 0 0 0,1 1 1 0 0,0 0-1 0 0,1-1 0 0 0,0 1 0 0 0,0 0 0 0 0,0-1 0 0 0,0 1 1 0 0,3-4-4 0 0,5-11-74 0 0,-6 13 41 0 0,0 1 0 0 0,1-1 0 0 0,0 1-1 0 0,4-6 35 0 0,26-40-179 0 0,-27 46 179 0 0,3 3 18 0 0,-8 4 14 0 0,-1-1-1 0 0,1 1 1 0 0,0 0-1 0 0,0 0 0 0 0,0 0 1 0 0,0 0-1 0 0,-1 0 1 0 0,1 0-1 0 0,0 0 1 0 0,0 0-1 0 0,0 1 1 0 0,0-1-1 0 0,1 1-31 0 0,17 2 534 0 0,-7-3-365 0 0,-10 0 20 0 0,-1 0 3 0 0,9-5 81 0 0,1 1 0 0 0,-1 0-1 0 0,1 1 1 0 0,-1 0-1 0 0,1 1 1 0 0,0 0 0 0 0,0 1-1 0 0,0 0 1 0 0,8 1-273 0 0,9 2 178 0 0,-16-1-84 0 0,0 0-1 0 0,0 1 0 0 0,0 0 1 0 0,12 4-94 0 0,13 7 134 0 0,-1 1 0 0 0,0 2 0 0 0,14 10-134 0 0,-38-19 31 0 0,0 1 1 0 0,-1 0-1 0 0,0 0 0 0 0,-1 2 0 0 0,0-1 1 0 0,-1 2-1 0 0,1-1 0 0 0,-2 1 1 0 0,0 1-1 0 0,0 0 0 0 0,0 2-31 0 0,11 18 62 0 0,-12-20-45 0 0,0 0 0 0 0,-1 0 0 0 0,-1 0 0 0 0,0 1 0 0 0,3 10-17 0 0,-4-3 35 0 0,-1-1 0 0 0,-1 1-1 0 0,-1 0 1 0 0,-1 0 0 0 0,-1 0 0 0 0,0 0 0 0 0,-2 3-35 0 0,-2 10 126 0 0,-1 0 1 0 0,-2 0 0 0 0,-9 25-127 0 0,6-28 231 0 0,-2-2 1 0 0,-1 1-1 0 0,-2-1 0 0 0,-8 11-231 0 0,10-18 227 0 0,-1-2 0 0 0,-1 0 0 0 0,-1 0 0 0 0,-1-2 0 0 0,0 0-1 0 0,-1 0 1 0 0,-14 7-227 0 0,6-5 286 0 0,0-2-1 0 0,-2-1 1 0 0,0-1 0 0 0,0-1-1 0 0,-20 5-285 0 0,8-6 445 0 0,-1-1 0 0 0,-42 5-445 0 0,56-14 87 0 0,0 0 1 0 0,0-2 0 0 0,0-1 0 0 0,0-1 0 0 0,-3-2-88 0 0,13 2 7 0 0,4 0-106 0 0,1-1 0 0 0,-1 0 0 0 0,1 0 0 0 0,0-1-1 0 0,-1-1 1 0 0,1 0 0 0 0,1-1 0 0 0,-6-2 99 0 0,16 6-120 0 0,0 1 0 0 0,0-1-1 0 0,0 1 1 0 0,0-1 0 0 0,0 1 0 0 0,0-1 0 0 0,1 0 0 0 0,-1 0 0 0 0,0 1-1 0 0,0-1 1 0 0,0 0 0 0 0,1 0 0 0 0,-1 0 0 0 0,0 0 0 0 0,1 0 0 0 0,-1 1-1 0 0,1-1 1 0 0,-1 0 0 0 0,1-1 0 0 0,0 1 0 0 0,-1 0 0 0 0,1 0 0 0 0,0 0 0 0 0,0 0-1 0 0,-1 0 1 0 0,1 0 0 0 0,0 0 0 0 0,0-1 120 0 0,0-14-8538 0 0</inkml:trace>
  <inkml:trace contextRef="#ctx0" brushRef="#br0" timeOffset="702.924">1915 379 2304 0 0,'-1'3'167'0'0,"-1"2"-30"0"0,1-1 0 0 0,0 1 0 0 0,0 0 1 0 0,1 0-1 0 0,0 0 0 0 0,-1 0 1 0 0,2 0-1 0 0,-1 0 0 0 0,1 0 1 0 0,0 4-138 0 0,0 0 726 0 0,0 0 0 0 0,0 0 0 0 0,-1 0 0 0 0,0 1-726 0 0,-5 23 1911 0 0,2-19-593 0 0,1 0-1 0 0,0 13-1317 0 0,5 15 1248 0 0,-2-21-539 0 0,0 0 0 0 0,-2 3-709 0 0,-5 44 1199 0 0,1-11 715 0 0,3 13-1914 0 0,-3 158 2548 0 0,-6-28-1143 0 0,3-93-792 0 0,7-90-540 0 0,-2 1-1 0 0,1-1 1 0 0,-3 5-73 0 0,3-15 26 0 0,0 1 1 0 0,-1-1-1 0 0,0 1 1 0 0,0-1-1 0 0,0 0 1 0 0,-1 0-1 0 0,0 0 1 0 0,-2 1-27 0 0,5-7 7 0 0,1 0-1 0 0,-1 0 1 0 0,0 0 0 0 0,0 0 0 0 0,1-1 0 0 0,-1 1 0 0 0,0 0-1 0 0,0 0 1 0 0,0-1 0 0 0,0 1 0 0 0,0-1 0 0 0,0 1 0 0 0,0-1 0 0 0,0 1-1 0 0,0-1 1 0 0,0 1 0 0 0,-1-1 0 0 0,1 0 0 0 0,0 0 0 0 0,0 0-1 0 0,0 0 1 0 0,0 0 0 0 0,0 0 0 0 0,-1 0 0 0 0,1 0 0 0 0,0 0-1 0 0,0 0 1 0 0,0 0 0 0 0,0-1 0 0 0,0 1 0 0 0,0 0 0 0 0,-1-1 0 0 0,1 1-1 0 0,0-1 1 0 0,0 0 0 0 0,0 1 0 0 0,0-1 0 0 0,0 0-7 0 0,-2-1 13 0 0,0-1 0 0 0,1 1 0 0 0,-1-1 0 0 0,1 0 0 0 0,-1 0 0 0 0,1 0 0 0 0,0 0 0 0 0,0 0 0 0 0,0 0 0 0 0,0-2-13 0 0,-1-3 4 0 0,1 1 0 0 0,0-1 1 0 0,-1-6-5 0 0,-2-8-1 0 0,-5-17-22 0 0,1 0-1 0 0,2-1 1 0 0,1 0-1 0 0,2 0 1 0 0,2-39 23 0 0,3 68-30 0 0,1 1 1 0 0,0 0-1 0 0,0 0 0 0 0,1 0 0 0 0,2-5 30 0 0,4-16-54 0 0,0-10-14 0 0,-3 14 9 0 0,0 0 0 0 0,2 1-1 0 0,1-1 1 0 0,2-1 59 0 0,14-24-111 0 0,2 2 0 0 0,3 0 0 0 0,1 2 0 0 0,3 1-1 0 0,2 1 1 0 0,39-38 111 0 0,-60 69-2 0 0,1 1-1 0 0,0 1 1 0 0,0 0 0 0 0,14-6 2 0 0,-23 14 34 0 0,1 1 1 0 0,-1 0-1 0 0,1 1 0 0 0,0 0 1 0 0,0 0-1 0 0,0 1 1 0 0,0-1-1 0 0,0 2 1 0 0,0-1-1 0 0,1 1 1 0 0,-1 1-1 0 0,9 0-34 0 0,-10 0 39 0 0,-1 1-1 0 0,1 0 0 0 0,0 1 0 0 0,-1-1 1 0 0,1 1-1 0 0,-1 1 0 0 0,0-1 0 0 0,0 1 1 0 0,0 0-1 0 0,0 0 0 0 0,0 1 0 0 0,0 0 1 0 0,-1 0-1 0 0,0 0 0 0 0,0 1 0 0 0,0-1 1 0 0,0 1-1 0 0,-1 0 0 0 0,0 1 0 0 0,0-1 1 0 0,0 1-1 0 0,-1 0 0 0 0,0 0 0 0 0,0 0 1 0 0,0 0-1 0 0,1 6-38 0 0,-2-4 69 0 0,0 1 0 0 0,0-1 1 0 0,-1 0-1 0 0,-1 0 0 0 0,1 1 0 0 0,-1-1 1 0 0,-1 0-1 0 0,0 0 0 0 0,0 1 0 0 0,0-1 1 0 0,-1 0-1 0 0,-2 5-69 0 0,-5 15 358 0 0,-2 0 1 0 0,-13 24-359 0 0,-13 14 354 0 0,23-42-261 0 0,1 0 0 0 0,1 1 0 0 0,-4 13-93 0 0,14-34 0 0 0,0 1 0 0 0,0-1 0 0 0,1 1 0 0 0,0 0 0 0 0,0 0 0 0 0,0 0 0 0 0,0 0 0 0 0,1-1 0 0 0,-1 1 0 0 0,1 0 0 0 0,1 0 0 0 0,-1 0 0 0 0,1 0 0 0 0,0 0 0 0 0,1 4 0 0 0,1-1-13 0 0,1 0 0 0 0,0 0 0 0 0,1-1 0 0 0,-1 0-1 0 0,1 0 1 0 0,1 0 0 0 0,4 4 13 0 0,10 10-114 0 0,15 11 114 0 0,-30-28 6 0 0,52 42-6 0 0,-21-17 0 0 0,9 10 0 0 0,54 63 0 0 0,-88-90-16 0 0,0 1 0 0 0,-1-1 0 0 0,-1 2 0 0 0,5 7 16 0 0,-12-18-1 0 0,0 1 0 0 0,0 0 0 0 0,0 1 1 0 0,0-1-1 0 0,-1 0 0 0 0,0 0 0 0 0,0 1 0 0 0,0-1 0 0 0,0 0 0 0 0,-1 1 0 0 0,0-1 1 0 0,0 1-1 0 0,0-1 0 0 0,0 1 0 0 0,-1-1 0 0 0,1 1 0 0 0,-1-1 0 0 0,-1 3 1 0 0,-3 5 18 0 0,-1 0 0 0 0,0 0 0 0 0,0 0 0 0 0,-1 0 0 0 0,-1-1-1 0 0,0-1 1 0 0,0 1 0 0 0,-1-1 0 0 0,-1 0 0 0 0,0-1 0 0 0,0-1 0 0 0,0 1-1 0 0,-6 2-17 0 0,-10 6 170 0 0,0-2 0 0 0,0 0-1 0 0,-2-2 1 0 0,0-1-1 0 0,-11 2-169 0 0,-34 8 787 0 0,-57 9-787 0 0,-16 5-1579 0 0,105-24-77 0 0</inkml:trace>
  <inkml:trace contextRef="#ctx0" brushRef="#br0" timeOffset="1780.834">214 1 10104 0 0,'0'0'230'0'0,"0"0"30"0"0,0 0 19 0 0,0 2-40 0 0,0 1-218 0 0,-1 1 0 0 0,1-1 1 0 0,-1 0-1 0 0,0 0 0 0 0,0 1 1 0 0,0-1-1 0 0,-1 0 1 0 0,0 2-22 0 0,-6 17 398 0 0,2 12 363 0 0,2 1 0 0 0,1 0 0 0 0,2 9-761 0 0,-1 17 717 0 0,1-24-159 0 0,2 0 1 0 0,2-1-1 0 0,2 10-558 0 0,5 61 1035 0 0,1 114 627 0 0,1 35-404 0 0,-3-76-568 0 0,1 46-108 0 0,-9-131-352 0 0,1-12-50 0 0,-4 0 0 0 0,-6 27-180 0 0,0-50 814 0 0,-3 0 0 0 0,-10 33-814 0 0,20-91 76 0 0,1 1 0 0 0,-1-1 1 0 0,0 0-1 0 0,0 1 1 0 0,0-1-1 0 0,-1 0 0 0 0,1 0 1 0 0,-1 0-1 0 0,1 0 1 0 0,-1 0-77 0 0,1 0 221 0 0,1-2-58 0 0,0 0-17 0 0,0 0-7 0 0,0 0-23 0 0,0 0-11 0 0,0 0-1 0 0,0 0 11 0 0,0 0 45 0 0,0 0 21 0 0,0 0 3 0 0,3-2-10 0 0,3-2-130 0 0,-1 0-6 0 0,1 0 1 0 0,0 1-1 0 0,0 0 1 0 0,0 0-1 0 0,0 0 1 0 0,0 1-1 0 0,1 0 1 0 0,-1 0 0 0 0,1 0-1 0 0,-1 1 1 0 0,1 0-1 0 0,5 0-38 0 0,17 1 17 0 0,232 7 190 0 0,-105 1-133 0 0,27 14 20 0 0,227 28-76 0 0,-9 0-20 0 0,-62-11 2 0 0,-235-26 0 0 0,82 6 0 0 0,-79-10 0 0 0,-30-4-48 0 0,1-4 0 0 0,24-4 48 0 0,-23 1 0 0 0,-28 1 0 0 0,19-3 0 0 0,-36 0 24 0 0,1 0 80 0 0,0 1-1 0 0,2 2-103 0 0,-31 1 20 0 0,39-1 110 0 0,-41 1-105 0 0,1-1-1 0 0,-1 1 0 0 0,0-1 1 0 0,0 0-1 0 0,1 0 0 0 0,-1-1 1 0 0,0 1-1 0 0,2-2-24 0 0,-4 2 87 0 0,-2 1 27 0 0,0 0 13 0 0,0 0 1 0 0,0 0-9 0 0,0 0-39 0 0,0 0-15 0 0,0 0-1 0 0,0 0 0 0 0,0 0 0 0 0,1-3 0 0 0,0 0-59 0 0,0 1-1 0 0,-1-1 1 0 0,1 0-1 0 0,-1 0 1 0 0,0 0 0 0 0,1 0-1 0 0,-1 1 1 0 0,0-1-1 0 0,-1 0 1 0 0,1 0-1 0 0,-1 0 1 0 0,1 0 0 0 0,-1 1-1 0 0,0-2-4 0 0,-7-52 53 0 0,0 0 27 0 0,3 12-37 0 0,-3-27 20 0 0,1-65-63 0 0,4 61-56 0 0,-5-160 108 0 0,8 177-36 0 0,6-36-16 0 0,-1-27-3 0 0,-12-110 5 0 0,1 92-15 0 0,3 77 0 0 0,-2 0 0 0 0,-4 0-1 0 0,-2 1 1 0 0,-11-30 13 0 0,5 27 18 0 0,-15-48 114 0 0,24 88-107 0 0,-1 2-1 0 0,0-1 1 0 0,-10-13-25 0 0,11 20 0 0 0,0 0 0 0 0,-1-6 0 0 0,1 4 0 0 0,7 13-17 0 0,1 4-65 0 0,0 1 6 0 0,0 3 22 0 0,0 1 52 0 0,-1 0 0 0 0,1 0 0 0 0,-1 0 1 0 0,0 0-1 0 0,-1 0 0 0 0,0 2 2 0 0,1-3 0 0 0,-1 0 0 0 0,1 0 0 0 0,0 0 0 0 0,0 0 0 0 0,0 0 0 0 0,1 0 0 0 0,-1 1 0 0 0,1 1 0 0 0,0-4 0 0 0,0 0 0 0 0,0 0 0 0 0,-1 0 0 0 0,1 0 0 0 0,0 0 0 0 0,0 0 0 0 0,-1-1 0 0 0,1 1 0 0 0,0 0 0 0 0,-1 0 0 0 0,1 0 0 0 0,0-1 0 0 0,-1 1 0 0 0,0 0 0 0 0,0 1 1 0 0,-1 1 1 0 0,0-1-1 0 0,-1 1 0 0 0,1-1 0 0 0,0 0 1 0 0,-1 0-1 0 0,1 0 0 0 0,-1-1 0 0 0,1 1 1 0 0,-1-1-1 0 0,0 1 0 0 0,0-1 0 0 0,1 0 1 0 0,-1 0-1 0 0,0 0 0 0 0,0 0 0 0 0,0 0 1 0 0,-1-1-2 0 0,-9 2 22 0 0,0-1 0 0 0,0 0 1 0 0,-9-1-23 0 0,19 0 6 0 0,-62-2 298 0 0,-50-10-304 0 0,-35-2-13 0 0,-42 9 409 0 0,0 9 0 0 0,-9 8-396 0 0,-501 58 392 0 0,492-52-329 0 0,54-6-98 0 0,33-3-1532 0 0,-12-5 1567 0 0,79-4-608 0 0</inkml:trace>
  <inkml:trace contextRef="#ctx0" brushRef="#br0" timeOffset="3186.705">565 2210 3680 0 0,'0'0'328'0'0,"0"0"-264"0"0,0 0-64 0 0,0 22 0 0 0,-5-5 1688 0 0,5 7 320 0 0,0-6 64 0 0,0 6 8 0 0,5-7-1904 0 0,-5 8-384 0 0,0-8-80 0 0,0 8-8 0 0,0-8-192 0 0,0 0-40 0 0,0 0-8 0 0</inkml:trace>
  <inkml:trace contextRef="#ctx0" brushRef="#br0" timeOffset="3514.818">658 2327 7832 0 0,'0'0'696'0'0,"0"0"-560"0"0,8 18-136 0 0,-8 6 0 0 0,7-2 992 0 0,-7 8 176 0 0,0 7 32 0 0,5-3 8 0 0,2-5-992 0 0,1 8-216 0 0,-8-3 0 0 0</inkml:trace>
  <inkml:trace contextRef="#ctx0" brushRef="#br0" timeOffset="3858.424">226 3147 10136 0 0,'4'-1'777'0'0,"12"-2"-611"0"0,1 1 1 0 0,7 0-167 0 0,10-1 244 0 0,-8 1 82 0 0,0 2 0 0 0,6 0-326 0 0,3 1 235 0 0,54 3 441 0 0,-38 0-273 0 0,-29-2-92 0 0,19 5-311 0 0,21 1 121 0 0,8 0 21 0 0,-38-4 327 0 0,30-1-469 0 0,-50-3 60 0 0,0 0-1 0 0,0-1 1 0 0,-1-1 0 0 0,1 0-1 0 0,-1-1 1 0 0,1 0 0 0 0,2-2-60 0 0,30-12 535 0 0,37-13 163 0 0,-72 28-1153 0 0,1 0 0 0 0,-1 1 0 0 0,1 0 0 0 0,4 0 455 0 0,-12 1-1082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5:34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86 874 14568 0 0,'0'0'664'0'0,"-2"0"-8"0"0,-8 0-311 0 0,8 0 239 0 0,2 0 153 0 0,0 0 30 0 0,0 0-2 0 0,1 0-665 0 0,0-1-1 0 0,-1 1 0 0 0,1 0 1 0 0,0-1-1 0 0,0 0 1 0 0,0 1-1 0 0,0-1 1 0 0,0 1-1 0 0,-1-1 0 0 0,1 0 1 0 0,0 0-1 0 0,0 0-99 0 0,3-3 240 0 0,9-3 79 0 0,0 0 0 0 0,1 0 0 0 0,-1 1 0 0 0,1 1 0 0 0,1 0-1 0 0,5 0-318 0 0,25-5-116 0 0,19 0 116 0 0,-50 8 23 0 0,19-2-1261 0 0,1 3-3769 0 0,5 1-1903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5:51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1953 4608 0 0,'0'0'353'0'0,"3"-2"-231"0"0,8-12 174 0 0,-11 9-87 0 0,0 1-8 0 0,1 1-2 0 0,1 0-1 0 0,0 0 1 0 0,-1 0 0 0 0,1 0 0 0 0,0 0-1 0 0,1 0 1 0 0,-1 1 0 0 0,0-1-1 0 0,1 1 1 0 0,2-3-199 0 0,15-16 917 0 0,-15 14-699 0 0,0 0-1 0 0,1 0 1 0 0,0 1-1 0 0,1 0 1 0 0,-1 0-1 0 0,6-3-217 0 0,49-30 956 0 0,-40 26-598 0 0,26-17 337 0 0,46-27 578 0 0,-66 43-946 0 0,2 2 0 0 0,0 0-1 0 0,25-5-326 0 0,-1 0 185 0 0,4 0-50 0 0,2 3 1 0 0,21-1-136 0 0,15-4 12 0 0,-19 6-97 0 0,27 0 85 0 0,24-3-3 0 0,-25 3 125 0 0,0 5 0 0 0,1 5 0 0 0,-1 4 0 0 0,19 6-122 0 0,-55-4 94 0 0,94 10 140 0 0,-75-4-118 0 0,83 13 6 0 0,-4 9 85 0 0,69 25-207 0 0,-25-3 565 0 0,102 7-565 0 0,-98-32 464 0 0,-147-25-133 0 0,0-2-1 0 0,7-4-330 0 0,97-9 774 0 0,20 0 144 0 0,-99 8-749 0 0,63-1-56 0 0,335 14 60 0 0,-356-3-45 0 0,-60-1-63 0 0,21-4-65 0 0,120-11-80 0 0,58-15 80 0 0,-142 4 230 0 0,34-4 30 0 0,-116 20-236 0 0,213-20 114 0 0,-171 18-138 0 0,-1-1 0 0 0,8 5 0 0 0,-1 3-12 0 0,293-6 88 0 0,-329 0-76 0 0,-27 3 0 0 0,17 0 0 0 0,13 3-8 0 0,21-1 80 0 0,64 9-72 0 0,29 4 73 0 0,-80-7 2 0 0,63-3 193 0 0,-91-3-172 0 0,43-4-79 0 0,-42 2-18 0 0,56-7 446 0 0,81-19-445 0 0,73-8 311 0 0,-125 23-242 0 0,91-5 146 0 0,293-17-71 0 0,-398 26-86 0 0,-3 0 44 0 0,-99 6-90 0 0,139-20 104 0 0,29-6 82 0 0,-109 17-39 0 0,1 5 0 0 0,36 3-159 0 0,-52 3 28 0 0,137-1 98 0 0,59-1 642 0 0,121-14-14 0 0,-321 17-662 0 0,-29 0-20 0 0,15-3-72 0 0,-18 1 42 0 0,10 1-42 0 0,-20 2 17 0 0,0-2 0 0 0,17-4-17 0 0,1-3 19 0 0,122-23 153 0 0,-135 24-71 0 0,1 2 0 0 0,0 2-101 0 0,50-8 175 0 0,-34 3-23 0 0,0 2-1 0 0,42 2-151 0 0,87-3 145 0 0,-156 7-108 0 0,20-4-37 0 0,-22 2 35 0 0,20 0-35 0 0,14 1 70 0 0,0-2-1 0 0,24-7-69 0 0,37-1 229 0 0,-94 7-144 0 0,-5 0-33 0 0,1 2 1 0 0,0 0 0 0 0,7 2-53 0 0,-10-1 93 0 0,22-3-93 0 0,-21 2 155 0 0,23 0-155 0 0,-7 4 69 0 0,-20 5-69 0 0,-10-2 42 0 0,-1 1-1 0 0,0-1 1 0 0,0 1 0 0 0,0 1-1 0 0,-1 0 1 0 0,0 0-1 0 0,4 5-41 0 0,20 13-463 0 0,-27-20 248 0 0,0 1-1 0 0,0-1 1 0 0,0 1-1 0 0,0 0 1 0 0,-1 0-1 0 0,3 5 216 0 0,5 5-1049 0 0,7 9-781 0 0</inkml:trace>
  <inkml:trace contextRef="#ctx0" brushRef="#br0" timeOffset="796.402">13633 937 5528 0 0,'-7'0'75'0'0,"0"0"0"0"0,0 1 0 0 0,0 0-1 0 0,0 0 1 0 0,-2 1-75 0 0,8-2 60 0 0,0 1-1 0 0,-1-1 0 0 0,1 0 1 0 0,0 1-1 0 0,-1-1 0 0 0,1 1 1 0 0,0-1-1 0 0,0 1 0 0 0,-1 0 0 0 0,1-1 1 0 0,0 1-1 0 0,0 0 0 0 0,0 0 1 0 0,0 0-1 0 0,0 0 0 0 0,0 0 1 0 0,0 0-1 0 0,0 0 0 0 0,1 0 1 0 0,-1 1-1 0 0,0-1 0 0 0,1 0 1 0 0,-1 0-1 0 0,0 1 0 0 0,1-1 0 0 0,0 0 1 0 0,-1 1-1 0 0,1-1 0 0 0,0 1-59 0 0,0-1 1692 0 0,0-1 90 0 0,0 0-214 0 0,0 0-940 0 0,0 4-410 0 0,2-1-190 0 0,-1 0 0 0 0,0-1-1 0 0,1 1 1 0 0,-1 0 0 0 0,1 0 0 0 0,0-1-1 0 0,0 1 1 0 0,0-1 0 0 0,0 1 0 0 0,2 0-28 0 0,-3-2 28 0 0,-1 0 1 0 0,1-1-1 0 0,0 1 1 0 0,0 0 0 0 0,0-1-1 0 0,0 1 1 0 0,0-1-1 0 0,0 1 1 0 0,0-1 0 0 0,-1 1-1 0 0,1-1 1 0 0,1 0-1 0 0,-1 0 1 0 0,0 1 0 0 0,0-1-1 0 0,0 0-28 0 0,6 1 108 0 0,0 2 53 0 0,0 0 0 0 0,1-1 0 0 0,-1 1 1 0 0,0-2-1 0 0,1 1 0 0 0,-1-1 0 0 0,1 0 0 0 0,0-1-161 0 0,63 8 2069 0 0,-59-7-1904 0 0,-1 0 0 0 0,1 1 0 0 0,-1 1 0 0 0,0 0 0 0 0,0 0-1 0 0,0 1 1 0 0,-1 0 0 0 0,1 1 0 0 0,3 3-165 0 0,0-1 130 0 0,-9-4-75 0 0,1 0 1 0 0,-1 0-1 0 0,-1 1 1 0 0,1 0-1 0 0,0-1 1 0 0,-1 2 0 0 0,0-1-1 0 0,0 1 1 0 0,0-1-1 0 0,1 4-55 0 0,7 9 108 0 0,-2 1 0 0 0,4 7-108 0 0,-6-9-3 0 0,-3-6 15 0 0,-1-1 0 0 0,0 1 1 0 0,-1 0-1 0 0,0 0 1 0 0,0 0-1 0 0,-1 0 0 0 0,-1 1 1 0 0,0-1-1 0 0,0 1 0 0 0,-1-1 1 0 0,-1 11-13 0 0,0-4 22 0 0,-2 1 1 0 0,0-1-1 0 0,-1 0 1 0 0,-1-1-1 0 0,-1 1 1 0 0,0-1-1 0 0,-1 0-22 0 0,3-9 17 0 0,0 0-1 0 0,0 0 1 0 0,0-1 0 0 0,-1 1 0 0 0,0-1-1 0 0,0-1 1 0 0,-1 1 0 0 0,-5 4-17 0 0,-6 4 88 0 0,-2-1 1 0 0,-9 6-89 0 0,11-10-82 0 0,-1-1 0 0 0,0 0-1 0 0,0-1 1 0 0,0-1 0 0 0,-1-1 0 0 0,0-1 0 0 0,-14 2 82 0 0,-1 1-539 0 0</inkml:trace>
  <inkml:trace contextRef="#ctx0" brushRef="#br0" timeOffset="2592.834">8334 198 8120 0 0,'0'0'0'0'0,"0"-4"44"0"0,-1 0 0 0 0,0 0 0 0 0,0 0 0 0 0,0 0 0 0 0,-1 0 0 0 0,1 0 0 0 0,-1 0 0 0 0,0 0 0 0 0,0 1 0 0 0,0-1 0 0 0,-1 1 0 0 0,1-1 0 0 0,-1 1 0 0 0,-3-3-44 0 0,3 3 28 0 0,0 0 0 0 0,0 0 0 0 0,0 0 0 0 0,0-1 0 0 0,0 0 0 0 0,1 1 0 0 0,0-1 0 0 0,-1-2-28 0 0,0 2-4 0 0,1 0 0 0 0,0 1 0 0 0,-1 0-1 0 0,0-1 1 0 0,0 1 0 0 0,-3-3 4 0 0,-12-14 127 0 0,16 17 53 0 0,-1-1 0 0 0,0 1 0 0 0,0-1-1 0 0,-1 1 1 0 0,1 0 0 0 0,-4-2-180 0 0,-8-7 836 0 0,12 9-706 0 0,-1 1 0 0 0,1 0 0 0 0,0-1 0 0 0,-1 2 0 0 0,0-1 0 0 0,1 0 0 0 0,-1 1-1 0 0,0 0 1 0 0,0 0 0 0 0,0 0 0 0 0,0 0 0 0 0,0 0 0 0 0,0 1 0 0 0,0 0 0 0 0,0 0 0 0 0,0 0 0 0 0,0 0 0 0 0,0 1 0 0 0,0-1 0 0 0,-2 2-130 0 0,4-2 221 0 0,2 7-205 0 0,0 0 0 0 0,0-1 1 0 0,0 1-1 0 0,1-1 0 0 0,0 1 0 0 0,0-1 0 0 0,1 1 1 0 0,0-1-1 0 0,0 0 0 0 0,0 1 0 0 0,1-1 0 0 0,0-1 1 0 0,0 2-17 0 0,27 40 0 0 0,5 9 0 0 0,2-2 0 0 0,14 13 0 0 0,-11-19 0 0 0,60 73 0 0 0,-48-59 65 0 0,-28-36 53 0 0,9 16-118 0 0,-26-33 60 0 0,-1 0 0 0 0,-1 0-1 0 0,1 1 1 0 0,-1 0 0 0 0,-1 0 0 0 0,3 10-60 0 0,-6-17 59 0 0,0 1-1 0 0,0 0 0 0 0,0 0 1 0 0,-1 0-1 0 0,0 0 0 0 0,1 0 1 0 0,-1 0-1 0 0,-1 0 1 0 0,1 0-1 0 0,-1 0 0 0 0,1 0 1 0 0,-1 0-1 0 0,0 0 0 0 0,0 0 1 0 0,-1-1-1 0 0,-1 5-58 0 0,0-4 103 0 0,0 1 1 0 0,0 0-1 0 0,-1-1 0 0 0,1 0 1 0 0,-1 0-1 0 0,0 0 0 0 0,0 0 1 0 0,0-1-1 0 0,-1 1 0 0 0,1-1 1 0 0,-3 1-104 0 0,-5 3 123 0 0,-1-1 1 0 0,1-1 0 0 0,-1 0 0 0 0,-1-1-1 0 0,1 0 1 0 0,0-1 0 0 0,-1 0-1 0 0,0-1 1 0 0,-4 0-124 0 0,-26 2 172 0 0,22-2-120 0 0,1 0-1 0 0,-1-2 1 0 0,-18-1-52 0 0,22-2 9 0 0,9 2-9 0 0,-1 0 1 0 0,0 0-1 0 0,0 1 0 0 0,-5 1 0 0 0,-15 2-107 0 0,1 2-1 0 0,-1 2 1 0 0,0 1 107 0 0,25-7-118 0 0,-15 3-515 0 0,19-4 611 0 0,1 0 0 0 0,0 0 0 0 0,0 0-1 0 0,-1 1 1 0 0,1-1 0 0 0,0 0 0 0 0,0 0-1 0 0,-1 0 1 0 0,1 0 0 0 0,0 1 0 0 0,0-1 0 0 0,0 0-1 0 0,-1 0 1 0 0,1 0 0 0 0,0 1 0 0 0,0-1 0 0 0,0 0-1 0 0,0 0 1 0 0,-1 1 0 0 0,1-1 0 0 0,0 0-1 0 0,0 0 1 0 0,0 1 0 0 0,0-1 0 0 0,0 0 0 0 0,0 1-1 0 0,0-1 1 0 0,0 0 0 0 0,0 1 22 0 0,0-1-125 0 0,0 0 1 0 0,0 0-1 0 0,0 1 1 0 0,0-1-1 0 0,0 0 0 0 0,0 0 1 0 0,0 1-1 0 0,0-1 1 0 0,0 0-1 0 0,-1 0 1 0 0,1 0-1 0 0,0 1 0 0 0,0-1 1 0 0,0 0-1 0 0,0 0 1 0 0,0 1-1 0 0,0-1 0 0 0,-1 0 1 0 0,1 0-1 0 0,0 0 1 0 0,0 0-1 0 0,0 1 1 0 0,-1-1-1 0 0,1 0 0 0 0,0 0 1 0 0,0 0-1 0 0,-1 0 125 0 0,1 0-4838 0 0</inkml:trace>
  <inkml:trace contextRef="#ctx0" brushRef="#br0" timeOffset="2936.534">8840 790 6448 0 0,'-9'-4'229'0'0,"7"3"-162"0"0,0 0-1 0 0,1 0 1 0 0,-1 0-1 0 0,0 0 1 0 0,0-1-1 0 0,1 1 1 0 0,-1 0-1 0 0,0-1 1 0 0,1 1-1 0 0,0-1-66 0 0,-1 1 210 0 0,1 0-1 0 0,-1 0 0 0 0,1 0 0 0 0,-1 1 0 0 0,0-1 0 0 0,1 0 1 0 0,-1 1-1 0 0,0-1 0 0 0,1 1 0 0 0,-1 0 0 0 0,0-1 0 0 0,0 1 0 0 0,1 0 1 0 0,-1 0-1 0 0,0 0 0 0 0,0 0 0 0 0,1 0 0 0 0,-1 1 0 0 0,0-1 1 0 0,1 0-1 0 0,-1 1 0 0 0,0 0 0 0 0,1-1 0 0 0,-1 1 0 0 0,0 0 1 0 0,1 0-1 0 0,-1 0-209 0 0,-7 4 537 0 0,-1 0-1 0 0,1 1 1 0 0,-7 6-537 0 0,14-11 24 0 0,-7 6 120 0 0,1-1 0 0 0,-1 1 0 0 0,2 0 0 0 0,-1 1 0 0 0,1 0 0 0 0,0 0 0 0 0,0 1 0 0 0,1-1 0 0 0,1 2-144 0 0,-12 16 264 0 0,10-17-137 0 0,0 1 1 0 0,1 1 0 0 0,-2 6-128 0 0,6-15 12 0 0,1 1-1 0 0,1-1 0 0 0,-1 1 0 0 0,0-1 1 0 0,1 1-1 0 0,-1 0 0 0 0,1-1 1 0 0,0 1-1 0 0,-1-1 0 0 0,2 1 1 0 0,-1 0-1 0 0,0-1 0 0 0,0 1 1 0 0,1 0-1 0 0,-1-1 0 0 0,1 1 1 0 0,0 1-13 0 0,7 11 1 0 0,0 0 0 0 0,-7-15 0 0 0,-1 1 0 0 0,1 0 0 0 0,0-1 0 0 0,-1 1 0 0 0,1-1 0 0 0,0 1 0 0 0,0 0 0 0 0,-1-1 0 0 0,1 0 0 0 0,0 1 0 0 0,0-1 0 0 0,0 1 0 0 0,0-1 0 0 0,0 0 0 0 0,0 0 0 0 0,2 1 1 0 0,-1-1-1 0 0,1 0 0 0 0,0 0 0 0 0,0 0 0 0 0,0 0 0 0 0,-1 0 0 0 0,1-1 1 0 0,0 1-1 0 0,0-1 0 0 0,0 0 0 0 0,-1 0 0 0 0,1 0 0 0 0,-1 0 0 0 0,1 0 0 0 0,0 0 1 0 0,0-2-1 0 0,2 0-6 0 0,-1 0 0 0 0,0 0 0 0 0,0 0 1 0 0,0-1-1 0 0,-1 1 0 0 0,1-1 1 0 0,-1 0-1 0 0,0 0 0 0 0,1-1 6 0 0,2-5 40 0 0,-1 0 1 0 0,0 0-1 0 0,-1 0 0 0 0,0-1 0 0 0,3-10-40 0 0,9-55 227 0 0,-4 12 94 0 0,-8 55 323 0 0,1 12 296 0 0,1 2-1030 0 0,7 6 299 0 0,0 1 1 0 0,-1 0-1 0 0,0 0 1 0 0,-1 1 0 0 0,0 0-1 0 0,3 8-209 0 0,-6-10 13 0 0,0-1 1 0 0,0 0-1 0 0,1 0 0 0 0,0-1 1 0 0,1 0-1 0 0,0-1 0 0 0,0 0 1 0 0,1-1-1 0 0,0 0 0 0 0,1 0 1 0 0,-1-1-1 0 0,12 4-13 0 0,-17-9-96 0 0,0 0-1 0 0,0 0 0 0 0,0 0 1 0 0,0-1-1 0 0,1 0 1 0 0,-1 0-1 0 0,0-1 1 0 0,0 0-1 0 0,0 0 1 0 0,0 0-1 0 0,0-1 1 0 0,0 0 96 0 0,0 1-153 0 0,21-6-619 0 0</inkml:trace>
  <inkml:trace contextRef="#ctx0" brushRef="#br0" timeOffset="3264.823">9171 736 6912 0 0,'-22'-15'314'0'0,"17"13"-6"0"0,3-1-198 0 0,-6-5-49 0 0,3 6 194 0 0,-24-2 433 0 0,27 3-295 0 0,2 1 174 0 0,0 0 75 0 0,-2 2 20 0 0,-1 2-475 0 0,0 0 1 0 0,1 1-1 0 0,-1-1 1 0 0,1 0-1 0 0,0 1 0 0 0,1 0 1 0 0,-1-1-1 0 0,1 1 1 0 0,0 0-1 0 0,0-1 1 0 0,0 1-1 0 0,1 0 1 0 0,0 0-1 0 0,0 0 1 0 0,0 0-1 0 0,0 0 1 0 0,1-1-1 0 0,0 1 0 0 0,0 0 1 0 0,0 1-188 0 0,5 13 401 0 0,-4-9-242 0 0,1 0-1 0 0,0 0 1 0 0,1-1 0 0 0,0 0-1 0 0,0 0 1 0 0,1 0 0 0 0,1 0-1 0 0,-1-1 1 0 0,1 1 0 0 0,5 4-159 0 0,1-2 79 0 0,0-1 1 0 0,1 0-1 0 0,1 0 1 0 0,-1-1-1 0 0,1-1 0 0 0,1-1 1 0 0,4 2-80 0 0,-16-7 19 0 0,0-1 0 0 0,-1 0 0 0 0,1-1 0 0 0,0 1-1 0 0,0 0 1 0 0,0-1 0 0 0,0 0 0 0 0,0 0 0 0 0,0 1 0 0 0,0-2 0 0 0,0 1 0 0 0,0 0 0 0 0,0-1 0 0 0,1 1-19 0 0,6-3 223 0 0,0 0 1 0 0,0 0-1 0 0,3-3-223 0 0,-12 6 11 0 0,3-3 68 0 0,0 1 0 0 0,1-1 0 0 0,-1 0 0 0 0,0 0 0 0 0,0 0 0 0 0,-1-1 0 0 0,1 1 0 0 0,-1-1-1 0 0,0 0 1 0 0,0 0 0 0 0,0 0 0 0 0,1-2-79 0 0,4-9 266 0 0,0 0 0 0 0,0 0-1 0 0,-1-1-265 0 0,3-6 155 0 0,1 1 0 0 0,5-6-155 0 0,-4 6 61 0 0,0-1 0 0 0,1-5-61 0 0,-9 16-333 0 0,1 0-1 0 0,0 1 0 0 0,0-1 0 0 0,1 1 0 0 0,1 0 0 0 0,0 1 1 0 0,0 0-1 0 0,6-6 334 0 0,1 3-1457 0 0</inkml:trace>
  <inkml:trace contextRef="#ctx0" brushRef="#br0" timeOffset="3639.483">9650 1050 8752 0 0,'0'0'28'0'0,"0"1"0"0"0,0 0 0 0 0,0-1 0 0 0,0 1-1 0 0,1-1 1 0 0,-1 1 0 0 0,0-1 0 0 0,0 1 0 0 0,1 0 0 0 0,-1-1 0 0 0,0 1 0 0 0,1-1 0 0 0,-1 1 0 0 0,0-1 0 0 0,1 0 0 0 0,-1 1 0 0 0,1-1 0 0 0,-1 1 0 0 0,1-1 0 0 0,-1 0 0 0 0,1 1 0 0 0,-1-1 0 0 0,1 0 0 0 0,-1 0 0 0 0,1 1-1 0 0,0-1 1 0 0,-1 0 0 0 0,1 0 0 0 0,-1 0 0 0 0,1 0 0 0 0,-1 0 0 0 0,1 0 0 0 0,0 0 0 0 0,-1 0 0 0 0,1 0-28 0 0,13 5 547 0 0,-12-5-456 0 0,-1 1 1 0 0,1-1-1 0 0,0 1 1 0 0,0-1-1 0 0,0 0 0 0 0,0 0 1 0 0,0 0-1 0 0,0 0 1 0 0,-1 0-1 0 0,1 0 0 0 0,2-1-91 0 0,17 1 908 0 0,-18 0-881 0 0,0 1-1 0 0,0-1 1 0 0,0 1 0 0 0,0-1-1 0 0,0 0 1 0 0,0 0-1 0 0,0-1 1 0 0,-1 1 0 0 0,1-1-1 0 0,0 1 1 0 0,0-1-1 0 0,0 0 1 0 0,0 0-1 0 0,-1 0 1 0 0,1 0 0 0 0,2-2-27 0 0,5-3 99 0 0,-1 0 0 0 0,0-1-1 0 0,0 0 1 0 0,0-1 0 0 0,-1 1 0 0 0,0-2 0 0 0,-1 1 0 0 0,0-1 0 0 0,0 0 0 0 0,-1-1 0 0 0,1-1-99 0 0,8-18 461 0 0,-1 0 0 0 0,-2 0-1 0 0,2-10-460 0 0,-12 33 48 0 0,0 0-1 0 0,-1 0 1 0 0,0 0 0 0 0,0 0-1 0 0,0 0 1 0 0,-1 0-1 0 0,0 0 1 0 0,0 0 0 0 0,-1 0-1 0 0,0-1 1 0 0,0 1-1 0 0,0 0 1 0 0,-1 0 0 0 0,0 0-48 0 0,2 3 20 0 0,-1 1 1 0 0,0-1 0 0 0,0 1 0 0 0,-1-1-1 0 0,1 1 1 0 0,0 0 0 0 0,-1 0-1 0 0,1 0 1 0 0,-1 0 0 0 0,0 0 0 0 0,0 0-1 0 0,0 0 1 0 0,0 0 0 0 0,0 0-1 0 0,0 1 1 0 0,0-1 0 0 0,0 1 0 0 0,-1 0-1 0 0,1 0 1 0 0,-1 0 0 0 0,1 0-1 0 0,-1 0 1 0 0,1 0 0 0 0,-1 1 0 0 0,1-1-1 0 0,-1 1 1 0 0,0-1 0 0 0,1 1-1 0 0,-1 0 1 0 0,0 0 0 0 0,1 0-1 0 0,-3 1-20 0 0,1 0 67 0 0,1 0 0 0 0,0 0-1 0 0,0 0 1 0 0,0 0 0 0 0,0 1-1 0 0,0-1 1 0 0,0 1 0 0 0,0 0-1 0 0,0 0 1 0 0,0 0 0 0 0,-1 1-67 0 0,-4 5 230 0 0,0 0 0 0 0,1 0 0 0 0,-1 1-230 0 0,4-3 95 0 0,0-1-1 0 0,1 1 0 0 0,0 0 0 0 0,0 0 0 0 0,0 1 0 0 0,0-1 0 0 0,1 1 1 0 0,0 1-95 0 0,-2 9 330 0 0,1 0 0 0 0,-2 17-330 0 0,4-25 39 0 0,1-1 0 0 0,0 1 0 0 0,1 0 0 0 0,-1-1 0 0 0,1 1 0 0 0,1-1 0 0 0,0 1 0 0 0,0-1 0 0 0,1 0 1 0 0,0 0-1 0 0,0 1 0 0 0,1-2 0 0 0,0 1 0 0 0,0 0 0 0 0,1-1 0 0 0,0 0 0 0 0,0 0 0 0 0,1-1 0 0 0,0 1 0 0 0,0-1 0 0 0,0 0 0 0 0,1-1 1 0 0,0 1-1 0 0,0-1 0 0 0,0-1 0 0 0,1 1 0 0 0,-1-2 0 0 0,1 1 0 0 0,8 2-39 0 0,17 3-435 0 0,0-2-1 0 0,0-1 0 0 0,27 1 436 0 0,-1-5-6799 0 0</inkml:trace>
  <inkml:trace contextRef="#ctx0" brushRef="#br0" timeOffset="4420.861">10604 215 6160 0 0,'0'0'281'0'0,"0"0"-6"0"0,2-1-178 0 0,10-25 795 0 0,-12 26-854 0 0,0 0 1 0 0,0-1-1 0 0,0 1 1 0 0,0 0-1 0 0,0-1 0 0 0,0 1 1 0 0,0 0-1 0 0,0 0 0 0 0,0-1 1 0 0,0 1-1 0 0,0 0 0 0 0,0-1 1 0 0,0 1-1 0 0,0 0 1 0 0,0 0-1 0 0,0-1 0 0 0,0 1 1 0 0,0 0-1 0 0,0 0 0 0 0,-1-1 1 0 0,1 1-1 0 0,0 0 0 0 0,0 0 1 0 0,0-1-1 0 0,-1 1 0 0 0,1 0-38 0 0,-3-2 1877 0 0,3 3 4031 0 0,9 35-5335 0 0,-1 1 0 0 0,-2 0-1 0 0,-2 1 1 0 0,0 8-573 0 0,0 8 364 0 0,26 200 920 0 0,-18-105-829 0 0,-7-73-195 0 0,6 25-260 0 0,-5-69 52 0 0,-6-30-140 0 0,0-2-59 0 0,0 0-12 0 0,4 2-263 0 0,11 3-1105 0 0,-2-4-476 0 0</inkml:trace>
  <inkml:trace contextRef="#ctx0" brushRef="#br0" timeOffset="4748.583">10553 346 2760 0 0,'0'0'436'0'0,"2"0"789"0"0,1-1-726 0 0,0 0 1 0 0,0 1-1 0 0,0-1 0 0 0,0 0 0 0 0,0-1 1 0 0,0 1-1 0 0,0 0 0 0 0,0-1 0 0 0,0 0 0 0 0,-1 1 1 0 0,1-1-1 0 0,1-2-499 0 0,33-28 1986 0 0,-29 24-1528 0 0,38-28 1651 0 0,-26 20-1378 0 0,-9 9-452 0 0,1-1 1 0 0,-1 2-1 0 0,2-1 0 0 0,-1 1 1 0 0,0 1-1 0 0,1 1 1 0 0,5-2-280 0 0,15-2 318 0 0,-1 1-1 0 0,13 0-317 0 0,-3-1 15 0 0,-23 5-22 0 0,1 0 0 0 0,-1 1 0 0 0,8 1 7 0 0,46 2-1015 0 0,-41 3 380 0 0</inkml:trace>
  <inkml:trace contextRef="#ctx0" brushRef="#br0" timeOffset="5123.493">10732 1268 1840 0 0,'0'-2'83'0'0,"0"-4"-72"0"0,-1 0 1 0 0,0 0 0 0 0,0 0-1 0 0,-1 0 1 0 0,1 0 0 0 0,-1 0-1 0 0,0 1 1 0 0,-2-4-12 0 0,2 4 660 0 0,0 0 1 0 0,1-1-1 0 0,0 1 0 0 0,0-1 1 0 0,0-3-661 0 0,1 4 799 0 0,0 0 0 0 0,-1 1 0 0 0,0-1 0 0 0,0 0 0 0 0,-1 0-799 0 0,2 4 329 0 0,-1 0 1 0 0,1 0-1 0 0,-1 0 1 0 0,1 0-1 0 0,0 0 0 0 0,-1 0 1 0 0,1-1-1 0 0,0 1 0 0 0,0 0 1 0 0,0 0-1 0 0,0 0 1 0 0,0 0-1 0 0,0 0 0 0 0,0-1 1 0 0,0 1-1 0 0,0 0 0 0 0,1 0 1 0 0,-1 0-1 0 0,0 0 1 0 0,1 0-1 0 0,-1 0 0 0 0,1 0 1 0 0,-1 0-1 0 0,1 0 0 0 0,0 0 1 0 0,0-1-330 0 0,3-5-84 0 0,-2 4 251 0 0,1-1-1 0 0,0 1 1 0 0,-1 0 0 0 0,1 0-1 0 0,0 0 1 0 0,1 0 0 0 0,-1 0 0 0 0,0 1-1 0 0,2-2-166 0 0,37-19 638 0 0,-10 10-548 0 0,0 1 0 0 0,1 1 0 0 0,24-3-90 0 0,-30 7-186 0 0,31-6-240 0 0,1 0-28 0 0</inkml:trace>
  <inkml:trace contextRef="#ctx0" brushRef="#br0" timeOffset="5451.583">11370 665 5984 0 0,'-40'-14'616'0'0,"33"11"-584"0"0,6 3 113 0 0,0 0-1 0 0,0 0 1 0 0,0 0 0 0 0,1-1-1 0 0,-1 1 1 0 0,0 0 0 0 0,0 0 0 0 0,0 1-1 0 0,0-1 1 0 0,0 0 0 0 0,0 0 0 0 0,0 0-1 0 0,0 1 1 0 0,1-1 0 0 0,-1 0 0 0 0,0 1-145 0 0,-9 1 2393 0 0,8-2 230 0 0,0 3 494 0 0,1-3-3095 0 0,1 0 1 0 0,0 0 0 0 0,0 0-1 0 0,0 1 1 0 0,-1-1-1 0 0,1 0 1 0 0,0 0-1 0 0,0 0 1 0 0,0 0 0 0 0,-1 0-1 0 0,1 0 1 0 0,0 0-1 0 0,0 1 1 0 0,0-1-1 0 0,0 0 1 0 0,0 0 0 0 0,-1 0-1 0 0,1 0 1 0 0,0 1-1 0 0,0-1 1 0 0,0 0-1 0 0,0 0 1 0 0,0 0 0 0 0,0 1-1 0 0,0-1 1 0 0,0 0-1 0 0,0 0 1 0 0,0 0-1 0 0,0 1 1 0 0,0-1 0 0 0,0 0-1 0 0,0 0 1 0 0,0 0-1 0 0,0 1 1 0 0,0-1-1 0 0,0 0 1 0 0,0 0 0 0 0,0 1-1 0 0,0-1 1 0 0,0 0-1 0 0,0 0 1 0 0,0 0-1 0 0,0 1-22 0 0,3 6 172 0 0,1 1-1 0 0,0 0 0 0 0,0-1 0 0 0,0 1 0 0 0,1-1 0 0 0,0-1 0 0 0,0 1 0 0 0,1 0 0 0 0,1 0-171 0 0,15 12 42 0 0,2 0 0 0 0,0-2 0 0 0,0-1 0 0 0,19 9-42 0 0,-31-18 11 0 0,0 0 0 0 0,0 0-1 0 0,-1 1 1 0 0,0 1 0 0 0,5 6-11 0 0,-10-9-182 0 0,-1 1 0 0 0,0 0 0 0 0,-1 0 0 0 0,1 0 0 0 0,-1 0 0 0 0,-1 1 1 0 0,1 0-1 0 0,-1 0 0 0 0,-1 0 0 0 0,1 0 0 0 0,-1 0 0 0 0,-1 2 182 0 0,5 15-1302 0 0</inkml:trace>
  <inkml:trace contextRef="#ctx0" brushRef="#br0" timeOffset="5795.241">11483 1256 2760 0 0,'0'-3'207'0'0,"-1"-14"-174"0"0,0 12 367 0 0,1-1 0 0 0,-1 1 0 0 0,2-1 0 0 0,-1 1 0 0 0,1-4-400 0 0,1-10 1563 0 0,-2 12-813 0 0,1-1 0 0 0,0 1-1 0 0,0 0 1 0 0,2-3-750 0 0,20-68 3362 0 0,-2 5-1264 0 0,25-58-2098 0 0,-43 125 24 0 0,17-40 235 0 0,12-19-259 0 0,1-1-1147 0 0,-14 36-3931 0 0</inkml:trace>
  <inkml:trace contextRef="#ctx0" brushRef="#br0" timeOffset="6139.112">11687 613 8752 0 0,'0'0'673'0'0,"0"0"-250"0"0,-1 3 570 0 0,-1 10-149 0 0,0-1 0 0 0,1 1-1 0 0,0 0 1 0 0,1 0 0 0 0,1 4-844 0 0,0 10 528 0 0,0 29 379 0 0,2 0 1 0 0,2 0-1 0 0,12 48-907 0 0,41 139 1095 0 0,-45-195-1022 0 0,24 79 242 0 0,-30-106-277 0 0,2 0 1 0 0,0 0-1 0 0,1-1 0 0 0,11 15-38 0 0,-6-13-99 0 0,-14-32 179 0 0,-8-48-80 0 0,7 48 0 0 0,0-42-6 0 0,2 0 0 0 0,3-2 6 0 0,14-103-234 0 0,-15 136 127 0 0,0 1 0 0 0,1-1 0 0 0,6-13 107 0 0,5-18-190 0 0,-8 25-145 0 0,10-21 335 0 0,2-6-276 0 0,-13 35 190 0 0,1 0 0 0 0,1 1-1 0 0,0 0 1 0 0,1 0-1 0 0,7-8 87 0 0,4-4-64 0 0,-9 19 91 0 0,-11 10 15 0 0,-1 1-1 0 0,1-1 1 0 0,0 1-1 0 0,-1 0 0 0 0,1 0 1 0 0,-1-1-1 0 0,1 1 1 0 0,0 0-1 0 0,-1 0 1 0 0,1 0-1 0 0,0-1 1 0 0,-1 1-1 0 0,1 0 1 0 0,0 0-1 0 0,-1 0 1 0 0,1 0-1 0 0,0 0 0 0 0,0 0 1 0 0,-1 1-1 0 0,1-1 1 0 0,0 0-1 0 0,-1 0 1 0 0,1 0-1 0 0,-1 1 1 0 0,1-1-1 0 0,0 0 1 0 0,-1 1-42 0 0,14 13 146 0 0,-6-4 113 0 0,-6-8-220 0 0,-1 0-1 0 0,0 0 1 0 0,1 0-1 0 0,-1 0 1 0 0,0 0-1 0 0,0 0 1 0 0,0 0-1 0 0,0 1 1 0 0,0-1-1 0 0,0 0 0 0 0,-1 1 1 0 0,1-1-1 0 0,-1 0 1 0 0,0 1-1 0 0,0-1 1 0 0,0 1-1 0 0,0-1 1 0 0,0 1-1 0 0,0 0-38 0 0,-2 8 213 0 0,0 0-1 0 0,-1 0 1 0 0,-2 9-213 0 0,-3 10 255 0 0,7-25-197 0 0,-1 1-1 0 0,1-1 0 0 0,-1 0 0 0 0,0 0 0 0 0,0 0 1 0 0,0 0-1 0 0,-1 0 0 0 0,0-1 0 0 0,0 1 0 0 0,0-1 1 0 0,-1 1-1 0 0,1-1 0 0 0,-4 3-57 0 0,-4 3 112 0 0,-2-1-1 0 0,1 0 1 0 0,-1 0 0 0 0,-1-1-112 0 0,2 0 37 0 0,0-1-24 0 0,7-3 0 0 0,0 0 0 0 0,-1-1-1 0 0,0 0 1 0 0,-4 2-13 0 0,8-5 2 0 0,-1 1 0 0 0,1 0 0 0 0,0-1-1 0 0,-1 0 1 0 0,1 1 0 0 0,0-1 0 0 0,-1 0 0 0 0,1 0 0 0 0,0 0 0 0 0,-1-1 0 0 0,1 1 0 0 0,0 0 0 0 0,-1-1-1 0 0,1 0 1 0 0,-1 0-2 0 0,3 1 0 0 0,-3-1-28 0 0,1 0 0 0 0,-1 1 0 0 0,1-1 0 0 0,-1 0 0 0 0,0 1 0 0 0,1 0 0 0 0,-4-1 28 0 0,5 1-1009 0 0,-10-8-2740 0 0,3-3-2816 0 0</inkml:trace>
  <inkml:trace contextRef="#ctx0" brushRef="#br0" timeOffset="6466.962">12094 925 10856 0 0,'0'0'496'0'0,"-1"2"-12"0"0,-3 8-175 0 0,4-9-159 0 0,1 0 1 0 0,-1 0-1 0 0,1 1 0 0 0,-1-1 1 0 0,1 0-1 0 0,-1 0 0 0 0,1 0 1 0 0,0 0-1 0 0,0 0 0 0 0,-1 0 1 0 0,1 0-1 0 0,0-1 0 0 0,0 1 1 0 0,0 0-1 0 0,0 0 0 0 0,0 0 1 0 0,0-1-1 0 0,0 1 0 0 0,0-1 1 0 0,0 1-1 0 0,0-1 0 0 0,0 1 1 0 0,1-1-1 0 0,-1 0 0 0 0,1 1-150 0 0,32 7 646 0 0,-25-8-545 0 0,1-1 1 0 0,-1 0 0 0 0,1 0-1 0 0,-1-1 1 0 0,1 0-1 0 0,-1 0 1 0 0,0-1 0 0 0,0 0-1 0 0,0-1 1 0 0,4-2-102 0 0,14-5 71 0 0,0-2 0 0 0,0-1 0 0 0,-2-1 0 0 0,1-1 0 0 0,-2-1 0 0 0,0-2-71 0 0,4-6 521 0 0,-1-2-1 0 0,20-25-520 0 0,-36 38 285 0 0,-1 0-1 0 0,-1 0 1 0 0,0-1-1 0 0,0 0 1 0 0,-2 0-1 0 0,0-1 0 0 0,2-7-284 0 0,-8 17 85 0 0,1-1 0 0 0,-1 1 0 0 0,0-1 0 0 0,0 1-1 0 0,0-1 1 0 0,-1 0 0 0 0,0 1 0 0 0,-1-4-85 0 0,1 9 14 0 0,0 0 1 0 0,0-1-1 0 0,0 1 1 0 0,-1 0-1 0 0,1-1 1 0 0,0 1-1 0 0,-1 0 1 0 0,1-1-1 0 0,-1 1 0 0 0,1 0 1 0 0,-1-1-1 0 0,0 1 1 0 0,1 0-1 0 0,-1 0 1 0 0,0 0-1 0 0,0 0 1 0 0,0 0-1 0 0,0 0 1 0 0,0 0-1 0 0,0 0 1 0 0,0 0-1 0 0,0 0 1 0 0,0 1-1 0 0,0-1 1 0 0,-1 0-1 0 0,1 1 1 0 0,0-1-1 0 0,-1 1 1 0 0,1-1-1 0 0,0 1 1 0 0,-1 0-1 0 0,1-1 1 0 0,0 1-1 0 0,-1 0 0 0 0,1 0 1 0 0,0 0-1 0 0,-1 0 1 0 0,1 0-1 0 0,-1 0 1 0 0,1 1-1 0 0,-1-1-14 0 0,-3 1 45 0 0,1 1 0 0 0,0-1 0 0 0,1 1 0 0 0,-1 0 0 0 0,0 0 0 0 0,0 0-1 0 0,1 0 1 0 0,-1 1 0 0 0,1-1 0 0 0,0 1 0 0 0,0 0 0 0 0,0 0 0 0 0,0 0 0 0 0,0 0-1 0 0,1 1 1 0 0,-3 2-45 0 0,-3 7 164 0 0,1 0-1 0 0,0 0 0 0 0,-5 13-163 0 0,4-9 75 0 0,1 1 0 0 0,1 0 0 0 0,0 0 0 0 0,1 0 0 0 0,1 1 0 0 0,1 0 0 0 0,0-1 0 0 0,1 17-75 0 0,2-2-23 0 0,1 0 0 0 0,4 16 23 0 0,-3-37-4 0 0,0-1 0 0 0,1 1 0 0 0,0-1 0 0 0,1 0 0 0 0,0 0 1 0 0,1 0-1 0 0,0 0 0 0 0,5 6 4 0 0,-4-9 22 0 0,0-1 0 0 0,1 0 1 0 0,-1 0-1 0 0,7 4-22 0 0,1 2-41 0 0,-9-11-50 0 0,12-2-552 0 0,0-1 1 0 0,-1 0-1 0 0,11-3 643 0 0,-21 3-469 0 0,0-1 0 0 0,-1 1 1 0 0,1-1-1 0 0,-1 0 0 0 0,1 0 1 0 0,-1-1-1 0 0,0 1 0 0 0,0-1 1 0 0,0 0-1 0 0,0-1 0 0 0,-1 1 1 0 0,1-1-1 0 0,-1 0 469 0 0,11-13-1954 0 0</inkml:trace>
  <inkml:trace contextRef="#ctx0" brushRef="#br0" timeOffset="6810.593">12764 849 2760 0 0,'-2'-2'207'0'0,"-5"-2"-845"0"0,-3-13 9193 0 0,9 15-5967 0 0,1 2-1038 0 0,0 0-454 0 0,-2 1-88 0 0,1 0-725 0 0,-1 1-86 0 0,0-1 0 0 0,-1 0 0 0 0,1 0 0 0 0,0 0 0 0 0,0 0 0 0 0,-1 0 0 0 0,1 0 0 0 0,-1 0 0 0 0,0-1-197 0 0,-4 13 941 0 0,5-8-749 0 0,0 1-1 0 0,1-1 1 0 0,0 1 0 0 0,0 0-1 0 0,0-1 1 0 0,0 1-1 0 0,1 0 1 0 0,0 0-1 0 0,0 0 1 0 0,1 3-192 0 0,0 5 151 0 0,-1-12-112 0 0,0 0 0 0 0,1 0 1 0 0,-1 0-1 0 0,1 0 0 0 0,-1 0 0 0 0,1 0 0 0 0,0 0 0 0 0,0 0 1 0 0,0-1-1 0 0,0 1 0 0 0,0 0 0 0 0,0 0 0 0 0,1 0-39 0 0,0 1 72 0 0,-1-1 27 0 0,-1-2-10 0 0,14 9-1 0 0,-12-9-85 0 0,1 1 0 0 0,-1-1 0 0 0,1 1-1 0 0,0-1 1 0 0,-1 0 0 0 0,1 0 0 0 0,-1 0 0 0 0,1 0-1 0 0,-1-1 1 0 0,1 1 0 0 0,-1-1 0 0 0,1 0-1 0 0,-1 1 1 0 0,1-1 0 0 0,-1 0 0 0 0,1 0 0 0 0,-1-1-1 0 0,0 1 1 0 0,0 0 0 0 0,0-1 0 0 0,0 1 0 0 0,0-1-1 0 0,1-1-2 0 0,39-49 0 0 0,-15 19 0 0 0,-21 25-2 0 0,-4 5 4 0 0,-1 1 0 0 0,1 0 0 0 0,0-1 0 0 0,-1 1 0 0 0,1 0 1 0 0,0 0-1 0 0,0 0 0 0 0,1 1 0 0 0,-1-1 0 0 0,2-1-2 0 0,-3 3 12 0 0,0-1 0 0 0,0 1 0 0 0,0 0 1 0 0,0-1-1 0 0,0 1 0 0 0,0-1 0 0 0,-1 0 0 0 0,1 1 1 0 0,0-1-1 0 0,0 0 0 0 0,-1 1 0 0 0,1-1 0 0 0,0-1-12 0 0,1 0 30 0 0,1 0 59 0 0,-3 2 30 0 0,4 1-36 0 0,-1-1 0 0 0,1 1 1 0 0,0 0-1 0 0,0 1 0 0 0,-1-1 0 0 0,1 1 0 0 0,-1-1 1 0 0,1 1-1 0 0,-1 0 0 0 0,0 0 0 0 0,0 1 1 0 0,0-1-1 0 0,1 2-83 0 0,5 5 473 0 0,0 0 1 0 0,-1 1-1 0 0,3 5-473 0 0,1 1 155 0 0,-5-8-153 0 0,-5-5-4 0 0,1 1 0 0 0,-1-1 0 0 0,1 1 0 0 0,-1 0 1 0 0,0 0-1 0 0,-1 0 0 0 0,1 0 0 0 0,0 2 2 0 0,-2-5-4 0 0,0-1 1 0 0,1 1 0 0 0,-1 0-1 0 0,0-1 1 0 0,1 1-1 0 0,-1-1 1 0 0,1 1-1 0 0,-1-1 1 0 0,1 1-1 0 0,-1-1 1 0 0,1 0 0 0 0,-1 1-1 0 0,1-1 1 0 0,-1 0-1 0 0,1 1 1 0 0,-1-1-1 0 0,1 0 1 0 0,0 1-1 0 0,-1-1 1 0 0,1 0 0 0 0,0 0-1 0 0,-1 0 1 0 0,1 0 3 0 0,2 1-21 0 0,-1 0-20 0 0,1 0-1 0 0,-1 0 1 0 0,1-1 0 0 0,0 1 0 0 0,-1-1-1 0 0,1 0 1 0 0,-1 0 0 0 0,1 0-1 0 0,0 0 1 0 0,-1 0 0 0 0,1 0 0 0 0,0-1-1 0 0,-1 1 1 0 0,1-1 0 0 0,-1 0 0 0 0,1 0-1 0 0,-1 0 1 0 0,1 0 0 0 0,-1 0-1 0 0,0 0 1 0 0,0-1 0 0 0,1 0 41 0 0,27-22-2520 0 0,-14 11 174 0 0,-1 0 0 0 0,5-7 2346 0 0,21-16-4696 0 0,-21 13-446 0 0</inkml:trace>
  <inkml:trace contextRef="#ctx0" brushRef="#br0" timeOffset="7154.264">13360 689 4144 0 0,'0'0'319'0'0,"0"-2"50"0"0,0-2 215 0 0,1 1-232 0 0,-1 1 0 0 0,0-1 0 0 0,0 1 0 0 0,0-1 0 0 0,0 0 0 0 0,-1 1 0 0 0,1-1 0 0 0,-1 1 0 0 0,0-1 0 0 0,1 1 0 0 0,-1-1 0 0 0,0 1 0 0 0,-1-1 0 0 0,1 1 0 0 0,0 0 0 0 0,-1 0 0 0 0,1 0 0 0 0,-2-2-352 0 0,-8-3 1000 0 0,9 5-768 0 0,0 1 1 0 0,-1 0 0 0 0,1-1-1 0 0,0 0 1 0 0,0 0 0 0 0,0 1-1 0 0,0-1 1 0 0,-1-2-233 0 0,-2-4 667 0 0,4 6-490 0 0,0 0 0 0 0,0 0 0 0 0,0 0 0 0 0,-1 1-1 0 0,1-1 1 0 0,-1 0 0 0 0,1 1 0 0 0,-1-1 0 0 0,1 1-1 0 0,-1-1 1 0 0,0 1 0 0 0,0 0 0 0 0,0 0 0 0 0,0-1-1 0 0,0 1 1 0 0,0 1 0 0 0,0-1-177 0 0,-6-2 475 0 0,1 1 0 0 0,0 0 0 0 0,-1 0-1 0 0,0 0 1 0 0,1 1 0 0 0,-1 1 0 0 0,0-1 0 0 0,-3 1-475 0 0,7 1 125 0 0,0-1 1 0 0,0 0-1 0 0,0 1 1 0 0,0 0 0 0 0,0 0-1 0 0,0 0 1 0 0,0 1 0 0 0,0-1-1 0 0,1 1 1 0 0,-1 0 0 0 0,1 0-1 0 0,-1 0 1 0 0,1 0 0 0 0,0 1-1 0 0,0-1 1 0 0,0 1 0 0 0,-1 1-126 0 0,2-1 42 0 0,0-1 0 0 0,0 1 1 0 0,0 0-1 0 0,1 1 0 0 0,-1-1 0 0 0,1 0 1 0 0,0 0-1 0 0,0 1 0 0 0,0-1 1 0 0,0 0-1 0 0,1 1 0 0 0,-1-1 1 0 0,1 1-1 0 0,0 3-42 0 0,0 0 16 0 0,0 0 1 0 0,1 0-1 0 0,0 0 0 0 0,0 0 1 0 0,1-1-1 0 0,0 1 0 0 0,0 0-16 0 0,0-2 0 0 0,0-1 0 0 0,0 0 0 0 0,0 0 0 0 0,1-1 0 0 0,0 1 0 0 0,-1 0 0 0 0,1-1 0 0 0,3 3 0 0 0,7 9 0 0 0,21 32 0 0 0,-31-42 0 0 0,11 20 0 0 0,-10-21 0 0 0,-2-3 0 0 0,-1 0 0 0 0,1 1 0 0 0,0-1 0 0 0,-1 0 0 0 0,1 1 0 0 0,-1-1 0 0 0,1 1 0 0 0,-1-1 0 0 0,0 1 0 0 0,0 0 0 0 0,0-1 0 0 0,1 2 0 0 0,-1-2 2 0 0,0 0 0 0 0,0 0 0 0 0,0 1 0 0 0,0-1-1 0 0,-1 1 1 0 0,1-1 0 0 0,0 1 0 0 0,-1-1 0 0 0,1 1-1 0 0,-1-1 1 0 0,1 1 0 0 0,-1 0 0 0 0,0-1 0 0 0,0 1 0 0 0,1 0-1 0 0,-1-1 1 0 0,0 1 0 0 0,-1 0 0 0 0,1-1 0 0 0,0 1-2 0 0,-1 1 1 0 0,1-1 1 0 0,-1 0 0 0 0,0 0-1 0 0,0 1 1 0 0,-1-1 0 0 0,1 0-1 0 0,0 0 1 0 0,-1 0 0 0 0,1 0 0 0 0,-1 0-1 0 0,0-1 1 0 0,-1 2-2 0 0,-2 2-7 0 0,-1 0-1 0 0,0-1 1 0 0,0 0 0 0 0,-1-1 0 0 0,1 1-1 0 0,-1-1 1 0 0,0 0 0 0 0,-5 1 7 0 0,-3 0 40 0 0,1 0 0 0 0,-1-1 1 0 0,0 0-1 0 0,0-1 0 0 0,-10-1-40 0 0,17-1 34 0 0,3 1-60 0 0,1-1-1 0 0,-1 0 1 0 0,0-1-1 0 0,1 1 1 0 0,-1-1-1 0 0,0 0 27 0 0,3 0-24 0 0,1 1 0 0 0,0-1 0 0 0,0 1 0 0 0,0-1-1 0 0,0 0 1 0 0,0 1 0 0 0,0-1 0 0 0,0 0 0 0 0,0 0-1 0 0,0 1 1 0 0,0-1 0 0 0,0 0 0 0 0,0 0 0 0 0,0 0 0 0 0,1 0-1 0 0,-1 0 1 0 0,0-1 0 0 0,1 1 0 0 0,-1 0 0 0 0,1 0-1 0 0,-1 0 1 0 0,1 0 0 0 0,0-1 0 0 0,0 1 24 0 0,-1-1-117 0 0,0-1-1 0 0,0 1 1 0 0,1-1-1 0 0,-1 1 1 0 0,1-1 0 0 0,-1 0-1 0 0,1 1 1 0 0,0-1-1 0 0,0 1 1 0 0,1-1 0 0 0,-1 1-1 0 0,0-1 1 0 0,1 0-1 0 0,-1 1 1 0 0,1-1 0 0 0,0 1-1 0 0,0 0 1 0 0,0-1 0 0 0,0 1-1 0 0,1 0 1 0 0,-1-1-1 0 0,1 0 118 0 0,1 0-349 0 0,0 0-1 0 0,0 1 1 0 0,0-1-1 0 0,0 1 1 0 0,4-2 349 0 0,11-8-1382 0 0,-12 7 901 0 0,0 0 0 0 0,0 0 1 0 0,1 1-1 0 0,0 1 0 0 0,-1-1 0 0 0,1 1 0 0 0,5-2 481 0 0,12-3-1456 0 0,17-3 1456 0 0,2-1 56 0 0,-38 11 85 0 0,20-7 1314 0 0,1 1 0 0 0,3 0-1455 0 0,-23 6 285 0 0,0 0-1 0 0,0-1 1 0 0,-1 0-1 0 0,1 0 1 0 0,-1 0-1 0 0,1-1 1 0 0,-1 0-1 0 0,0 0-284 0 0,14-7 998 0 0,11-2 803 0 0,-28 10-1253 0 0,-2 2-91 0 0,0 0-38 0 0,0 0-10 0 0,0 0-1 0 0,0 0-355 0 0,0 0 1 0 0,0-1-1 0 0,-1 1 0 0 0,1 0 0 0 0,0-1 1 0 0,0 1-1 0 0,-1 0 0 0 0,1 0 0 0 0,0-1 0 0 0,-1 1 1 0 0,1 0-1 0 0,0 0 0 0 0,-1 0 0 0 0,1-1 0 0 0,0 1 1 0 0,-1 0-1 0 0,1 0 0 0 0,-1 0 0 0 0,1 0 1 0 0,0 0-1 0 0,-1 0 0 0 0,1 0 0 0 0,-1 0-53 0 0,-2 0 66 0 0,0 0 0 0 0,1 0-1 0 0,-1 1 1 0 0,0 0 0 0 0,0-1-1 0 0,1 1 1 0 0,-1 0 0 0 0,0 1-1 0 0,1-1 1 0 0,-1 0 0 0 0,1 1-1 0 0,-1-1 1 0 0,1 1 0 0 0,0 0-1 0 0,0 0 1 0 0,0 0 0 0 0,0 0-1 0 0,0 0 1 0 0,0 0 0 0 0,0 1-66 0 0,1-2 27 0 0,1 1 0 0 0,-1-1 0 0 0,1 1 0 0 0,0-1 0 0 0,-1 1 0 0 0,1 0 0 0 0,0-1 0 0 0,0 1 0 0 0,0-1 0 0 0,0 1 0 0 0,0 0 0 0 0,0-1 0 0 0,1 1 0 0 0,-1-1 0 0 0,0 1 0 0 0,1-1 0 0 0,0 2-27 0 0,12 27 199 0 0,-9-24-199 0 0,0 0 0 0 0,1 0 0 0 0,-1-1 0 0 0,1 1 1 0 0,1-1-1 0 0,-1 0 0 0 0,1-1 0 0 0,0 1 0 0 0,0-1 0 0 0,0 0 0 0 0,0-1 0 0 0,1 1 0 0 0,-1-1 0 0 0,1-1 0 0 0,4 2 0 0 0,5 1-51 0 0,0-1-1 0 0,0-1 0 0 0,0-1 0 0 0,0 0 1 0 0,0-1-1 0 0,7-1 52 0 0,-1 0-251 0 0,1-2 0 0 0,-1 0 0 0 0,0-1 0 0 0,6-3 251 0 0,2-2-7079 0 0,17-6 7079 0 0,17-10-8219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6:39.5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219 240 7024 0 0,'-4'-5'112'0'0,"4"5"-77"0"0,-1-1 0 0 0,0 0 0 0 0,0 0 0 0 0,1 0 0 0 0,-1 0 0 0 0,1 0 0 0 0,-1 0 0 0 0,0 0 0 0 0,1 0 0 0 0,0 0 0 0 0,-1 0 0 0 0,1 0 0 0 0,0 0 0 0 0,-1 0 0 0 0,1-1-35 0 0,0 1 124 0 0,0 1-45 0 0,0 0-25 0 0,0 0-106 0 0,0 0 46 0 0,1 4 379 0 0,1 1-217 0 0,5 15 475 0 0,-1 1 0 0 0,0 1-1 0 0,-2-1 1 0 0,1 10-631 0 0,12 108 1513 0 0,-6-54-890 0 0,-5-38-296 0 0,2 17 248 0 0,-3 2-575 0 0,4 103 560 0 0,2 100 90 0 0,-11 498 1367 0 0,9-515-1386 0 0,-2-109-466 0 0,4 505 29 0 0,-3-435-16 0 0,-5-121 76 0 0,-8 76-254 0 0,-1-3 275 0 0,5-14 54 0 0,10 311 723 0 0,-6-375-704 0 0,-5 17-348 0 0,2 37 172 0 0,5 75 61 0 0,8 185-50 0 0,-2-120-106 0 0,-8-206-74 0 0,-2 135-61 0 0,-9 0-1 0 0,-10 13 59 0 0,2-77 338 0 0,-16 200 605 0 0,-2 67-379 0 0,27-285-448 0 0,-11 163 219 0 0,9-115-12 0 0,4-34-77 0 0,-8 146-66 0 0,-1-28 115 0 0,1-56 1 0 0,-8 84 128 0 0,13-204-307 0 0,2-21 103 0 0,-6 20-220 0 0,-5 34 370 0 0,0 71-370 0 0,12-122 69 0 0,-9 176 148 0 0,2 88-145 0 0,4-100 8 0 0,-11 305 145 0 0,17-504-206 0 0,-2 40-7 0 0,-3 72 62 0 0,-14 294 84 0 0,12-282-127 0 0,6-81-8 0 0,2 45-12 0 0,7 40-11 0 0,0-36-1 0 0,-7 15 1 0 0,-4 468 217 0 0,6-371-175 0 0,5 45 65 0 0,6-164-96 0 0,1 21-12 0 0,-9-89 1 0 0,2 6 0 0 0,0-7 0 0 0,-2 5 0 0 0,12 159 0 0 0,-5-86 0 0 0,-4-31 158 0 0,-4-1-1 0 0,-6 45-157 0 0,-4 51 133 0 0,5-143-2 0 0,3 31-131 0 0,1-6 56 0 0,5 107 61 0 0,-7 229-41 0 0,-4-372-19 0 0,3-30-57 0 0,0 0 1 0 0,1 0-1 0 0,-1 1 1 0 0,1-1-1 0 0,0 0 1 0 0,1 0-1 0 0,-1 1 0 0 0,3 9 1 0 0,-2-10 5 0 0,0 0 1 0 0,0 1 0 0 0,-1-1-1 0 0,1 0 1 0 0,-1 1-1 0 0,-1-1 1 0 0,1 0-1 0 0,-1 3-6 0 0,-1 2 10 0 0,1-6-10 0 0,0 1 0 0 0,0-1 0 0 0,1 1 1 0 0,0 0-1 0 0,0-1 0 0 0,0 1 0 0 0,0 1 0 0 0,3 13 32 0 0,-1 1 0 0 0,-1 18-32 0 0,-1-33 0 0 0,2 5 0 0 0,2 4 0 0 0,-2-6 0 0 0,-1 1 0 0 0,0-1 0 0 0,-1 1 0 0 0,0 0 0 0 0,0-1 0 0 0,-1 4 0 0 0,0 12 11 0 0,1-10 31 0 0,0 2-31 0 0,0-2-11 0 0,0-1 12 0 0,0-13-11 0 0,-1 0 0 0 0,1 0 0 0 0,0 1 0 0 0,0-1-1 0 0,0 0 1 0 0,0 0 0 0 0,0 0 0 0 0,0 0 0 0 0,0 0 0 0 0,0 0-1 0 0,0 0 1 0 0,0 0 0 0 0,0 0 0 0 0,0 1 0 0 0,0-1 0 0 0,0 0-1 0 0,0 0 1 0 0,1 0 0 0 0,-1 0 0 0 0,0 0 0 0 0,0 0 0 0 0,0 0-1 0 0,0 0 1 0 0,0 0 0 0 0,0 1 0 0 0,0-1 0 0 0,0 0 0 0 0,0 0 0 0 0,0 0-1 0 0,0 0 1 0 0,0 0 0 0 0,0 0 0 0 0,0 0 0 0 0,1 0 0 0 0,-1 0-1 0 0,0 0 1 0 0,0 0 0 0 0,0 0 0 0 0,0 0 0 0 0,0 0 0 0 0,0 0-1 0 0,0 0 1 0 0,0 0 0 0 0,1 0 0 0 0,-1 0 0 0 0,0 0 0 0 0,0 0 0 0 0,0 0-1 0 0,0 0 1 0 0,0 0 0 0 0,0 0 0 0 0,0 0 0 0 0,0 0 0 0 0,0 0-1 0 0,1 0 1 0 0,-1 0 0 0 0,0 0-1 0 0,25 5 15 0 0,-21-3-16 0 0,1-1 1 0 0,-1 0 0 0 0,1 0-1 0 0,-1-1 1 0 0,1 1 0 0 0,-1-1-1 0 0,1 0 1 0 0,3 0 0 0 0,247-51-29 0 0,34-5-6 0 0,44-1 35 0 0,-175 33 0 0 0,-136 19 0 0 0,1 2 0 0 0,0 1 0 0 0,-1 0 0 0 0,1 2 0 0 0,0 0 0 0 0,22 4 0 0 0,-20-3 0 0 0,-11 0 11 0 0,-4 4 45 0 0,-8-4 18 0 0,-2-1-31 0 0,3-2-86 0 0,7-8 30 0 0,-9 8 13 0 0,0 0 0 0 0,-1 0 0 0 0,1 0 0 0 0,0 1 0 0 0,-1-1 0 0 0,1-1 0 0 0,-1 1 0 0 0,0-1 0 0 0,4-13 0 0 0,1 6 0 0 0,-3 5 0 0 0,0 1 0 0 0,0-1 0 0 0,-1 1 0 0 0,1-1 0 0 0,-1 0 0 0 0,0 1 0 0 0,0-3 0 0 0,5-40-29 0 0,8-24 29 0 0,-5 27-18 0 0,-2 0 1 0 0,-2-4 17 0 0,-3-58 0 0 0,-2 25 0 0 0,0-238 0 0 0,-1 237 16 0 0,-6-100 64 0 0,1 79-13 0 0,-8-68 37 0 0,-9-56 118 0 0,10-17-222 0 0,3 43 19 0 0,2 66 31 0 0,-5-88 20 0 0,-23-121 53 0 0,27 254-77 0 0,-7-45-6 0 0,-23-191 27 0 0,16 132-82 0 0,-5-77 83 0 0,-5-61 391 0 0,12 148-59 0 0,8-14-400 0 0,8 52 131 0 0,-3-475 433 0 0,19-145-296 0 0,-16 168-162 0 0,-1 234-95 0 0,5 141 21 0 0,0 0 0 0 0,-5-231 32 0 0,1-118-257 0 0,5 501 214 0 0,0-65 199 0 0,6-10-220 0 0,12-179 104 0 0,-3 31-104 0 0,-6 54 4 0 0,-6 125 45 0 0,-3-34-35 0 0,2-27-17 0 0,2 39 19 0 0,5-70 35 0 0,-4 109-22 0 0,8-98 35 0 0,1 27-64 0 0,-7 55 0 0 0,2-65 28 0 0,2-32 8 0 0,-2 11-77 0 0,-5 65 18 0 0,0 55 23 0 0,-2 19 0 0 0,6-30 0 0 0,-2 32 3 0 0,-2-19-3 0 0,-1 16-56 0 0,4-10 56 0 0,1-30 184 0 0,-3 0-1 0 0,-6-15-183 0 0,1 50-25 0 0,-5-158-463 0 0,3 179 300 0 0,-3-14 188 0 0,0 13-101 0 0,2-13 101 0 0,1 5 0 0 0,-7-37 0 0 0,-1 1 0 0 0,6 47-17 0 0,0 0-38 0 0,1-14 55 0 0,-4-159 19 0 0,0 68 229 0 0,-4-138-323 0 0,3 156 11 0 0,4 23 64 0 0,1 1 0 0 0,-3-22 0 0 0,-2-30-64 0 0,1 20-9 0 0,6 63-13 0 0,-4 0 0 0 0,-8-44 86 0 0,10 96 27 0 0,1 0 1 0 0,1-4-28 0 0,1 8-1 0 0,-2-1 0 0 0,-3-19 1 0 0,-4-12-53 0 0,-1-48 53 0 0,3 57-35 0 0,4 33 25 0 0,1 1 0 0 0,1-1 0 0 0,0 0 0 0 0,0-2 10 0 0,0-7 0 0 0,0 1 0 0 0,-2-1 0 0 0,0 0 0 0 0,-1 1 0 0 0,-5-14 0 0 0,8 29 0 0 0,0 2-1 0 0,1 0 1 0 0,-1 1-1 0 0,1-1 0 0 0,0 0 1 0 0,-1 0-1 0 0,1 0 0 0 0,0-1 1 0 0,0 1-1 0 0,-1 0 1 0 0,1 0-1 0 0,0 0 0 0 0,0 0 1 0 0,0 0-1 0 0,1 0 1 0 0,-1 0-1 0 0,0 0 0 0 0,0 0 1 0 0,0-1-58 0 0,0 2-33 0 0,0 0-5 0 0,0-4 332 0 0,0 4-1677 0 0,0 2-3127 0 0,0 17-4562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6:44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13 294 7368 0 0,'0'0'568'0'0,"-6"-4"-332"0"0,4 1 2304 0 0,-1-5-1123 0 0,2 6-112 0 0,1 2-523 0 0,0-2-228 0 0,0-17 1171 0 0,0 17-971 0 0,2 1 12 0 0,9-4-323 0 0,-1 1-1 0 0,1 0 0 0 0,1 0 1 0 0,-1 1-1 0 0,0 0 0 0 0,1 1 1 0 0,8 0-443 0 0,25-6 566 0 0,-3 0-119 0 0,-16 3 26 0 0,20-6-473 0 0,39-13 289 0 0,-29 8-121 0 0,35-14-168 0 0,-41 12 125 0 0,31-5-125 0 0,-31 10 19 0 0,33-15-19 0 0,-62 21-8 0 0,0 1 0 0 0,0 0 0 0 0,0 2 0 0 0,10 0 8 0 0,-12 1 103 0 0,73-9 584 0 0,-81 12-681 0 0,0 0-1 0 0,0 1 1 0 0,0 0 0 0 0,0 0 0 0 0,0 1 0 0 0,0 0 0 0 0,4 3-6 0 0,6 0 13 0 0,4 1 45 0 0,-12-2-9 0 0,1-1-1 0 0,-1-1 1 0 0,0 0-1 0 0,10 0-48 0 0,14-2 181 0 0,0-1 0 0 0,13-4-181 0 0,-20 3 150 0 0,-23 2-117 0 0,-1 0 0 0 0,0-1 0 0 0,0 0 0 0 0,0 0 1 0 0,2-1-34 0 0,4 0 4 0 0,1-1 1 0 0,0 2 0 0 0,0 0 0 0 0,0 0 0 0 0,0 1 0 0 0,2 1-5 0 0,29-1 128 0 0,-38 0-85 0 0,18-1-34 0 0,-19 2 12 0 0,0 1 13 0 0,8 3-13 0 0,-10-4 38 0 0,-3-1 27 0 0,0 0-11 0 0,0 0 4 0 0,0 0 54 0 0,0 0 24 0 0,0 0 3 0 0,0 0-38 0 0,0 0-154 0 0,0 0-34 0 0,0 0 2 0 0,2 7-2 0 0,0-3 70 0 0,-1 19-6 0 0,-1-18 2 0 0,1-1 0 0 0,4 17 0 0 0,-5-5 0 0 0,-10 13 0 0 0,7-12 0 0 0,1-15 0 0 0,-1 1 0 0 0,-3 13 0 0 0,5-3 0 0 0,1 16 0 0 0,0-28 0 0 0,0 22 0 0 0,-1 0 0 0 0,-1 0 0 0 0,-2 7 0 0 0,-6-2 0 0 0,9-24 0 0 0,-1 0 0 0 0,0 0 0 0 0,1 0 0 0 0,0 1 0 0 0,0-1 0 0 0,0 0 0 0 0,0 0 0 0 0,1 5 0 0 0,-1 1 0 0 0,0 1 0 0 0,-1 0 0 0 0,0 0 0 0 0,-3 8 0 0 0,-5 25 0 0 0,7-12 150 0 0,2 23-150 0 0,1-54 3 0 0,0 0 1 0 0,0-1 0 0 0,0 1 0 0 0,0 0 0 0 0,-1 0 0 0 0,1-1-1 0 0,0 1 1 0 0,0 0 0 0 0,0-1 0 0 0,-1 1 0 0 0,1-1-1 0 0,0 1 1 0 0,-1 0 0 0 0,1-1 0 0 0,-1 1 0 0 0,1-1 0 0 0,-1 1-4 0 0,-1 3 1 0 0,-1 0 5 0 0,2-2-1 0 0,0 1 0 0 0,0-1 0 0 0,1 0 0 0 0,-1 0 0 0 0,0 1 0 0 0,1-1 0 0 0,0 0 1 0 0,0 1-1 0 0,-1-1 0 0 0,1 1 0 0 0,0-1 0 0 0,1 0 0 0 0,-1 2-5 0 0,1 10 0 0 0,-1-1 0 0 0,2 0 0 0 0,1 8 0 0 0,-1-8-9 0 0,-1 1 0 0 0,0-1 0 0 0,-1 1 1 0 0,-2 8 8 0 0,1-8-10 0 0,1-1 1 0 0,0 0-1 0 0,2 9 10 0 0,3 10 0 0 0,-2 1 0 0 0,-1 0 0 0 0,-1-1 0 0 0,-2 1 0 0 0,-2 14 0 0 0,1-16 0 0 0,2-20 0 0 0,-1-1 0 0 0,0 1 0 0 0,-2 7 0 0 0,2-11 15 0 0,0 0-1 0 0,0 0 1 0 0,0-1-1 0 0,1 1 1 0 0,1 0-1 0 0,0 4-14 0 0,0 13 57 0 0,6 19-57 0 0,-6-35 4 0 0,-1-1-1 0 0,2 1 0 0 0,-1-1 0 0 0,1 1 1 0 0,2 3-4 0 0,-2-3 22 0 0,0-1-1 0 0,0 1 1 0 0,-1 0 0 0 0,1-1 0 0 0,-1 6-22 0 0,4 93 22 0 0,2-58 102 0 0,-7-43-124 0 0,0 0 0 0 0,1 0 0 0 0,0 0 0 0 0,0-1 0 0 0,0 1 0 0 0,1 2 0 0 0,0 1 0 0 0,0-1 0 0 0,0 1 0 0 0,-1-1 0 0 0,0 1 0 0 0,-1 0 0 0 0,1 5 0 0 0,-1-6 8 0 0,1 0 0 0 0,0 0 0 0 0,1 0 0 0 0,0 0 0 0 0,0 0 0 0 0,1 2-8 0 0,4 14 16 0 0,-2 4-16 0 0,-5-22 0 0 0,1 0 0 0 0,0 1 0 0 0,0-1 0 0 0,0 0 0 0 0,2 3 0 0 0,-1 3 0 0 0,-2 2 0 0 0,0 3 0 0 0,1-2 0 0 0,4-1 11 0 0,-4-8 32 0 0,0 6-33 0 0,4 5-10 0 0,-4-2 0 0 0,0 1 0 0 0,4-2 0 0 0,0 0 0 0 0,-2 0 0 0 0,3 8 1 0 0,-4-18 2 0 0,0-1 4 0 0,-1 0 49 0 0,0 0 8 0 0,5 8-51 0 0,0-1-26 0 0,-4-4-40 0 0,-2 8 50 0 0,-2-8 46 0 0,-3 1-22 0 0,3-2-15 0 0,-1-1 1 0 0,0 0-1 0 0,-1 0 1 0 0,1-1-1 0 0,0 1 1 0 0,-1-1-1 0 0,0 1 0 0 0,1-1 1 0 0,-2 0-7 0 0,-36 15-5 0 0,41-17 5 0 0,-27 9 0 0 0,-1-2 0 0 0,1-1 0 0 0,-23 2 0 0 0,22-3 0 0 0,1 2-1 0 0,-14 5 1 0 0,-23 5 13 0 0,10-1 57 0 0,35-9-19 0 0,0-2 0 0 0,-12 2-51 0 0,-138 16 220 0 0,146-21-85 0 0,-14 3 59 0 0,20-2-133 0 0,0-1 0 0 0,0-1 0 0 0,-12 0-61 0 0,-29 2 348 0 0,32-1-261 0 0,1-1 1 0 0,-3-1-88 0 0,6-1 45 0 0,0 2 1 0 0,0 0 0 0 0,-1 2-46 0 0,-63 2 0 0 0,50 1 0 0 0,20-3 0 0 0,1-1 0 0 0,-15 0 0 0 0,23-1 0 0 0,0 0 0 0 0,1 0 0 0 0,-1 0 0 0 0,0 1 0 0 0,-4 1 0 0 0,4-1 0 0 0,1 0 0 0 0,0-1 0 0 0,-1 1 0 0 0,1-1 0 0 0,-5 0 0 0 0,7-2 3 0 0,-1 0-3 0 0,-15 9-19 0 0,16-7-57 0 0,2 0 1 0 0,-8 2 10 0 0,8-2-122 0 0,2-1-512 0 0,0 0-220 0 0,0 0-1593 0 0,0 0-6202 0 0</inkml:trace>
  <inkml:trace contextRef="#ctx0" brushRef="#br0" timeOffset="499.879">452 1842 9672 0 0,'-33'0'3645'0'0,"32"0"-2208"0"0,1 0-174 0 0,-14 5-681 0 0,2 1-383 0 0,-1 1-1 0 0,2 1 0 0 0,-1 0 0 0 0,1 0 1 0 0,0 1-1 0 0,1 0 0 0 0,0 1 0 0 0,0 0 0 0 0,-2 5-198 0 0,-10 10 641 0 0,0-1 0 0 0,-10 8-641 0 0,10-11 570 0 0,0 2 0 0 0,-17 23-570 0 0,10-10 366 0 0,21-27-256 0 0,-1 1-1 0 0,2 0 1 0 0,-1 1 0 0 0,1 0-1 0 0,1 0 1 0 0,0 1-110 0 0,3-6 41 0 0,0 0 0 0 0,1 1 0 0 0,0-1 0 0 0,0 0 0 0 0,1 1 1 0 0,0 0-1 0 0,0-1 0 0 0,0 1 0 0 0,1 0 0 0 0,0-1 0 0 0,0 1 0 0 0,1 0 1 0 0,-1-1-1 0 0,2 4-41 0 0,2 10 95 0 0,1 1 1 0 0,0-1 0 0 0,2 0-1 0 0,0-1 1 0 0,1 0-1 0 0,1 0 1 0 0,2 1-96 0 0,3 2-85 0 0,2 0 1 0 0,1-1-1 0 0,0-1 0 0 0,2-1 1 0 0,0 0-1 0 0,1-2 1 0 0,1 0-1 0 0,0-1 0 0 0,1-1 1 0 0,1-1-1 0 0,0-1 1 0 0,1-1-1 0 0,0-1 0 0 0,1-2 1 0 0,7 2 84 0 0,-9-5-7813 0 0,20 3 7813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6:46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312 604 7944 0 0,'13'-10'364'0'0,"-11"7"-8"0"0,-2 3-166 0 0,0 0 141 0 0,0 0 86 0 0,0 0 21 0 0,5 35 98 0 0,-5-33-536 0 0,0 3 36 0 0,0 1-1 0 0,0-1 1 0 0,0 1-1 0 0,1-1 1 0 0,0 1 0 0 0,0-1-1 0 0,0 0 1 0 0,2 4-36 0 0,-1-4 99 0 0,0 1 1 0 0,-1-1-1 0 0,0 1 0 0 0,0 0 0 0 0,0-1 1 0 0,-1 4-100 0 0,5 24 357 0 0,-2-20-128 0 0,0 0 0 0 0,-1 9-229 0 0,3 9 244 0 0,-4-15-151 0 0,0-11-59 0 0,-1 0 0 0 0,1 1 1 0 0,-1-1-1 0 0,2 0 0 0 0,-1 1 0 0 0,0-1-34 0 0,1 8 28 0 0,-2-10 2 0 0,0-3-62 0 0,0 0 76 0 0,3 0-48 0 0,-1-1 1 0 0,1 0-1 0 0,0 0 1 0 0,0 0 0 0 0,0 0-1 0 0,-1 0 1 0 0,1 0-1 0 0,-1-1 1 0 0,1 1 0 0 0,-1-1-1 0 0,1 0 1 0 0,-1 0-1 0 0,0 0 1 0 0,0 0 0 0 0,0 0-1 0 0,1-1 4 0 0,1-1-52 0 0,0-1 0 0 0,-1 0 0 0 0,1 1-1 0 0,-1-1 1 0 0,0 0 0 0 0,0-1 0 0 0,1-4 52 0 0,-2 4-21 0 0,0 1 1 0 0,0 0 0 0 0,0-1 0 0 0,0 1-1 0 0,1 0 1 0 0,0 0 0 0 0,0 0-1 0 0,1 1 1 0 0,-1-1 0 0 0,3-1 20 0 0,-5 6-4 0 0,-1-1 1 0 0,1 0-1 0 0,0 0 0 0 0,0 1 0 0 0,0-1 1 0 0,-1 0-1 0 0,1 0 0 0 0,0 0 0 0 0,-1 0 1 0 0,1 0-1 0 0,-1 0 0 0 0,1 0 0 0 0,-1 0 1 0 0,1 0-1 0 0,-1-1 4 0 0,6-8 3 0 0,-5 10 16 0 0,-1-1 0 0 0,1 1 1 0 0,-1-1-1 0 0,1 1 0 0 0,0-1 0 0 0,-1 1 1 0 0,1 0-1 0 0,0-1 0 0 0,-1 1 1 0 0,1 0-1 0 0,0 0 0 0 0,0-1 0 0 0,-1 1 1 0 0,1 0-1 0 0,0 0 0 0 0,0 0 1 0 0,-1 0-1 0 0,1 0 0 0 0,0 0 1 0 0,0 0-1 0 0,-1 0 0 0 0,1 0 0 0 0,0 0 1 0 0,0 1-1 0 0,-1-1 0 0 0,1 0 1 0 0,0 0-1 0 0,-1 1 0 0 0,1-1 1 0 0,0 0-1 0 0,-1 1 0 0 0,1-1 0 0 0,0 1 1 0 0,-1-1-1 0 0,1 1 0 0 0,-1-1 1 0 0,1 1-1 0 0,0 0-19 0 0,2 3 72 0 0,0 0-1 0 0,0 0 1 0 0,0 1 0 0 0,0 0-1 0 0,1 2-71 0 0,1 3 205 0 0,-3-7-144 0 0,0 0 1 0 0,-1 1 0 0 0,1-1-1 0 0,-1 1 1 0 0,0-1 0 0 0,0 2-62 0 0,4 11 182 0 0,-4-15-174 0 0,1 5 82 0 0,1 0-1 0 0,-1 0 0 0 0,0 0 0 0 0,-1 0 0 0 0,1 0 1 0 0,-1 4-90 0 0,1 2 213 0 0,1 1 0 0 0,0-1 1 0 0,1 1-214 0 0,4 20 472 0 0,-8-31-444 0 0,1-1 0 0 0,-1 0 0 0 0,0 1 0 0 0,1-1 1 0 0,-1 0-1 0 0,1 1 0 0 0,-1-1 0 0 0,1 0 1 0 0,0 0-1 0 0,0 1 0 0 0,-1-1 0 0 0,2 1-28 0 0,16 27-1120 0 0,-13-17-4186 0 0</inkml:trace>
  <inkml:trace contextRef="#ctx0" brushRef="#br0" timeOffset="421.771">891 550 2304 0 0,'0'0'101'0'0,"0"0"142"0"0,0 0 509 0 0,0 0 221 0 0,0 0 47 0 0,0 0-57 0 0,0 0-285 0 0,0 0-124 0 0,-1 2-30 0 0,-11 35 2349 0 0,11-35-2660 0 0,1 0 0 0 0,-1 0-1 0 0,1 0 1 0 0,0 1 0 0 0,-1-1 0 0 0,1 0-1 0 0,0 1 1 0 0,0-1 0 0 0,1 0 0 0 0,-1 0 0 0 0,0 1-213 0 0,1-1-57 0 0,-1-1 74 0 0,0-1 0 0 0,0 1 0 0 0,0-1 0 0 0,0 1 0 0 0,0 0 0 0 0,0-1 1 0 0,0 1-1 0 0,0-1 0 0 0,0 1 0 0 0,1 0 0 0 0,-1-1 0 0 0,0 1 0 0 0,0-1 0 0 0,1 1 0 0 0,-1-1 0 0 0,0 1 0 0 0,1-1 1 0 0,-1 1-1 0 0,1-1 0 0 0,-1 0 0 0 0,1 1-17 0 0,0 0 60 0 0,0 1 129 0 0,-1-2-80 0 0,0 0-39 0 0,0 0-6 0 0,0 0 0 0 0,0 0-26 0 0,0 0-96 0 0,0 0-10 0 0,0 0-35 0 0,0 0-162 0 0,0 0-73 0 0,0 0-12 0 0,0 0 27 0 0,0 0 123 0 0,0 0 52 0 0,0 0 11 0 0,-1 2 23 0 0,-13 20 145 0 0,13-20-23 0 0,-13 10 61 0 0,12-10-61 0 0,0 0 46 0 0,1 0 10 0 0,-4 6 5 0 0,0 2 18 0 0,0-3 11 0 0,1 0-1052 0 0,4-7-3226 0 0</inkml:trace>
  <inkml:trace contextRef="#ctx0" brushRef="#br0" timeOffset="859.165">1 692 1376 0 0,'0'-2'107'0'0,"3"-13"52"0"0,5-8 4377 0 0,-7 21-3004 0 0,-1 2-640 0 0,0 0-277 0 0,0 0-58 0 0,0 0-1 0 0,0 0 42 0 0,0 0 11 0 0,0 4 6 0 0,1 11-68 0 0,0-1-1 0 0,4 12-546 0 0,-3-13 188 0 0,0-1 0 0 0,0 1-1 0 0,-1-1 1 0 0,-1 1 0 0 0,-1 8-188 0 0,-1-7 99 0 0,1-5-50 0 0,0-1-1 0 0,0 0 1 0 0,1 1 0 0 0,0 7-49 0 0,5 21-882 0 0,-3 2-3954 0 0</inkml:trace>
  <inkml:trace contextRef="#ctx0" brushRef="#br0" timeOffset="1421.539">845 650 10592 0 0,'-2'-1'79'0'0,"1"-1"-25"0"0,-1 0 1 0 0,0 0-1 0 0,0 1 1 0 0,0-1-1 0 0,0 0 1 0 0,0 1-1 0 0,-1-1 1 0 0,1 1-1 0 0,0 0 1 0 0,-1 0-1 0 0,1 0 1 0 0,-1 0 0 0 0,1 0-1 0 0,-1 0 1 0 0,1 1-1 0 0,-1-1 1 0 0,0 1-1 0 0,1 0 1 0 0,-1 0-1 0 0,0 0 1 0 0,-1 0-55 0 0,-3 1 197 0 0,1 1 1 0 0,-1 0-1 0 0,1 0 1 0 0,0 1-1 0 0,0 0 1 0 0,0 0-1 0 0,0 0 1 0 0,1 1 0 0 0,-1-1-1 0 0,1 1 1 0 0,0 1-1 0 0,-2 1-197 0 0,1 1 12 0 0,0-2-11 0 0,2 0 0 0 0,-1 1 1 0 0,0 0-1 0 0,1-1 0 0 0,0 2 0 0 0,0-1 0 0 0,1 0 1 0 0,-3 6-2 0 0,1 2-1 0 0,-4 15 3 0 0,9-27-3 0 0,-1-1 0 0 0,1 1 0 0 0,0 0 0 0 0,0 0 0 0 0,0 0 0 0 0,0 0 0 0 0,0 0-1 0 0,0-1 1 0 0,0 1 0 0 0,1 0 0 0 0,-1 0 0 0 0,1 0 0 0 0,-1-1 0 0 0,1 1 1 0 0,18 29-82 0 0,-14-25 74 0 0,-1 0 0 0 0,1 0 0 0 0,0 0 0 0 0,1-1 1 0 0,-1 0-1 0 0,1 0 0 0 0,0-1 0 0 0,1 1 1 0 0,-1-1-1 0 0,2 0 8 0 0,22 17-2 0 0,-6-5 2 0 0,0-1 0 0 0,1-1 0 0 0,1-1 0 0 0,1-1 0 0 0,-20-9 3 0 0,3 2-10 0 0,5 17 64 0 0,-10-10-57 0 0,-5-10 2 0 0,-1 0 0 0 0,1 0 0 0 0,-1 0 0 0 0,0 1 0 0 0,1-1 0 0 0,-1 0 0 0 0,0-1 0 0 0,-1 3-2 0 0,-3 5 83 0 0,3-4-12 0 0,0-1 1 0 0,0 0-1 0 0,0 0 1 0 0,-1 0-1 0 0,0-1 1 0 0,1 1-1 0 0,-2-1 1 0 0,1 1-1 0 0,0-1 1 0 0,-1 0-1 0 0,1 0 1 0 0,-1-1 0 0 0,0 1-1 0 0,-2 0-71 0 0,-12 8 741 0 0,-1-2 0 0 0,-13 5-741 0 0,15-7 308 0 0,0 1-453 0 0,-1 0 0 0 0,1 2-1 0 0,1 0 1 0 0,-1 1 145 0 0,4-3-738 0 0</inkml:trace>
  <inkml:trace contextRef="#ctx0" brushRef="#br0" timeOffset="1968.637">1051 1004 13504 0 0,'0'0'620'0'0,"0"0"-16"0"0,2 0-388 0 0,1-1-214 0 0,1 1 1 0 0,-1-1 0 0 0,0 0-1 0 0,1 0 1 0 0,-1 0 0 0 0,0 0-1 0 0,0 0 1 0 0,0-1 0 0 0,0 1 0 0 0,3-3-3 0 0,30-22-10 0 0,-27 19 5 0 0,-4 3-18 0 0,-1 0 0 0 0,1-1 0 0 0,-1 0 0 0 0,0 0 0 0 0,0 0 0 0 0,0 0 0 0 0,0-1 1 0 0,0-3 22 0 0,6-9-77 0 0,5-20 77 0 0,1 1 8 0 0,-15 34 0 0 0,1-1 1 0 0,0 1 0 0 0,-1 0 0 0 0,1-1 0 0 0,-1 0 0 0 0,0 1 0 0 0,0-1 0 0 0,0 0 0 0 0,-1 1-1 0 0,0-1 1 0 0,1 0 0 0 0,-1 0 0 0 0,0 1 0 0 0,-1-1 0 0 0,1 0 0 0 0,-1 0 0 0 0,1 1 0 0 0,-2-4-9 0 0,0-3 39 0 0,2 8-37 0 0,0 0 0 0 0,0 0-1 0 0,-1 0 1 0 0,1 1 0 0 0,-1-1-1 0 0,1 0 1 0 0,-1 0 0 0 0,1 0-1 0 0,-1 0 1 0 0,0 1 0 0 0,0-1-1 0 0,0 0 1 0 0,0 1 0 0 0,0-1-1 0 0,0 1 1 0 0,-1-1 0 0 0,1 1-1 0 0,0-1 1 0 0,-1 1 0 0 0,1 0-1 0 0,-1-1-1 0 0,0 2 22 0 0,0 0 1 0 0,1-1-1 0 0,-1 1 0 0 0,0 0 0 0 0,0 0 1 0 0,1 0-1 0 0,-1 0 0 0 0,0 0 1 0 0,0 0-1 0 0,1 0 0 0 0,-1 1 0 0 0,0-1 1 0 0,1 1-1 0 0,-1-1 0 0 0,0 1 0 0 0,1 0 1 0 0,-1-1-1 0 0,1 1 0 0 0,-1 0 0 0 0,0 0-22 0 0,0 1-7 0 0,-3 1 39 0 0,1 1 0 0 0,-1-1 0 0 0,1 1 0 0 0,0 0 1 0 0,1 0-1 0 0,-1 1 0 0 0,1-1 0 0 0,0 1 0 0 0,0-1 1 0 0,0 1-1 0 0,1 0 0 0 0,-3 5-32 0 0,-3 5 70 0 0,4-6-64 0 0,0 0 1 0 0,1 1-1 0 0,0-1 1 0 0,0 0-1 0 0,1 1 1 0 0,0 0-1 0 0,0-1 1 0 0,1 1-1 0 0,1 0 1 0 0,0 0-1 0 0,0 0 1 0 0,1 0-1 0 0,0-1 1 0 0,1 1-1 0 0,0 0 1 0 0,3 8-7 0 0,-4-14-3 0 0,0 0 1 0 0,0 0 0 0 0,1 0 0 0 0,0-1 0 0 0,0 1 0 0 0,0 0 0 0 0,0-1-1 0 0,0 1 1 0 0,1-1 0 0 0,0 0 0 0 0,0 0 0 0 0,0 0 0 0 0,0 0 0 0 0,0 0 0 0 0,1 0 2 0 0,2 1 9 0 0,-1-1 0 0 0,1 0 0 0 0,0-1 0 0 0,0 1 0 0 0,-1-1 1 0 0,2 0-1 0 0,-1 0 0 0 0,0-1 0 0 0,5 1-9 0 0,2-1 20 0 0,1 0 0 0 0,-1-1 1 0 0,0 0-1 0 0,0-2 0 0 0,1 1 0 0 0,-1-1 0 0 0,0-1 0 0 0,-1 0 1 0 0,9-4-21 0 0,3-2 37 0 0,1-1 0 0 0,19-11-37 0 0,48-31 128 0 0,-91 52-125 0 0,0-1 0 0 0,-1 1-1 0 0,1-1 1 0 0,0 1 0 0 0,0-1 0 0 0,-1 1 0 0 0,1 0 0 0 0,0 0 0 0 0,0-1-1 0 0,0 1 1 0 0,0 0 0 0 0,-1 0 0 0 0,1 0 0 0 0,0 0 0 0 0,0 0-3 0 0,1 0 4 0 0,0 1 0 0 0,0 0-1 0 0,-1 0 1 0 0,1 0 0 0 0,-1 0 0 0 0,1 1 0 0 0,-1-1 0 0 0,1 0-1 0 0,-1 1 1 0 0,0-1 0 0 0,0 1 0 0 0,1-1 0 0 0,-1 1 0 0 0,0-1 0 0 0,0 2-4 0 0,1 0 4 0 0,0 1 1 0 0,0-1 0 0 0,0 1 0 0 0,-1 0 0 0 0,0-1 0 0 0,2 5-5 0 0,-1 11 60 0 0,-3-13-58 0 0,0-1 6 0 0,1 0 5 0 0,0 1 2 0 0,-7 14 21 0 0,4-12 21 0 0,-3-1-19 0 0,-2 2 135 0 0,7-8-130 0 0,0-1 0 0 0,0 1 0 0 0,0 0 0 0 0,0 0 0 0 0,0 0 0 0 0,-1-1 0 0 0,1 1 1 0 0,0-1-1 0 0,0 1 0 0 0,-1-1 0 0 0,1 1 0 0 0,0-1 0 0 0,0 0 0 0 0,-2 1-43 0 0,2-2 29 0 0,1 0-1 0 0,-1 0 1 0 0,1 0 0 0 0,-1 0 0 0 0,1 0-1 0 0,-1 0 1 0 0,1 0 0 0 0,0 0 0 0 0,-1-1-1 0 0,1 1 1 0 0,0 0 0 0 0,0 0 0 0 0,0 0-1 0 0,0 0 1 0 0,0-1-29 0 0,-1-3 91 0 0,-4-13 53 0 0,3 15-109 0 0,1 0 0 0 0,0 0 0 0 0,0-1 0 0 0,0 1 0 0 0,1 0 0 0 0,-1-1 0 0 0,1 1 0 0 0,-1-1 0 0 0,1 1 0 0 0,0 0 0 0 0,1-1 0 0 0,-1 1 0 0 0,1-1 0 0 0,-1 1 0 0 0,1 0 0 0 0,0-1 0 0 0,0 1 0 0 0,1-1-35 0 0,-1 2 62 0 0,0 0 1 0 0,0-1 0 0 0,0 1-1 0 0,0 0 1 0 0,-1 0 0 0 0,1-1-1 0 0,-1 1 1 0 0,1-1 0 0 0,-1 1-63 0 0,0 1 12 0 0,1 1 1 0 0,-1-1 0 0 0,1 0-1 0 0,-1 1 1 0 0,1-1 0 0 0,-1 1 0 0 0,1 0-1 0 0,-1-1 1 0 0,1 1 0 0 0,-1-1-1 0 0,1 1 1 0 0,-1 0 0 0 0,1-1-1 0 0,0 1 1 0 0,-1 0 0 0 0,1 0-1 0 0,0-1-12 0 0,1 0 35 0 0,9-8 77 0 0,-11 9-107 0 0,1 0 0 0 0,-1-1 1 0 0,1 1-1 0 0,-1 0 0 0 0,1-1 0 0 0,0 1 0 0 0,-1 0 0 0 0,1 0 0 0 0,-1 0 0 0 0,1-1 0 0 0,0 1 0 0 0,-1 0 0 0 0,1 0 0 0 0,0 0 0 0 0,-1 0 0 0 0,1 0 0 0 0,0 0 0 0 0,-1 0 0 0 0,1 0 0 0 0,0 1 0 0 0,-1-1 0 0 0,1 0-5 0 0,2 0 13 0 0,5 0 9 0 0,1-1 0 0 0,-1 0 0 0 0,0-1 0 0 0,3 0-22 0 0,24-5 36 0 0,-22 5-37 0 0,-1-1 0 0 0,0 0-1 0 0,0-1 1 0 0,0 0-1 0 0,0-1 1 0 0,-1 0-1 0 0,0-1 1 0 0,0-1 0 0 0,0 1-1 0 0,-1-2 1 0 0,0 0-1 0 0,0 0 1 0 0,-1 0 0 0 0,0-1-1 0 0,0-1 1 0 0,4-6 1 0 0,16-20-121 0 0,46-61-1084 0 0,-49 61 75 0 0,-5 2-55 0 0</inkml:trace>
  <inkml:trace contextRef="#ctx0" brushRef="#br0" timeOffset="2296.331">2025 0 9672 0 0,'-6'0'874'0'0,"3"0"-840"0"0,1 0 0 0 0,-1 1-1 0 0,1-1 1 0 0,0 1 0 0 0,-1-1-1 0 0,1 1 1 0 0,0 0 0 0 0,0 0-1 0 0,-1 0 1 0 0,1 0 0 0 0,0 0-1 0 0,0 0 1 0 0,0 1 0 0 0,0-1-1 0 0,0 1 1 0 0,1-1 0 0 0,-1 1-1 0 0,0 0 1 0 0,1 0 0 0 0,-1 0-1 0 0,1 0 1 0 0,0 0 0 0 0,-1 0-1 0 0,1 0 1 0 0,0 0 0 0 0,0 2-34 0 0,-4 7 889 0 0,1 1 0 0 0,1 0 0 0 0,0 0 0 0 0,-1 11-889 0 0,2-9 856 0 0,-2 8-360 0 0,2 1 1 0 0,0 0-1 0 0,2 0 0 0 0,0 0 0 0 0,2 6-496 0 0,18 114-202 0 0,-15-114 336 0 0,30 126-130 0 0,-29-132 3 0 0,19 60-4997 0 0,-17-41-710 0 0</inkml:trace>
  <inkml:trace contextRef="#ctx0" brushRef="#br0" timeOffset="2297.331">1814 852 13824 0 0,'-20'-37'608'0'0,"20"20"128"0"0,-14-1-584 0 0,14 1-152 0 0,0 0 0 0 0,0-3 0 0 0,7-2 960 0 0,5 3 167 0 0,8 2 33 0 0,7 4 8 0 0,0-4-936 0 0,7 5-232 0 0,6-5 0 0 0,11-1 0 0 0,3 6 0 0 0,5 0 0 0 0,10 2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6:54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12 208 5064 0 0,'0'0'389'0'0,"0"0"-110"0"0,0 0 462 0 0,0 0 231 0 0,0 0 48 0 0,0 0-28 0 0,0 0-160 0 0,0 0-68 0 0,0 0-17 0 0,0 0-55 0 0,0 0-219 0 0,0 0-97 0 0,3 2-21 0 0,29 29 233 0 0,-24-26-498 0 0,-1 0 1 0 0,2-1 0 0 0,-1 0 0 0 0,0 0 0 0 0,1-1 0 0 0,-1 0 0 0 0,5 0-91 0 0,9 3 177 0 0,1-1 0 0 0,0-1 0 0 0,0-1 0 0 0,0-1 0 0 0,4-1-177 0 0,-18-1 1 0 0,8 0 29 0 0,0-1-1 0 0,1 0 1 0 0,4-2-30 0 0,-16 2 14 0 0,-1 0 0 0 0,1-1 0 0 0,-1 1 0 0 0,1-1-1 0 0,-1-1 1 0 0,0 1 0 0 0,0-1 0 0 0,0 0 0 0 0,0 0 0 0 0,0 0 0 0 0,3-4-14 0 0,-2 2 18 0 0,-4 4-4 0 0,0 0 0 0 0,-1-1 0 0 0,1 1 0 0 0,0-1 0 0 0,-1 1 0 0 0,1-1 0 0 0,-1 0 0 0 0,0 0 0 0 0,1 0 0 0 0,-1 0-14 0 0,-1 1 6 0 0,1 0-1 0 0,-1 0 0 0 0,0 0 1 0 0,0 1-1 0 0,0-1 1 0 0,0 0-1 0 0,0 0 1 0 0,0 0-1 0 0,0 0 0 0 0,0 0 1 0 0,0 0-1 0 0,0 0 1 0 0,-1 0-1 0 0,1 0-5 0 0,-3-6 42 0 0,-1-1 0 0 0,0 1 0 0 0,-1-1 0 0 0,1 1 0 0 0,-1 0 0 0 0,-1 1 0 0 0,-4-5-42 0 0,-5-7 18 0 0,12 13-10 0 0,-1 0-1 0 0,-1 0 0 0 0,1 1 1 0 0,-1 0-1 0 0,1 0 0 0 0,-1 0 1 0 0,0 0-1 0 0,0 1 0 0 0,-1 0 1 0 0,1 0-1 0 0,-1 0 0 0 0,0 1 1 0 0,1 0-1 0 0,-1 0 0 0 0,0 0 1 0 0,-5 0-9 0 0,-17-3 3 0 0,22 3 7 0 0,-1 1 0 0 0,1 0 1 0 0,0 0-1 0 0,-1 1 0 0 0,1-1 1 0 0,0 2-1 0 0,-1-1 0 0 0,-6 1-9 0 0,6 1 10 0 0,0 0-1 0 0,-1 0 1 0 0,1 1-1 0 0,0 0 1 0 0,0 0-1 0 0,0 1 1 0 0,1-1-1 0 0,-1 1 1 0 0,1 1-1 0 0,0-1 0 0 0,0 1 1 0 0,1 0-1 0 0,-1 1 1 0 0,1-1-1 0 0,0 1 1 0 0,1 0-1 0 0,-1 1 1 0 0,1-1-1 0 0,0 1 1 0 0,1-1-1 0 0,0 1 0 0 0,0 0-9 0 0,-26 90-220 0 0,-2 24 220 0 0,30-116-1 0 0,0 0-1 0 0,1 0 0 0 0,-1 0 0 0 0,1 0 0 0 0,0 1 0 0 0,0-1 0 0 0,1 0 0 0 0,0 0 0 0 0,-1 0 0 0 0,3 4 2 0 0,1 3-18 0 0,0-1 1 0 0,1-1-1 0 0,5 10 18 0 0,-8-16 0 0 0,0-1 0 0 0,0 0 0 0 0,0 1 0 0 0,1-1 0 0 0,-1 0 0 0 0,1 0 0 0 0,-1-1 0 0 0,4 3 0 0 0,0 0 0 0 0,1-1 0 0 0,0 0 0 0 0,-1-1 1 0 0,3 1-1 0 0,10 5 25 0 0,0-1 1 0 0,1-1 0 0 0,0 0 0 0 0,0-2-1 0 0,1 0 1 0 0,0-1 0 0 0,0-1 0 0 0,0-1-1 0 0,2-1-25 0 0,52-3-520 0 0,-27-1-3630 0 0,-13 2-1123 0 0</inkml:trace>
  <inkml:trace contextRef="#ctx0" brushRef="#br0" timeOffset="328.046">702 126 6848 0 0,'0'-1'19'0'0,"-1"1"1"0"0,1-1-1 0 0,0 1 1 0 0,-1-1-1 0 0,1 1 1 0 0,0 0-1 0 0,-1-1 1 0 0,1 1-1 0 0,-1 0 1 0 0,1-1-1 0 0,-1 1 1 0 0,1 0-1 0 0,-1 0 0 0 0,1 0 1 0 0,-1-1-1 0 0,1 1 1 0 0,-1 0-1 0 0,1 0 1 0 0,-1 0-1 0 0,0 0 1 0 0,1 0-1 0 0,-1 0 1 0 0,1 0-20 0 0,-14 11 296 0 0,13-11-268 0 0,-1 1 0 0 0,1-1 1 0 0,0 0-1 0 0,0 0 0 0 0,-1 1 1 0 0,1-1-1 0 0,0 0 0 0 0,0 0 1 0 0,-1 0-1 0 0,1 0 0 0 0,0 0 1 0 0,0-1-1 0 0,-1 1 0 0 0,1 0-28 0 0,-1 0 154 0 0,-1 0 458 0 0,3 0 27 0 0,0 0 69 0 0,0 0 259 0 0,0 0 110 0 0,0 0 19 0 0,2 4-55 0 0,14 53 1052 0 0,-3-28-447 0 0,12 16-1646 0 0,-14-25 258 0 0,-5-11-180 0 0,1 0-1 0 0,1 0 1 0 0,-1 0-1 0 0,2-1 1 0 0,-1 0-1 0 0,1-1 0 0 0,9 6-77 0 0,1 3 44 0 0,-3-4 40 0 0,1 0 1 0 0,0-2-1 0 0,1 0 1 0 0,0 0-1 0 0,0-2 0 0 0,8 2-84 0 0,55 26-21 0 0,-79-35-188 0 0,1 2-54 0 0,7 7-1208 0 0,-8-8-4800 0 0</inkml:trace>
  <inkml:trace contextRef="#ctx0" brushRef="#br0" timeOffset="687.344">827 645 10160 0 0,'24'-45'448'0'0,"-15"23"96"0"0,0-5-432 0 0,16-9-112 0 0,-1-1 0 0 0,0-8 0 0 0,1-7 240 0 0,8 0 24 0 0,0 4 8 0 0,-2 2 0 0 0,2 3-96 0 0,-8 7-16 0 0,8-1-8 0 0,0 13-5264 0 0</inkml:trace>
  <inkml:trace contextRef="#ctx0" brushRef="#br0" timeOffset="1015.782">1246 183 14080 0 0,'3'2'135'0'0,"-2"-1"-86"0"0,0-1 0 0 0,0 1 1 0 0,-1 0-1 0 0,1-1 1 0 0,0 1-1 0 0,0 0 0 0 0,0 0 1 0 0,-1-1-1 0 0,1 1 0 0 0,0 0 1 0 0,-1 0-1 0 0,1 0 1 0 0,-1 0-1 0 0,1 0 0 0 0,-1 0 1 0 0,0 0-1 0 0,1 0 0 0 0,-1 0 1 0 0,0 0-50 0 0,0 6 166 0 0,0-2-118 0 0,0 0 1 0 0,0 0-1 0 0,0 0 1 0 0,1 0 0 0 0,0 0-1 0 0,0 2-48 0 0,12 28 14 0 0,-8 1-14 0 0,5 3 14 0 0,-4 8 60 0 0,16 50 102 0 0,-12-27 337 0 0,-2 27-513 0 0,-6-78 114 0 0,1 1 1 0 0,1-1 0 0 0,3 10-115 0 0,-2-7 96 0 0,0 0 0 0 0,0 14-96 0 0,-2 3 22 0 0,2 24 50 0 0,14 75 158 0 0,-15-124 23 0 0,-3-13 290 0 0,-2-8-241 0 0,0-2-211 0 0,0 0-1 0 0,0 0 0 0 0,1 0 0 0 0,0 0 1 0 0,1 0-1 0 0,0-4-90 0 0,1-22 81 0 0,-1 17-58 0 0,0-1 0 0 0,1 1 0 0 0,1 0 0 0 0,1 0 0 0 0,1 0 0 0 0,0 1 0 0 0,8-18-23 0 0,6-30-2 0 0,-14 42-39 0 0,2 0 0 0 0,5-12 41 0 0,32-58-118 0 0,-19 44 27 0 0,4-19 91 0 0,-14 35-27 0 0,1 1-1 0 0,2 1 1 0 0,1 1 0 0 0,19-24 27 0 0,-4 7 137 0 0,-24 35 37 0 0,0 0-1 0 0,0 2 1 0 0,2-1-1 0 0,-1 1 1 0 0,1 1-1 0 0,4-2-173 0 0,-11 8 91 0 0,0 0 0 0 0,1 1 0 0 0,-1-1 0 0 0,1 1 0 0 0,0 0 0 0 0,0 1 0 0 0,-1 0 0 0 0,1-1 0 0 0,0 2-1 0 0,0-1 1 0 0,4 1-91 0 0,-4 2 196 0 0,-3 1-153 0 0,0 1 0 0 0,-1-1-1 0 0,1 1 1 0 0,-1-1 0 0 0,1 1-1 0 0,-1 0 1 0 0,0 0 0 0 0,-1 0-1 0 0,1 0 1 0 0,-1 0 0 0 0,1 0-1 0 0,-1 0-42 0 0,0 6 36 0 0,0 0-1 0 0,0 0 0 0 0,-1 0 0 0 0,-1 1 1 0 0,1-1-1 0 0,-2-1 0 0 0,1 1 1 0 0,-1 0-1 0 0,-1 0 0 0 0,0 0 0 0 0,0-1 1 0 0,-1 0-1 0 0,-5 9-35 0 0,-14 19 105 0 0,-1 0-1 0 0,-26 27-104 0 0,16-32 68 0 0,11-13-40 0 0,16-12-6 0 0,-1 0 0 0 0,-1-1 0 0 0,1-1 0 0 0,-1 1 0 0 0,0-1 0 0 0,0-1 0 0 0,-1 1-1 0 0,0-2 1 0 0,-7 3-22 0 0,10-4-7 0 0,-1 0-1 0 0,1-1 0 0 0,-1 0 1 0 0,1 0-1 0 0,-1 0 0 0 0,0-1 1 0 0,1 0-1 0 0,-1-1 0 0 0,1 0 1 0 0,-1 0-1 0 0,1-1 0 0 0,-1 1 1 0 0,-3-3 7 0 0,8 3-126 0 0,0-1 0 0 0,0 0 0 0 0,1 0 0 0 0,-1 0 0 0 0,0 0 0 0 0,1 0 0 0 0,-1 0 0 0 0,1-1 0 0 0,0 1 0 0 0,0-1 0 0 0,0 0 0 0 0,0 1 0 0 0,0-1 0 0 0,1 0 0 0 0,-2-2 126 0 0,1 1-149 0 0,-8-17-942 0 0</inkml:trace>
  <inkml:trace contextRef="#ctx0" brushRef="#br0" timeOffset="1421.639">1805 448 6912 0 0,'10'0'368'0'0,"-1"-1"-162"0"0,0 1 1 0 0,0 1 0 0 0,-1-1-1 0 0,1 1 1 0 0,0 1 0 0 0,-1 0-1 0 0,5 1-206 0 0,2 5 806 0 0,-10-6-473 0 0,-1 1 1 0 0,1-1 0 0 0,0 0 0 0 0,0-1 0 0 0,3 2-334 0 0,1-1 136 0 0,1-1 0 0 0,-1 0 0 0 0,0 0 0 0 0,1-1 1 0 0,-1 0-1 0 0,0 0 0 0 0,1-1 0 0 0,-1 0 0 0 0,0-1 0 0 0,0 0 0 0 0,0 0 0 0 0,3-2-136 0 0,-1 0 196 0 0,0-1 0 0 0,-1 1 0 0 0,0-2 0 0 0,0 1 0 0 0,0-1 0 0 0,-1-1-1 0 0,0 0 1 0 0,0 0 0 0 0,0-1 0 0 0,-1 0 0 0 0,0 0 0 0 0,3-6-196 0 0,-3 5 321 0 0,-6 8-281 0 0,-1 0 1 0 0,0 0-1 0 0,1-1 1 0 0,-1 1-1 0 0,0 0 1 0 0,0 0-1 0 0,0-1 0 0 0,0 1 1 0 0,0-1-1 0 0,0 1 1 0 0,0-1-1 0 0,-1 0 1 0 0,1 1-1 0 0,0-1 1 0 0,-1 0-1 0 0,0 1 1 0 0,1-1-1 0 0,-1 0 1 0 0,0 1-1 0 0,0-1 1 0 0,0 0-1 0 0,0 0 1 0 0,0 1-1 0 0,0-1 1 0 0,0 0-1 0 0,-1 0-40 0 0,-1-5 128 0 0,-1 1-1 0 0,0-1 1 0 0,0 1-1 0 0,-3-4-126 0 0,-2-4 291 0 0,3 6-66 0 0,0 0 0 0 0,-1 0 1 0 0,-3-3-227 0 0,1 1 183 0 0,5 7-137 0 0,1 1-1 0 0,-1 0 1 0 0,0-1-1 0 0,0 1 1 0 0,0 0-1 0 0,0 1 1 0 0,0-1-1 0 0,0 0 1 0 0,0 1-1 0 0,-1 0 1 0 0,1-1-1 0 0,-1 1 1 0 0,1 1-1 0 0,-1-1 1 0 0,1 0-46 0 0,0 1 47 0 0,0-1 1 0 0,0 1-1 0 0,0 0 0 0 0,0 0 1 0 0,0 0-1 0 0,0 0 1 0 0,0 1-1 0 0,0-1 1 0 0,0 1-1 0 0,0-1 1 0 0,0 1-1 0 0,1 0 1 0 0,-1 0-1 0 0,0 1 1 0 0,0-1-1 0 0,1 1 0 0 0,-1-1 1 0 0,1 1-1 0 0,-1 0-47 0 0,-1 3 67 0 0,0 0 0 0 0,0 0-1 0 0,0 0 1 0 0,1 1 0 0 0,0 0 0 0 0,0-1-1 0 0,-2 6-66 0 0,1 0 50 0 0,0 0-1 0 0,0 1 1 0 0,1-1 0 0 0,0 3-50 0 0,2-5 2 0 0,1-1 1 0 0,-1 1 0 0 0,2 0-1 0 0,-1 0 1 0 0,1 0 0 0 0,1 6-3 0 0,16 54-3 0 0,-14-57 4 0 0,-2-6-1 0 0,0 0 0 0 0,1-1 0 0 0,-1 1 0 0 0,1 0 0 0 0,1-1 0 0 0,-1 0 0 0 0,1 0 0 0 0,0 0 0 0 0,1 1 0 0 0,5 4 0 0 0,0-1 0 0 0,0 0 0 0 0,10 6 0 0 0,-17-12 0 0 0,1-1 0 0 0,-1 0 0 0 0,1-1 0 0 0,-1 1 0 0 0,1-1 0 0 0,0 1 0 0 0,0-1 0 0 0,0 0 0 0 0,0-1 0 0 0,0 1 0 0 0,0-1 0 0 0,2 1 0 0 0,7-1 0 0 0,1-1 0 0 0,-1 0 0 0 0,1-1 0 0 0,-4 1 0 0 0,-1-1 15 0 0,0 0 0 0 0,0 0-1 0 0,0 0 1 0 0,0-1 0 0 0,0-1-1 0 0,0 1 1 0 0,-1-2 0 0 0,0 1-1 0 0,1-1 1 0 0,-2 0 0 0 0,1-1-1 0 0,6-5-14 0 0,12-9 18 0 0,-17 14-19 0 0,-1 0 1 0 0,-1 0-1 0 0,8-8 1 0 0,18-17 63 0 0,-25 24-36 0 0,0 1-1 0 0,-1-1 0 0 0,0-1 0 0 0,0 1 1 0 0,-1-1-1 0 0,0 0 0 0 0,1-3-26 0 0,3-12 94 0 0,-8 20-76 0 0,-1-1 0 0 0,0 1 0 0 0,1-1 0 0 0,0 1 0 0 0,-1 0 0 0 0,1 0 0 0 0,1 0 0 0 0,-1 0 0 0 0,0 0 0 0 0,1 0 0 0 0,-1 0 0 0 0,1 1-1 0 0,0-1 1 0 0,0 1-18 0 0,12-10 163 0 0,-12 10 28 0 0,-3 2 7 0 0,0 0-4 0 0,3 2-28 0 0,17 17 59 0 0,-10-10-118 0 0,0 0-1 0 0,-1 1 1 0 0,0 1-107 0 0,-6-8 28 0 0,-1 1-1 0 0,1 0 1 0 0,-1-1-1 0 0,0 1 1 0 0,0 1-1 0 0,0-1 1 0 0,0 0 0 0 0,-1 0-1 0 0,0 1 1 0 0,0-1-1 0 0,0 1-27 0 0,0-1 16 0 0,0 0 1 0 0,0-1-1 0 0,0 1 0 0 0,1 0 0 0 0,-1-1 0 0 0,1 0 0 0 0,0 1 0 0 0,2 2-16 0 0,-2-3 7 0 0,0 0-1 0 0,0 0 1 0 0,-1 1 0 0 0,1-1-1 0 0,-1 1 1 0 0,0-1-1 0 0,0 1 1 0 0,1 0-7 0 0,-2-2 1 0 0,0 0 0 0 0,1 0 0 0 0,-1 0 0 0 0,1-1 0 0 0,-1 1 0 0 0,1 0 0 0 0,0 0 0 0 0,0-1 0 0 0,-1 1 0 0 0,1-1 0 0 0,1 1 0 0 0,-1-1 0 0 0,0 1 1 0 0,0-1-1 0 0,0 1 0 0 0,2 0-1 0 0,-1 0 4 0 0,12 10 39 0 0,-11-10-55 0 0,1 0 1 0 0,0-1-1 0 0,0 0 1 0 0,-1 0 0 0 0,1 0-1 0 0,0 0 1 0 0,0-1-1 0 0,0 1 1 0 0,4-1 11 0 0,-8 0-2 0 0,1 0 1 0 0,0 0-1 0 0,0 0 0 0 0,0 0 0 0 0,0 0 1 0 0,0-1-1 0 0,-1 1 0 0 0,1 0 1 0 0,0 0-1 0 0,0-1 0 0 0,0 1 1 0 0,-1 0-1 0 0,1-1 0 0 0,0 1 1 0 0,0-1-1 0 0,-1 1 0 0 0,1-1 0 0 0,0 1 1 0 0,-1-1-1 0 0,1 0 2 0 0,2-2 17 0 0,5-2 11 0 0,-1-1 0 0 0,0 1 0 0 0,0-2 0 0 0,-1 1 0 0 0,1-1 0 0 0,-1 0 0 0 0,-1 0 1 0 0,0-1-1 0 0,0 0 0 0 0,0 0 0 0 0,2-6-28 0 0,-3 5 16 0 0,1 0 0 0 0,0 1 1 0 0,0-1-1 0 0,1 1 0 0 0,3-4-16 0 0,15-19 51 0 0,-19 24-1 0 0,0 1 1 0 0,1 0 0 0 0,0 0-1 0 0,0 0 1 0 0,0 1-1 0 0,1 0 1 0 0,0 0-1 0 0,0 1 1 0 0,0 0-1 0 0,2-1-50 0 0,-6 4 32 0 0,-1 0 0 0 0,1 0 0 0 0,-1 0 0 0 0,1 1 0 0 0,0-1 0 0 0,0 1 0 0 0,-1-1 0 0 0,1 1 0 0 0,0 0 0 0 0,0 0 0 0 0,0 0 0 0 0,0 0 0 0 0,-1 1 0 0 0,1-1 0 0 0,0 1 0 0 0,-1 0 0 0 0,1 0 0 0 0,0 0 0 0 0,0 0-32 0 0,5 3 13 0 0,0 1 0 0 0,0 0 0 0 0,0 0 0 0 0,-1 1 0 0 0,2 2-13 0 0,14 10 31 0 0,-17-13-31 0 0,-3-3 6 0 0,0 0 0 0 0,0 0 0 0 0,0 0 0 0 0,0 1 0 0 0,-1-1 0 0 0,1 1 0 0 0,-1 0 0 0 0,0 0 0 0 0,2 2-6 0 0,1 1 2 0 0,0 0 1 0 0,1 0-1 0 0,0 0 1 0 0,4 3-3 0 0,14 14 11 0 0,-16-15-389 0 0,0 1 0 0 0,0-1 0 0 0,1 0 0 0 0,8 5 378 0 0,8-1-883 0 0</inkml:trace>
  <inkml:trace contextRef="#ctx0" brushRef="#br0" timeOffset="1858.946">3748 171 17247 0 0,'-19'4'255'0'0,"7"-2"73"0"0,1 1-1 0 0,-1 0 1 0 0,1 0 0 0 0,-8 4-328 0 0,-2 4 76 0 0,0 0 0 0 0,1 2 0 0 0,0 0 1 0 0,1 1-1 0 0,0 1 0 0 0,-16 16-76 0 0,10-6 133 0 0,15-17-55 0 0,1 1 0 0 0,0 0 1 0 0,0 1-1 0 0,1 0 0 0 0,1 0 1 0 0,-6 11-79 0 0,5-7 177 0 0,1 0-1 0 0,0 1 1 0 0,-3 13-177 0 0,10-20 198 0 0,3 5-42 0 0,-2-9-117 0 0,0 1 0 0 0,0-2 0 0 0,0 1 1 0 0,0 0-1 0 0,1 0 0 0 0,0 0 1 0 0,-1 0-1 0 0,1-1 0 0 0,1 1 0 0 0,-1-1 1 0 0,1 1-40 0 0,1 0 0 0 0,0 0 0 0 0,1 0 0 0 0,-1 0 0 0 0,1-1 0 0 0,0 0 0 0 0,0 0 1 0 0,1 0-1 0 0,-1 0 0 0 0,4 1 0 0 0,8 1-19 0 0,0 0 0 0 0,10 1 19 0 0,8 2 95 0 0,-19-4-56 0 0,1-1-1 0 0,0-1 1 0 0,0-1-1 0 0,-1 0 0 0 0,8-1-38 0 0,-8 1-9 0 0,-1 0-1 0 0,1 2 1 0 0,2 0 9 0 0,-1 1-38 0 0,4-3 14 0 0,-21-1 23 0 0,0 0 0 0 0,0 0 0 0 0,1 0 0 0 0,-1 0 0 0 0,0 0 0 0 0,0 0 0 0 0,0 0 0 0 0,0 0 0 0 0,0 0 0 0 0,0 0 0 0 0,0 0 0 0 0,1 0 1 0 0,-1 0-1 0 0,0 0 0 0 0,0 0 0 0 0,0 0 0 0 0,0 0 0 0 0,0 0 0 0 0,0 0 0 0 0,1 0 0 0 0,-1 0 0 0 0,0 0 0 0 0,0 0 0 0 0,0 0 0 0 0,0 0 0 0 0,0 0 0 0 0,0 0 0 0 0,0 0 1 0 0,0 0-1 0 0,1 0 0 0 0,-1 1 0 0 0,0-1 0 0 0,0 0 0 0 0,0 0 0 0 0,0 0 0 0 0,0 0 0 0 0,0 0 0 0 0,0 0 0 0 0,0 0 0 0 0,0 0 0 0 0,0 1 0 0 0,0-1 0 0 0,0 0 1 0 0,0 0-1 0 0,0 0 0 0 0,0 0 0 0 0,0 0 0 0 0,0 0 0 0 0,0 1 0 0 0,0-1 0 0 0,0 0 0 0 0,0 0 0 0 0,0 0 0 0 0,0 0 0 0 0,0 0 0 0 0,0 0 0 0 0,0 1 1 0 0,0-1-2 0 0,0 4-8 0 0,1-1 1 0 0,-1 0-1 0 0,0 0 1 0 0,-1 0 0 0 0,1 0-1 0 0,0 1 1 0 0,-1-1-1 0 0,0 0 1 0 0,0 0 0 0 0,0 0-1 0 0,0 0 1 0 0,0 0-1 0 0,0 0 1 0 0,-1-1 0 0 0,0 1-1 0 0,1 0 1 0 0,-1-1-1 0 0,0 1 1 0 0,-1 0 9 0 0,-37 33 80 0 0,-2-1-1 0 0,-1-2 1 0 0,-20 9-80 0 0,28-20 165 0 0,23-15-41 0 0,1 0-1 0 0,-1 0 1 0 0,-7 9-124 0 0,-24 14 621 0 0,42-29-613 0 0,0 0-1 0 0,0-1-1 0 0,0 1 0 0 0,1 0 0 0 0,-1 0 0 0 0,0-1 1 0 0,0 1-1 0 0,1 0 0 0 0,-1 0 0 0 0,1 0 1 0 0,-1 0-1 0 0,0 0 0 0 0,1 0 0 0 0,0 0-6 0 0,0-1 3 0 0,1 1 0 0 0,-1 0-1 0 0,1 0 1 0 0,0-1 0 0 0,-1 1-1 0 0,1-1 1 0 0,0 1 0 0 0,0 0-1 0 0,-1-1 1 0 0,1 1 0 0 0,0-1-1 0 0,0 0 1 0 0,0 1 0 0 0,0-1-1 0 0,0 0 1 0 0,-1 1 0 0 0,1-1-1 0 0,0 0-2 0 0,23 6 16 0 0,-13-6-16 0 0,1 0 0 0 0,-1 0 0 0 0,1-1 0 0 0,-1-1 0 0 0,1 0 0 0 0,-1 0 0 0 0,0-1 0 0 0,2-1 0 0 0,12-2 0 0 0,17-6-54 0 0,0-1 0 0 0,-1-2 1 0 0,-1-2-1 0 0,23-13 54 0 0,20-16-274 0 0,43-35 274 0 0,-74 45-113 0 0,-2-3 0 0 0,-3-2 0 0 0,23-26 113 0 0,-30 22-9 0 0,-2-2 0 0 0,24-40 9 0 0,-45 62-2 0 0,3-7 67 0 0,-1-1-1 0 0,-2-1 1 0 0,-1-1-1 0 0,1-9-64 0 0,2-3 190 0 0,-15 40-108 0 0,-2 0 1 0 0,1 0-1 0 0,-1-1 0 0 0,0 1 0 0 0,0-1 0 0 0,-1 0 0 0 0,0 1 1 0 0,0-5-83 0 0,-1 10 52 0 0,0 1 0 0 0,0-1 0 0 0,0 0 0 0 0,0 1 0 0 0,0-1 0 0 0,-1 1 0 0 0,1-1 0 0 0,-1 1 0 0 0,1-1 1 0 0,-1 1-1 0 0,1-1 0 0 0,-1 1 0 0 0,0-1 0 0 0,0 1 0 0 0,0 0 0 0 0,-1-2-52 0 0,1 2 55 0 0,1 1-1 0 0,-1-1 0 0 0,0 0 1 0 0,0 1-1 0 0,0-1 1 0 0,0 1-1 0 0,0 0 1 0 0,0-1-1 0 0,0 1 0 0 0,0 0 1 0 0,0-1-1 0 0,0 1 1 0 0,0 0-1 0 0,0 0 1 0 0,0 0-1 0 0,-1 0 0 0 0,1 0 1 0 0,0 0-1 0 0,0 0 1 0 0,0 0-1 0 0,0 1 0 0 0,0-1 1 0 0,-1 0-55 0 0,1 1 36 0 0,-1 0 0 0 0,1-1-1 0 0,0 1 1 0 0,-1 0 0 0 0,1-1 0 0 0,0 1 0 0 0,0 0-1 0 0,0 0 1 0 0,-1 0 0 0 0,1 0 0 0 0,0 0 0 0 0,0 1 0 0 0,0-1-1 0 0,1 0 1 0 0,-1 0 0 0 0,0 1 0 0 0,0-1 0 0 0,1 0-1 0 0,-1 1 1 0 0,1-1 0 0 0,-1 1 0 0 0,1-1 0 0 0,0 0 0 0 0,-1 2-36 0 0,-2 5 133 0 0,-2 8-44 0 0,0 0 0 0 0,1 0 0 0 0,0 1 0 0 0,1-1 0 0 0,1 1 0 0 0,1 0 0 0 0,0-1 0 0 0,2 1 0 0 0,0 0 0 0 0,0 0 0 0 0,4 11-89 0 0,-3-16 4 0 0,1 1 0 0 0,1-1 0 0 0,0 0 0 0 0,1 0 1 0 0,0 0-1 0 0,1 0 0 0 0,0-1 0 0 0,1 0 0 0 0,0 0 0 0 0,1-1 0 0 0,0 0 0 0 0,1 0 0 0 0,0-1 0 0 0,0 0 0 0 0,9 7-4 0 0,-5-8-42 0 0,1-1 1 0 0,-1 0-1 0 0,1-1 0 0 0,0 0 0 0 0,1-1 0 0 0,-1-1 0 0 0,1 0 1 0 0,11 1 41 0 0,-6 0-121 0 0,1-2 0 0 0,-1 0 0 0 0,4-2 121 0 0,4-1-187 0 0,0-1-1 0 0,4-3 188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7:10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0 1840 0 0,'0'0'160'0'0,"0"0"-160"0"0,0 0 0 0 0,0 0 0 0 0,0 0 896 0 0,0 0 152 0 0,0 0 24 0 0,0 0 8 0 0,0 0-896 0 0</inkml:trace>
  <inkml:trace contextRef="#ctx0" brushRef="#br0" timeOffset="984.105">25 271 1376 0 0,'0'0'191'0'0,"0"0"262"0"0,0 0 115 0 0,0 0 28 0 0,-2 2-75 0 0,-5 12-325 0 0,-1 5-132 0 0,6-5-36 0 0,2-12 68 0 0,-3 9 177 0 0,1-9-219 0 0,1 1 154 0 0,1-3 135 0 0,0 0 59 0 0,0 0 13 0 0,0 0-19 0 0,0 0-83 0 0,0 0-32 0 0,0 0-7 0 0,0 0-21 0 0,0 0-77 0 0,0 0-29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0:06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261 0 920 0 0,'0'0'171'0'0,"0"0"381"0"0,0 0 168 0 0,0 0 30 0 0,0 0-44 0 0,0 0-224 0 0,0 0-98 0 0,0 0-21 0 0,0 0 10 0 0,0 0 55 0 0,0 0 20 0 0,0 0 7 0 0,0 0 10 0 0,0 0 40 0 0,0 0 21 0 0,0 0 2 0 0,0 0 24 0 0,0 0 100 0 0,0 2 41 0 0,3 93 3408 0 0,-2-80-3303 0 0,0 0 0 0 0,4 13-798 0 0,-2-13 378 0 0,-1-1 0 0 0,0 14-378 0 0,-2-21 48 0 0,1 0 0 0 0,0 0 0 0 0,0 0-1 0 0,1-1 1 0 0,0 3-48 0 0,0-4 1 0 0,0 0 1 0 0,-1 0-1 0 0,0 1 0 0 0,0-1 0 0 0,-1 0 0 0 0,1 0 0 0 0,-1 1 0 0 0,0-1 0 0 0,-1 4-1 0 0,0-3 11 0 0,0 0 0 0 0,1 0-1 0 0,0 0 1 0 0,0 0 0 0 0,0 0-1 0 0,2 5-10 0 0,-2-7-145 0 0,0 0 0 0 0,0-1-1 0 0,0 1 1 0 0,0 0-1 0 0,-1-1 1 0 0,0 3 145 0 0,-1 16-1825 0 0,2-4 288 0 0,0-14-20 0 0</inkml:trace>
  <inkml:trace contextRef="#ctx0" brushRef="#br0" timeOffset="687.335">328 713 8288 0 0,'0'0'184'0'0,"0"0"40"0"0,0 0 0 0 0,0 0 8 0 0,0 0-232 0 0,0 12 0 0 0,0 0 0 0 0,-4 8 0 0 0,4-4 456 0 0,0 4 48 0 0,-5-5 8 0 0,0 2 0 0 0,0 3-416 0 0,2 4-96 0 0,3 1 0 0 0,-5-5-4480 0 0</inkml:trace>
  <inkml:trace contextRef="#ctx0" brushRef="#br0" timeOffset="1593.826">2 1223 9416 0 0,'0'0'430'0'0,"0"0"-8"0"0,1 2-274 0 0,5 1 344 0 0,-1 1 1 0 0,1-1 0 0 0,-1 0 0 0 0,1 0-1 0 0,0-1 1 0 0,0 0 0 0 0,1 0 0 0 0,-1 0-1 0 0,0-1 1 0 0,1 0 0 0 0,-1 0 0 0 0,3 0-493 0 0,18 0 1822 0 0,0-1 1 0 0,9-2-1823 0 0,2 0 853 0 0,1-1 0 0 0,-1-2 0 0 0,0-2 0 0 0,22-8-853 0 0,-19 6 233 0 0,-27 7-619 0 0,0-1 1 0 0,0-1-1 0 0,0 0 1 0 0,1-2 385 0 0,-14 6-7925 0 0</inkml:trace>
  <inkml:trace contextRef="#ctx0" brushRef="#br0" timeOffset="5233.151">33 1248 10104 0 0,'0'0'464'0'0,"0"0"-10"0"0,0 0-152 0 0,0 0 446 0 0,0 0 225 0 0,0 0 47 0 0,0 0-59 0 0,0 0-289 0 0,0 0-126 0 0,0 2-31 0 0,-3 109 2229 0 0,-2-4-1018 0 0,-3 94-182 0 0,7-165-1367 0 0,1 18 56 0 0,0-37-166 0 0,0 1-1 0 0,-1 0 0 0 0,-2 8-66 0 0,-2 35 81 0 0,-1 269 935 0 0,5-60-461 0 0,3-130-316 0 0,1 16 10 0 0,8 18-249 0 0,-5-58 215 0 0,2 14 159 0 0,-4-57-118 0 0,-3-42-8 0 0,2 14-248 0 0,11 106 519 0 0,-4-33-73 0 0,-2 33-554 0 0,-4-39 11 0 0,-3-91 129 0 0,-2 1-1 0 0,0 4-31 0 0,-1-4 45 0 0,1-1-1 0 0,2 6-44 0 0,1 24 214 0 0,-4 17-214 0 0,1-4 106 0 0,-6 97 109 0 0,5-132-195 0 0,-2 13 23 0 0,-1 23 20 0 0,5 0-29 0 0,-4 164 135 0 0,0-127-648 0 0,6 0 479 0 0,-1-8-88 0 0,-1-34 195 0 0,4 163 353 0 0,-7-109-396 0 0,16 63-64 0 0,-5-3 0 0 0,-5-97 0 0 0,-3-41 0 0 0,3 0 0 0 0,1 5 0 0 0,9 75 106 0 0,-4 5-106 0 0,-4-36 22 0 0,-3-42-55 0 0,1 17-22 0 0,-1-36 55 0 0,-1 0 0 0 0,-1-1 0 0 0,-1 1 0 0 0,-1 2 0 0 0,2-14 0 0 0,0-1 0 0 0,1 1 0 0 0,0 2 0 0 0,1 22 0 0 0,-2 34 0 0 0,-1 10 0 0 0,7 53 0 0 0,-1-37 0 0 0,-3-50 0 0 0,5 27 0 0 0,1 20 0 0 0,-6-74 0 0 0,-1 0 0 0 0,-1 11 0 0 0,1 24 0 0 0,0-20-37 0 0,-1 1 0 0 0,-2 6 37 0 0,-1 29-326 0 0,3-67 310 0 0,0 45-229 0 0,-4 15 245 0 0,3 6 364 0 0,1-44-251 0 0,-1-1-1 0 0,-1 4-112 0 0,-2 13 0 0 0,1 32 0 0 0,1 8 0 0 0,1-68 0 0 0,1 0 0 0 0,1 0 0 0 0,0 0 0 0 0,2 29 0 0 0,-3-4 0 0 0,4 165 0 0 0,-3-170 0 0 0,-4 32 0 0 0,1 0 0 0 0,-7 69 0 0 0,9-118 0 0 0,-2-1 0 0 0,-2 15 0 0 0,1-15 0 0 0,1 1 0 0 0,0 14 0 0 0,1 13 0 0 0,0-18 0 0 0,1 0 0 0 0,2 12 0 0 0,0-7 0 0 0,-1 21 0 0 0,-1-26 0 0 0,1 1 0 0 0,3 12 0 0 0,-1-13-3 0 0,0 21 3 0 0,-3-25 23 0 0,1-1 1 0 0,2 0-1 0 0,2 9-23 0 0,31 148 20 0 0,-29-115-36 0 0,-1-12 17 0 0,12 77 61 0 0,4 24-44 0 0,-20-134-18 0 0,1 0 0 0 0,-2-1 0 0 0,0 1 0 0 0,-1 0 0 0 0,-1 0 0 0 0,1-5 0 0 0,0 1 0 0 0,0-1 0 0 0,1 0 0 0 0,1 1 0 0 0,2 35 0 0 0,-5 153 0 0 0,-6-118 0 0 0,7-17 0 0 0,-4 5 0 0 0,0 22 0 0 0,4-69 0 0 0,1 22 0 0 0,1 0 0 0 0,-5 160 64 0 0,2-193-64 0 0,0-1 0 0 0,-1 1 0 0 0,-3 7 0 0 0,0 10 0 0 0,0 5 12 0 0,2 1 0 0 0,2-1 0 0 0,1 1 0 0 0,3 24-12 0 0,1 32 0 0 0,-4-87 0 0 0,0 0 0 0 0,0 1 0 0 0,-1-1 0 0 0,0 0 0 0 0,-1 4 0 0 0,-2 21 0 0 0,4-25 6 0 0,-1 0 1 0 0,0 0-1 0 0,0 1 0 0 0,0-1 0 0 0,-1-1 0 0 0,-2 6-6 0 0,-5 21 27 0 0,-4 15-27 0 0,1 4-32 0 0,8-36-567 0 0,2 6 1283 0 0,0-14-572 0 0,-1 1-1 0 0,1-1 0 0 0,-1 0 0 0 0,0 0 1 0 0,-1 0-1 0 0,1 0 0 0 0,-3 2-111 0 0,1 7-439 0 0,7-12 438 0 0,0-1 0 0 0,1 0-1 0 0,-1 1 1 0 0,0-1-1 0 0,1 0 1 0 0,-1 0-1 0 0,1 0 1 0 0,0-1-1 0 0,0 1 1 0 0,0-1 0 0 0,0 1-1 0 0,0-1 1 0 0,0 0-1 0 0,0 0 1 0 0,0 0-1 0 0,0-1 2 0 0,6 3-2 0 0,2 0 4 0 0,0-1 0 0 0,0 0 0 0 0,1 0 0 0 0,-1-1 0 0 0,1-1 0 0 0,10 0-2 0 0,16-4 93 0 0,18-3-93 0 0,-25 2 21 0 0,0 2 0 0 0,12 0-21 0 0,79-2 317 0 0,32-3-309 0 0,-132 10 73 0 0,-11-1-89 0 0,0 0 1 0 0,0 0 0 0 0,6-1 7 0 0,-15 0 0 0 0,-1-1 11 0 0,-1 1 1 0 0,1 0-1 0 0,0 0 1 0 0,-1 0-1 0 0,1 0 1 0 0,0 0-1 0 0,-1 0 1 0 0,1 0-1 0 0,0 0 1 0 0,0 0-1 0 0,-1 0 1 0 0,1 0 0 0 0,0 0-1 0 0,-1 0 1 0 0,1 1-1 0 0,0-1 1 0 0,-1 0-1 0 0,1 1 1 0 0,-1-1-1 0 0,1 0 1 0 0,0 1-1 0 0,-1-1 1 0 0,1 0-1 0 0,-1 1 1 0 0,1-1 0 0 0,-1 1-1 0 0,1-1 1 0 0,-1 1-1 0 0,1 0 1 0 0,-1-1-1 0 0,0 1 1 0 0,1-1-1 0 0,-1 1 1 0 0,0 0-1 0 0,1-1 1 0 0,-1 1-1 0 0,0 0 1 0 0,0-1 0 0 0,0 1-1 0 0,0 0-11 0 0,2 3 0 0 0,1-8 0 0 0,1-10 0 0 0,-2-9 0 0 0,-1 18 0 0 0,0 0 0 0 0,-1 0 0 0 0,1 0 0 0 0,-1 0 0 0 0,-1 0 0 0 0,1-2 0 0 0,-4-29 2 0 0,2 20-48 0 0,0-1 1 0 0,-3-7 45 0 0,-5-49-275 0 0,-4-7 466 0 0,4-1-1 0 0,2-22-190 0 0,0 11-17 0 0,4 35 17 0 0,-5-36 53 0 0,7 65-39 0 0,0-20-14 0 0,-1-12-3 0 0,-1 1 3 0 0,1-20 0 0 0,-3-121 0 0 0,2 90 0 0 0,-3 41 16 0 0,4 41 21 0 0,0-24-37 0 0,-4-80 9 0 0,1-1 46 0 0,-1-31-6 0 0,0-2-12 0 0,2-3-121 0 0,-3 48-422 0 0,5 57 1054 0 0,-5-23-548 0 0,0-14 156 0 0,-11-105-70 0 0,6-19-33 0 0,-5-65-53 0 0,10 157 53 0 0,0-72 75 0 0,5 139 39 0 0,-8-37-167 0 0,2 14 621 0 0,-5-309-621 0 0,19 258-849 0 0,-2-280 1596 0 0,2 286-1494 0 0,-2 65 747 0 0,-1 34 0 0 0,-2 1 0 0 0,-1-4 0 0 0,-8-352 242 0 0,9 318-484 0 0,-8-74 242 0 0,3 26 0 0 0,-8-125 0 0 0,11 182 0 0 0,1 34 0 0 0,-3-24 0 0 0,-27-250 128 0 0,24 179 480 0 0,7 116-562 0 0,0 0-1 0 0,0 0 1 0 0,2-6-46 0 0,-1 6-61 0 0,-1 0 1 0 0,1 0-1 0 0,-1-1 1 0 0,-1 0 60 0 0,-2-36-433 0 0,2-12 433 0 0,1 13 539 0 0,-4-20-539 0 0,-1-34-441 0 0,1 44 669 0 0,3 1 0 0 0,6-52-228 0 0,-3 10-148 0 0,0 5-128 0 0,-1 28 302 0 0,0 24 12 0 0,1-6-38 0 0,0 17 59 0 0,-2 0-1 0 0,-1 0 1 0 0,-3-15-59 0 0,0-8 59 0 0,0-40 37 0 0,3 65-77 0 0,2 0 1 0 0,2-14-20 0 0,1-32 14 0 0,-2 31-17 0 0,3-13 3 0 0,-1 13 14 0 0,-1-15-14 0 0,-7-232 245 0 0,2 231-245 0 0,0 29 0 0 0,1 1 0 0 0,2-5 0 0 0,1 3 0 0 0,-1 0 0 0 0,-1 0 0 0 0,-3-21 0 0 0,0 31 1 0 0,1-5-6 0 0,-2 0 0 0 0,-6-17 5 0 0,8 32-10 0 0,0 1 0 0 0,1-1 0 0 0,0 0 0 0 0,1-3 10 0 0,-3-11-35 0 0,-1-10 20 0 0,0-1 1 0 0,2-1-1 0 0,2-17 15 0 0,0 41 8 0 0,5-109-264 0 0,-4 106 256 0 0,0 0 0 0 0,1 0 0 0 0,1-4 0 0 0,0 5 0 0 0,-1-1 0 0 0,-1 1 0 0 0,0-3 0 0 0,-1 2 0 0 0,2 1 0 0 0,-1-1 0 0 0,4-9 0 0 0,1-8 0 0 0,2-53 0 0 0,-4 26 0 0 0,-2 29 0 0 0,-2 19 0 0 0,1 1 0 0 0,0-1 0 0 0,0 1 0 0 0,1 0 0 0 0,2-7 0 0 0,-2 5-8 0 0,0 0 0 0 0,0-1 0 0 0,0 1 0 0 0,-2 0 0 0 0,1-10 8 0 0,2-25-40 0 0,5-3-141 0 0,-4 33-57 0 0,-2 0 0 0 0,2-11 238 0 0,2-10-279 0 0,-5 26 187 0 0,0-1-1 0 0,0 0 1 0 0,-1 0-1 0 0,0 0 1 0 0,-1-3 92 0 0,-1-16-111 0 0,2 5 90 0 0,0 7 3 0 0,0 1 0 0 0,1-1 0 0 0,1-4 18 0 0,-1 13 0 0 0,-1 1 0 0 0,0-1 0 0 0,0 0 0 0 0,-1 0 0 0 0,0 0 0 0 0,-1 0 0 0 0,0 0 0 0 0,0 1 0 0 0,-3-7 0 0 0,-1-21 0 0 0,0 21 2 0 0,4 8-2 0 0,2-17-14 0 0,0 22-46 0 0,0 2-12 0 0,0 0 0 0 0,0 0-104 0 0,0 0-436 0 0,0 0-188 0 0,0 0-37 0 0,0 0-87 0 0,0 0-325 0 0,0 0-139 0 0,0 0-26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7:31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224 1463 3224 0 0,'0'0'143'0'0,"0"0"182"0"0,0 0 662 0 0,0 0 284 0 0,7-6 1273 0 0,-6 6-2440 0 0,1-1 0 0 0,-1 0 0 0 0,1 0 0 0 0,-1 0 0 0 0,1-1 0 0 0,-1 1-1 0 0,0 0 1 0 0,1 0 0 0 0,-1-1 0 0 0,0 1 0 0 0,0-1-104 0 0,1 0 91 0 0,-1 0 1 0 0,1 0-1 0 0,0 0 1 0 0,0 0-1 0 0,0 1 1 0 0,0-1 0 0 0,0 0-1 0 0,1 1-91 0 0,28-20 767 0 0,-26 17-632 0 0,1 0 1 0 0,0 1-1 0 0,0-1 0 0 0,0 1 1 0 0,0 1-1 0 0,1-1 1 0 0,4-1-136 0 0,19-8 258 0 0,-20 8-191 0 0,0 1 0 0 0,0 0 0 0 0,0 0 0 0 0,1 1 0 0 0,-1 0 0 0 0,1 1 0 0 0,-1 0 0 0 0,4 1-67 0 0,14-2 82 0 0,-14 1-53 0 0,-1 1 1 0 0,1 0-1 0 0,0 1 1 0 0,-1 0-1 0 0,1 1 0 0 0,-1 1 1 0 0,1 0-1 0 0,-1 1 1 0 0,12 5-30 0 0,12 3 27 0 0,-24-9-6 0 0,0 1 0 0 0,-1 1 0 0 0,0 0 0 0 0,7 4-21 0 0,4 3 84 0 0,1-1 0 0 0,0 0 0 0 0,0-2 0 0 0,17 4-84 0 0,-37-13 27 0 0,1 1 0 0 0,0 0 0 0 0,0-1 1 0 0,-1 0-1 0 0,1 0 0 0 0,0-1 0 0 0,0 1 1 0 0,-1-1-1 0 0,1 0 0 0 0,0 0-27 0 0,20-3 273 0 0,-22 4-220 0 0,0 0 0 0 0,0 0 0 0 0,0-1 1 0 0,0 0-1 0 0,0 1 0 0 0,0-1 0 0 0,0 0 0 0 0,-1-1 0 0 0,1 1 1 0 0,0 0-1 0 0,0-1 0 0 0,0 0-53 0 0,-1 1 69 0 0,0-1 239 0 0,1 0 4 0 0,13-9-52 0 0,6 3-208 0 0,-5 1-52 0 0,-2 0 14 0 0,-8 6 65 0 0,9 1 37 0 0,-11 0 11 0 0,-5 0-10 0 0,0 0-42 0 0,2 1-22 0 0,1 2-44 0 0,22 7 83 0 0,-22-9-83 0 0,1-1 0 0 0,0 1 0 0 0,-1-1 0 0 0,1 0 0 0 0,0 0 0 0 0,-1-1 0 0 0,1 1 0 0 0,0-1 0 0 0,-1 1 0 0 0,1-1 0 0 0,-1 0-1 0 0,1-1 1 0 0,-1 1 0 0 0,0 0 0 0 0,1-1 0 0 0,-1 0 0 0 0,1-1-9 0 0,-3 3 3 0 0,0-1 0 0 0,0 1 0 0 0,-1 0 1 0 0,1-1-1 0 0,0 1 0 0 0,0 0 0 0 0,0 0 0 0 0,0-1 0 0 0,0 1 0 0 0,-1 0 0 0 0,1 0 0 0 0,0 0 0 0 0,0 0 0 0 0,0 0 1 0 0,0 0-1 0 0,0 0 0 0 0,0 1-3 0 0,5-1 0 0 0,1-2 0 0 0,-4 1 0 0 0,0 0 0 0 0,-1 0 0 0 0,1 1 0 0 0,0-1 0 0 0,0 1 0 0 0,-1 0 0 0 0,1 0 0 0 0,0 0 0 0 0,0 0 0 0 0,1 1 0 0 0,2-1 0 0 0,43 2 0 0 0,-45-2 0 0 0,1 1 0 0 0,-1 0 0 0 0,1 0 0 0 0,0 0 0 0 0,-1 0 0 0 0,0 1 0 0 0,1 0 0 0 0,-1 0 1 0 0,0 0-1 0 0,18 12-1 0 0,-10-7 1 0 0,0 1 0 0 0,0 0 0 0 0,5 5 0 0 0,-10-7 2 0 0,3 3 3 0 0,0 0 0 0 0,11 6-5 0 0,-5-3 62 0 0,-6 0 0 0 0,-8-9-47 0 0,1 0 1 0 0,0 0-1 0 0,0 0 1 0 0,0 0-1 0 0,0 0 1 0 0,0-1-1 0 0,1 1-15 0 0,0 2 75 0 0,-2-2-68 0 0,1 2 20 0 0,0 0 0 0 0,0 0 0 0 0,0 0 1 0 0,0 0-1 0 0,-1 1 0 0 0,0-1 0 0 0,0 1 0 0 0,-1-1 0 0 0,1 1 0 0 0,-1 0 0 0 0,0 0-27 0 0,-1 3 42 0 0,1 0-1 0 0,1 0 0 0 0,0 0 1 0 0,0 0-1 0 0,1 0 0 0 0,2 5-41 0 0,4 15 88 0 0,-1 1 58 0 0,-2 0-1 0 0,0 6-145 0 0,6 31 285 0 0,-2 2-56 0 0,1 15-58 0 0,-9-68-125 0 0,1 0-1 0 0,0 0 0 0 0,2 0 0 0 0,1 5-45 0 0,8 24 115 0 0,-2 0-15 0 0,5 19 216 0 0,1 22-316 0 0,-12-54 219 0 0,10 28-219 0 0,3 10 309 0 0,-10-33-126 0 0,-5-26-90 0 0,-1 0 0 0 0,-1 0 0 0 0,0 0 0 0 0,0 1 0 0 0,-1 5-93 0 0,0-11 54 0 0,0 0-1 0 0,-1 0 0 0 0,2-1 0 0 0,-1 1 0 0 0,1-1 0 0 0,0 1 1 0 0,0-1-1 0 0,0 0 0 0 0,2 3-53 0 0,-2-2 89 0 0,-2 8-3 0 0,1-8-24 0 0,5 5-38 0 0,-5-11-20 0 0,-1 1-1 0 0,1 0 0 0 0,-1 0 0 0 0,0 0 1 0 0,1 0-1 0 0,-1-1 0 0 0,0 1 0 0 0,0 0 0 0 0,0 0 1 0 0,0 0-1 0 0,0 0 0 0 0,0 0 0 0 0,0 0 1 0 0,0 0-1 0 0,0 0 0 0 0,0-1 0 0 0,0 1 1 0 0,0 0-1 0 0,-1 1-3 0 0,1 0 9 0 0,0 4 34 0 0,0 8-33 0 0,1 5-10 0 0,4-2 0 0 0,2 0-21 0 0,-5-14-80 0 0,-2-3-1 0 0,1 3 22 0 0,7 10 520 0 0,-11-11-386 0 0,-12 8-44 0 0,6-1 64 0 0,-1-1 0 0 0,-1 0-1 0 0,1-1 1 0 0,-11 5-74 0 0,7-4 52 0 0,-65 27-39 0 0,28-13 134 0 0,37-17-94 0 0,-1 1-1 0 0,1 1 0 0 0,-10 7-52 0 0,-51 27 124 0 0,20-12 16 0 0,45-24-105 0 0,0 0 0 0 0,0-1-1 0 0,0-1 1 0 0,-2 1-35 0 0,-1 0 69 0 0,0 0 1 0 0,-10 6-70 0 0,-29 16 469 0 0,-1-3 0 0 0,-29 8-469 0 0,54-18 112 0 0,24-11-93 0 0,-1 1 0 0 0,0-1 0 0 0,0 0 0 0 0,0-1 0 0 0,0 1 1 0 0,0-1-1 0 0,-1 0-19 0 0,2 0 8 0 0,0 0 1 0 0,1 0-1 0 0,-1 0 1 0 0,0 0-1 0 0,1 1 1 0 0,-1-1-1 0 0,1 1 1 0 0,-1 0-1 0 0,-1 1-8 0 0,-18 10 82 0 0,16-10-69 0 0,-46 29 46 0 0,38-21-45 0 0,13-8-10 0 0,0-1-1 0 0,-1 0 0 0 0,1 0 1 0 0,-1 0-1 0 0,1 0 1 0 0,-1 0-1 0 0,0-1 1 0 0,0 1-1 0 0,0-1 0 0 0,0 0 1 0 0,0 0-1 0 0,0 0 1 0 0,0 0-1 0 0,0 0 1 0 0,-1 0-4 0 0,0-2 8 0 0,1 2-7 0 0,-21 4 54 0 0,20-5-46 0 0,0 0 0 0 0,0 0 0 0 0,1 0 0 0 0,-1-1 1 0 0,0 1-1 0 0,0-1 0 0 0,0 0 0 0 0,0 0 0 0 0,-1-1-9 0 0,-13-5 0 0 0,17 6 0 0 0,0 1 0 0 0,0-1 0 0 0,0 1 0 0 0,-1-1 0 0 0,1 1-1 0 0,0 0 1 0 0,-1 0 0 0 0,1-1 0 0 0,0 1 0 0 0,-1 0 0 0 0,1 0 0 0 0,0 0 0 0 0,-1 0-1 0 0,1 1 1 0 0,-4-4 11 0 0,-13-8 34 0 0,14 8-41 0 0,-1 0-3 0 0,1 0 0 0 0,-1 0-1 0 0,0 0 1 0 0,0 1 0 0 0,0 0-1 0 0,0 0 1 0 0,0 0 0 0 0,0 1-1 0 0,-4-1 0 0 0,-25-4 17 0 0,16 2 2 0 0,0 1-1 0 0,-1 1 0 0 0,-7 1-18 0 0,12 1 3 0 0,-47 1 54 0 0,54 0-48 0 0,-1 0 1 0 0,0 0 0 0 0,1 1-1 0 0,-1 0 1 0 0,1 0 0 0 0,-5 2-10 0 0,8-2 11 0 0,0 0 1 0 0,-1-1 0 0 0,0 0 0 0 0,1 0-1 0 0,-1 0 1 0 0,0 0-12 0 0,1-1 6 0 0,0 1 0 0 0,0-1 0 0 0,0 1 0 0 0,0 0 0 0 0,0 1 0 0 0,-3 1-6 0 0,3-1 0 0 0,-1 0 0 0 0,0-1 0 0 0,0 1 0 0 0,1-1 0 0 0,-1 0 0 0 0,0 0 0 0 0,0 0 0 0 0,0-1 0 0 0,0 1 0 0 0,0-1 0 0 0,-1-1 0 0 0,-1 2 20 0 0,0-1 0 0 0,0 2 0 0 0,0-1 0 0 0,0 1 0 0 0,-1 0-20 0 0,4-1 28 0 0,1 0 0 0 0,-1 1 0 0 0,0-2-1 0 0,0 1 1 0 0,0 0 0 0 0,0-1-1 0 0,0 0 1 0 0,0 0 0 0 0,0 0-1 0 0,0 0 1 0 0,0-1 0 0 0,0 1 0 0 0,0-1-1 0 0,-2-1-27 0 0,4 1 70 0 0,2 1-17 0 0,0 0-140 0 0,4-1-19 0 0,5-3-199 0 0,67-22-1873 0 0,-27 13-4754 0 0,-23 12 90 0 0</inkml:trace>
  <inkml:trace contextRef="#ctx0" brushRef="#br0" timeOffset="515.511">634 2736 5528 0 0,'-40'52'589'0'0,"36"-47"-569"0"0,1 1 1 0 0,-1 0-1 0 0,1 0 0 0 0,1 1 0 0 0,-1-1 1 0 0,1 0-1 0 0,0 1 0 0 0,0 1-20 0 0,-8 22 881 0 0,-15 22 1512 0 0,23-46-2041 0 0,0 0 0 0 0,-1 0 0 0 0,0-1 0 0 0,-2 3-352 0 0,2-3 114 0 0,0 1 0 0 0,0-1 0 0 0,1 1-1 0 0,0-1 1 0 0,-1 3-114 0 0,0 2 180 0 0,-1 0-1 0 0,0-1 1 0 0,-1 1-1 0 0,0-1 1 0 0,-1 0-1 0 0,0 0 1 0 0,0-1-1 0 0,0 0 1 0 0,-1 0-1 0 0,-1 0 1 0 0,1-1-1 0 0,-1 0 1 0 0,-7 4-180 0 0,-63 56 1832 0 0,52-44-1344 0 0,21-18-369 0 0,-1 0 0 0 0,0 0 0 0 0,0 0-1 0 0,0-1 1 0 0,0 0 0 0 0,0 0-1 0 0,-1 0 1 0 0,-6 1-119 0 0,2 0 138 0 0,1-1 1 0 0,-1 1-1 0 0,1 1 0 0 0,0 0 1 0 0,-2 2-139 0 0,-7 4 219 0 0,-86 59 510 0 0,103-69-714 0 0,0 0 0 0 0,0 0-1 0 0,0 0 1 0 0,0 0 0 0 0,0 1 0 0 0,0-1 0 0 0,1 0-1 0 0,-1 1 1 0 0,1 0 0 0 0,0-1 0 0 0,0 1 0 0 0,0 0-1 0 0,0 0 1 0 0,0-1 0 0 0,0 1 0 0 0,1 1-15 0 0,-3 6 54 0 0,1-5-25 0 0,-8 27 368 0 0,-4 19-397 0 0,12-41 84 0 0,0-1 0 0 0,1 1 0 0 0,0 0 0 0 0,1 0 0 0 0,0 0 0 0 0,0 0 0 0 0,2 5-84 0 0,-1-12 31 0 0,-1 0-1 0 0,1 1 1 0 0,0-1-1 0 0,1-1 1 0 0,-1 1 0 0 0,0 0-1 0 0,1 0 1 0 0,-1 0-1 0 0,1-1 1 0 0,0 1-1 0 0,0-1 1 0 0,0 1-1 0 0,0-1 1 0 0,1 0-1 0 0,-1 0 1 0 0,1 0-1 0 0,-1 0 1 0 0,3 1-31 0 0,6 3 89 0 0,0 0 1 0 0,0-1 0 0 0,1-1-1 0 0,4 2-89 0 0,3 0 100 0 0,65 20 188 0 0,0-4 0 0 0,43 3-288 0 0,-45-10-36 0 0,18 4-1600 0 0,44 15 1636 0 0,-60-7-7167 0 0</inkml:trace>
  <inkml:trace contextRef="#ctx0" brushRef="#br0" timeOffset="2405.682">2181 1523 1376 0 0,'0'0'329'0'0,"0"0"846"0"0,0 0 370 0 0,0 0 78 0 0,0 0-114 0 0,0 0-517 0 0,0 0-233 0 0,0 0-45 0 0,0 0-48 0 0,1 4-170 0 0,8 37 328 0 0,-6-30-692 0 0,3 9 210 0 0,0 0 0 0 0,0 9-342 0 0,2 11 608 0 0,2-1 0 0 0,8 20-608 0 0,27 53 514 0 0,-34-86-390 0 0,-3-9 24 0 0,0 0 1 0 0,2-1-1 0 0,0 0 0 0 0,1 0 0 0 0,0-1 1 0 0,13 12-149 0 0,-23-25 23 0 0,1 0 1 0 0,0-1-1 0 0,0 1 1 0 0,0 0 0 0 0,0-1-1 0 0,0 0 1 0 0,0 1 0 0 0,0-1-1 0 0,0 0 1 0 0,0 0-1 0 0,1 0 1 0 0,-1-1 0 0 0,0 1-1 0 0,1 0 1 0 0,-1-1-1 0 0,1 0 1 0 0,-1 1 0 0 0,1-1-1 0 0,-1 0 1 0 0,0 0 0 0 0,1 0-1 0 0,-1-1 1 0 0,1 1-1 0 0,-1-1 1 0 0,1 1 0 0 0,-1-1-1 0 0,0 0 1 0 0,2-1-24 0 0,1 0 66 0 0,0 0 0 0 0,0-1 0 0 0,-1 0 0 0 0,1 0 0 0 0,-1-1 0 0 0,0 1 0 0 0,0-1 0 0 0,0 0 0 0 0,-1 0 0 0 0,1 0 0 0 0,-1 0 0 0 0,0-1 0 0 0,1-2-66 0 0,8-16 302 0 0,-2-1-1 0 0,0 0 0 0 0,-2-1 1 0 0,0 0-1 0 0,-2-1 0 0 0,-1 1 1 0 0,1-19-302 0 0,-1 12 148 0 0,1-2 65 0 0,-2-1 0 0 0,-1-18-213 0 0,-3 48-17 0 0,1-29-214 0 0,-2 0-1 0 0,-1 0 1 0 0,-2 0 0 0 0,-7-29 231 0 0,10 50-4577 0 0,1 10-1547 0 0</inkml:trace>
  <inkml:trace contextRef="#ctx0" brushRef="#br0" timeOffset="2999.289">2847 1560 920 0 0,'-42'-26'289'0'0,"19"8"3049"0"0,21 16-1363 0 0,2 0-1321 0 0,1 2-503 0 0,-1-1 1 0 0,0 0-1 0 0,0 0 0 0 0,0 0 1 0 0,0 1-1 0 0,0-1 1 0 0,0 0-1 0 0,0 0 0 0 0,0 1 1 0 0,0-1-1 0 0,0 0 1 0 0,-1 0-1 0 0,1 1 0 0 0,0-1 1 0 0,0 0-1 0 0,-1 0 1 0 0,1 1-1 0 0,0-1 0 0 0,-1 0 1 0 0,1 1-1 0 0,-1-1 1 0 0,1 1-1 0 0,-1-1 0 0 0,1 0 1 0 0,-1 1-1 0 0,1-1 1 0 0,-1 1-1 0 0,1-1 0 0 0,-1 1-151 0 0,1 0 74 0 0,-1 0 0 0 0,1 0 0 0 0,0 0 0 0 0,0 0 0 0 0,0 0 0 0 0,0 0 0 0 0,0 0 0 0 0,0 0 0 0 0,0 0 0 0 0,-1 0 0 0 0,1 0 0 0 0,0 0 0 0 0,0 0 0 0 0,0 0 0 0 0,0 0 0 0 0,0 0 1 0 0,0 0-1 0 0,0 0 0 0 0,0 0 0 0 0,-1 0 0 0 0,1 0 0 0 0,0 0 0 0 0,0 0 0 0 0,0 0 0 0 0,0 0 0 0 0,0 1 0 0 0,0-1 0 0 0,0 0 0 0 0,0 0 0 0 0,0 0 0 0 0,0 0 0 0 0,-1 0 0 0 0,1 0 0 0 0,0 0 0 0 0,0 0 0 0 0,0 1 0 0 0,0-1 0 0 0,0 0 0 0 0,0 0 0 0 0,0 0 0 0 0,0 0 0 0 0,0 0-74 0 0,-2 10 770 0 0,1 17-562 0 0,33 222 954 0 0,-24-158-959 0 0,-6-45-14 0 0,4 4-189 0 0,-1 3 252 0 0,0 23-252 0 0,-4-34 78 0 0,2-1 0 0 0,7 30-78 0 0,-2-38 99 0 0,-5-22 58 0 0,0 0 1 0 0,-1 0-1 0 0,-1 0 0 0 0,0 1 0 0 0,0-1 0 0 0,-1 0 0 0 0,-1 5-157 0 0,5-20 233 0 0,4-8-120 0 0,-1 1 0 0 0,-1-2 0 0 0,0 1 0 0 0,0-1 0 0 0,-1 0 0 0 0,0-3-113 0 0,-3 8 36 0 0,0-1 1 0 0,0 1 0 0 0,-1-1-1 0 0,0 0 1 0 0,-1-6-37 0 0,2-11 50 0 0,-1 12-28 0 0,3-38 119 0 0,-2-1-141 0 0,9-139 70 0 0,-3 74-42 0 0,-3 67 33 0 0,3-8-61 0 0,4-42-1 0 0,-11 87 1 0 0,2 1 0 0 0,0-1 0 0 0,1-2 0 0 0,6-30 0 0 0,-8 35 0 0 0,-2 8 0 0 0,0 1 0 0 0,0 0 0 0 0,0-1 0 0 0,1 1 0 0 0,-1 0 0 0 0,1 0 0 0 0,0-1 0 0 0,0 1 0 0 0,-1 0 0 0 0,1 0 0 0 0,1 0 0 0 0,0-2 0 0 0,6-4 0 0 0,-7 8-1 0 0,1 0 0 0 0,-1-1 0 0 0,0 1-1 0 0,0 0 1 0 0,0 0 0 0 0,1 0 0 0 0,-1 0 0 0 0,0 0-1 0 0,0 0 1 0 0,0 1 0 0 0,0-1 0 0 0,1 0 1 0 0,-1 1-7 0 0,1-1 1 0 0,-1 1-1 0 0,1-1 1 0 0,-1 1-1 0 0,0 0 0 0 0,1 0 1 0 0,-1 0-1 0 0,0 0 1 0 0,0 0-1 0 0,0 0 1 0 0,1 0 6 0 0,8 12-13 0 0,0 0 0 0 0,-1 1 0 0 0,-1 0 0 0 0,0 0 0 0 0,0 1 0 0 0,2 8 13 0 0,-7-16-4 0 0,6 14 4 0 0,-2 1 0 0 0,3 12 0 0 0,3 8 0 0 0,-6-22 4 0 0,-1 1 0 0 0,-1-1 0 0 0,1 18-4 0 0,3 23 60 0 0,-9-58-52 0 0,1 0 0 0 0,-1 1 0 0 0,0-1 0 0 0,-1 0 0 0 0,1 1 0 0 0,0-1 0 0 0,-1 0 0 0 0,0 0 0 0 0,0 1 0 0 0,0-1 1 0 0,-1 2-9 0 0,-5 19 86 0 0,7-22-78 0 0,0 0 0 0 0,0 1 0 0 0,0-1 0 0 0,-1 0 0 0 0,1 0 0 0 0,0 0 0 0 0,-1 0 0 0 0,0 0 1 0 0,0 0-1 0 0,0 0 0 0 0,0 0 0 0 0,0 0 0 0 0,0 0 0 0 0,0 0 0 0 0,0 0 0 0 0,-1 0 0 0 0,1-1 0 0 0,-1 1 0 0 0,1-1 0 0 0,-1 1 0 0 0,0-1 0 0 0,0 0 0 0 0,1 1 0 0 0,-2-1-8 0 0,-7 5 44 0 0,0 0 0 0 0,-1-1 0 0 0,0 0 0 0 0,0-1 0 0 0,-1 0 0 0 0,-5 0-44 0 0,14-3 14 0 0,-1-1-1 0 0,1 0 1 0 0,-1 0-1 0 0,1 0 1 0 0,0 0 0 0 0,-1-1-1 0 0,1 0 1 0 0,0 1-1 0 0,0-1 1 0 0,-1 0-1 0 0,1-1 1 0 0,-2 0-14 0 0,-4-2 18 0 0,1 0-1 0 0,0-1 1 0 0,-4-3-18 0 0,9 6-50 0 0,0 0 0 0 0,0 0 0 0 0,0 0 0 0 0,0-1 0 0 0,1 1 0 0 0,-1-1 0 0 0,1 1 0 0 0,-1-1-1 0 0,1 0 1 0 0,0 0 0 0 0,0 0 0 0 0,1 0 0 0 0,-1 0 0 0 0,0 0 0 0 0,1-1 0 0 0,0 1 0 0 0,0-1 0 0 0,0 1-1 0 0,0 0 1 0 0,1-1 0 0 0,-1 0 0 0 0,1 1 0 0 0,0-1 0 0 0,0 1 0 0 0,0-1 0 0 0,0 0 50 0 0,0-9-4811 0 0,0-2-1603 0 0</inkml:trace>
  <inkml:trace contextRef="#ctx0" brushRef="#br0" timeOffset="3671.008">3628 1639 9072 0 0,'0'-3'413'0'0,"-1"-6"-225"0"0,0 0 0 0 0,-1-1 1 0 0,-1 1-1 0 0,1 0 0 0 0,-1 1 0 0 0,-1-1 0 0 0,0 0 1 0 0,0 1-1 0 0,-4-6-188 0 0,-2-5 1277 0 0,7 13-878 0 0,-1 0 1 0 0,0 0 0 0 0,0 0-1 0 0,-4-4-399 0 0,-2-1 480 0 0,8 8-388 0 0,-1 0 0 0 0,0 1-1 0 0,0-1 1 0 0,0 1-1 0 0,0 0 1 0 0,-1 0 0 0 0,1 0-1 0 0,-1 1 1 0 0,1-1 0 0 0,-1 1-1 0 0,1-1 1 0 0,-1 1 0 0 0,0 1-1 0 0,0-1 1 0 0,0 0 0 0 0,1 1-1 0 0,-1 0 1 0 0,0 0 0 0 0,-3 0-92 0 0,2 0 44 0 0,0 0 1 0 0,0 1 0 0 0,0 0 0 0 0,0 0 0 0 0,0 0-1 0 0,1 0 1 0 0,-1 1 0 0 0,0 0 0 0 0,1 0 0 0 0,-1 0-1 0 0,1 0 1 0 0,0 1 0 0 0,-1 0 0 0 0,1 0-1 0 0,-2 2-44 0 0,-16 16 98 0 0,7-7-12 0 0,0 1-1 0 0,-8 12-85 0 0,19-23 3 0 0,1 1 0 0 0,0-1-1 0 0,0 1 1 0 0,0 0-1 0 0,1 0 1 0 0,0 1 0 0 0,0-1-1 0 0,0 0 1 0 0,0 1-1 0 0,1-1 1 0 0,0 1-1 0 0,0 0-2 0 0,0 9-5 0 0,1 0-1 0 0,0 0 0 0 0,1 0 0 0 0,0-1 0 0 0,1 1 0 0 0,4 14 6 0 0,-3-19-14 0 0,0 1 0 0 0,1-2 0 0 0,0 1 0 0 0,1 0 0 0 0,0-1 0 0 0,0 0 0 0 0,1 0 0 0 0,0 0 0 0 0,0-1-1 0 0,1 1 15 0 0,-5-7-2 0 0,0 0 0 0 0,0-1 0 0 0,0 1 0 0 0,1 0 0 0 0,-1-1 0 0 0,0 1 0 0 0,1-1 0 0 0,-1 1 0 0 0,1-1 0 0 0,-1 0 0 0 0,1 0 0 0 0,0 0 0 0 0,-1-1 0 0 0,1 1 0 0 0,0 0-1 0 0,-1-1 1 0 0,1 0 0 0 0,0 0 0 0 0,0 0 0 0 0,0 0 0 0 0,-1 0 0 0 0,1 0 0 0 0,0-1 0 0 0,0 0 0 0 0,-1 1 0 0 0,1-1 0 0 0,-1 0 0 0 0,1 0 0 0 0,0 0 0 0 0,-1-1-1 0 0,1 1 3 0 0,7-5 0 0 0,-1 0 0 0 0,0 0 0 0 0,0-1 0 0 0,-1 0 0 0 0,0-1 0 0 0,0 0 0 0 0,-1 0 0 0 0,0-1 0 0 0,0 0 0 0 0,-1 0 0 0 0,5-8 0 0 0,3-16 4 0 0,-2 0-1 0 0,-1-1 0 0 0,2-16-3 0 0,3-7 44 0 0,-1-2 15 0 0,-3 0 0 0 0,-2-1 0 0 0,-1-10-59 0 0,-1-41 345 0 0,-5-33-345 0 0,-1 70 188 0 0,-1 20 232 0 0,-3-20-420 0 0,0 24 180 0 0,2 32-110 0 0,-1-1 0 0 0,0 1 0 0 0,-1 0 0 0 0,-2 0 0 0 0,1 0 0 0 0,-2 1 0 0 0,-2-5-70 0 0,2 8 30 0 0,3 12 29 0 0,2 8 9 0 0,-3 37 38 0 0,1-25-62 0 0,0 0 0 0 0,2 0-1 0 0,0 6-43 0 0,4 56 72 0 0,0-15-64 0 0,4 16-8 0 0,-3-40-16 0 0,38 225-44 0 0,-28-200-340 0 0,2 0-1 0 0,25 62 401 0 0,-28-93-327 0 0,18 47-577 0 0,-25-69 614 0 0,-1-1 1 0 0,2 1-1 0 0,-1-1 1 0 0,10 11 289 0 0,-9-15-362 0 0,-1 1-1 0 0,1-1 1 0 0,0-1 0 0 0,8 7 362 0 0,-14-13-73 0 0,0 1 1 0 0,0-1-1 0 0,0 0 0 0 0,-1 0 0 0 0,1 0 1 0 0,0 0-1 0 0,0 0 0 0 0,1 0 0 0 0,-1 0 1 0 0,0-1-1 0 0,0 1 0 0 0,0-1 0 0 0,0 0 0 0 0,1 1 1 0 0,-1-1-1 0 0,0 0 0 0 0,0 0 0 0 0,1 0 1 0 0,-1-1-1 0 0,0 1 0 0 0,0-1 0 0 0,0 1 1 0 0,0-1-1 0 0,0 0 0 0 0,1 1 0 0 0,-1-1 1 0 0,0-1 72 0 0,3-1-64 0 0,0-1 1 0 0,0 0-1 0 0,-1-1 1 0 0,1 1 0 0 0,-1-1-1 0 0,0 0 1 0 0,-1 0-1 0 0,1 0 1 0 0,-1-1-1 0 0,0 1 1 0 0,0-1 0 0 0,-1 0-1 0 0,1 1 1 0 0,-1-1-1 0 0,-1 0 1 0 0,1 0-1 0 0,-1-1 1 0 0,0 1 0 0 0,0 0-1 0 0,-1 0 1 0 0,0-1-1 0 0,0 1 1 0 0,0 0 0 0 0,-1 0-1 0 0,0 0 1 0 0,0-1-1 0 0,-1 1 1 0 0,1 0-1 0 0,-1 0 1 0 0,-2-1 63 0 0,-18-43 748 0 0,22 50-738 0 0,0 0-1 0 0,0 0 1 0 0,0 0 0 0 0,0 0-1 0 0,0 0 1 0 0,-1 0-1 0 0,1 0 1 0 0,0 0 0 0 0,0 0-1 0 0,0-1 1 0 0,0 1 0 0 0,0 0-1 0 0,0 0 1 0 0,0 0 0 0 0,0 0-1 0 0,0 0 1 0 0,0 0-1 0 0,0 0 1 0 0,0 0 0 0 0,0 0-1 0 0,0 0 1 0 0,0 0 0 0 0,-1 0-1 0 0,1 0 1 0 0,0-1 0 0 0,0 1-1 0 0,0 0 1 0 0,0 0-1 0 0,0 0 1 0 0,0 0 0 0 0,0 0-1 0 0,0 0 1 0 0,0 0 0 0 0,-1 0-1 0 0,1 0 1 0 0,0 0 0 0 0,0 0-1 0 0,0 0 1 0 0,0 0-1 0 0,0 0 1 0 0,0 0 0 0 0,0 0-1 0 0,0 0 1 0 0,0 1 0 0 0,-1-1-1 0 0,1 0 1 0 0,0 0 0 0 0,0 0-1 0 0,0 0 1 0 0,0 0-1 0 0,0 0 1 0 0,0 0 0 0 0,0 0-1 0 0,0 0 1 0 0,0 0 0 0 0,0 0-1 0 0,0 0-9 0 0,-6 4 181 0 0,1 0 0 0 0,-1 0 0 0 0,1 1 0 0 0,1-1-1 0 0,-1 1 1 0 0,1 0 0 0 0,-1 0 0 0 0,2 0 0 0 0,-1 1-1 0 0,0 0 1 0 0,1 0 0 0 0,0 0 0 0 0,0 0 0 0 0,1 0-1 0 0,0 0 1 0 0,0 0 0 0 0,0 1 0 0 0,0 6-181 0 0,-2 15 287 0 0,2-18-99 0 0,0 0 0 0 0,1 1 0 0 0,0 2-188 0 0,4-11 73 0 0,-2-1-67 0 0,1 0 0 0 0,0 0 0 0 0,0 0 0 0 0,0 0 0 0 0,0 0-1 0 0,0 0 1 0 0,0 0 0 0 0,0-1 0 0 0,0 1 0 0 0,0-1 0 0 0,0 0 0 0 0,0 1 0 0 0,0-1 0 0 0,1 0 0 0 0,-1 0 0 0 0,0 0 0 0 0,0-1 0 0 0,0 1 0 0 0,0 0 0 0 0,0-1-1 0 0,0 1 1 0 0,0-1 0 0 0,0 0 0 0 0,0 0 0 0 0,0 0 0 0 0,0 0 0 0 0,0 0 0 0 0,0 0 0 0 0,-1 0 0 0 0,1-1 0 0 0,0 0-6 0 0,5-3 32 0 0,-2-1 0 0 0,1-1 1 0 0,-1 1-1 0 0,0-1 0 0 0,0 0 0 0 0,0 0 1 0 0,-1 0-1 0 0,0-1 0 0 0,-1 1 0 0 0,0-1 0 0 0,1-3-32 0 0,12-29 64 0 0,-11 30-37 0 0,-1-1 0 0 0,0 0-1 0 0,1-3-26 0 0,-2 3 12 0 0,1-3-7 0 0,-1-1 0 0 0,0 0 0 0 0,1-15-5 0 0,-4 28 81 0 0,0 2 123 0 0,0 3 28 0 0,2 11-92 0 0,0 0 0 0 0,0 0-1 0 0,1 0 1 0 0,1 0 0 0 0,4 11-140 0 0,3 8 148 0 0,-8-22-94 0 0,1 7 33 0 0,2 0 0 0 0,0 0 1 0 0,1-1-1 0 0,0 0 0 0 0,1 0 0 0 0,9 12-87 0 0,-13-22 13 0 0,0-1 0 0 0,1 0 0 0 0,-1-1 0 0 0,1 1-1 0 0,0-1 1 0 0,0 0 0 0 0,1 0 0 0 0,-1-1 0 0 0,1 0-1 0 0,0 0 1 0 0,0 0 0 0 0,1 0 0 0 0,-1-1 0 0 0,1 0-1 0 0,5 1-12 0 0,-7-2-5 0 0,0 0-1 0 0,0-1 0 0 0,0 0 1 0 0,1 0-1 0 0,-1 0 1 0 0,0 0-1 0 0,1-1 0 0 0,-1 0 1 0 0,0 0-1 0 0,1-1 0 0 0,-1 1 1 0 0,0-1-1 0 0,1 0 0 0 0,-1 0 1 0 0,0-1-1 0 0,0 0 0 0 0,4-2 6 0 0,2 0-268 0 0,-1-1-1 0 0,0-1 0 0 0,0 0 0 0 0,0 0 0 0 0,4-5 269 0 0,26-23-6319 0 0</inkml:trace>
  <inkml:trace contextRef="#ctx0" brushRef="#br0" timeOffset="4092.792">4698 0 13824 0 0,'-28'0'629'0'0,"28"0"-597"0"0,-1 0 0 0 0,0 0 0 0 0,0 0 1 0 0,0 0-1 0 0,0 0 0 0 0,0 1 0 0 0,0-1 0 0 0,0 0 1 0 0,0 0-1 0 0,0 0 0 0 0,0 1 0 0 0,0-1 0 0 0,1 1 1 0 0,-1-1-1 0 0,0 1 0 0 0,0-1 0 0 0,0 1 0 0 0,1-1 0 0 0,-1 1 1 0 0,0-1-1 0 0,1 1 0 0 0,-1 0 0 0 0,0 0 0 0 0,0 0-32 0 0,-1 2 69 0 0,-2 2-66 0 0,-1 1 1 0 0,1 0-1 0 0,1 0 0 0 0,-1 0 0 0 0,1 1 0 0 0,0-1 1 0 0,0 1-4 0 0,-16 53 77 0 0,19-59-75 0 0,-18 64 1143 0 0,-5 51-1145 0 0,-5 72 872 0 0,22-136-818 0 0,-11 91 94 0 0,2 143-148 0 0,22 8 182 0 0,-5-130-172 0 0,-2-104-10 0 0,-1-35 0 0 0,-1 0 0 0 0,0 0 0 0 0,-2 0 0 0 0,-5 15 0 0 0,5-17 0 0 0,3-19 0 0 0,1 0 0 0 0,-1-1 0 0 0,0 1 0 0 0,1-1 0 0 0,-1 1 0 0 0,-1-1 0 0 0,1 1 0 0 0,-1-1 0 0 0,1 0 0 0 0,-1 1 0 0 0,0-1 0 0 0,0 0 0 0 0,-1 1 0 0 0,2-3 2 0 0,0 0-1 0 0,1-1 0 0 0,-1 1 0 0 0,0 0 1 0 0,0-1-1 0 0,0 1 0 0 0,0 0 0 0 0,0-1 0 0 0,0 1 1 0 0,0-1-1 0 0,0 0 0 0 0,0 1-1 0 0,-1-1 9 0 0,0 0 0 0 0,0 0-1 0 0,0 0 1 0 0,0 0 0 0 0,0 0-1 0 0,0-1 1 0 0,0 1 0 0 0,0 0 0 0 0,0-1-1 0 0,0 0 1 0 0,0 1 0 0 0,0-1 0 0 0,0 0-1 0 0,0 0 1 0 0,1 0 0 0 0,-1 0-1 0 0,0-1 1 0 0,1 1 0 0 0,-1 0 0 0 0,1-1-1 0 0,-1 1 1 0 0,1-1-9 0 0,-4-3 18 0 0,0 0-1 0 0,1-1 1 0 0,0 1-1 0 0,0-1 1 0 0,0 0-1 0 0,0-2-17 0 0,2 4 3 0 0,1-1-1 0 0,-1 1 0 0 0,1 0 1 0 0,0-1-1 0 0,0 1 0 0 0,0-1 0 0 0,1 0 1 0 0,-1 1-1 0 0,1-1 0 0 0,0 1 1 0 0,1-1-1 0 0,-1 0 0 0 0,1 1 0 0 0,0-1 1 0 0,0 1-1 0 0,0-1 0 0 0,1 1 1 0 0,0 0-1 0 0,-1 0 0 0 0,1-1 0 0 0,1 1 1 0 0,-1 0-1 0 0,1 1 0 0 0,-1-1 1 0 0,1 0-1 0 0,0 1 0 0 0,1 0 0 0 0,0-2-2 0 0,5-2-12 0 0,0 0-1 0 0,1 1 0 0 0,0 0 0 0 0,0 0 0 0 0,1 1 0 0 0,5-2 13 0 0,1 1-31 0 0,-7 1 19 0 0,1 2 0 0 0,0-1 0 0 0,5 0 12 0 0,64-13-56 0 0,0-3 0 0 0,37-16 56 0 0,-100 29 11 0 0,-1-1 0 0 0,0-1 0 0 0,-1 0 0 0 0,0-1 0 0 0,0-1 0 0 0,-1 0 0 0 0,0-1 0 0 0,4-6-11 0 0,-14 14 66 0 0,1-1-1 0 0,-1 0 1 0 0,-1-1-1 0 0,1 1 0 0 0,-1-1 1 0 0,1 1-1 0 0,-2-1 0 0 0,1 0 1 0 0,-1 0-1 0 0,1 0 0 0 0,-2 0 1 0 0,1-1-1 0 0,0-4-65 0 0,-2 8 62 0 0,1 0 1 0 0,-1 0-1 0 0,0 0 0 0 0,0 0 1 0 0,0 0-1 0 0,-1 1 0 0 0,1-1 0 0 0,-1 0 1 0 0,1 0-1 0 0,-1 0 0 0 0,0 0 1 0 0,0 0-1 0 0,0 1 0 0 0,-1-1 0 0 0,1 0 1 0 0,-1 1-1 0 0,1-1 0 0 0,-1 1 1 0 0,0 0-1 0 0,0 0 0 0 0,0-1 0 0 0,0 1 1 0 0,0 0-1 0 0,-1 1 0 0 0,1-1 1 0 0,0 0-1 0 0,-1 1 0 0 0,0-1 0 0 0,-2 0-62 0 0,3 1 65 0 0,-1 0 0 0 0,0 1 0 0 0,1-1-1 0 0,-1 1 1 0 0,0-1 0 0 0,1 1 0 0 0,-1 0 0 0 0,0 0-1 0 0,1 0 1 0 0,-2 1-65 0 0,-6-1 160 0 0,5 0-93 0 0,0 1 0 0 0,1-1 0 0 0,-1 1-1 0 0,0 0 1 0 0,0 0 0 0 0,1 0 0 0 0,-1 1-1 0 0,0 0 1 0 0,1 0 0 0 0,-1 0 0 0 0,1 0-1 0 0,0 1 1 0 0,0-1 0 0 0,0 1 0 0 0,0 0-1 0 0,0 0 1 0 0,-1 3-67 0 0,-5 5 117 0 0,0 1 0 0 0,1 0 0 0 0,1 0 0 0 0,0 1 0 0 0,-1 2-117 0 0,1 1 96 0 0,1 1 0 0 0,0 0 0 0 0,1 0 0 0 0,1 1 0 0 0,0 0 0 0 0,2 0 0 0 0,0 0-96 0 0,1-3 30 0 0,0 0 0 0 0,1-1 0 0 0,1 1 0 0 0,1-1 0 0 0,0 1 0 0 0,1 0 0 0 0,0-1 0 0 0,2 7-30 0 0,-1-12 0 0 0,-1 0 0 0 0,1 0 0 0 0,0-1 0 0 0,1 1 0 0 0,0-1 0 0 0,1 0 0 0 0,-1 0 0 0 0,1 0 0 0 0,1 0 0 0 0,0-1 0 0 0,0 0 0 0 0,0 0 0 0 0,4 2 0 0 0,-5-6 12 0 0,-1 0 0 0 0,1 0 0 0 0,0-1 0 0 0,0 1 0 0 0,0-1 0 0 0,0 0 0 0 0,0-1 0 0 0,0 1 0 0 0,1-1 1 0 0,-1 0-1 0 0,0-1 0 0 0,1 1 0 0 0,-1-1 0 0 0,2 0-12 0 0,-3 0 7 0 0,20 1 42 0 0,-1-1 1 0 0,1-1-1 0 0,-1-1 0 0 0,17-4-49 0 0,7-5-1182 0 0,37-13 1182 0 0,5-7-5627 0 0,2-9-1960 0 0</inkml:trace>
  <inkml:trace contextRef="#ctx0" brushRef="#br0" timeOffset="4670.779">5881 1624 10592 0 0,'0'0'818'0'0,"1"-1"-532"0"0,40-21 732 0 0,-34 18-845 0 0,0 0 0 0 0,0 1-1 0 0,1-1 1 0 0,-1 1 0 0 0,1 1-1 0 0,2-1-172 0 0,-2 0-31 0 0,1 1-1 0 0,-1-2 0 0 0,0 1 0 0 0,0-1 0 0 0,0 0 1 0 0,5-4 31 0 0,-4 2 21 0 0,0 0 0 0 0,0 1 0 0 0,9-3-21 0 0,17-10 347 0 0,-19 9-172 0 0,-8 4-36 0 0,1-1 0 0 0,-1 1 0 0 0,0-1-1 0 0,-1-1 1 0 0,1 1 0 0 0,4-7-139 0 0,13-12 411 0 0,-17 19-262 0 0,-1-1 0 0 0,0 0-1 0 0,-1 0 1 0 0,0-1 0 0 0,0 0-149 0 0,-4 5 37 0 0,3-3 101 0 0,-1 0-1 0 0,0-1 1 0 0,-1 0-1 0 0,1 1 1 0 0,-1-1-1 0 0,0 0 1 0 0,-1-1-1 0 0,0 1 0 0 0,1-6-137 0 0,-1 0 120 0 0,0-1 0 0 0,-1 1 0 0 0,-1 0 0 0 0,0-1 0 0 0,-1 1 0 0 0,0-1 0 0 0,-1 1 0 0 0,-1 0 0 0 0,0 0 0 0 0,-2-4-120 0 0,4 15 15 0 0,-1-5 47 0 0,-1 0 0 0 0,0-1 0 0 0,0 2 1 0 0,-1-1-1 0 0,0 0-62 0 0,3 4 23 0 0,-1 1 1 0 0,0 0 0 0 0,0 0-1 0 0,0 0 1 0 0,0 0 0 0 0,0 1-1 0 0,0-1 1 0 0,0 0 0 0 0,-1 1-1 0 0,1-1 1 0 0,0 1 0 0 0,-1 0-1 0 0,1 0 1 0 0,-1 0 0 0 0,0 0-1 0 0,-1 0-23 0 0,0 0 30 0 0,0 1-1 0 0,0 0 0 0 0,0-1 0 0 0,1 1 0 0 0,-1 1 1 0 0,0-1-1 0 0,0 0 0 0 0,0 1 0 0 0,0 0 1 0 0,1 0-1 0 0,-1 0 0 0 0,0 0 0 0 0,1 1 0 0 0,-1 0 1 0 0,1-1-1 0 0,0 1 0 0 0,-1 0 0 0 0,1 1 0 0 0,0-1 1 0 0,0 0-1 0 0,-2 4-29 0 0,-8 6 26 0 0,2 2 1 0 0,-1-1 0 0 0,2 1-1 0 0,-4 7-26 0 0,1-2-16 0 0,4-5-25 0 0,0 0-1 0 0,1 1 1 0 0,1-1-1 0 0,1 1 0 0 0,0 1 1 0 0,1-1-1 0 0,0 1 1 0 0,1 0-1 0 0,1 0 0 0 0,0 8 42 0 0,-1 8-94 0 0,2-20 86 0 0,0 1-1 0 0,1 0 1 0 0,0 0 0 0 0,1 0 0 0 0,1 0-1 0 0,0 6 9 0 0,1-12 18 0 0,0 0 0 0 0,0 0 0 0 0,0 0 0 0 0,1 0-1 0 0,0 0 1 0 0,1-1 0 0 0,-1 1 0 0 0,1-1 0 0 0,1 0-1 0 0,-1 0 1 0 0,1 0 0 0 0,0-1 0 0 0,0 1 0 0 0,3 0-18 0 0,-4-3 24 0 0,0-1 0 0 0,0 0 0 0 0,0 0-1 0 0,1 0 1 0 0,-1 0 0 0 0,1-1 0 0 0,-1 0 0 0 0,1 0 0 0 0,0 0 0 0 0,-1 0 0 0 0,1-1 0 0 0,0 0 0 0 0,0 0 0 0 0,-1 0 0 0 0,1-1 0 0 0,2 0-24 0 0,9-1 36 0 0,0-2 0 0 0,0 0-1 0 0,-1 0 1 0 0,6-4-36 0 0,82-36 26 0 0,-74 30-81 0 0,-14 6-922 0 0,0 0 0 0 0,-1-1 0 0 0,11-9 977 0 0,-3 2-2705 0 0,28-13-3557 0 0</inkml:trace>
  <inkml:trace contextRef="#ctx0" brushRef="#br0" timeOffset="5014.44">6589 1061 16703 0 0,'0'0'763'0'0,"-3"4"-14"0"0,-6 9-516 0 0,4-9-225 0 0,2 1 0 0 0,-1 0 0 0 0,0 0 0 0 0,1 1 0 0 0,0-1 0 0 0,1 1 0 0 0,-1 0-1 0 0,0 2-7 0 0,-1 5 66 0 0,1 1 0 0 0,1 0 0 0 0,0 0 0 0 0,1 0-1 0 0,0 0 1 0 0,1 0 0 0 0,1 0 0 0 0,0 0-1 0 0,3 14-65 0 0,-3-20 43 0 0,2 12-12 0 0,1-1 1 0 0,1 1-1 0 0,0-1 1 0 0,1 1-1 0 0,5 6-31 0 0,-2-7 0 0 0,0 0 0 0 0,1-1 0 0 0,1-1 0 0 0,1 0 0 0 0,9 9 0 0 0,11 9-2 0 0,23 17 2 0 0,-40-39-20 0 0,0-1-1 0 0,1-1 1 0 0,0 0 0 0 0,1-1-1 0 0,4 1 21 0 0,-9-5-272 0 0,0 1 0 0 0,0 0-1 0 0,0 0 1 0 0,5 6 272 0 0,-14-10-552 0 0,0 0-224 0 0,7 7-914 0 0,-8-8-402 0 0,-2-2-79 0 0,0 0-18 0 0</inkml:trace>
  <inkml:trace contextRef="#ctx0" brushRef="#br0" timeOffset="5015.44">6662 1733 9360 0 0,'24'-21'416'0'0,"-15"6"80"0"0,16-13-400 0 0,-1-2-96 0 0,-6-7 0 0 0,16 1 0 0 0,-4-7 728 0 0,4-2 120 0 0,-1-7 24 0 0,16 3 8 0 0,-16-2-656 0 0,10-1-128 0 0,-10 0-24 0 0,-3 1-5704 0 0</inkml:trace>
  <inkml:trace contextRef="#ctx0" brushRef="#br0" timeOffset="5420.597">7255 1098 11600 0 0,'0'0'264'0'0,"0"3"34"0"0,0 14-230 0 0,-1 29 253 0 0,3 0 0 0 0,6 34-321 0 0,15 103 701 0 0,-10-74 540 0 0,8 21-1241 0 0,-3-23 468 0 0,5 20 83 0 0,-11-69-328 0 0,0 22-223 0 0,-8-53 61 0 0,8 23-61 0 0,-7-29 25 0 0,0-1 1 0 0,-2 1-1 0 0,0 0-25 0 0,0 10 21 0 0,-2-22-1 0 0,0 0-1 0 0,-1 0 0 0 0,0 0 1 0 0,0 0-1 0 0,-1 0 0 0 0,-1 5-19 0 0,1 14 725 0 0,-2-28-458 0 0,2 0-231 0 0,-1 0-1 0 0,0 0 0 0 0,1 0 1 0 0,-1-1-1 0 0,0 1 1 0 0,1-1-1 0 0,-1 1 0 0 0,1-1 1 0 0,-1 0-1 0 0,1 1 1 0 0,-1-1-1 0 0,1 0 0 0 0,-1 0 1 0 0,1 0-1 0 0,0 0 1 0 0,-1-1-36 0 0,-1-1 73 0 0,0 0 0 0 0,1 0 0 0 0,-1-1 0 0 0,1 1 1 0 0,-1-1-1 0 0,-1-3-73 0 0,-2-8 152 0 0,0 0 0 0 0,1 0-1 0 0,-1-7-151 0 0,6 22 2 0 0,-12-44 33 0 0,2 0 1 0 0,2 0-1 0 0,2-1 1 0 0,2 0-1 0 0,2 0 1 0 0,2 0-1 0 0,1 0 1 0 0,5-20-36 0 0,1 11-12 0 0,1-11 6 0 0,2 1 0 0 0,8-17 6 0 0,-13 62-10 0 0,28-98-127 0 0,-24 92 104 0 0,1 0 0 0 0,0 1 0 0 0,10-14 33 0 0,-12 24 1 0 0,-3 4 6 0 0,1-1 0 0 0,0 2 0 0 0,1-1 0 0 0,0 1 0 0 0,0 0 0 0 0,1 0 0 0 0,0 1 0 0 0,1 0 0 0 0,4-4-7 0 0,-12 12 2 0 0,8-7-10 0 0,1 0 0 0 0,1 1-1 0 0,9-4 9 0 0,-17 8-1 0 0,0 1-1 0 0,0 0 0 0 0,1 0 0 0 0,-1 0 0 0 0,0 0 0 0 0,1 1 0 0 0,-1-1 0 0 0,1 1 0 0 0,-1 0 0 0 0,1 0 1 0 0,-1 0-1 0 0,1 0 0 0 0,-1 1 0 0 0,1-1 0 0 0,-1 1 0 0 0,2 0 2 0 0,9 7 24 0 0,1-1 1 0 0,-1 2-1 0 0,0 0 1 0 0,-1 1-1 0 0,0 0 0 0 0,0 1 1 0 0,3 4-25 0 0,-12-10 1 0 0,0 0 1 0 0,-1 0-1 0 0,0 0 1 0 0,0 0-1 0 0,0 0 0 0 0,-1 0 1 0 0,1 1-1 0 0,-1 2-1 0 0,11 43-1 0 0,-12-45 9 0 0,0 1-1 0 0,0-1 0 0 0,-1 0 0 0 0,0 0 1 0 0,0 0-1 0 0,-1 1 0 0 0,0-1 0 0 0,0 0 1 0 0,0 0-1 0 0,-1 0 0 0 0,0 0 0 0 0,0 0 1 0 0,-1 2-8 0 0,-1 0 3 0 0,-1 0 1 0 0,0-1 0 0 0,0 1 0 0 0,0-1-1 0 0,-1 0 1 0 0,0-1 0 0 0,0 0 0 0 0,-1 0-1 0 0,0 0-3 0 0,-7 6 0 0 0,-2 2 0 0 0,0 0 0 0 0,-2-1 0 0 0,0-1 0 0 0,0-1 0 0 0,-4 1 0 0 0,-3 1-7 0 0,3-2-44 0 0,0-1 0 0 0,-1-1 0 0 0,-16 5 51 0 0,37-14-20 0 0,-41 9-542 0 0,39-8-227 0 0,0-1 0 0 0,1 0 0 0 0,-1 0-1 0 0,0-1 1 0 0,0 1 0 0 0,-1-1 789 0 0,-12-1-5866 0 0</inkml:trace>
  <inkml:trace contextRef="#ctx0" brushRef="#br0" timeOffset="5967.357">7805 1414 13304 0 0,'0'0'298'0'0,"0"0"46"0"0,0 0 23 0 0,3 3-43 0 0,1 2-312 0 0,0 0 0 0 0,1-1 1 0 0,-1 0-1 0 0,1 0 0 0 0,0 0 0 0 0,0-1 1 0 0,1 0-1 0 0,-1 0 0 0 0,0 0 1 0 0,2 0-13 0 0,-2-1-2 0 0,-2-1-1 0 0,-1 1 0 0 0,1-1 1 0 0,0 0-1 0 0,0 0 0 0 0,-1 0 0 0 0,1 0 0 0 0,0-1 1 0 0,0 1-1 0 0,0-1 0 0 0,0 0 0 0 0,0 0 1 0 0,0 0-1 0 0,0 0 0 0 0,0 0 0 0 0,0-1 0 0 0,0 1 1 0 0,-1-1-1 0 0,1 0 0 0 0,0 0 0 0 0,0 0 1 0 0,0 0 2 0 0,13-4-21 0 0,-11 5 16 0 0,-1-2 0 0 0,0 1-1 0 0,0 0 1 0 0,0-1 0 0 0,0 0 0 0 0,2-1 5 0 0,6-6 213 0 0,0 0 1 0 0,-1-1-1 0 0,-1 0 1 0 0,0-1-1 0 0,0 0 1 0 0,-1-1-1 0 0,0 0 1 0 0,-1 0-1 0 0,0-1 1 0 0,-1 0-1 0 0,-1-1 1 0 0,0 1-1 0 0,1-5-213 0 0,-5 9 127 0 0,0 0 0 0 0,0 0 0 0 0,0 0 0 0 0,-1 0-1 0 0,-1 0 1 0 0,0 0 0 0 0,0-3-127 0 0,0 9 22 0 0,0 1 4 0 0,-1 0 0 0 0,1 0 0 0 0,0 1 0 0 0,-1-1 0 0 0,1 0 0 0 0,-1 0 0 0 0,0 0 0 0 0,0 1 0 0 0,0-1 0 0 0,0 0 0 0 0,0 1 0 0 0,0-1 0 0 0,0 1 0 0 0,0-1 0 0 0,0 1 0 0 0,-1-1 0 0 0,1 1 0 0 0,-1 0 0 0 0,1 0 0 0 0,-1 0 0 0 0,1 0 0 0 0,-2-1-26 0 0,1 1 51 0 0,-1-1-1 0 0,1 1 1 0 0,0 0-1 0 0,-1 0 1 0 0,1 0-1 0 0,-1 1 1 0 0,1-1 0 0 0,-1 0-1 0 0,0 1 1 0 0,1 0-1 0 0,-1 0 1 0 0,0-1-1 0 0,1 1 1 0 0,-1 1-1 0 0,0-1-50 0 0,-6 2 84 0 0,1 1-1 0 0,0 0 1 0 0,0 1-1 0 0,0 0 0 0 0,0 0 1 0 0,1 1-1 0 0,-1-1 0 0 0,1 2 1 0 0,1-1-1 0 0,-1 1 1 0 0,1 0-1 0 0,0 0 0 0 0,0 1 1 0 0,-1 2-84 0 0,-12 16 80 0 0,2 0 0 0 0,1 2 0 0 0,-4 10-80 0 0,19-34 3 0 0,-5 9 26 0 0,1 0-1 0 0,0 0 1 0 0,1 0-1 0 0,1 1 1 0 0,0-1-1 0 0,1 1 1 0 0,0 0-1 0 0,0 4-28 0 0,-2 26 89 0 0,-8-4-15 0 0,10-29-73 0 0,0 0 0 0 0,0 0-1 0 0,1 0 1 0 0,0 0 0 0 0,1 1 0 0 0,0-1 0 0 0,1 0 0 0 0,0 0 0 0 0,1 0 0 0 0,0 1 0 0 0,0-1 0 0 0,1-1 0 0 0,1 1 0 0 0,-1 0-1 0 0,2-1 1 0 0,2 5-1 0 0,-5-10-1 0 0,4 7 8 0 0,0 0 0 0 0,1-1 1 0 0,0 0-1 0 0,1 0 0 0 0,8 8-7 0 0,-13-15 5 0 0,0-1 0 0 0,-1 0 0 0 0,1 0-1 0 0,0 0 1 0 0,0 0 0 0 0,0-1 0 0 0,0 1-1 0 0,0-1 1 0 0,0 0 0 0 0,1 0 0 0 0,-1 0 0 0 0,0 0-1 0 0,1 0 1 0 0,-1-1 0 0 0,1 0 0 0 0,-1 1-1 0 0,0-1 1 0 0,1 0 0 0 0,-1-1 0 0 0,1 1-1 0 0,-1-1 1 0 0,0 1 0 0 0,1-1 0 0 0,0 0-5 0 0,4-2 37 0 0,0 1 1 0 0,0-1 0 0 0,0-1-1 0 0,0 1 1 0 0,0-1-1 0 0,-1-1 1 0 0,1 1 0 0 0,-1-1-1 0 0,5-5-37 0 0,4-4 71 0 0,-9 8-31 0 0,0 0 0 0 0,-1 0 0 0 0,5-7-40 0 0,57-72 205 0 0,-55 68-187 0 0,-1-1-1 0 0,-1 0 0 0 0,2-6-17 0 0,-3 4 16 0 0,1 1 0 0 0,9-11-16 0 0,1 6 0 0 0,-13 9 2 0 0,-7 12 3 0 0,1 0 1 0 0,0 0 0 0 0,0 0 0 0 0,0 0 0 0 0,0 0-1 0 0,0 0 1 0 0,1 1 0 0 0,-1-1 0 0 0,1 1-6 0 0,2-2 14 0 0,0 0 1 0 0,0 0 0 0 0,0 1-1 0 0,1 0 1 0 0,-1 0 0 0 0,3-1-15 0 0,-6 3 6 0 0,0 1 0 0 0,-1-1 0 0 0,1 1 0 0 0,0-1 0 0 0,0 1 0 0 0,-1 0 0 0 0,1 0 1 0 0,0-1-1 0 0,0 1 0 0 0,0 0 0 0 0,-1 1 0 0 0,1-1 0 0 0,0 0 0 0 0,0 0 0 0 0,-1 1 0 0 0,1-1 1 0 0,0 1-1 0 0,0 0 0 0 0,-1-1 0 0 0,1 1 0 0 0,-1 0 0 0 0,1 0 0 0 0,-1 0 0 0 0,1 0-6 0 0,8 10 35 0 0,0 0-1 0 0,0 0 0 0 0,-1 1 0 0 0,-1 0 1 0 0,0 1-1 0 0,-1-1 0 0 0,1 3-34 0 0,19 31 64 0 0,-22-38-45 0 0,-1 0-1 0 0,1 1 1 0 0,-1-1-1 0 0,0 3-18 0 0,-2-5 9 0 0,2-2 34 0 0,2-1-45 0 0,-5-2 10 0 0,1 0 0 0 0,-1 0 0 0 0,1 0 0 0 0,0 0-1 0 0,0 0 1 0 0,-1-1 0 0 0,1 1 0 0 0,0 0-1 0 0,0-1 1 0 0,0 0 0 0 0,0 1 0 0 0,0-1 0 0 0,0 0-1 0 0,0 0 1 0 0,0 0 0 0 0,0 0 0 0 0,0 0 0 0 0,0 0-1 0 0,0-1-7 0 0,28-19 0 0 0,-25 16 11 0 0,-1 0-1 0 0,1 0 0 0 0,-1-1 0 0 0,0 0 0 0 0,0 1 1 0 0,3-6-11 0 0,10-11 13 0 0,-8 10 5 0 0,0-1 0 0 0,4-8-18 0 0,-12 18-85 0 0,-1 2-11 0 0,0 0 48 0 0,3-1 176 0 0,-2 0-89 0 0,0 1 0 0 0,0-1 0 0 0,1 1 0 0 0,-1 0 0 0 0,0 0 1 0 0,1-1-1 0 0,-1 1 0 0 0,0 0 0 0 0,1 0 0 0 0,-1 0 0 0 0,0 0 0 0 0,1 0 1 0 0,-1 1-1 0 0,0-1 0 0 0,1 0 0 0 0,-1 1 0 0 0,0-1 0 0 0,0 1 0 0 0,1-1 1 0 0,-1 1-1 0 0,0-1 0 0 0,1 1-39 0 0,33 16 55 0 0,1-2 1 0 0,17 4-56 0 0,-48-18-283 0 0,0 0 1 0 0,0 0-1 0 0,0 0 1 0 0,0 0-1 0 0,0-1 1 0 0,0 0-1 0 0,1 0 1 0 0,1 0 282 0 0,25-5-1378 0 0</inkml:trace>
  <inkml:trace contextRef="#ctx0" brushRef="#br0" timeOffset="6420.408">9486 988 18399 0 0,'-3'0'422'0'0,"-2"1"-313"0"0,1-1 1 0 0,-1 1 0 0 0,1 0-1 0 0,-1 1 1 0 0,1-1 0 0 0,-1 1-1 0 0,1 0 1 0 0,0 0-1 0 0,0 0-109 0 0,2-1 45 0 0,1-1-1 0 0,0 1 0 0 0,0 0 0 0 0,0 0 1 0 0,-1 0-1 0 0,1 0 0 0 0,0 0 1 0 0,0 0-1 0 0,0 0 0 0 0,0 1-44 0 0,-6 7 58 0 0,1 2 0 0 0,0-1 0 0 0,-1 4-58 0 0,1-1-3 0 0,-1 0 0 0 0,0-1 0 0 0,-6 6 3 0 0,-4 2 0 0 0,9-11 0 0 0,0 1 0 0 0,1 0 0 0 0,0 0 0 0 0,0 0 0 0 0,1 1 0 0 0,1 0 0 0 0,-2 4 0 0 0,-31 81 0 0 0,35-88 11 0 0,1 1-1 0 0,-1 0 0 0 0,1 0 0 0 0,1 0 0 0 0,0 0 0 0 0,0 1 1 0 0,1-1-1 0 0,0 0 0 0 0,0 0 0 0 0,1 1 0 0 0,1-1 0 0 0,1 5-10 0 0,4 14-11 0 0,2-1-1 0 0,0 0 1 0 0,6 9 11 0 0,-2-4-61 0 0,-8-23 27 0 0,0 1 0 0 0,0-1 0 0 0,1-1 0 0 0,0 1 0 0 0,1-1 0 0 0,-1 0 0 0 0,2 0-1 0 0,-1-1 1 0 0,2 2 34 0 0,-7-8-14 0 0,-1 1-1 0 0,1-1 0 0 0,-1 0 0 0 0,1 0 0 0 0,-1 0 0 0 0,1 0 1 0 0,0 0-1 0 0,-1 0 0 0 0,1 0 0 0 0,0 0 0 0 0,0 0 15 0 0,17 6-115 0 0,4 3 49 0 0,-18-7 2 0 0,-5 1 11 0 0,0 0 56 0 0,0 0 0 0 0,0 0 0 0 0,0 0 1 0 0,-1 0-1 0 0,0 0 0 0 0,0 0 0 0 0,0 0 0 0 0,0 0 0 0 0,0 0 0 0 0,-1-1 1 0 0,0 1-1 0 0,0-1 0 0 0,0 1 0 0 0,0-1 0 0 0,0 1 0 0 0,-1-1 0 0 0,-1 2-3 0 0,-52 49 271 0 0,-41 31-271 0 0,81-70 127 0 0,0 0-1 0 0,0 1 1 0 0,-3 6-127 0 0,-5 5 40 0 0,21-24-33 0 0,0 0-1 0 0,0 1 1 0 0,0-1 0 0 0,1 1-1 0 0,-1 0 1 0 0,1 0 0 0 0,0 0-1 0 0,-1 3-6 0 0,3-6 0 0 0,-1-1 0 0 0,1 0 0 0 0,0 1 0 0 0,0-1 0 0 0,0 1 0 0 0,0-1 0 0 0,0 1 0 0 0,0-1 0 0 0,0 1 0 0 0,0-1 0 0 0,0 1 0 0 0,0-1 0 0 0,0 1 0 0 0,0-1 0 0 0,0 1 0 0 0,0-1 0 0 0,0 0 0 0 0,1 1 0 0 0,-1-1 0 0 0,0 1 0 0 0,0-1 0 0 0,0 0 0 0 0,1 1 0 0 0,-1-1 0 0 0,0 1 0 0 0,1-1 0 0 0,-1 0 0 0 0,0 1 0 0 0,1-1 0 0 0,-1 0 0 0 0,0 1 0 0 0,1-1 0 0 0,1 1-4 0 0,1 0-1 0 0,-1 0 0 0 0,1-1 1 0 0,-1 1-1 0 0,1 0 0 0 0,0-1 1 0 0,-1 0-1 0 0,1 0 1 0 0,0 0-1 0 0,-1 0 0 0 0,1 0 1 0 0,0 0-1 0 0,-1-1 0 0 0,1 1 1 0 0,-1-1-1 0 0,1 1 0 0 0,-1-1 1 0 0,1 0-1 0 0,-1 0 0 0 0,2-1 5 0 0,8-4-46 0 0,0 0 0 0 0,0-1-1 0 0,9-8 47 0 0,60-42-857 0 0,59-56 857 0 0,-82 61-336 0 0,57-52-242 0 0,-86 73 248 0 0,0 0-1 0 0,17-27 331 0 0,-24 27-206 0 0,20-25-430 0 0,12-28 636 0 0,-42 65-3 0 0,-2-1-1 0 0,0-1 0 0 0,-2 1 1 0 0,0-2-1 0 0,-1 1 0 0 0,1-11 4 0 0,-7 27 52 0 0,0 0 0 0 0,0 1 0 0 0,0-1 0 0 0,-1 0 0 0 0,0 0 0 0 0,0 0 0 0 0,0 1 0 0 0,-1-1 0 0 0,0-2-52 0 0,1 5 49 0 0,-1 0-1 0 0,0 0 1 0 0,0 0-1 0 0,0 0 0 0 0,0 0 1 0 0,0 0-1 0 0,0 1 1 0 0,-1-1-1 0 0,1 0 1 0 0,-1 1-1 0 0,1-1 0 0 0,-1 1 1 0 0,1-1-1 0 0,-1 1 1 0 0,0 0-1 0 0,0 0 1 0 0,0 0-1 0 0,0 0 0 0 0,1 0 1 0 0,-1 0-1 0 0,-1 0 1 0 0,0 0-49 0 0,0 1 102 0 0,-1-1 1 0 0,0 1 0 0 0,0-1-1 0 0,0 1 1 0 0,0 0 0 0 0,0 1-1 0 0,1-1 1 0 0,-1 1 0 0 0,0 0-1 0 0,0 0 1 0 0,1 0 0 0 0,-1 0-1 0 0,0 0 1 0 0,1 1 0 0 0,0 0-1 0 0,-1 0 1 0 0,1 0 0 0 0,0 0-1 0 0,-2 1-102 0 0,-5 5 275 0 0,-1 0 0 0 0,1 0-1 0 0,1 1 1 0 0,0 1 0 0 0,-5 4-275 0 0,-6 14 675 0 0,0 1 0 0 0,-1 6-675 0 0,15-25 135 0 0,-2 3 51 0 0,2 0 0 0 0,-1 0 0 0 0,2 1 0 0 0,0-1 0 0 0,0 1 0 0 0,2 0 0 0 0,0 1 0 0 0,-2 11-186 0 0,4-17 57 0 0,1 0 1 0 0,-1 0 0 0 0,1 0-1 0 0,1-1 1 0 0,0 1-1 0 0,0 0 1 0 0,0-1 0 0 0,1 1-1 0 0,1-1 1 0 0,0 1-1 0 0,0-1 1 0 0,0 0 0 0 0,1 0-1 0 0,0 0 1 0 0,3 4-58 0 0,0-3 18 0 0,1 0 1 0 0,-1 0 0 0 0,1-1-1 0 0,1 0 1 0 0,0 0-1 0 0,0-1 1 0 0,0 0-1 0 0,1-1 1 0 0,0 0 0 0 0,0 0-1 0 0,0-1 1 0 0,1-1-1 0 0,0 0 1 0 0,10 3-19 0 0,52 9-67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7:43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1140 10136 0 0,'0'0'464'0'0,"0"0"-10"0"0,0 0-219 0 0,2 0 168 0 0,0 0-324 0 0,1 0 0 0 0,-1 0 0 0 0,1 1 1 0 0,-1-1-1 0 0,1 1 0 0 0,-1 0 0 0 0,1 0 1 0 0,-1 0-1 0 0,0 0 0 0 0,1 0 0 0 0,-1 0 0 0 0,0 1 1 0 0,0-1-1 0 0,0 1 0 0 0,0-1 0 0 0,0 1 1 0 0,0 0-1 0 0,-1 0 0 0 0,1 0 0 0 0,-1 0 1 0 0,1 0-1 0 0,-1 0 0 0 0,2 2-79 0 0,2 7 259 0 0,0 0 1 0 0,0 0-1 0 0,-1 1 1 0 0,1 7-260 0 0,-1-5 168 0 0,0 3 123 0 0,0-1 0 0 0,-2 1 1 0 0,1 13-292 0 0,3 21 510 0 0,18 95 667 0 0,-21-125-1037 0 0,-2 0 1 0 0,-1-1 0 0 0,0 1-1 0 0,-2 0 1 0 0,0 0 0 0 0,-2-1-1 0 0,0 1 1 0 0,-1-1 0 0 0,-1 0-1 0 0,-6 14-140 0 0,0 0 309 0 0,10-24-137 0 0,-1 0 0 0 0,-1-1 0 0 0,1 0 0 0 0,-2 1-1 0 0,-2 3-171 0 0,-5 2 302 0 0,11-13-242 0 0,1-2-49 0 0,0 0 0 0 0,0 1 0 0 0,0-1 0 0 0,-1 0-1 0 0,1 1 1 0 0,0-1 0 0 0,0 0 0 0 0,0 0 0 0 0,0 1 0 0 0,-1-1 0 0 0,1 0-1 0 0,0 0 1 0 0,0 1 0 0 0,0-1 0 0 0,-1 0 0 0 0,1 0 0 0 0,0 0 0 0 0,-1 1-1 0 0,1-1 1 0 0,0 0 0 0 0,0 0 0 0 0,-1 0 0 0 0,1 0 0 0 0,0 0 0 0 0,-1 0 0 0 0,1 0-1 0 0,0 0 1 0 0,-1 0 0 0 0,1 0 0 0 0,0 0 0 0 0,-1 0-11 0 0,0 0 20 0 0,-2 3 165 0 0,2-1-139 0 0,-1 1-1 0 0,0-1 1 0 0,1 0-1 0 0,-1 0 1 0 0,0 0 0 0 0,0 0-1 0 0,-1 1-45 0 0,-1-3 129 0 0,1-2-117 0 0,0 1 0 0 0,0-1-1 0 0,0 0 1 0 0,1 0 0 0 0,-1 0-1 0 0,0 0 1 0 0,1 0-1 0 0,0-1 1 0 0,-1 1 0 0 0,1-1-1 0 0,0 1 1 0 0,0-1 0 0 0,1 0-1 0 0,-1 0 1 0 0,0 0 0 0 0,1 0-1 0 0,0 0 1 0 0,0 0-1 0 0,0 0 1 0 0,0-1 0 0 0,0 1-1 0 0,0-1-11 0 0,0-19 222 0 0,0 1 0 0 0,1-1 1 0 0,1 0-1 0 0,1 0 0 0 0,1 0 0 0 0,4-12-222 0 0,6-48 525 0 0,5-81-1263 0 0,21-78 738 0 0,-32 206 0 0 0,-1-1 0 0 0,-2 1 0 0 0,-2-9 0 0 0,0 17 0 0 0,1 0 0 0 0,1 0 0 0 0,4-9 0 0 0,25-81 0 0 0,-19 72 0 0 0,-6 23 0 0 0,1 0 0 0 0,1 1 0 0 0,1 0 0 0 0,6-8 0 0 0,2-2-10 0 0,-16 25 4 0 0,1 1 0 0 0,0-1 0 0 0,0 1 0 0 0,1 0 0 0 0,0 1 0 0 0,0-1 0 0 0,0 1 0 0 0,1 0 0 0 0,1-1 6 0 0,-2 3 0 0 0,1 0 0 0 0,-1 0 0 0 0,1 1 0 0 0,-1 0 0 0 0,1 0 0 0 0,0 0 0 0 0,0 0 0 0 0,0 1 0 0 0,0 0 0 0 0,0 0 0 0 0,0 1 0 0 0,0 0 0 0 0,1 0 0 0 0,2 1 0 0 0,-9-1 0 0 0,8 0 0 0 0,-1 2 0 0 0,1-1 0 0 0,-1 1 0 0 0,1 1 0 0 0,-1-1 0 0 0,0 1 0 0 0,0 0 0 0 0,0 1 0 0 0,-1 0 0 0 0,1 0 0 0 0,-1 0 0 0 0,5 5 0 0 0,-5-4 6 0 0,-1 0-1 0 0,1 1 0 0 0,-1-1 0 0 0,0 2 0 0 0,0-1 1 0 0,0 0-1 0 0,-1 1 0 0 0,0 0 0 0 0,0 0 1 0 0,-1 0-1 0 0,0 0 0 0 0,0 1 0 0 0,1 6-5 0 0,-1-1 13 0 0,-1 0 1 0 0,0 1-1 0 0,-1-1 0 0 0,0 0 0 0 0,-1 1 0 0 0,-1-1 0 0 0,-1 8-13 0 0,1-13 3 0 0,-1 1-1 0 0,0-1 1 0 0,-1 0 0 0 0,0 0-1 0 0,0 0 1 0 0,-4 6-3 0 0,-2 6 0 0 0,7-14 1 0 0,-3 7 1 0 0,-1 0 0 0 0,0 0 0 0 0,-1 0 0 0 0,-1-1 0 0 0,-1 2-2 0 0,-31 39 63 0 0,13-15 151 0 0,-20 19-214 0 0,15-29 128 0 0,32-28-126 0 0,0 0-1 0 0,-1 1 1 0 0,1-1-1 0 0,0 0 1 0 0,-1 0-1 0 0,1 0 1 0 0,0 0-1 0 0,0 1 1 0 0,0-1 0 0 0,-1 0-1 0 0,1 0 1 0 0,0 0-1 0 0,0 1 1 0 0,0-1-1 0 0,-1 0 1 0 0,1 0-1 0 0,0 1 1 0 0,0-1-1 0 0,0 0 1 0 0,0 0-1 0 0,0 1 1 0 0,0-1-1 0 0,-1 0 1 0 0,1 1-1 0 0,0-1 1 0 0,0 0-1 0 0,0 0 1 0 0,0 1-1 0 0,0-1 1 0 0,0 0 0 0 0,0 1-1 0 0,0-1 1 0 0,0 0-1 0 0,0 1 1 0 0,1-1-2 0 0,2 1-3 0 0,1-1 1 0 0,0 1-1 0 0,-1-1 1 0 0,1 1-1 0 0,0-1 1 0 0,0 0-1 0 0,1-1 3 0 0,16 1-32 0 0,6 5 12 0 0,14 0-38 0 0,-23-6 46 0 0,-13 0 11 0 0,0 1-1 0 0,0 0 1 0 0,0 0 0 0 0,0 0-1 0 0,0 1 1 0 0,0-1-1 0 0,0 1 1 0 0,0 0 0 0 0,0 1-1 0 0,0 0 2 0 0,26 12-60 0 0,20 13 60 0 0,-10-5-14 0 0,-22-10-8 0 0,-1 1 1 0 0,0 0-1 0 0,-1 1 1 0 0,-1 1 0 0 0,0 1-1 0 0,1 2 22 0 0,1-1-9 0 0,-8-6 9 0 0,0 0 0 0 0,0 0 0 0 0,-1 1 0 0 0,-1 0 0 0 0,6 12 0 0 0,-11-20 0 0 0,-1 1 0 0 0,1 0 0 0 0,-1 0 0 0 0,-1 0 0 0 0,1 0 0 0 0,-1 0 0 0 0,0 0 0 0 0,0 0 0 0 0,0 1 0 0 0,-1-1 0 0 0,0 0 0 0 0,0 1 0 0 0,0-1 0 0 0,-1 0 0 0 0,1 1 0 0 0,-1-1 0 0 0,-1 2 0 0 0,-3 7 45 0 0,-1 0-1 0 0,0-1 0 0 0,-1 1 1 0 0,-1-1-1 0 0,-4 6-44 0 0,-15 18 230 0 0,-5 2-230 0 0,29-34 6 0 0,-16 15 45 0 0,0-2 1 0 0,0 0 0 0 0,-2 0-1 0 0,-16 9-51 0 0,22-17 56 0 0,0-1 0 0 0,0-1 0 0 0,-1 0 0 0 0,0-1 0 0 0,-1 0 0 0 0,0-2 0 0 0,0 0 0 0 0,0-1 0 0 0,-2 0-56 0 0,15-3 22 0 0,-1-1 1 0 0,1 1-1 0 0,0-1 0 0 0,0 0 0 0 0,-1 0 0 0 0,1-1 1 0 0,0 1-1 0 0,0-1 0 0 0,-1 0 0 0 0,1 0 0 0 0,0-1 1 0 0,0 1-1 0 0,0-1 0 0 0,0 0 0 0 0,0 0 0 0 0,-2-2-22 0 0,1 1-275 0 0,0 0 0 0 0,1-1 0 0 0,-1 0 0 0 0,1 0 0 0 0,-3-4 275 0 0,3 3-1154 0 0,0 0 0 0 0,0 0 0 0 0,1-1 0 0 0,0 1 0 0 0,-1-3 1154 0 0,-12-35-7385 0 0</inkml:trace>
  <inkml:trace contextRef="#ctx0" brushRef="#br0" timeOffset="328.11">807 1635 10912 0 0,'2'2'497'0'0,"1"0"-429"0"0,1 0 0 0 0,-1 0 0 0 0,1 0 0 0 0,0 0 0 0 0,-1-1 1 0 0,1 1-1 0 0,0-1 0 0 0,0 0 0 0 0,0 0 0 0 0,4 0-68 0 0,12 4 6 0 0,-12-3 20 0 0,0 0 1 0 0,-1-1 0 0 0,1 0-1 0 0,0 0 1 0 0,0-1 0 0 0,0 0-1 0 0,0 0 1 0 0,-1-1 0 0 0,1 0-1 0 0,0 0 1 0 0,0-1 0 0 0,-1 0-1 0 0,1 0 1 0 0,-1-1 0 0 0,3-1-27 0 0,26-9 124 0 0,-23 9-83 0 0,-1-1-1 0 0,0 0 1 0 0,0 0 0 0 0,0-2-1 0 0,-1 1 1 0 0,2-2-41 0 0,71-63 257 0 0,-58 50-11 0 0,-1-1 0 0 0,-1-1 0 0 0,-1-1 0 0 0,1-3-246 0 0,-3 1 217 0 0,28-34 393 0 0,-43 50-456 0 0,1 1 1 0 0,-2-1-1 0 0,1-1 0 0 0,-1 1 1 0 0,2-8-155 0 0,-5 10 92 0 0,-1-1 0 0 0,1 0 1 0 0,-2 0-1 0 0,1 0 0 0 0,-1 1 1 0 0,0-1-1 0 0,-1 0 0 0 0,0 0 1 0 0,0 0-1 0 0,-1 1 0 0 0,-1-3-92 0 0,2 8 49 0 0,1 1-1 0 0,-1-1 1 0 0,0 0-1 0 0,-1 0 0 0 0,1 0 1 0 0,0 1-1 0 0,-1-1 0 0 0,1 1 1 0 0,-1-1-1 0 0,0 1 0 0 0,0 0 1 0 0,0 0-1 0 0,0-1 0 0 0,0 1 1 0 0,-1 1-1 0 0,1-1 0 0 0,0 0 1 0 0,-1 1-1 0 0,1-1 0 0 0,-1 1 1 0 0,0-1-1 0 0,0 1 0 0 0,1 0 1 0 0,-3 0-49 0 0,1 0 61 0 0,0 1 1 0 0,0-1 0 0 0,0 1-1 0 0,1 0 1 0 0,-1 0 0 0 0,0 1-1 0 0,0-1 1 0 0,0 1 0 0 0,0-1 0 0 0,1 1-1 0 0,-1 1 1 0 0,0-1 0 0 0,1 0-1 0 0,-1 1 1 0 0,1 0 0 0 0,-1 0-1 0 0,1 0 1 0 0,-2 1-62 0 0,-10 10 212 0 0,0 0 1 0 0,1 1-1 0 0,1 1 0 0 0,0 1 0 0 0,1 0 0 0 0,-3 5-212 0 0,2-1 163 0 0,1 0 0 0 0,1 0 0 0 0,1 1 0 0 0,1 1 0 0 0,0-1 0 0 0,1 5-163 0 0,-4 16 359 0 0,3-1 0 0 0,-5 39-359 0 0,12-58 48 0 0,0 0-1 0 0,1 0 1 0 0,2 0-1 0 0,0 0 1 0 0,1 0-1 0 0,1 2-47 0 0,0-9 23 0 0,1-1 0 0 0,0 1-1 0 0,0-1 1 0 0,2 0-1 0 0,0 0 1 0 0,0-1-1 0 0,1 0 1 0 0,1 0-1 0 0,3 3-22 0 0,-5-8 18 0 0,0-1 0 0 0,1 1 0 0 0,0-2 0 0 0,1 1 0 0 0,-1-1 0 0 0,1 0 0 0 0,1 0 0 0 0,-1-1 0 0 0,1 0 0 0 0,0-1 0 0 0,0 0 0 0 0,0 0 0 0 0,0-1 0 0 0,1 0 0 0 0,-1-1 0 0 0,1 0 0 0 0,6 0-18 0 0,5 0-119 0 0,0 0-1 0 0,0-2 0 0 0,0-1 0 0 0,0 0 1 0 0,-1-2-1 0 0,1 0 0 0 0,-1-1 0 0 0,1-1 120 0 0,54-17-5249 0 0,6-4-1849 0 0</inkml:trace>
  <inkml:trace contextRef="#ctx0" brushRef="#br0" timeOffset="1218.453">2051 48 5064 0 0,'-30'-16'512'0'0,"25"13"-458"0"0,0 0 0 0 0,0 0-1 0 0,-1 0 1 0 0,1 1 0 0 0,-6-3-54 0 0,-3 1 1327 0 0,9 2-834 0 0,1 1 0 0 0,0-1 0 0 0,0 1 0 0 0,-1 0 1 0 0,1 1-1 0 0,-1-1 0 0 0,1 1 0 0 0,-1 0 0 0 0,1 0 1 0 0,-1 0-494 0 0,3 1 126 0 0,1-1-1 0 0,-1 1 1 0 0,1 0 0 0 0,-1 0 0 0 0,1 0 0 0 0,-1 0 0 0 0,1 1 0 0 0,0-1-1 0 0,0 0 1 0 0,-1 1 0 0 0,1-1 0 0 0,0 0 0 0 0,0 1 0 0 0,0-1 0 0 0,1 1 0 0 0,-1 0-1 0 0,0-1 1 0 0,1 1 0 0 0,-1 1-126 0 0,-2 4 283 0 0,1-1-1 0 0,0 1 0 0 0,1 0 1 0 0,-1 6-283 0 0,1 1 269 0 0,1 1 0 0 0,1 0 1 0 0,2 12-270 0 0,0 11 310 0 0,14 240 1085 0 0,17 106-360 0 0,29 51-445 0 0,-53-375-515 0 0,-9-53-71 0 0,5 29 21 0 0,1 0 0 0 0,2 0 0 0 0,2 1-25 0 0,0-8 10 0 0,-5-16-6 0 0,-1 0 0 0 0,-1 0 0 0 0,2 12-4 0 0,-3-9 15 0 0,0 1-1 0 0,1-1 1 0 0,1 0-1 0 0,1-1 1 0 0,0 1-1 0 0,1-1 1 0 0,7 11-15 0 0,-6-12-88 0 0,-8-14 85 0 0,0 0 1 0 0,0 0-1 0 0,0 0 0 0 0,0 0 1 0 0,0 0-1 0 0,0 1 1 0 0,0-1-1 0 0,1 0 1 0 0,-1 0-1 0 0,0 0 0 0 0,0 0 1 0 0,0 0-1 0 0,0 0 1 0 0,0 0-1 0 0,0 0 1 0 0,0 0-1 0 0,0 0 0 0 0,0 0 1 0 0,0 1-1 0 0,0-1 1 0 0,0 0-1 0 0,0 0 1 0 0,0 0-1 0 0,1 0 0 0 0,-1 0 1 0 0,0 0-1 0 0,0 0 1 0 0,0 0-1 0 0,0 0 1 0 0,0 0-1 0 0,0 0 0 0 0,0 0 1 0 0,0 0-1 0 0,0 0 1 0 0,1 0-1 0 0,-1 0 1 0 0,0 0-1 0 0,0 0 0 0 0,0 0 1 0 0,0 0-1 0 0,0 0 1 0 0,0 0-1 0 0,0 0 1 0 0,0 0-1 0 0,0 0 0 0 0,1 0 1 0 0,-1 0-1 0 0,0 0 1 0 0,0 0-1 0 0,0-1 1 0 0,0 1-1 0 0,0 0 0 0 0,0 0 1 0 0,0 0-1 0 0,0 0 1 0 0,0 0-1 0 0,0 0 3 0 0,5-4 17 0 0,0 1 1 0 0,0-1-1 0 0,0 0 0 0 0,-1-1 0 0 0,0 1 1 0 0,0-1-1 0 0,0 0 0 0 0,0 0 0 0 0,-1 0 0 0 0,0 0 1 0 0,0-1-1 0 0,0 1 0 0 0,0-2-17 0 0,5-15 539 0 0,0-1-1 0 0,3-20-538 0 0,-1 8 183 0 0,2-4-105 0 0,-5 17-109 0 0,0-1 0 0 0,3-21 31 0 0,-8 30-14 0 0,39-215-167 0 0,-29 171 181 0 0,-4 18 0 0 0,1 1 0 0 0,2 1 0 0 0,2 0 0 0 0,16-34 0 0 0,-14 43 0 0 0,-14 29 0 0 0,-1-1 0 0 0,0 1-1 0 0,0-1 1 0 0,1 0-1 0 0,-1 1 1 0 0,1-1 0 0 0,-1 1-1 0 0,0-1 1 0 0,1 1-1 0 0,-1-1 1 0 0,1 1 0 0 0,-1-1-1 0 0,1 1 1 0 0,-1 0 0 0 0,1-1-1 0 0,0 1 1 0 0,-1 0-1 0 0,1-1 1 0 0,-1 1 0 0 0,1 0-1 0 0,0 0 1 0 0,-1 0-1 0 0,1-1 1 0 0,0 1 0 0 0,-1 0-1 0 0,1 0 1 0 0,0 0 0 0 0,-1 0-1 0 0,1 0 1 0 0,0 0-1 0 0,0 0 1 0 0,1 1-3 0 0,-1 1 0 0 0,1-1-1 0 0,0 0 1 0 0,0 0 0 0 0,-1 1-1 0 0,1-1 1 0 0,-1 1 0 0 0,1-1-1 0 0,-1 1 1 0 0,1 0 0 0 0,-1 0 0 0 0,0 0-1 0 0,0-1 1 0 0,1 3 3 0 0,15 36-14 0 0,-15-37 14 0 0,23 64 30 0 0,-2 1 0 0 0,9 52-30 0 0,-19-71 86 0 0,15 37-86 0 0,-23-71 13 0 0,1-1 1 0 0,0 1-1 0 0,1-1 1 0 0,1-1-1 0 0,0 0 1 0 0,2 2-14 0 0,16 23 13 0 0,-16-22-26 0 0,1 0 0 0 0,1 0 0 0 0,0-1 0 0 0,1-1 0 0 0,10 9 13 0 0,-9-11-96 0 0,0 0 0 0 0,1-1 1 0 0,0-1-1 0 0,1-1 0 0 0,1 0 0 0 0,-1-1 0 0 0,4 1 96 0 0,0-2-395 0 0,1-1 0 0 0,-1-1 0 0 0,22 2 395 0 0,-31-5-263 0 0,1-1 0 0 0,0-1 0 0 0,0 0 1 0 0,-1 0-1 0 0,1-1 0 0 0,0-1 0 0 0,10-2 263 0 0,-17 2-158 0 0,-1 1 0 0 0,1-1 0 0 0,-1 0 1 0 0,1-1-1 0 0,-1 1 0 0 0,0-1 0 0 0,0 1 0 0 0,0-1 0 0 0,3-4 158 0 0,3-2-959 0 0,-1-2 1 0 0,7-8 958 0 0,13-15-3491 0 0,4 3-1142 0 0</inkml:trace>
  <inkml:trace contextRef="#ctx0" brushRef="#br0" timeOffset="1546.916">3300 1255 5064 0 0,'-2'4'44'0'0,"0"-1"1"0"0,1 0-1 0 0,-2 0 0 0 0,1 0 1 0 0,0 0-1 0 0,-1 0 1 0 0,1 0-1 0 0,-1 0 0 0 0,0-1 1 0 0,-2 2-45 0 0,-14 15 100 0 0,8-1 591 0 0,0 0 0 0 0,1 0 1 0 0,2 1-1 0 0,0 0 0 0 0,0 1-691 0 0,6-15 194 0 0,-20 56 2866 0 0,2 2-1 0 0,-4 32-3059 0 0,21-82 251 0 0,2-1-1 0 0,-1 0 1 0 0,2 1 0 0 0,0-1-1 0 0,0 1 1 0 0,1-1-1 0 0,0 1 1 0 0,1-1 0 0 0,1 0-1 0 0,1 5-250 0 0,-4-17 10 0 0,0 1-1 0 0,0-1 1 0 0,0 0-1 0 0,0 0 0 0 0,0 1 1 0 0,0-1-1 0 0,0 0 0 0 0,1 0 1 0 0,-1 1-1 0 0,0-1 1 0 0,0 0-1 0 0,0 0 0 0 0,0 0 1 0 0,0 1-1 0 0,0-1 0 0 0,0 0 1 0 0,1 0-1 0 0,-1 0 1 0 0,0 1-1 0 0,0-1 0 0 0,0 0 1 0 0,1 0-1 0 0,-1 0 0 0 0,0 0 1 0 0,0 1-1 0 0,0-1 1 0 0,1 0-1 0 0,-1 0 0 0 0,0 0 1 0 0,0 0-1 0 0,1 0 0 0 0,-1 0-9 0 0,4 1 27 0 0,0 0-1 0 0,0 0 0 0 0,0 0 1 0 0,0 0-1 0 0,1-1 0 0 0,-1 0 1 0 0,0 0-1 0 0,0 0 0 0 0,0-1 1 0 0,0 1-1 0 0,1-1 0 0 0,-1 0 1 0 0,0 0-1 0 0,0 0 0 0 0,0-1 1 0 0,-1 0-1 0 0,1 1 0 0 0,0-1 1 0 0,0-1-1 0 0,-1 1 0 0 0,0 0 1 0 0,1-1-1 0 0,-1 0 0 0 0,1-1-26 0 0,11-10 50 0 0,0-1 0 0 0,-2-1-1 0 0,0 0 1 0 0,0-1-1 0 0,6-13-49 0 0,4-10 48 0 0,-1 0 0 0 0,-2-2 0 0 0,6-21-48 0 0,-13 27 0 0 0,-2-1 0 0 0,7-35 0 0 0,-4 18 0 0 0,-7 29 0 0 0,-2 1 0 0 0,-2 27 2 0 0,-1 0-1 0 0,1 0 0 0 0,-1 0 1 0 0,1 0-1 0 0,-1 0 0 0 0,0 0 1 0 0,0 1-1 0 0,1 2-1 0 0,7 19 68 0 0,0 1-1 0 0,5 27-67 0 0,-8-25 39 0 0,2 1 0 0 0,9 15-39 0 0,-7-20 0 0 0,1-1 0 0 0,1-1 0 0 0,1 0 0 0 0,1-1 0 0 0,1 0 0 0 0,0-1 0 0 0,2-1 0 0 0,6 5 0 0 0,15 5 0 0 0</inkml:trace>
  <inkml:trace contextRef="#ctx0" brushRef="#br0" timeOffset="1874.816">4023 1118 10592 0 0,'-1'4'818'0'0,"0"0"-774"0"0,-1 1 1 0 0,0-1-1 0 0,0 0 0 0 0,-1 0 0 0 0,0 0 0 0 0,1 0 0 0 0,-2 0-44 0 0,-15 26 202 0 0,15-21 167 0 0,0 1 1 0 0,0-1-1 0 0,1 1 1 0 0,0 0-1 0 0,1 0 1 0 0,0 1-370 0 0,-6 65 2314 0 0,6-54-1831 0 0,0-1-193 0 0,1 0-1 0 0,1 0 1 0 0,1 0-1 0 0,1 0 1 0 0,1-1-1 0 0,1 1 1 0 0,0 0-1 0 0,4 8-289 0 0,1-3 47 0 0,2-1-1 0 0,0 0 1 0 0,2 0-1 0 0,7 11-46 0 0,-12-23-1 0 0,1-1-1 0 0,0 1 1 0 0,1-2-1 0 0,1 1 1 0 0,-1-1-1 0 0,2-1 0 0 0,-1 0 1 0 0,1-1-1 0 0,1 0 2 0 0,-7-5 2 0 0,0-1-1 0 0,-1-1 1 0 0,1 1-1 0 0,0-1 0 0 0,0 0 1 0 0,1 0-1 0 0,-1 0 0 0 0,0-1 1 0 0,1 0-1 0 0,-1 0 1 0 0,0-1-1 0 0,1 0 0 0 0,-1 0 1 0 0,1-1-1 0 0,-1 1 0 0 0,0-1 1 0 0,1-1-1 0 0,-1 1 1 0 0,5-2-2 0 0,-1-1 96 0 0,0-1 1 0 0,0 1-1 0 0,-1-2 1 0 0,1 1-1 0 0,-1-1 1 0 0,0-1-1 0 0,-1 1 1 0 0,1-1-1 0 0,-1-1 1 0 0,-1 0-1 0 0,4-4-96 0 0,4-6 138 0 0,-1-1-1 0 0,-1-1 0 0 0,0 0 1 0 0,-2-1-1 0 0,0 0 0 0 0,4-16-137 0 0,-2 4 77 0 0,8-19 728 0 0,9-38-805 0 0,52-237 1174 0 0,-69 273-1098 0 0,-2 10-180 0 0,5-10 104 0 0,-9 28-71 0 0,-6 20-106 0 0,1 1 1 0 0,-1 0 0 0 0,1 0 0 0 0,0 0 0 0 0,0 0-1 0 0,0 0 1 0 0,1 0 0 0 0,-1 0 176 0 0,0 3-1433 0 0,0 12-67 0 0,5 38-18 0 0</inkml:trace>
  <inkml:trace contextRef="#ctx0" brushRef="#br0" timeOffset="2218.548">5324 1052 5984 0 0,'-1'0'41'0'0,"-1"1"-1"0"0,1 0 1 0 0,-1-1 0 0 0,1 1 0 0 0,-1 0 0 0 0,1 0 0 0 0,0 0-1 0 0,-1 0 1 0 0,1 0 0 0 0,0 1 0 0 0,0-1 0 0 0,0 0 0 0 0,0 1-1 0 0,0-1 1 0 0,-1 1-41 0 0,-6 24 60 0 0,4-10 129 0 0,0-1 472 0 0,1 1 1 0 0,1 0-1 0 0,1-1 0 0 0,0 8-661 0 0,-4 33 1655 0 0,0 3-1122 0 0,2 1-1 0 0,2-1 1 0 0,3 1-1 0 0,3 0 1 0 0,4 12-533 0 0,-7-59-5 0 0,0-1 1 0 0,0 0-1 0 0,1 1 0 0 0,1-2 1 0 0,0 1-1 0 0,0 0 1 0 0,1-1-1 0 0,1 0 1 0 0,0 0-1 0 0,1 1 5 0 0,2-2-118 0 0,0 0 0 0 0,1-1-1 0 0,2 1 119 0 0,2 2-185 0 0,-13-10 156 0 0,0-1 0 0 0,1 0 0 0 0,-1 0 0 0 0,1 1 0 0 0,-1-1 0 0 0,1 0 0 0 0,0-1 1 0 0,-1 1-1 0 0,1 0 0 0 0,0 0 0 0 0,0 0 29 0 0,29 1-320 0 0</inkml:trace>
  <inkml:trace contextRef="#ctx0" brushRef="#br0" timeOffset="2562.112">5759 1167 5064 0 0,'0'0'389'0'0,"-1"3"-250"0"0,-1 1 60 0 0,-1 0 1 0 0,1 1-1 0 0,-1-1 0 0 0,0 0 1 0 0,0 0-1 0 0,-4 3-199 0 0,3-2 383 0 0,-1 0 0 0 0,1 0 0 0 0,0 1 1 0 0,1-1-1 0 0,-1 2-383 0 0,-18 40 2047 0 0,2 2 1 0 0,3 0-1 0 0,-5 24-2047 0 0,18-52 289 0 0,0 1 0 0 0,2 0-1 0 0,1 0 1 0 0,0 0-1 0 0,2 1-288 0 0,-1-2 147 0 0,1-11-78 0 0,0 0 0 0 0,0 0 0 0 0,1-1 0 0 0,0 1 0 0 0,0-1 0 0 0,1 1 0 0 0,0-1 0 0 0,1 0 0 0 0,0 0 0 0 0,1 0 0 0 0,1 1-69 0 0,-3-6 21 0 0,0 1 0 0 0,0-1 1 0 0,0-1-1 0 0,0 1 0 0 0,1 0 0 0 0,0-1 1 0 0,-1 0-1 0 0,1 0 0 0 0,0 0 1 0 0,3 1-22 0 0,-4-2 16 0 0,1-1 1 0 0,-1 1 0 0 0,0-1-1 0 0,0 0 1 0 0,0-1 0 0 0,1 1-1 0 0,-1 0 1 0 0,0-1 0 0 0,1 0-1 0 0,-1 0 1 0 0,0 0 0 0 0,1 0-1 0 0,-1 0 1 0 0,0-1-1 0 0,0 1 1 0 0,2-2-17 0 0,4-1 72 0 0,-1 0-1 0 0,1 0 0 0 0,-1-1 1 0 0,-1-1-1 0 0,2 0-71 0 0,0-1 64 0 0,1 1 69 0 0,-1-2-1 0 0,0 0 0 0 0,0 0 0 0 0,0 0 0 0 0,-1-1 1 0 0,-1-1-1 0 0,1 1 0 0 0,2-6-132 0 0,0 0 266 0 0,-1-1 0 0 0,0 0-1 0 0,-1 0 1 0 0,-1-1 0 0 0,1-4-266 0 0,-3 6 128 0 0,-1 0 1 0 0,-1 0-1 0 0,0-1 1 0 0,-2 1-1 0 0,1-1 1 0 0,-1 1-1 0 0,-1-1 1 0 0,-1 1-1 0 0,-1-11-128 0 0,0 18-43 0 0,0 0-1 0 0,-1 1 1 0 0,1-1-1 0 0,-1 0 1 0 0,-2-2 43 0 0,0-2-683 0 0,3 8-496 0 0</inkml:trace>
  <inkml:trace contextRef="#ctx0" brushRef="#br0" timeOffset="3436.684">6476 1088 6912 0 0,'-4'-11'251'0'0,"3"9"-65"0"0,1 0-1 0 0,-1 0 1 0 0,0-1 0 0 0,1 1 0 0 0,-1 0 0 0 0,1-1 0 0 0,0 1 0 0 0,-1 0 0 0 0,1-2-186 0 0,0 3 1338 0 0,0 1 64 0 0,0 0-56 0 0,0 0-258 0 0,0 0-116 0 0,2 3-20 0 0,7 23-256 0 0,-1 1 0 0 0,-1 0-1 0 0,-2 0 1 0 0,0 1 0 0 0,-2 2-696 0 0,2 6 475 0 0,1 0 1 0 0,2 0-1 0 0,2 3-475 0 0,19 52 1215 0 0,-3 6-1215 0 0,8 30 361 0 0,-28-103-297 0 0,-1-9-25 0 0,5 21 162 0 0,9 18-201 0 0,-4-5 144 0 0,-14-46-72 0 0,-1-3 0 0 0,0 0 30 0 0,0 0 122 0 0,0 0 52 0 0,0 0 10 0 0,2-2-14 0 0,6-13-138 0 0,1 0 0 0 0,-2-1 0 0 0,0 0 0 0 0,-1 0 0 0 0,0 0 0 0 0,0-7-134 0 0,5-16 54 0 0,1 1 0 0 0,14-30-54 0 0,-19 54-2 0 0,-1 1 0 0 0,2 1 0 0 0,0-1 0 0 0,0 1 0 0 0,3-1 2 0 0,8-14-123 0 0,-6 9-681 0 0,0 1 0 0 0,1 1 0 0 0,1 0 0 0 0,1 0 0 0 0,3-1 804 0 0,22-13-7678 0 0</inkml:trace>
  <inkml:trace contextRef="#ctx0" brushRef="#br0" timeOffset="3780.448">7495 1389 3680 0 0,'-9'5'45'0'0,"1"1"-1"0"0,0 1 1 0 0,1-1 0 0 0,-1 1-1 0 0,1 0 1 0 0,0 1 0 0 0,1-1-1 0 0,-4 7-44 0 0,-18 20 343 0 0,21-26 625 0 0,1 1-1 0 0,0-1 1 0 0,-1 3-968 0 0,-14 19 3679 0 0,12-17-1432 0 0,8-11-1034 0 0,1-2-453 0 0,0 0-89 0 0,0 0-70 0 0,2-2-210 0 0,31-30-99 0 0,-2-2 1 0 0,-2-1 0 0 0,-1-1-1 0 0,3-8-292 0 0,-14 17 65 0 0,17-28 104 0 0,17-39-169 0 0,-43 77-7 0 0,27-52 311 0 0,-30 61-196 0 0,0 0 1 0 0,0 0-1 0 0,1 1 0 0 0,0-1 0 0 0,0 1 0 0 0,5-4-108 0 0,-8 9 370 0 0,-3 2 50 0 0,7 17 429 0 0,-2-2-629 0 0,3 7 55 0 0,-1 0 0 0 0,-1 0 0 0 0,1 6-275 0 0,2 33 783 0 0,1 50-783 0 0,-9-93 70 0 0,2-1 1 0 0,0 0-1 0 0,0 0 1 0 0,2 0-1 0 0,0 0 0 0 0,2 1-70 0 0,5 12 146 0 0,2 0-1 0 0,15 23-145 0 0,-24-46 12 0 0,-1 0-1 0 0,1 0 1 0 0,1-1-1 0 0,-1 0 0 0 0,1 1 1 0 0,0-2-1 0 0,3 3-11 0 0,-5-5-102 0 0,0 0-1 0 0,0-1 1 0 0,0 1 0 0 0,0-1-1 0 0,0 0 1 0 0,0 0 0 0 0,1 0-1 0 0,-1 0 1 0 0,1-1 0 0 0,-1 0-1 0 0,1 0 1 0 0,0 0-1 0 0,0-1 1 0 0,0 1 102 0 0,1-2-1073 0 0,0 1 0 0 0,-1-1 0 0 0,1-1 0 0 0,-1 1 0 0 0,1-1 1073 0 0,36-10-7161 0 0</inkml:trace>
  <inkml:trace contextRef="#ctx0" brushRef="#br0" timeOffset="4108.698">8410 444 11056 0 0,'-13'20'236'0'0,"1"0"1"0"0,0 1 0 0 0,2 1-1 0 0,1 0 1 0 0,0 1 0 0 0,-2 13-237 0 0,-7 52 1555 0 0,3-17-170 0 0,-3 3-18 0 0,-12 53 653 0 0,19-67-1381 0 0,-4 15 332 0 0,3 2-1 0 0,1 35-970 0 0,9-58 366 0 0,-2 16 500 0 0,4 17-866 0 0,8-18 335 0 0,-4-43-207 0 0,3 26 434 0 0,8 24-562 0 0,-10-56 67 0 0,1-1 0 0 0,1 1 0 0 0,1-1 0 0 0,0-1 0 0 0,4 5-67 0 0,-4-7-44 0 0,2-2 1 0 0,-1 1-1 0 0,2-1 0 0 0,0-1 0 0 0,0 0 1 0 0,10 7 43 0 0,-11-11-72 0 0,0-1 0 0 0,0-1 0 0 0,1 0 0 0 0,0 0 0 0 0,1-1 1 0 0,-1-1-1 0 0,1 0 0 0 0,0 0 0 0 0,5 0 72 0 0,-3-1-209 0 0,1 0-1 0 0,-1-2 1 0 0,1 1 0 0 0,-1-2-1 0 0,1 0 1 0 0,0-1 0 0 0,0 0-1 0 0,1-1 210 0 0,56-12-864 0 0</inkml:trace>
  <inkml:trace contextRef="#ctx0" brushRef="#br0" timeOffset="4109.698">5242 407 20735 0 0,'-48'-27'920'0'0,"29"18"184"0"0,4-13-880 0 0,-3 7-224 0 0,12 9 0 0 0,6 6 0 0 0,0 0 672 0 0,-9-15 96 0 0,9 15 24 0 0,0 0 0 0 0,9-15-1144 0 0,6 0-232 0 0,-15 15-48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7:48.9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197 642 5064 0 0,'0'0'19'0'0,"-1"-1"0"0"0,0 1 0 0 0,1-1 0 0 0,-1 1-1 0 0,1-1 1 0 0,-1 1 0 0 0,1-1 0 0 0,-1 1 0 0 0,1-1 0 0 0,-1 0 0 0 0,1 1 0 0 0,0-1 0 0 0,-1 0 0 0 0,1 1 0 0 0,0-1 0 0 0,-1 0-1 0 0,1 1 1 0 0,0-1 0 0 0,0 0 0 0 0,0 0 0 0 0,0 1-19 0 0,0-1 11 0 0,-1 0-1 0 0,1 0 1 0 0,0 0-1 0 0,0 0 1 0 0,-1 0-1 0 0,1 0 0 0 0,-1 0 1 0 0,1 0-1 0 0,-1 0 1 0 0,1 0-1 0 0,-1 0 1 0 0,1 0-1 0 0,-1 1 1 0 0,0-2-11 0 0,-4-1 398 0 0,4 8 608 0 0,7 16 1712 0 0,1 2-963 0 0,13 57-233 0 0,14 30-1522 0 0,11 43 678 0 0,-30-95-407 0 0,51 186 881 0 0,-28-115-646 0 0,23 66 166 0 0,-46-156-566 0 0,20 58 61 0 0,-31-82-96 0 0,0 0 1 0 0,-1-1-1 0 0,0 1 0 0 0,-2 0 0 0 0,1 9-71 0 0,-3-18 73 0 0,1 0 0 0 0,-1 1 0 0 0,0-1 0 0 0,0 0-1 0 0,-1 1-72 0 0,2-6 39 0 0,0 1 0 0 0,-1 0 0 0 0,1 0 0 0 0,-1-1 0 0 0,0 1 0 0 0,1-1 1 0 0,-1 1-1 0 0,0 0 0 0 0,0-1 0 0 0,0 0 0 0 0,0 1 0 0 0,0-1 0 0 0,-1 0 0 0 0,1 1 0 0 0,0-1 0 0 0,-1 0 0 0 0,1 0 0 0 0,0 0 0 0 0,-2 0-39 0 0,1 0 45 0 0,0-1 0 0 0,0 0 0 0 0,0 0 0 0 0,0-1 0 0 0,0 1-1 0 0,0 0 1 0 0,0-1 0 0 0,0 1 0 0 0,0-1 0 0 0,0 1 0 0 0,0-1 0 0 0,0 0 0 0 0,0 0 0 0 0,0 0 0 0 0,0 0 0 0 0,1 0 0 0 0,-1-1 0 0 0,0 1 0 0 0,0-1-45 0 0,0 1 38 0 0,-7-6 128 0 0,-10-6 135 0 0,1-1 0 0 0,0 0 0 0 0,-2-5-301 0 0,-7-8 208 0 0,1 0 0 0 0,2-2 0 0 0,1-1 0 0 0,-15-24-208 0 0,38 53 2 0 0,-88-154 256 0 0,59 98-85 0 0,-17-45-173 0 0,29 49 36 0 0,1-1 0 0 0,-6-46-36 0 0,18 81 0 0 0,-4-21-2 0 0,2-1 1 0 0,1 0-1 0 0,2 0 0 0 0,1 0 0 0 0,3 0 0 0 0,1-1 0 0 0,5-15 2 0 0,8-35-75 0 0,3 2 1 0 0,21-54 74 0 0,-28 113-16 0 0,1 0 1 0 0,2 1 0 0 0,1 0 0 0 0,1 1 0 0 0,1 1-1 0 0,2 1 1 0 0,2-2 15 0 0,-13 20-1 0 0,0-1-1 0 0,1 1 1 0 0,0 0 0 0 0,0 1 0 0 0,0 0-1 0 0,1 1 1 0 0,1 0 0 0 0,-1 0-1 0 0,4 0 2 0 0,-6 3 0 0 0,0 1 1 0 0,0-1-1 0 0,1 2 0 0 0,-1-1 0 0 0,1 1 0 0 0,0 0 0 0 0,0 1 0 0 0,0 0 0 0 0,-1 1 0 0 0,1 0 0 0 0,0 0 0 0 0,0 0 0 0 0,3 2 0 0 0,4 1 11 0 0,0 1 0 0 0,-1 1-1 0 0,0 1 1 0 0,0 0-1 0 0,0 0 1 0 0,-1 2-1 0 0,0 0 1 0 0,4 3-11 0 0,11 10 40 0 0,0 0 0 0 0,-2 2 1 0 0,4 5-41 0 0,-8-6 120 0 0,0 2 1 0 0,-2 0-1 0 0,-1 1 1 0 0,-1 2-1 0 0,16 27-120 0 0,-13-14 88 0 0,-2 1-1 0 0,-2 1 0 0 0,-1 0 1 0 0,4 22-88 0 0,-10-26 43 0 0,-2 0 1 0 0,-1 1 0 0 0,-2-1 0 0 0,-1 2-1 0 0,-2 22-43 0 0,-4-10 125 0 0,-2 0-1 0 0,-3-1 0 0 0,-1 0 0 0 0,-3 0 1 0 0,-12 33-125 0 0,12-51 118 0 0,-2 9 145 0 0,-2-1 1 0 0,-1 0-1 0 0,-17 29-263 0 0,15-42 40 0 0,-1 0 1 0 0,0-1-1 0 0,-2-1 1 0 0,-5 3-41 0 0,11-14 39 0 0,-1 0 1 0 0,0-1-1 0 0,-1-1 0 0 0,-1 0 0 0 0,0-1 1 0 0,0-1-1 0 0,-4 1-39 0 0,-2 0 143 0 0,-1-1 1 0 0,0-1-1 0 0,-16 4-143 0 0,31-11 53 0 0,0-1 0 0 0,-1 0 1 0 0,1-1-1 0 0,0 0 0 0 0,0-1 0 0 0,-1 1 0 0 0,1-2 0 0 0,-1 1 0 0 0,1-1 0 0 0,0-1 1 0 0,-7-1-54 0 0,2-1-124 0 0,8 2-13 0 0,1 0 0 0 0,0 1 0 0 0,-1-1 1 0 0,1 1-1 0 0,-1 1 0 0 0,1-1 0 0 0,-1 1 0 0 0,-3 0 137 0 0,-8 3-783 0 0,-4-1-5750 0 0,18-2-737 0 0</inkml:trace>
  <inkml:trace contextRef="#ctx0" brushRef="#br0" timeOffset="343.959">1383 1302 12240 0 0,'-3'-2'561'0'0,"-9"-4"-17"0"0,8 5-277 0 0,4 1 130 0 0,-1 5 92 0 0,-2 7-204 0 0,-1 1 0 0 0,-1-1 0 0 0,0 0 0 0 0,-4 6-285 0 0,1-1 286 0 0,1 0 0 0 0,0 0-1 0 0,1 2-285 0 0,1 1 206 0 0,1-1-1 0 0,1 2 0 0 0,0-1 0 0 0,2 0 0 0 0,1 0 0 0 0,0 0 0 0 0,2 11-205 0 0,0-15 63 0 0,1 0 0 0 0,0 0-1 0 0,1-1 1 0 0,0 1 0 0 0,2-1-1 0 0,0 0 1 0 0,0 0 0 0 0,2 0-1 0 0,6 9-62 0 0,-3-7 5 0 0,1-1-1 0 0,0 0 1 0 0,2 0-1 0 0,0-1-4 0 0,-5-7-210 0 0,1 0 0 0 0,-1 0 0 0 0,1-1 0 0 0,1 0 0 0 0,-1-1 0 0 0,1 0 0 0 0,3 1 210 0 0,26 9-1531 0 0</inkml:trace>
  <inkml:trace contextRef="#ctx0" brushRef="#br0" timeOffset="671.719">2024 1353 12296 0 0,'-13'3'141'0'0,"9"-2"-66"0"0,-1 0 0 0 0,1 0-1 0 0,-1 0 1 0 0,1 0 0 0 0,0 1-1 0 0,-1 0 1 0 0,1 0-1 0 0,0 0 1 0 0,0 0 0 0 0,0 1-1 0 0,1-1 1 0 0,-1 1 0 0 0,-1 1-75 0 0,-40 57 216 0 0,28-39-17 0 0,1 2-1 0 0,1 0 1 0 0,2 0 0 0 0,0 1 0 0 0,-9 27-199 0 0,10-23 374 0 0,4-12 28 0 0,2 1 0 0 0,-4 13-402 0 0,9-27 47 0 0,0 0 0 0 0,0 0 0 0 0,0 0 0 0 0,1 1 0 0 0,-1-1 0 0 0,1 0 0 0 0,1 1 0 0 0,-1-1 0 0 0,0 0 0 0 0,1 0 0 0 0,0 1 0 0 0,0-1 1 0 0,1 3-48 0 0,0-3 189 0 0,2-4-80 0 0,6-1-88 0 0,1 0 0 0 0,-1 0-1 0 0,0-1 1 0 0,0-1 0 0 0,0 1 0 0 0,0-2-1 0 0,0 1 1 0 0,-1-1 0 0 0,1-1 0 0 0,-1 0-1 0 0,0 0 1 0 0,0-1 0 0 0,5-5-21 0 0,15-12 40 0 0,-2-2 0 0 0,0-1-1 0 0,5-9-39 0 0,-4 2-13 0 0,11-18 13 0 0,-6 7-76 0 0,-25 34 45 0 0,8-9-97 0 0,-2-1 0 0 0,12-21 128 0 0,-24 38-16 0 0,-1 1 0 0 0,0-1 0 0 0,1 1 0 0 0,0 0 0 0 0,-1-1 0 0 0,1 1 0 0 0,0 0 0 0 0,0 0 0 0 0,0 0 0 0 0,1 0 0 0 0,-1 1 0 0 0,2-2 16 0 0,-4 3-1 0 0,0 0-1 0 0,0 0 1 0 0,0 0-1 0 0,0 0 1 0 0,0 0-1 0 0,0 0 0 0 0,0-1 1 0 0,0 1-1 0 0,0 0 1 0 0,0 0-1 0 0,0 0 1 0 0,1 0-1 0 0,-1 0 0 0 0,0 0 1 0 0,0 0-1 0 0,0 0 1 0 0,0 0-1 0 0,0 0 1 0 0,0 0-1 0 0,0 0 0 0 0,0 0 1 0 0,0 0-1 0 0,1 0 1 0 0,-1 0-1 0 0,0 0 1 0 0,0 0-1 0 0,0 0 0 0 0,0 0 1 0 0,0 0-1 0 0,0 0 1 0 0,0 0-1 0 0,0 0 1 0 0,0 0-1 0 0,1 0 0 0 0,-1 0 1 0 0,0 0-1 0 0,0 0 1 0 0,0 0-1 0 0,0 0 1 0 0,0 0-1 0 0,0 0 0 0 0,0 0 1 0 0,0 1-1 0 0,0-1 1 0 0,0 0-1 0 0,0 0 1 0 0,0 0-1 0 0,0 0 0 0 0,1 0 1 0 0,-1 0-1 0 0,0 0 1 0 0,0 0-1 0 0,0 0 0 0 0,0 0 1 0 0,0 0-1 0 0,0 1 1 0 0,0-1-1 0 0,0 0 1 0 0,0 0-1 0 0,0 0 0 0 0,0 0 2 0 0,13 39-88 0 0,-1 1 0 0 0,2 20 88 0 0,-3-13 132 0 0,10 27-132 0 0,-2-21 98 0 0,2-2 0 0 0,22 36-98 0 0,-37-77-5 0 0,1 0 0 0 0,0-1-1 0 0,1 0 1 0 0,-1 0 0 0 0,2-1-1 0 0,-1 0 1 0 0,1-1 0 0 0,1 1-1 0 0,-1-2 1 0 0,7 4 5 0 0,-10-7-120 0 0,-1 0 0 0 0,1 0 0 0 0,0 0 0 0 0,0-1-1 0 0,0 0 1 0 0,1 0 0 0 0,-1-1 0 0 0,0 0 0 0 0,1 0 0 0 0,-1 0-1 0 0,1-1 1 0 0,-1 0 0 0 0,1 0 0 0 0,-1-1 0 0 0,1 1 0 0 0,-1-1 0 0 0,4-2 120 0 0,24-5-5256 0 0</inkml:trace>
  <inkml:trace contextRef="#ctx0" brushRef="#br0" timeOffset="1046.642">2830 1615 5984 0 0,'-2'-3'273'0'0,"1"2"-254"0"0,0-1 0 0 0,-1 1-1 0 0,1 0 1 0 0,-1-1 0 0 0,1 1 0 0 0,-1 0-1 0 0,0 0 1 0 0,1 0 0 0 0,-1 0-1 0 0,0 0 1 0 0,0 1 0 0 0,1-1 0 0 0,-1 0-1 0 0,0 1 1 0 0,0-1 0 0 0,0 1 0 0 0,0 0-1 0 0,0 0 1 0 0,0-1 0 0 0,-1 2-19 0 0,-1-1 3 0 0,0 0 1 0 0,0 1 0 0 0,0 0 0 0 0,1 0-1 0 0,-1 0 1 0 0,0 1 0 0 0,0-1-1 0 0,0 1-3 0 0,-3 1 284 0 0,2 0 226 0 0,1-1 0 0 0,-1 1 0 0 0,1 0 0 0 0,0 0 0 0 0,0 0 0 0 0,0 1-1 0 0,0-1 1 0 0,1 1 0 0 0,-1 0 0 0 0,1 0 0 0 0,0 0 0 0 0,0 1 0 0 0,0-1 0 0 0,0 3-510 0 0,-2 2 472 0 0,0 1 1 0 0,2-1-1 0 0,-1 1 0 0 0,1-1 1 0 0,0 1-1 0 0,0 6-472 0 0,2-10 119 0 0,1 0 0 0 0,0 0 0 0 0,0 1 0 0 0,1-1 0 0 0,0 0 0 0 0,0 0 0 0 0,0 0 1 0 0,1 0-1 0 0,0 0 0 0 0,1 2-119 0 0,1 6 61 0 0,-3-11-58 0 0,0-1-1 0 0,0 1 1 0 0,0 0-1 0 0,0-1 1 0 0,0 1-1 0 0,1-1 1 0 0,-1 1 0 0 0,1-1-1 0 0,0 0 1 0 0,-1 0-1 0 0,1 1 1 0 0,0-1-1 0 0,1-1 1 0 0,-1 1-1 0 0,0 0 1 0 0,0 0 0 0 0,1-1-1 0 0,-1 1 1 0 0,1-1-1 0 0,-1 0 1 0 0,1 0-1 0 0,0 0 1 0 0,-1 0-1 0 0,1 0 1 0 0,0-1 0 0 0,0 1-1 0 0,-1-1 1 0 0,2 1-3 0 0,2-1 1 0 0,0 0 0 0 0,0-1 0 0 0,0 1 0 0 0,0-1 0 0 0,-1 0 0 0 0,1 0 0 0 0,0-1 0 0 0,-1 0 0 0 0,1 0 0 0 0,-1 0 0 0 0,0-1 0 0 0,1 0 0 0 0,-1 0-1 0 0,5-3 2 0 0,-1 0 0 0 0,-1 0-1 0 0,0-1 1 0 0,0-1-1 0 0,0 1 1 0 0,-1-1 0 0 0,6-7-2 0 0,-9 9-20 0 0,0 1 1 0 0,-1-1 0 0 0,0 0 0 0 0,0 0 0 0 0,-1 0 0 0 0,1 0 0 0 0,-1-1 0 0 0,-1 1 0 0 0,1-1-1 0 0,-1 1 1 0 0,0-1 0 0 0,-1 1 0 0 0,1-5 19 0 0,-1-7-133 0 0,0 14-25 0 0,0 4-2 0 0,-2 5 27 0 0,0 3 154 0 0,1 1-1 0 0,0 0 0 0 0,0-1 1 0 0,1 1-1 0 0,0 0 1 0 0,0 0-1 0 0,1 0 0 0 0,0-1 1 0 0,1 5-21 0 0,6 23 322 0 0,9 24-322 0 0,-15-54 9 0 0,22 64 3 0 0,19 36-12 0 0,-19-48-46 0 0,6 3 174 0 0,2 0 0 0 0,10 10-128 0 0,-32-53 4 0 0,15 21-97 0 0,-15-23-12 0 0,0 1 0 0 0,0 0 1 0 0,-2 0-1 0 0,4 10 105 0 0,-6-11-17 0 0,1 0 0 0 0,0-1 0 0 0,1 0 0 0 0,2 2 17 0 0,-5-10 59 0 0,-1-1-1 0 0,-1 1 1 0 0,1-1-1 0 0,-1 1 0 0 0,0 0 1 0 0,-1 1-1 0 0,0-1 0 0 0,0 0 1 0 0,1 5-59 0 0,-3-8 81 0 0,0 0 0 0 0,0 0 1 0 0,0 1-1 0 0,0-1 0 0 0,0 0 1 0 0,-1 0-1 0 0,0 0 0 0 0,0 0 1 0 0,0 0-1 0 0,0 0 0 0 0,-1 0 1 0 0,1 0-1 0 0,-1 0 0 0 0,0-1 1 0 0,0 1-1 0 0,-1-1 0 0 0,-2 4-81 0 0,3-4 77 0 0,-1-1 0 0 0,0 1-1 0 0,0 0 1 0 0,0-1-1 0 0,0 0 1 0 0,0 0 0 0 0,0 0-1 0 0,-1 0 1 0 0,1 0 0 0 0,-1-1-1 0 0,-1 1-76 0 0,-8 3 380 0 0,-1-2 0 0 0,-8 2-380 0 0,5-1 277 0 0,-5 1-56 0 0,-1-2-1 0 0,0 0 1 0 0,1-1-1 0 0,-1-1 1 0 0,0-1 0 0 0,0-1-1 0 0,0-1 1 0 0,1-1-1 0 0,-1-1 1 0 0,-21-7-221 0 0,15 3 175 0 0,1-1 1 0 0,0-2 0 0 0,1-1-1 0 0,0-1 1 0 0,1-1 0 0 0,-5-5-176 0 0,22 13-215 0 0,1 0 0 0 0,0 0 0 0 0,1-1 0 0 0,-1 0 1 0 0,1 0-1 0 0,1-1 0 0 0,-1 0 0 0 0,1 0 1 0 0,1-1-1 0 0,0 0 0 0 0,0 0 0 0 0,0 0 1 0 0,1 0-1 0 0,1-1 0 0 0,0 1 0 0 0,0-1 1 0 0,0 0-1 0 0,2 0 0 0 0,-1 0 0 0 0,1 0 1 0 0,1 0 214 0 0,-1-23-2312 0 0,3-23 2312 0 0,2 20-2333 0 0,5-13 2333 0 0</inkml:trace>
  <inkml:trace contextRef="#ctx0" brushRef="#br0" timeOffset="1374.686">3447 1302 4608 0 0,'-2'3'353'0'0,"0"0"-340"0"0,1 0 0 0 0,-1 0 0 0 0,0 0 0 0 0,-1 0 0 0 0,1 0-1 0 0,0-1 1 0 0,-2 2-13 0 0,1-2 162 0 0,1 0 0 0 0,-1 1 0 0 0,1-1 1 0 0,0 1-1 0 0,0 0 0 0 0,0 0 0 0 0,0-1 0 0 0,0 2 0 0 0,1-1 0 0 0,-1 0 0 0 0,1 0 0 0 0,0 0 0 0 0,0 1 0 0 0,0-1 0 0 0,0 1-162 0 0,-1 18 3037 0 0,1 1 0 0 0,2 20-3037 0 0,0-2 2002 0 0,0-3-1490 0 0,2-1 1 0 0,1 1-1 0 0,2-1 0 0 0,2-1 0 0 0,3 7-512 0 0,-2-10 160 0 0,5 22 252 0 0,2 0 0 0 0,3-1 0 0 0,11 18-412 0 0,-17-40 259 0 0,5 15-259 0 0,1 3 177 0 0,-17-46-158 0 0,-1-1-1 0 0,0 1 1 0 0,1-1-1 0 0,0 0 0 0 0,0 0 1 0 0,0 0-1 0 0,0 0 1 0 0,1 0-1 0 0,-1 0 0 0 0,3 2-18 0 0,-2-3 80 0 0,-3-2 3 0 0,0 0 10 0 0,0 0 3 0 0,2-2 0 0 0,3-3-39 0 0,-1 1 0 0 0,0-1 0 0 0,0 1 0 0 0,0-1 0 0 0,-1 0 0 0 0,1-1 0 0 0,-1 1 0 0 0,0 0 0 0 0,-1-1 0 0 0,1-1-57 0 0,14-38 734 0 0,8-35-734 0 0,-14 44 407 0 0,9-19-407 0 0,2-6 247 0 0,-17 46-197 0 0,0-1-9 0 0,0 1 1 0 0,1 1 0 0 0,0-1 0 0 0,3-3-42 0 0,9-14 92 0 0,2 2 0 0 0,1 0 0 0 0,23-26-92 0 0,-36 47-171 0 0,1 1 0 0 0,-1 0 0 0 0,1 0-1 0 0,1 1 1 0 0,-1 0 0 0 0,1 0 0 0 0,1 1 0 0 0,-1 1-1 0 0,1 0 1 0 0,0 0 0 0 0,0 1 0 0 0,0 1 0 0 0,12-3 171 0 0,59-2-6671 0 0,-40 0 557 0 0</inkml:trace>
  <inkml:trace contextRef="#ctx0" brushRef="#br0" timeOffset="1702.857">4532 1390 1376 0 0,'-20'10'183'0'0,"2"0"0"0"0,-1 2 0 0 0,-8 7-183 0 0,4-1 1518 0 0,3-3 1843 0 0,-1 2-1 0 0,-11 14-3360 0 0,8-7 2180 0 0,6-7-1246 0 0,1 2 0 0 0,1 0 0 0 0,0 0 0 0 0,1 2 0 0 0,-2 4-934 0 0,4 2 961 0 0,1 0 1 0 0,0 6-962 0 0,6-18 202 0 0,2-4-55 0 0,2-5-41 0 0,0-1 0 0 0,0 0 1 0 0,0 1-1 0 0,1-1 1 0 0,0 1-107 0 0,1-3 25 0 0,0 0 1 0 0,0-1 0 0 0,0 1-1 0 0,0 0 1 0 0,0-1 0 0 0,1 1 0 0 0,0 0-1 0 0,-1-1 1 0 0,1 1 0 0 0,0-1-1 0 0,0 1 1 0 0,1 1-26 0 0,12 25 28 0 0,-14-29-27 0 0,1 0 1 0 0,-1 0-1 0 0,0 0 1 0 0,0 1-1 0 0,0-1 0 0 0,0 0 1 0 0,0 0-1 0 0,0 0 0 0 0,0 1 1 0 0,0-1-1 0 0,1 0 1 0 0,-1 0-1 0 0,0 0 0 0 0,0 0 1 0 0,0 0-1 0 0,0 0 0 0 0,1 1 1 0 0,-1-1-1 0 0,0 0 1 0 0,0 0-1 0 0,0 0 0 0 0,0 0 1 0 0,1 0-1 0 0,-1 0 0 0 0,0 0 1 0 0,0 0-1 0 0,0 0 1 0 0,1 0-1 0 0,-1 0 0 0 0,0 0 1 0 0,0 0-2 0 0,12 2 3 0 0,0 0 1 0 0,-1-1-1 0 0,6-1-3 0 0,-12 0 3 0 0,0 0 0 0 0,0-1 0 0 0,1 0 0 0 0,-1 0-1 0 0,0-1 1 0 0,0 1 0 0 0,0-1 0 0 0,0 0 0 0 0,0 0-1 0 0,-1-1 1 0 0,1 1 0 0 0,0-2-3 0 0,8-3 26 0 0,-1 1 0 0 0,-1-2-1 0 0,0 0 0 0 0,0 0 1 0 0,0-1-1 0 0,-1 0 0 0 0,0-1 0 0 0,-1 0 1 0 0,1-2-26 0 0,7-11 76 0 0,0-1 1 0 0,-2 0-1 0 0,4-9-76 0 0,-10 14 11 0 0,-1 0-1 0 0,-1 0 1 0 0,0-2-11 0 0,1-1 49 0 0,0 1 0 0 0,4-5-49 0 0,4-15 311 0 0,-11 27 81 0 0,1 1-1 0 0,5-10-391 0 0,-9 20 232 0 0,-2 3-28 0 0,3 3-4 0 0,2 3-169 0 0,0 0 0 0 0,0 0-1 0 0,-1 1 1 0 0,0 0 0 0 0,0 0-1 0 0,0 0 1 0 0,-1 0 0 0 0,0 0-1 0 0,0 1 1 0 0,-1 0 0 0 0,0-1-1 0 0,0 2-30 0 0,1 1 56 0 0,0 1-1 0 0,1-1 1 0 0,1 0-1 0 0,0 0 1 0 0,0 0-1 0 0,1-1 1 0 0,0 1-1 0 0,0-1-55 0 0,7 10 142 0 0,2 3 121 0 0,0-1-1 0 0,14 12-262 0 0,-11-11 17 0 0,-10-14-23 0 0,1 1 0 0 0,0-1 0 0 0,0-1 1 0 0,1 0-1 0 0,0 0 0 0 0,6 2 6 0 0,-3-1-66 0 0,-4-2-420 0 0,0-1 0 0 0,1 0 0 0 0,0-1-1 0 0,0 0 1 0 0,0-1 0 0 0,1 0 0 0 0,-1-1 0 0 0,1 0 0 0 0,0 0 0 0 0,8 0 486 0 0,-14-3-346 0 0,0 1 0 0 0,0-1-1 0 0,0 0 1 0 0,1 0 0 0 0,-1 0 0 0 0,0-1 0 0 0,-1 0 0 0 0,1 0 0 0 0,0 0 0 0 0,0 0 0 0 0,-1-1 346 0 0,3-1-368 0 0,36-17-1766 0 0</inkml:trace>
  <inkml:trace contextRef="#ctx0" brushRef="#br0" timeOffset="2062.021">5158 1594 8752 0 0,'0'0'673'0'0,"-2"3"-437"0"0,-3 12 696 0 0,1 0 0 0 0,0 1-1 0 0,1-1 1 0 0,0 1 0 0 0,1 0 0 0 0,1-1 0 0 0,1 4-932 0 0,0-12 198 0 0,1 1 0 0 0,0-1 1 0 0,0 0-1 0 0,0 1 1 0 0,1-1-1 0 0,1 0 1 0 0,1 6-199 0 0,-2-10 248 0 0,1 0-115 0 0,0 0-102 0 0,-2-2-23 0 0,-1 0 0 0 0,2 0 0 0 0,-1 0-1 0 0,0 1 1 0 0,0-1 0 0 0,0 0 0 0 0,0 0 0 0 0,1-1 0 0 0,-1 1 0 0 0,0 0 0 0 0,1 0 0 0 0,-1-1 0 0 0,1 1 0 0 0,-1-1 0 0 0,1 1-1 0 0,-1-1-7 0 0,46 1 60 0 0,-44-1-66 0 0,0 0-1 0 0,-1-1 0 0 0,1 1 1 0 0,0-1-1 0 0,0 0 0 0 0,-1 0 0 0 0,1 0 1 0 0,0 0-1 0 0,-1 0 0 0 0,1-1 1 0 0,-1 1-1 0 0,1-1 0 0 0,-1 0 0 0 0,1 0 7 0 0,14-10-84 0 0,-6 6-19 0 0,0-1 1 0 0,-1 0-1 0 0,0-1 1 0 0,0 0-1 0 0,2-4 103 0 0,45-49-568 0 0,-29 30 263 0 0,-7 14 154 0 0,-18 16 149 0 0,-1-1 1 0 0,1 1-1 0 0,-1-1 1 0 0,0 0-1 0 0,0 0 1 0 0,1 0-1 0 0,-1-1 1 0 0,0 1-1 0 0,-1 0 1 0 0,1-1-1 0 0,0 0 3 0 0,-2 3 0 0 0,0 0 0 0 0,0 0 0 0 0,0 0 0 0 0,0 0 1 0 0,0 0-1 0 0,0-1 0 0 0,0 1 0 0 0,0 0 1 0 0,0 0-1 0 0,0 0 0 0 0,0 0 0 0 0,0 0 0 0 0,0 0 1 0 0,1 0-1 0 0,-1 0 0 0 0,0 0 0 0 0,0 0 1 0 0,0 0-1 0 0,0-1 0 0 0,0 1 0 0 0,0 0 0 0 0,0 0 1 0 0,0 0-1 0 0,0 0 0 0 0,0 0 0 0 0,0 0 1 0 0,0 0-1 0 0,1 0 0 0 0,-1 0 0 0 0,0 0 0 0 0,0 0 1 0 0,0 0-1 0 0,0 0 0 0 0,0 0 0 0 0,0 0 1 0 0,0 0-1 0 0,0 0 0 0 0,0 0 0 0 0,1 0 0 0 0,-1 0 1 0 0,0 0-1 0 0,0 0 0 0 0,0 0 0 0 0,0 0 1 0 0,0 0-1 0 0,0 0 0 0 0,0 0 0 0 0,0 0 1 0 0,0 0-1 0 0,1 0 0 0 0,-1 0 0 0 0,0 0 0 0 0,0 0 1 0 0,0 1-1 0 0,0-1 0 0 0,0 0 0 0 0,0 0 1 0 0,0 0-1 0 0,0 0 0 0 0,0 0 0 0 0,0 0-1 0 0,7 3 93 0 0,-1 0-1 0 0,0 1 1 0 0,0 0-1 0 0,0 0 1 0 0,0 0-1 0 0,-1 1 1 0 0,1 0-1 0 0,-1 0 1 0 0,0 0-1 0 0,1 3-92 0 0,7 13 309 0 0,0 1 0 0 0,-2-1-1 0 0,1 4-308 0 0,-2-3 242 0 0,1 0 0 0 0,1-1 0 0 0,7 8-242 0 0,-13-21 37 0 0,30 36 217 0 0,-32-39-224 0 0,1-1 0 0 0,-1 0 0 0 0,1 0 0 0 0,0 0 0 0 0,0 0 0 0 0,1-1 0 0 0,-1 0 0 0 0,3 1-30 0 0,-2-2 17 0 0,0 1-1 0 0,0-1 1 0 0,1 0-1 0 0,-1-1 1 0 0,0 0-1 0 0,1 0 1 0 0,-1 0-1 0 0,1-1 1 0 0,-1 1-1 0 0,1-2 1 0 0,-1 1-1 0 0,1-1 1 0 0,-1 0-1 0 0,1 0 1 0 0,-1-1-1 0 0,0 0 1 0 0,1 0-1 0 0,1-1-16 0 0,-6 2-3 0 0,10-4-34 0 0,1-1 0 0 0,-1 0 0 0 0,0-1 0 0 0,0-1 0 0 0,-1 0 0 0 0,6-5 37 0 0,103-107-327 0 0,-112 111 274 0 0,0 0 0 0 0,-1 0-1 0 0,-1-1 1 0 0,2-3 53 0 0,-2 4-63 0 0,-1 0 0 0 0,1 1 0 0 0,1 0 0 0 0,-1 0 0 0 0,4-3 63 0 0,19-17 47 0 0,-27 26 18 0 0,3 2 23 0 0,-2 0-47 0 0,1 0 0 0 0,-1 1 0 0 0,0 0 0 0 0,1-1 0 0 0,-1 1-1 0 0,0 1 1 0 0,0-1 0 0 0,0 0 0 0 0,0 1 0 0 0,0-1 0 0 0,3 3-41 0 0,34 27 612 0 0,-31-23-439 0 0,0 0-1 0 0,1-1 1 0 0,0 0-1 0 0,8 3-172 0 0,0-2 133 0 0,1-2 0 0 0,1-1 0 0 0,-1 0 0 0 0,1-1-1 0 0,8 0-132 0 0,-15-3 34 0 0,0-1 0 0 0,0 0-1 0 0,0 0 1 0 0,0-1-1 0 0,0-1 1 0 0,-1-1 0 0 0,1 1-1 0 0,-1-2 1 0 0,1 0-1 0 0,7-3-33 0 0,15-9-27 0 0,-2 2 299 0 0,9-1-272 0 0,-32 11-177 0 0,1 2-1 0 0,-1-1 1 0 0,1 1-1 0 0,0 1 1 0 0,0 0-1 0 0,2 0 178 0 0,-11 1-120 0 0,0 0 0 0 0,0 0-1 0 0,1 0 1 0 0,-1 0-1 0 0,0 1 1 0 0,0-1 0 0 0,0 1-1 0 0,1-1 1 0 0,-1 1-1 0 0,0 0 121 0 0,0 0-159 0 0,0 1 0 0 0,0-1 0 0 0,0 1 0 0 0,-1 0 0 0 0,1 0 0 0 0,0 0 0 0 0,-1-1 0 0 0,2 4 159 0 0</inkml:trace>
  <inkml:trace contextRef="#ctx0" brushRef="#br0" timeOffset="2390.069">1760 89 21743 0 0,'-25'-15'480'0'0,"10"-1"96"0"0,-3-5 16 0 0,3 6 16 0 0,-1 6-480 0 0,7-3-128 0 0,9 12 0 0 0,0 0 0 0 0,0 0 200 0 0,0 0 24 0 0,0 0 0 0 0,0 0 0 0 0,0 0-768 0 0,16 21-144 0 0,8 0-32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7:55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2755 4144 0 0,'0'0'319'0'0,"-2"-1"-17"0"0,2 0-66 0 0,0 1 0 0 0,-1 0 0 0 0,1-1-1 0 0,0 1 1 0 0,0-1 0 0 0,0 1 0 0 0,0 0 0 0 0,0-1 0 0 0,0 1-1 0 0,0-1 1 0 0,0 1 0 0 0,0 0 0 0 0,0-1 0 0 0,0 1-1 0 0,0-1 1 0 0,0 1 0 0 0,0 0 0 0 0,0-1 0 0 0,0 1 0 0 0,0-1-1 0 0,0 1 1 0 0,1 0 0 0 0,-1-1 0 0 0,0 1 0 0 0,0 0-1 0 0,1-1 1 0 0,-1 1 0 0 0,0 0 0 0 0,0-1 0 0 0,1 1 0 0 0,-1 0-1 0 0,0 0 1 0 0,1-1 0 0 0,-1 1-236 0 0,18-20 1114 0 0,5-7-373 0 0,4-24 295 0 0,-1-1-1 0 0,-2-4-1035 0 0,40-113 800 0 0,-6 16-287 0 0,-1-1 88 0 0,15-74-601 0 0,-29 80 194 0 0,-10 52-30 0 0,-1 2 232 0 0,-1-11-396 0 0,21-133 459 0 0,-6 22-189 0 0,-42 200-257 0 0,27-112 262 0 0,12-117-275 0 0,-37 184 57 0 0,-4 25 21 0 0,3 1 0 0 0,6-28-78 0 0,-1 24 46 0 0,-1 2 84 0 0,1-11-130 0 0,-8 35 21 0 0,0 1-1 0 0,-1-1 0 0 0,-1 0 0 0 0,0 0 1 0 0,-2-10-21 0 0,-6-19 19 0 0,5 29 12 0 0,0 0-1 0 0,1-1 1 0 0,1 1-1 0 0,0-2-30 0 0,1 13 33 0 0,0 0 0 0 0,0 1 0 0 0,0-1 0 0 0,0 0 0 0 0,-1 0 0 0 0,1 1 0 0 0,-1-1 0 0 0,1 0 0 0 0,-1 1 0 0 0,0-1 0 0 0,1 0-1 0 0,-1 1 1 0 0,0-1 0 0 0,-1 0-33 0 0,1 0 248 0 0,1 5-196 0 0,0 1 0 0 0,0 0-1 0 0,1-1 1 0 0,0 1 0 0 0,0-1 0 0 0,1 4-52 0 0,2 10 29 0 0,-2 1 7 0 0,0 0 0 0 0,-2 0-1 0 0,0 16-35 0 0,-1 3 33 0 0,3 5-1 0 0,2 0-1 0 0,3 8-31 0 0,-1-9 1 0 0,-2-1-1 0 0,-1 36 0 0 0,-11 50 11 0 0,8 153 42 0 0,3-116-41 0 0,-3-91 16 0 0,0 81 4 0 0,10 45-32 0 0,-3-112 11 0 0,-4 70-11 0 0,-5-37 53 0 0,5 0 1 0 0,10 38-54 0 0,-8-96 12 0 0,-5-41-13 0 0,2 0 1 0 0,0 0 0 0 0,2 0 0 0 0,0 0-1 0 0,4 8 1 0 0,9 15-1396 0 0,3 2 1396 0 0,-2-4-1018 0 0,-16-38-934 0 0,-2-3-2724 0 0,0 0-1169 0 0</inkml:trace>
  <inkml:trace contextRef="#ctx0" brushRef="#br0" timeOffset="328.257">274 2317 12464 0 0,'0'0'552'0'0,"0"0"120"0"0,0 0-544 0 0,0 0-128 0 0,0 0 0 0 0,9-15 0 0 0,6 9 480 0 0,4-3 72 0 0,5-4 16 0 0,0 4 0 0 0,19 3-89 0 0,-4-3-23 0 0,10 9 0 0 0,-7-6 0 0 0,16 0-360 0 0,9 6-96 0 0,-3-9 0 0 0,12 3-7167 0 0</inkml:trace>
  <inkml:trace contextRef="#ctx0" brushRef="#br0" timeOffset="687.355">1624 1900 11520 0 0,'-9'2'152'0'0,"1"1"0"0"0,0-1 0 0 0,0 1 0 0 0,0 1 0 0 0,0-1 0 0 0,1 1 0 0 0,-1 1 0 0 0,1-1 0 0 0,-5 5-152 0 0,-10 9 356 0 0,2 1 1 0 0,-7 7-357 0 0,13-12 408 0 0,-5 5-58 0 0,-2 1 114 0 0,2 1 1 0 0,-1 2-465 0 0,-88 120 301 0 0,71-97-272 0 0,29-38-14 0 0,1 1 0 0 0,-1 0 0 0 0,1 0 0 0 0,1 1-1 0 0,0 0 1 0 0,0 0 0 0 0,1 0 0 0 0,0 1 0 0 0,0 2-15 0 0,-9 27 76 0 0,13-23-52 0 0,0-17-24 0 0,1 0 1 0 0,0 0 0 0 0,0 0-1 0 0,0 1 1 0 0,0-1 0 0 0,0 0-1 0 0,0 0 1 0 0,0 0 0 0 0,0 0 0 0 0,0 0-1 0 0,0 0 1 0 0,0 0 0 0 0,0 0-1 0 0,0 1 1 0 0,0-1 0 0 0,0 0 0 0 0,0 0-1 0 0,0 0 1 0 0,0 0 0 0 0,0 0-1 0 0,0 0 1 0 0,1 0 0 0 0,-1 0-1 0 0,0 1 1 0 0,0-1 0 0 0,0 0 0 0 0,0 0-1 0 0,0 0 1 0 0,0 0 0 0 0,0 0-1 0 0,0 0 1 0 0,0 0 0 0 0,0 0 0 0 0,0 0-1 0 0,0 0 1 0 0,1 0 0 0 0,-1 0-1 0 0,0 0 1 0 0,0 1 0 0 0,0-1-1 0 0,0 0 1 0 0,0 0 0 0 0,0 0 0 0 0,0 0-1 0 0,0 0 1 0 0,1 0 0 0 0,-1 0-1 0 0,0 0 1 0 0,0 0 0 0 0,0 0 0 0 0,0 0-1 0 0,0 0 1 0 0,0 0 0 0 0,0 0-1 0 0,0 0 1 0 0,1-1 0 0 0,-1 1-1 0 0,0 0 1 0 0,0 0 0 0 0,0 0 0 0 0,0 0-1 0 0,0 0 1 0 0,0 0 0 0 0,0 0-1 0 0,0 0 1 0 0,0 0 0 0 0,0 0 0 0 0,1 0-1 0 0,13-5 31 0 0,0 0 0 0 0,0 0 1 0 0,0-2-1 0 0,-1 0 1 0 0,0 0-1 0 0,0-1 1 0 0,9-8-32 0 0,-12 7 31 0 0,0-1 1 0 0,-1-1 0 0 0,1-1-32 0 0,9-12 47 0 0,5-5 9 0 0,-2 0 0 0 0,-1-2-1 0 0,-1-1 1 0 0,-2 0 0 0 0,2-7-56 0 0,-13 24 54 0 0,1 0 0 0 0,1 0 1 0 0,0 1-1 0 0,1 0-54 0 0,2 5 305 0 0,-10 8 82 0 0,1 4 18 0 0,1 1-320 0 0,-1 1 0 0 0,1-1 0 0 0,-1 1-1 0 0,0 0 1 0 0,0 0 0 0 0,-1 0-1 0 0,1 0 1 0 0,0 4-85 0 0,14 48 186 0 0,-14-45-123 0 0,43 147 157 0 0,-36-120-181 0 0,2 0-1 0 0,9 20-38 0 0,-18-52 3 0 0,0-1-1 0 0,1 1 0 0 0,-1-1 0 0 0,1 0 1 0 0,0 0-1 0 0,2 1-2 0 0,-4-5-440 0 0,1 1-1 0 0,-1 0 1 0 0,1-1 0 0 0,0 1-1 0 0,0-1 1 0 0,0 0 0 0 0,0 0-1 0 0,0 0 1 0 0,1-1 0 0 0,-1 1-1 0 0,0-1 1 0 0,3 1 440 0 0,-1-1-1188 0 0,0 0 1 0 0,-1-1 0 0 0,1 1-1 0 0,0-1 1 0 0,0 0 1187 0 0</inkml:trace>
  <inkml:trace contextRef="#ctx0" brushRef="#br0" timeOffset="1015.368">2496 2426 10136 0 0,'-1'-1'777'0'0,"-16"-12"-480"0"0,13 10-39 0 0,-1-1 1 0 0,1 0-1 0 0,-1 1 0 0 0,0 0 0 0 0,-3-2-258 0 0,0 2 664 0 0,4 1-299 0 0,1 0 0 0 0,-1 0 0 0 0,1 1 0 0 0,-1 0 0 0 0,0 0 0 0 0,0 0 0 0 0,1 0 0 0 0,-1 0 0 0 0,0 1 0 0 0,-1 0-365 0 0,-14 0 534 0 0,1-1 182 0 0,0 2-1 0 0,-16 2-715 0 0,28-2 44 0 0,0 0 0 0 0,0 1 0 0 0,0-1 0 0 0,0 1 0 0 0,0 1 1 0 0,0-1-1 0 0,1 1 0 0 0,0 0 0 0 0,-1 0 0 0 0,-2 3-44 0 0,4-2 7 0 0,-1 0 0 0 0,1 0 1 0 0,0 1-1 0 0,0-1 0 0 0,1 1 1 0 0,-1 0-1 0 0,1 0 0 0 0,0 0 1 0 0,0 0-1 0 0,1 1 0 0 0,0-1 1 0 0,0 1-1 0 0,0 0 0 0 0,0 0 1 0 0,1-1-1 0 0,0 1 0 0 0,0 0 1 0 0,1 0-1 0 0,0 0 0 0 0,0 5-7 0 0,0-8-6 0 0,1 1 0 0 0,-1-1 0 0 0,1 1 0 0 0,0-1 0 0 0,0 0 0 0 0,0 0-1 0 0,0 0 1 0 0,0 1 0 0 0,1-1 0 0 0,-1 0 0 0 0,1-1 0 0 0,0 1 0 0 0,0 0-1 0 0,0 0 1 0 0,0-1 0 0 0,1 1 0 0 0,-1-1 0 0 0,1 0 0 0 0,-1 0 0 0 0,3 2 6 0 0,-1-2-4 0 0,0 1 0 0 0,-1-1 1 0 0,1 0-1 0 0,0 0 1 0 0,0 0-1 0 0,1-1 1 0 0,-1 1-1 0 0,0-1 1 0 0,1 0-1 0 0,-1-1 1 0 0,0 1-1 0 0,1-1 1 0 0,-1 1-1 0 0,1-1 0 0 0,3-1 4 0 0,1-1-5 0 0,-1 0 0 0 0,1 0 0 0 0,-1-1 0 0 0,0 0 0 0 0,0-1 0 0 0,0 1 0 0 0,0-2-1 0 0,-1 1 1 0 0,0-1 0 0 0,0 0 0 0 0,3-3 5 0 0,8-8-3 0 0,-1-1 1 0 0,0 0-1 0 0,8-13 3 0 0,22-31 0 0 0,-3-2 0 0 0,17-37 0 0 0,-35 50 0 0 0,16-42 0 0 0,-25 52 0 0 0,13-30-17 0 0,-4-1-1 0 0,-2-1 0 0 0,-4-2 18 0 0,15-69 280 0 0,-6-4-280 0 0,28-287 813 0 0,-50 325-379 0 0,-5-1 0 0 0,-9-76-434 0 0,5 143 397 0 0,-9-39-397 0 0,7 61 136 0 0,-1 0-1 0 0,-1 0 1 0 0,-1 1-1 0 0,-7-17-135 0 0,13 36 3 0 0,0-3 2 0 0,-1 0 0 0 0,0 0 0 0 0,0 1 0 0 0,0-1 0 0 0,-1 1 0 0 0,1-1 0 0 0,-1 1 0 0 0,0-1-5 0 0,2 3 0 0 0,0 1 0 0 0,0-1 0 0 0,-1 0 0 0 0,1 1 0 0 0,0-1 0 0 0,0 1 0 0 0,0-1 0 0 0,0 1 0 0 0,-1-1 0 0 0,1 1 0 0 0,0 0 0 0 0,-1 0 0 0 0,1 0-1 0 0,0 0 1 0 0,-1 0 0 0 0,1 0 0 0 0,0 0 0 0 0,0 0 0 0 0,-1 0 0 0 0,1 0 0 0 0,0 1 0 0 0,0-1 0 0 0,-1 1 0 0 0,1-1 0 0 0,0 1 0 0 0,0-1 0 0 0,0 1-1 0 0,0-1 1 0 0,-1 1 0 0 0,1 0 0 0 0,-1 0 2 0 0,0 1 0 0 0,0-1 0 0 0,0 1-1 0 0,0 0 1 0 0,0 0 0 0 0,0-1 0 0 0,0 1-1 0 0,1 1 1 0 0,-1-1 0 0 0,1 0 0 0 0,-1 0 0 0 0,1 0-1 0 0,0 1-1 0 0,-13 35 62 0 0,11-27-47 0 0,-17 67 96 0 0,2 2 0 0 0,5 1-1 0 0,-3 64-110 0 0,5 253 464 0 0,14-212-12 0 0,12 36-452 0 0,-2-111 231 0 0,4 0 0 0 0,21 67-231 0 0,-30-150 5 0 0,0 0 0 0 0,2-1 0 0 0,1 0 0 0 0,1 0 0 0 0,1-2 0 0 0,7 11-5 0 0,-13-27-54 0 0,-1 1 0 0 0,1-2 0 0 0,0 1-1 0 0,1-1 1 0 0,0 0 0 0 0,0 0 0 0 0,1-1 0 0 0,0 0-1 0 0,0-1 1 0 0,1 0 0 0 0,-1 0 0 0 0,1-1 0 0 0,1 0 0 0 0,-1-1-1 0 0,1 0 1 0 0,-1-1 0 0 0,1 0 0 0 0,0-1 0 0 0,0 0-1 0 0,6 0 55 0 0,64 1-1100 0 0</inkml:trace>
  <inkml:trace contextRef="#ctx0" brushRef="#br0" timeOffset="1453.076">1484 1879 3224 0 0,'0'0'393'0'0,"0"0"443"0"0,0 0 195 0 0,0 0 38 0 0,0 0-70 0 0,1-2-335 0 0,26-49 1047 0 0,-2-1-1 0 0,7-28-1710 0 0,-17 45 600 0 0,-6 8-65 0 0,0 0 1 0 0,-1 0-1 0 0,-2-1 1 0 0,-1 0-1 0 0,-1-3-535 0 0,4-22 621 0 0,-4 31-185 0 0,-2 0-1 0 0,1-18-435 0 0,-2-21 357 0 0,0 4 186 0 0,-5-25-543 0 0,-3-98 325 0 0,-1 33-227 0 0,5 102-89 0 0,-18-153 98 0 0,20 192-107 0 0,-1-37 21 0 0,-2-1-1 0 0,-2 1 1 0 0,-2 0-1 0 0,-6-13-20 0 0,8 27-80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7:58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98 216 9816 0 0,'0'0'448'0'0,"0"0"-7"0"0,0 4-284 0 0,0 45 417 0 0,2 0-1 0 0,5 17-573 0 0,-3-19 980 0 0,-1 0 1 0 0,-3 38-981 0 0,-1-30 558 0 0,-12 224 1675 0 0,-15-1-968 0 0,12-133-1188 0 0,2 45 3 0 0,12-173-60 0 0,2 0 0 0 0,0 8-20 0 0,0 33-626 0 0,3-58-433 0 0,7 0-3015 0 0,-7 0-1294 0 0</inkml:trace>
  <inkml:trace contextRef="#ctx0" brushRef="#br0" timeOffset="343.986">16 444 12296 0 0,'-2'-5'190'0'0,"1"4"-75"0"0,1-1 1 0 0,-1 1-1 0 0,0 0 1 0 0,0-1 0 0 0,0 1-1 0 0,0 0 1 0 0,0 0-1 0 0,0 0 1 0 0,0 0-1 0 0,0 0 1 0 0,-1-1-116 0 0,1 1 688 0 0,1 1 223 0 0,2-4 38 0 0,2-3-701 0 0,0 1 0 0 0,0 0-1 0 0,1 0 1 0 0,-1 0 0 0 0,1 1 0 0 0,1-1 0 0 0,-1 1 0 0 0,1 1 0 0 0,-1-1 0 0 0,1 1 0 0 0,1 0-1 0 0,5-4-247 0 0,108-50 1719 0 0,-56 30-1101 0 0,-10 4 51 0 0,11-2-669 0 0,148-45 650 0 0,17 6-650 0 0,-34 11 0 0 0,-170 48-12 0 0,26-1 12 0 0,-25 3-78 0 0,-19 3-61 0 0,0 0 0 0 0,1 0 0 0 0,-1 1 0 0 0,0 0 1 0 0,0 0-1 0 0,0 1 0 0 0,2 1 139 0 0,-7-2-75 0 0,0 1 0 0 0,0 0 1 0 0,0 0-1 0 0,-1 0 0 0 0,1 0 0 0 0,0 0 0 0 0,-1 1 1 0 0,1-1-1 0 0,-1 1 0 0 0,1 0 0 0 0,-1-1 0 0 0,0 1 0 0 0,1 0 1 0 0,-1 1-1 0 0,0-1 0 0 0,-1 0 0 0 0,1 0 0 0 0,0 1 1 0 0,-1-1-1 0 0,2 3 75 0 0,-1 2-165 0 0,0-1 1 0 0,0 0 0 0 0,0 1 0 0 0,-1-1-1 0 0,0 0 1 0 0,-1 1 0 0 0,1 0 0 0 0,-1-1-1 0 0,0 1 1 0 0,-2 5 164 0 0,-1 14-656 0 0,-2 0 0 0 0,-1 3 656 0 0,2-13-339 0 0,0-3-174 0 0,0 0-1 0 0,0 0 1 0 0,-1-1-1 0 0,-1 0 1 0 0,0 0-1 0 0,-1 0 1 0 0,-5 6 513 0 0,-21 33-2009 0 0</inkml:trace>
  <inkml:trace contextRef="#ctx0" brushRef="#br0" timeOffset="671.722">262 1028 2760 0 0,'0'0'575'0'0,"0"0"1370"0"0,0 0 597 0 0,0 0 125 0 0,0 0-242 0 0,4 0-1097 0 0,13-2-603 0 0,-1 0 0 0 0,0 0 0 0 0,9-4-725 0 0,21-3 748 0 0,-26 5-284 0 0,0-1-1 0 0,3-1-463 0 0,38-9 813 0 0,24 1 300 0 0,59 0-1113 0 0,-111 13-107 0 0,0 1 0 0 0,1 1 0 0 0,-2 2 0 0 0,1 2 0 0 0,32 8 107 0 0,-39-5-1565 0 0,-2 5-4905 0 0</inkml:trace>
  <inkml:trace contextRef="#ctx0" brushRef="#br0" timeOffset="672.722">56 1891 12608 0 0,'0'0'49'0'0,"0"0"1"0"0,0 0 0 0 0,0 0 0 0 0,0 0 0 0 0,0 0-1 0 0,0 0 1 0 0,1-1 0 0 0,-1 1 0 0 0,0 0 0 0 0,0 0 0 0 0,0 0-1 0 0,0 0 1 0 0,0 0 0 0 0,0 0 0 0 0,0-1 0 0 0,0 1-1 0 0,0 0 1 0 0,0 0 0 0 0,0 0 0 0 0,0 0 0 0 0,1 0 0 0 0,-1 0-1 0 0,0-1 1 0 0,0 1 0 0 0,0 0 0 0 0,0 0 0 0 0,0 0-1 0 0,0 0 1 0 0,0-1 0 0 0,0 1 0 0 0,-1 0 0 0 0,1 0-1 0 0,0 0 1 0 0,0 0 0 0 0,0 0 0 0 0,0 0 0 0 0,0-1 0 0 0,0 1-1 0 0,0 0 1 0 0,0 0 0 0 0,0 0 0 0 0,0 0 0 0 0,0 0-1 0 0,0 0 1 0 0,-1-1 0 0 0,1 1 0 0 0,0 0 0 0 0,0 0-1 0 0,0 0 1 0 0,0 0 0 0 0,0 0 0 0 0,0 0 0 0 0,-1 0 0 0 0,1 0-1 0 0,0 0 1 0 0,0 0 0 0 0,0 0 0 0 0,0 0 0 0 0,0 0-1 0 0,-1 0 1 0 0,1 0 0 0 0,0 0 0 0 0,0 0 0 0 0,0 0-1 0 0,0 0-49 0 0,19-15 1218 0 0,32-15-348 0 0,36-8-320 0 0,2 3 0 0 0,1 4 1 0 0,2 4-1 0 0,33-3-550 0 0,-31 14-1611 0 0,69-3 1611 0 0,-81 17-6643 0 0</inkml:trace>
  <inkml:trace contextRef="#ctx0" brushRef="#br0" timeOffset="1031.308">1521 1095 5984 0 0,'-3'-2'464'0'0,"-1"0"-375"0"0,-1 1 0 0 0,0-1 0 0 0,1 1 1 0 0,-1 0-1 0 0,0 0 0 0 0,0 0 0 0 0,1 1 0 0 0,-1 0 0 0 0,-3 0-89 0 0,3 0 751 0 0,0 0 0 0 0,0 0 0 0 0,0 0 0 0 0,1 1 0 0 0,-1 0 0 0 0,0 0 0 0 0,1 0 0 0 0,-1 1 0 0 0,-3 1-751 0 0,5-1 2437 0 0,2 0-944 0 0,-1 1-1296 0 0,1 0-1 0 0,0 0 0 0 0,-1 0 0 0 0,1 0 1 0 0,0 0-1 0 0,1 0 0 0 0,-1 0 0 0 0,1 0 1 0 0,-1 0-1 0 0,1 0 0 0 0,0 1 0 0 0,0-1 1 0 0,0 0-1 0 0,1 2-196 0 0,0 2 158 0 0,0-1 1 0 0,1 1 0 0 0,0-1-1 0 0,0 0 1 0 0,1 0-1 0 0,0 0 1 0 0,1 1-159 0 0,6 10 199 0 0,1 0 0 0 0,1-1 0 0 0,1 0 0 0 0,6 5-199 0 0,3 1 106 0 0,0-1 1 0 0,2-1 0 0 0,0-1-1 0 0,1-1 1 0 0,5 2-107 0 0,49 26 77 0 0,9 0-77 0 0,-53-28-33 0 0,8 1 60 0 0,1-2 1 0 0,1-2-1 0 0,21 3-27 0 0,13 5-39 0 0,-33-11-629 0 0,-29-8-449 0 0,-1 0 0 0 0,0 1 0 0 0,14 7 1117 0 0,0 3-7066 0 0</inkml:trace>
  <inkml:trace contextRef="#ctx0" brushRef="#br0" timeOffset="1032.308">1727 1912 13184 0 0,'0'-7'1194'0'0,"1"-2"-1153"0"0,1 0-1 0 0,0 0 1 0 0,0 0-1 0 0,0 0 1 0 0,1 0 0 0 0,4-7-41 0 0,0-2 120 0 0,3-5 599 0 0,1 0 0 0 0,1 0 0 0 0,15-20-719 0 0,16-28 1122 0 0,-20 22-617 0 0,-7 16 199 0 0,15-23-704 0 0,97-132 1463 0 0,70-73-1463 0 0,-83 113-1507 0 0,-74 94 520 0 0</inkml:trace>
  <inkml:trace contextRef="#ctx0" brushRef="#br0" timeOffset="1468.409">2639 918 6912 0 0,'0'0'314'0'0,"-2"1"-6"0"0,-1 1-300 0 0,1-1-1 0 0,-1 1 0 0 0,1 0 1 0 0,-1 0-1 0 0,1 0 0 0 0,0 0 1 0 0,0 0-1 0 0,0 1 0 0 0,0-1 1 0 0,0 0-1 0 0,1 1 1 0 0,-1 0-1 0 0,1-1 0 0 0,-1 1 1 0 0,1 0-1 0 0,0 1-7 0 0,-5 11 71 0 0,1 1 0 0 0,-2 9-71 0 0,4-12 175 0 0,-5 23 2192 0 0,2 1 0 0 0,-1 28-2367 0 0,2-18 1381 0 0,2-20-578 0 0,-7 65 2027 0 0,2 51-2830 0 0,21 135 1241 0 0,5-112-700 0 0,8 0-1 0 0,21 57-540 0 0,-40-193-9 0 0,0 6 40 0 0,1-1-1 0 0,3 0 0 0 0,0-1 0 0 0,12 22-30 0 0,32 37 91 0 0,-53-90-36 0 0,-1-7 15 0 0,5-21 122 0 0,2-20-192 0 0,1-8 163 0 0,-7 36-93 0 0,0 1 0 0 0,-1 0-1 0 0,-1 0 1 0 0,-2-14-70 0 0,0 5 161 0 0,3-21-161 0 0,7-160 165 0 0,6 65-84 0 0,-5 62-82 0 0,1 12-49 0 0,3 1 0 0 0,3 0 0 0 0,2 1 0 0 0,24-55 50 0 0,-20 72-25 0 0,1 0-1 0 0,15-19 26 0 0,-15 26 79 0 0,-3 7-45 0 0,1 1 0 0 0,2 2 0 0 0,1 0 0 0 0,2 1 0 0 0,1 2 0 0 0,15-12-34 0 0,-29 28 39 0 0,0 1 1 0 0,1 0-1 0 0,0 1 0 0 0,1 1 0 0 0,0 0 0 0 0,10-3-39 0 0,-18 8 30 0 0,0 2 0 0 0,1-1 0 0 0,-1 1 0 0 0,1 0 0 0 0,-1 0 0 0 0,1 1 0 0 0,-1 0 0 0 0,1 1 0 0 0,0 0 0 0 0,-1 0 0 0 0,1 0 1 0 0,0 1-1 0 0,-1 0 0 0 0,1 0 0 0 0,6 3-30 0 0,-6-2 13 0 0,-1 1 1 0 0,1 0 0 0 0,-1 0-1 0 0,0 0 1 0 0,0 1 0 0 0,-1 0-1 0 0,1 0 1 0 0,-1 1 0 0 0,1 0-1 0 0,-2 0 1 0 0,1 1 0 0 0,0-1-1 0 0,-1 1 1 0 0,0 0 0 0 0,-1 1-1 0 0,4 4-13 0 0,0 4 0 0 0,0-1 0 0 0,-1 1-1 0 0,0 1 1 0 0,-5-10 2 0 0,0 0-1 0 0,-1 0 0 0 0,1 0 1 0 0,-1 0-1 0 0,-1 0 0 0 0,1 1 0 0 0,-1-1 1 0 0,0 0-1 0 0,-1 5-1 0 0,-1 2 22 0 0,-1 0 1 0 0,0 0-1 0 0,-1 0 1 0 0,-1-1-1 0 0,0 0 0 0 0,0 0 1 0 0,-1 0-1 0 0,-1 0 1 0 0,0-1-1 0 0,0 0 0 0 0,-1-1 1 0 0,-5 5-23 0 0,-6 6 119 0 0,-2-1 0 0 0,0 0 1 0 0,0-2-1 0 0,-2-1 0 0 0,-7 4-119 0 0,10-8 99 0 0,0-1-1 0 0,-1-1 1 0 0,-1 0 0 0 0,0-2-1 0 0,-14 5-98 0 0,18-9 56 0 0,0-1 0 0 0,0-1 0 0 0,0 0 0 0 0,0-1 0 0 0,0-1-1 0 0,0-1 1 0 0,-13-1-56 0 0,20-1 0 0 0,1 0 0 0 0,-1-1 0 0 0,1 0 0 0 0,0 0 0 0 0,0-1 0 0 0,0-1 0 0 0,1 0 0 0 0,-4-2 0 0 0,10 6 0 0 0,0-1-106 0 0,0 0 0 0 0,0 0 0 0 0,0 0 0 0 0,0 0 0 0 0,0-1 0 0 0,0 1 0 0 0,1-1 0 0 0,-1 0 0 0 0,1 1 0 0 0,0-1 0 0 0,0 0 0 0 0,0 0 0 0 0,0-1 0 0 0,0 1 0 0 0,1 0 0 0 0,-1-1 0 0 0,1 1 0 0 0,0-1 0 0 0,0 1 0 0 0,0-1 106 0 0,-1-7-717 0 0,1 0 1 0 0,1 0-1 0 0,0 0 0 0 0,0-1 1 0 0,2-6 716 0 0,-1 0-677 0 0,0-28-1654 0 0</inkml:trace>
  <inkml:trace contextRef="#ctx0" brushRef="#br0" timeOffset="2030.773">3454 1459 7832 0 0,'0'0'356'0'0,"5"1"-7"0"0,11 1-283 0 0,0 0-1 0 0,1-2 1 0 0,-1 0-1 0 0,0-1 0 0 0,0-1 1 0 0,0 0-1 0 0,-1-1 1 0 0,1-1-1 0 0,-1 0 1 0 0,1-1-1 0 0,-1-1 1 0 0,-1 0-1 0 0,3-2-65 0 0,5-3 158 0 0,1-2-1 0 0,-2 0 1 0 0,0-2-1 0 0,0 0 0 0 0,-2-1 1 0 0,0-1-1 0 0,0-1 1 0 0,1-4-158 0 0,16-20 1529 0 0,13-21-1529 0 0,-37 47 443 0 0,-2-1 0 0 0,0-1 0 0 0,-1 0 0 0 0,0 0 0 0 0,3-15-443 0 0,-7 17 276 0 0,-2 1 0 0 0,0-2 0 0 0,0 1 0 0 0,-2 0 1 0 0,0 0-1 0 0,-1-5-276 0 0,0 19 29 0 0,0-1 1 0 0,0 1 0 0 0,0 0-1 0 0,-1-1 1 0 0,1 1-1 0 0,-1 0 1 0 0,1-1 0 0 0,-1 1-1 0 0,0 0 1 0 0,0 0-1 0 0,0 0 1 0 0,0-1 0 0 0,-1 1-1 0 0,1 0 1 0 0,0 1-1 0 0,-1-1 1 0 0,0 0 0 0 0,1 0-1 0 0,-1 1 1 0 0,0-1-1 0 0,0 1 1 0 0,0-1-1 0 0,0 1 1 0 0,0 0 0 0 0,0 0-1 0 0,0-1-29 0 0,-2 1 55 0 0,1 0 0 0 0,0 0 0 0 0,-1 0 0 0 0,1 0 0 0 0,0 1 0 0 0,-1-1 0 0 0,1 1 0 0 0,-1 0 0 0 0,1 0 0 0 0,-1 0 0 0 0,1 0 0 0 0,-1 1 0 0 0,1-1 0 0 0,-1 1 0 0 0,1 0 0 0 0,0 0-1 0 0,-1 0 1 0 0,1 1-55 0 0,-4 1 60 0 0,1 1 0 0 0,-1 0 0 0 0,1 0 0 0 0,0 0 0 0 0,0 1 0 0 0,0 0-1 0 0,1 0 1 0 0,-1 1 0 0 0,0 1-60 0 0,-10 13 59 0 0,1 1-1 0 0,-1 3-58 0 0,-6 10 401 0 0,-13 31-401 0 0,26-47 170 0 0,1 1 0 0 0,1 0 1 0 0,1 0-1 0 0,-4 16-170 0 0,3 5 314 0 0,1 0 0 0 0,1 14-314 0 0,4-35 77 0 0,1 0 1 0 0,0-1-1 0 0,2 1 1 0 0,0-1 0 0 0,1 1-1 0 0,2 5-77 0 0,-2-12 21 0 0,4 10 28 0 0,0 1 1 0 0,1 0-50 0 0,-5-17 9 0 0,-1-1-1 0 0,1 1 1 0 0,0-1 0 0 0,0 0-1 0 0,1 1 1 0 0,-1-2 0 0 0,1 1-1 0 0,0 0 1 0 0,1-1 0 0 0,1 2-9 0 0,-1-2 23 0 0,0 0 0 0 0,1-1 0 0 0,0 1 1 0 0,-1-1-1 0 0,1-1 0 0 0,0 1 1 0 0,1-1-1 0 0,-1 0 0 0 0,0 0 0 0 0,1-1 1 0 0,-1 0-1 0 0,7 1-23 0 0,-3-2 39 0 0,0 0 0 0 0,0-1 0 0 0,-1 0 1 0 0,1 0-1 0 0,0-1 0 0 0,0-1 0 0 0,-1 1 1 0 0,3-2-40 0 0,11-6 94 0 0,0-1 1 0 0,-1 0 0 0 0,-1-2-1 0 0,0 0 1 0 0,0-1 0 0 0,10-12-95 0 0,12-9 197 0 0,-1-2 1 0 0,30-37-198 0 0,-43 43 279 0 0,15-11-279 0 0,14-15 182 0 0,-44 44-125 0 0,0 1 0 0 0,1 0 0 0 0,6-4-57 0 0,-3 3 72 0 0,16-6 266 0 0,-28 16-220 0 0,1 2 144 0 0,0 1-147 0 0,-3-1-101 0 0,-1 1 1 0 0,1 0-1 0 0,0 0 1 0 0,-1 0-1 0 0,1 0 1 0 0,-1 1-1 0 0,1-1 1 0 0,-1 1-1 0 0,1 0 1 0 0,-1 0-1 0 0,0 0 1 0 0,1 0-1 0 0,-1 1 1 0 0,0 0-1 0 0,0-1 1 0 0,0 1-1 0 0,0 0 1 0 0,0 0-1 0 0,-1 1 0 0 0,1-1 1 0 0,0 1-15 0 0,-2-1 0 0 0,10 10 54 0 0,-1 1 0 0 0,-1 1 1 0 0,5 9-55 0 0,3 29 90 0 0,27 55 52 0 0,-30-85-132 0 0,-6-8 1 0 0,-2-11 32 0 0,10 4-37 0 0,-14-6-2 0 0,1 0 0 0 0,0 1 0 0 0,-1-1 0 0 0,1 0 0 0 0,0 0 0 0 0,0 0 0 0 0,0-1 0 0 0,0 1 0 0 0,0-1 0 0 0,0 0 0 0 0,-1 1 0 0 0,1-1 0 0 0,0-1 0 0 0,0 1 0 0 0,0 0 0 0 0,0-1 0 0 0,2 0-4 0 0,9-5-1 0 0,-10 5 1 0 0,-1-1-1 0 0,1 1 0 0 0,0-1 0 0 0,-1 0 0 0 0,1 0 1 0 0,-1 0-1 0 0,1-1 0 0 0,-1 1 0 0 0,0-1 0 0 0,0 0 0 0 0,-1 0 1 0 0,2-1 0 0 0,24-29-52 0 0,-12 14 51 0 0,0-1 0 0 0,-1-2 1 0 0,-8 12 0 0 0,0 0 0 0 0,1 1 0 0 0,0-1 0 0 0,1 2 0 0 0,0-1 0 0 0,0 1 0 0 0,1 0 0 0 0,0 1 0 0 0,0 0 0 0 0,9-4 0 0 0,-16 10 0 0 0,-1 0 0 0 0,1 0 0 0 0,0 1 0 0 0,-1-1 0 0 0,1 1 0 0 0,0-1 0 0 0,-1 1 0 0 0,1 0 0 0 0,0 0 0 0 0,-1 0 0 0 0,1 0 0 0 0,0 1 0 0 0,0-1 0 0 0,-1 1 0 0 0,1 0 0 0 0,-1-1 0 0 0,1 1 0 0 0,-1 0 0 0 0,1 0 0 0 0,-1 1 0 0 0,1-1 0 0 0,-1 1 0 0 0,0-1 0 0 0,0 1 0 0 0,0-1 0 0 0,0 1 0 0 0,0 0 0 0 0,1 1 0 0 0,6 8 0 0 0,0-1 0 0 0,-1 1 0 0 0,0 1 0 0 0,-1-1 0 0 0,1 3 0 0 0,-7-12 0 0 0,25 42 0 0 0,23 42 0 0 0,-44-77 2 0 0,1-1 0 0 0,-1 1 0 0 0,2-1-1 0 0,-1 0 1 0 0,1 0-2 0 0,15 18 45 0 0,-17-20-48 0 0,0-1 1 0 0,0 1 0 0 0,1-1 0 0 0,-1 0 0 0 0,1 0-1 0 0,0-1 1 0 0,1 0 0 0 0,-1 0 0 0 0,1 0 0 0 0,0-1 0 0 0,2 0 2 0 0,1 1-638 0 0,0 0 0 0 0,0-1 0 0 0,1-1 0 0 0,0 1 0 0 0,-1-2 0 0 0,1 0 0 0 0,9 0 638 0 0,17-1-7475 0 0</inkml:trace>
  <inkml:trace contextRef="#ctx0" brushRef="#br0" timeOffset="2374.657">6144 970 15176 0 0,'-6'-5'97'0'0,"4"3"-8"0"0,-1-1-1 0 0,1 1 1 0 0,-1 0 0 0 0,0 0 0 0 0,1 0 0 0 0,-1 0 0 0 0,0 0-1 0 0,0 1 1 0 0,0 0 0 0 0,-1-1 0 0 0,1 1 0 0 0,0 0 0 0 0,0 0 0 0 0,-1 1-1 0 0,1-1 1 0 0,-2 1-89 0 0,-16-2 144 0 0,18 2-144 0 0,-1-1 0 0 0,1 1 0 0 0,-1 0 0 0 0,1 0 1 0 0,-1 0-1 0 0,1 1 0 0 0,-1-1 0 0 0,1 1 0 0 0,-2 0 0 0 0,-29 11 202 0 0,18-6 398 0 0,-1-1 1 0 0,-9 2-601 0 0,8-3 447 0 0,-1 1 0 0 0,1 2-1 0 0,0 0 1 0 0,1 0 0 0 0,-8 6-447 0 0,-7 5 726 0 0,1 1-1 0 0,-10 10-725 0 0,28-18 166 0 0,1 0 0 0 0,1 1 0 0 0,0 0 0 0 0,-4 5-166 0 0,1 0 134 0 0,10-13-113 0 0,0 1 5 0 0,0-1-1 0 0,1 1 1 0 0,-1 0-1 0 0,1 0 1 0 0,0 1-26 0 0,2-4 10 0 0,0 1 1 0 0,0-1 0 0 0,0 1-1 0 0,0 0 1 0 0,1-1 0 0 0,-1 1-1 0 0,1 0 1 0 0,-1 0 0 0 0,1-1 0 0 0,0 1-1 0 0,0 0 1 0 0,1 0 0 0 0,-1-1-1 0 0,1 1-10 0 0,0 5 4 0 0,0 0-1 0 0,1-1 0 0 0,0 1 0 0 0,1 0 0 0 0,0-1 1 0 0,0 0-1 0 0,0 1 0 0 0,1-1 0 0 0,0-1 0 0 0,1 1 0 0 0,-1-1 1 0 0,1 1-1 0 0,1-1 0 0 0,-1-1 0 0 0,1 1 0 0 0,0-1 1 0 0,0 0-1 0 0,1 0 0 0 0,-1-1 0 0 0,4 2-3 0 0,20 8-120 0 0,1-2 0 0 0,0-1 0 0 0,1-1 0 0 0,30 5 120 0 0,-35-8-382 0 0,0 2-1 0 0,23 10 383 0 0,-18-6-703 0 0,12 2 703 0 0,-31-11-145 0 0,-1 0 1 0 0,0 1-1 0 0,0 0 0 0 0,0 0 0 0 0,-1 2 0 0 0,0-1 0 0 0,0 1 0 0 0,-1 1 0 0 0,1 0 0 0 0,6 8 145 0 0,-15-15-49 0 0,0 1 0 0 0,-1-1 0 0 0,1 1 0 0 0,-1-1 0 0 0,1 1 1 0 0,-1-1-1 0 0,0 1 0 0 0,0 0 0 0 0,0 0 0 0 0,0 0 0 0 0,0 0 0 0 0,0 0 0 0 0,0 0 0 0 0,0 0 0 0 0,-1 0 0 0 0,1 1 49 0 0,-1 0-52 0 0,0 0-1 0 0,-1 0 0 0 0,1 0 0 0 0,-1 0 1 0 0,0 0-1 0 0,0 0 0 0 0,0 0 1 0 0,0 0-1 0 0,0-1 0 0 0,-1 1 0 0 0,0 1 53 0 0,0-1-1 0 0,0 0 0 0 0,0 0 0 0 0,-1 0 0 0 0,1-1 0 0 0,-1 1 0 0 0,0-1 0 0 0,0 1 0 0 0,0-1 0 0 0,0 0 0 0 0,0 0 0 0 0,0 0 0 0 0,0-1 0 0 0,-4 2 1 0 0,-8 5 15 0 0,-1 1 84 0 0,-1-1 0 0 0,1-1-1 0 0,-1-1 1 0 0,0 0 0 0 0,-17 3-99 0 0,-22 2 828 0 0,-12-1-828 0 0,11-2 532 0 0,19-3-105 0 0,-1-2 0 0 0,0-1-1 0 0,0-3 1 0 0,0 0 0 0 0,-26-6-427 0 0,44 4 7 0 0,14 3-11 0 0,1-1-1 0 0,0 0 1 0 0,-1 0 0 0 0,1-1 0 0 0,0 1-1 0 0,0-1 1 0 0,-4-2 4 0 0,7 2-171 0 0,3 2-49 0 0,0 0-1416 0 0,0 0-5647 0 0</inkml:trace>
  <inkml:trace contextRef="#ctx0" brushRef="#br0" timeOffset="2733.976">6004 1715 14336 0 0,'2'0'661'0'0,"16"0"45"0"0,-6 0-668 0 0,0 0 1 0 0,0 0-1 0 0,-1-1 1 0 0,1-1 0 0 0,8-2-39 0 0,46-14 47 0 0,63-27-47 0 0,-88 27 118 0 0,-1-1-1 0 0,0-2 1 0 0,23-18-118 0 0,-39 23 220 0 0,0-1 1 0 0,-2 0 0 0 0,0-2 0 0 0,-1 0-1 0 0,-1-2 1 0 0,-1 0 0 0 0,7-11-221 0 0,-22 27 110 0 0,-1-1 0 0 0,0-1-1 0 0,0 1 1 0 0,0 0 0 0 0,0-1 0 0 0,-1 1 0 0 0,0-1 0 0 0,0-3-110 0 0,-1 6 87 0 0,-1 0 1 0 0,1-1-1 0 0,-1 1 0 0 0,0-1 1 0 0,0 1-1 0 0,0-1 0 0 0,0 1 1 0 0,-1 0-1 0 0,0-1 0 0 0,0 1 1 0 0,0 0-1 0 0,0-1 0 0 0,-2-2-87 0 0,1 5 56 0 0,1 0-1 0 0,0-1 1 0 0,-1 1-1 0 0,1 0 1 0 0,-1 1 0 0 0,0-1-1 0 0,0 0 1 0 0,1 0-1 0 0,-1 1 1 0 0,0-1-1 0 0,-1 1 1 0 0,1-1-1 0 0,0 1 1 0 0,0 0-1 0 0,-2-1-55 0 0,-1 1 102 0 0,0-1 0 0 0,0 1 1 0 0,0 0-1 0 0,1 0 0 0 0,-1 0 0 0 0,-1 1 0 0 0,1 0 0 0 0,0 0-102 0 0,-4 0 114 0 0,0 1 0 0 0,0 0-1 0 0,1 1 1 0 0,-1-1 0 0 0,0 2-1 0 0,1-1 1 0 0,0 1 0 0 0,0 1 0 0 0,-2 0-114 0 0,-4 4 86 0 0,0-1-1 0 0,1 2 1 0 0,0 0 0 0 0,0 1 0 0 0,1 0 0 0 0,0 1 0 0 0,1 0 0 0 0,0 1 0 0 0,1 0 0 0 0,0 0 0 0 0,1 1 0 0 0,0 1 0 0 0,1 0-1 0 0,1 0 1 0 0,0 0 0 0 0,-3 12-86 0 0,6-15 29 0 0,1 1-1 0 0,0 0 0 0 0,0 0 1 0 0,1 0-1 0 0,1 0 1 0 0,0 0-1 0 0,1 0 0 0 0,0 0 1 0 0,1 0-1 0 0,0 0 1 0 0,1 0-1 0 0,0 0 0 0 0,3 5-28 0 0,-2-8 9 0 0,0 0-1 0 0,1 0 0 0 0,0 0 0 0 0,1 0 0 0 0,-1-1 0 0 0,2 0 1 0 0,-1 0-1 0 0,1 0 0 0 0,1-1 0 0 0,-1 1 0 0 0,1-2 0 0 0,0 1 1 0 0,1-1-1 0 0,0 0 0 0 0,0 0 0 0 0,0-1 0 0 0,2 1-8 0 0,11 4 20 0 0,0-1 0 0 0,1-1-1 0 0,0 0 1 0 0,0-2-1 0 0,1-1 1 0 0,-1 0 0 0 0,6-1-20 0 0,8 0 50 0 0,-1-2 1 0 0,0-1 0 0 0,1-2-1 0 0,16-3-50 0 0,23-5-176 0 0,-1-4-1 0 0,-1-2 1 0 0,41-16 176 0 0,2-9-351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8:28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518 327 11200 0 0,'0'0'513'0'0,"-2"2"-10"0"0,-1 1-484 0 0,1 0 0 0 0,0 0 1 0 0,0 0-1 0 0,0 0 1 0 0,0 0-1 0 0,1 1 1 0 0,-1-1-1 0 0,1 0 0 0 0,0 1 1 0 0,0-1-1 0 0,0 4-19 0 0,-6 48-23 0 0,3-17 50 0 0,-3 36 142 0 0,4 1 0 0 0,3 28-169 0 0,1-39 113 0 0,-1 67 448 0 0,-8 501 2202 0 0,-9-390-1849 0 0,11-167-678 0 0,-3 20 579 0 0,-14 51-815 0 0,20-131 53 0 0,3-10-23 0 0,-1-1-1 0 0,0 1 1 0 0,-1 0-1 0 0,1 0 1 0 0,-1-1 0 0 0,1 1-1 0 0,-2-1 1 0 0,1 0-1 0 0,0 0 1 0 0,-1 1-1 0 0,0 0-29 0 0,0-2 30 0 0,1 1 0 0 0,0 0 0 0 0,1 0 0 0 0,-1 0 0 0 0,1 0-1 0 0,-1 1 1 0 0,1-1 0 0 0,0 3-30 0 0,1-3 18 0 0,-1-1-1 0 0,0 1 0 0 0,0-1 1 0 0,0 1-1 0 0,0-1 1 0 0,-1 1-1 0 0,1-1 1 0 0,-1 0-1 0 0,0 0 1 0 0,0 0-1 0 0,0 0 0 0 0,-2 3-17 0 0,3-5 6 0 0,1-1 0 0 0,-1 1 0 0 0,0 0 0 0 0,1 0 0 0 0,-1 0 1 0 0,0-1-1 0 0,0 1 0 0 0,1 0 0 0 0,-1-1 0 0 0,0 1 0 0 0,0 0 0 0 0,0-1 0 0 0,0 1 0 0 0,0-1 0 0 0,0 0 0 0 0,0 1 0 0 0,0-1 0 0 0,0 0 0 0 0,0 1 0 0 0,0-1 0 0 0,0 0 0 0 0,0 0 0 0 0,0 0 0 0 0,0 0 0 0 0,0 0 0 0 0,0 0 0 0 0,0 0 0 0 0,0-1 0 0 0,0 1 0 0 0,0 0 0 0 0,0 0 0 0 0,0-1 0 0 0,0 1 0 0 0,0-1 0 0 0,0 1 0 0 0,0-1 0 0 0,0 1 0 0 0,0-1 0 0 0,0 0-6 0 0,-3-3 13 0 0,1 0 1 0 0,-1-1-1 0 0,0 1 1 0 0,1-1-1 0 0,0 0 1 0 0,0 0-1 0 0,1 0-13 0 0,-10-15 3 0 0,4 8 5 0 0,1 0-1 0 0,1-1 1 0 0,0 0-1 0 0,1 0 0 0 0,0-1 1 0 0,1 1-1 0 0,1-1 1 0 0,0-3-8 0 0,-8-23 0 0 0,-36-129 0 0 0,-12-101 0 0 0,23 91 37 0 0,14 72 598 0 0,-10-109-635 0 0,20 113 191 0 0,6 63-180 0 0,2-1 0 0 0,2 0 0 0 0,1-12-11 0 0,10-46 0 0 0,9-30 0 0 0,-11 79 0 0 0,-1 16 0 0 0,1 0-1 0 0,2 1 1 0 0,10-24 0 0 0,45-92 20 0 0,-55 130 9 0 0,0 1 0 0 0,2 0-1 0 0,0 1 1 0 0,1 0 0 0 0,1 1 0 0 0,0 1-1 0 0,1 0 1 0 0,1 0 0 0 0,6-3-29 0 0,-10 9 15 0 0,-1 1 0 0 0,2 1 0 0 0,-1 0 0 0 0,1 1 0 0 0,0 0 0 0 0,0 0 0 0 0,1 1 0 0 0,-1 1 0 0 0,1 0 0 0 0,0 1 0 0 0,1 1 0 0 0,-1 0 0 0 0,0 0 0 0 0,11 1-15 0 0,-3 2 9 0 0,0 0 0 0 0,0 2-1 0 0,0 0 1 0 0,-1 1-1 0 0,1 1 1 0 0,-1 1 0 0 0,18 8-9 0 0,-12-2 1 0 0,0 1 1 0 0,0 1 0 0 0,-1 1 0 0 0,-1 1 0 0 0,9 9-2 0 0,15 16-1 0 0,-2 2 0 0 0,-3 2 0 0 0,-1 3-1 0 0,-2 0 1 0 0,-1 6 1 0 0,-2-4 6 0 0,-2 1-1 0 0,20 43-5 0 0,-10 0 43 0 0,-27-57-22 0 0,-2 0 1 0 0,-1 0 0 0 0,-2 2-1 0 0,3 15-21 0 0,-5 3 139 0 0,-3 1 1 0 0,1 53-140 0 0,-7 1 329 0 0,-4 2-329 0 0,-5-44 340 0 0,-2-1 0 0 0,-4 0 0 0 0,-14 42-340 0 0,18-75 220 0 0,-2 0 0 0 0,-2 0 0 0 0,-2-1 0 0 0,0-1 0 0 0,-3 0 0 0 0,-19 28-220 0 0,25-45 103 0 0,-2 0 0 0 0,0 0 0 0 0,-1-2 0 0 0,-1 0 0 0 0,0 0-1 0 0,-1-2 1 0 0,-16 11-103 0 0,7-7 85 0 0,0-2 0 0 0,-1 0-1 0 0,-1-2 1 0 0,0-1 0 0 0,-1-1-1 0 0,-8 0-84 0 0,10-4 50 0 0,0-1 0 0 0,-1-1 0 0 0,0-2-1 0 0,0-1 1 0 0,0-1 0 0 0,-17-2-50 0 0,23 0 13 0 0,0-2 0 0 0,1 0 1 0 0,0-1-1 0 0,0-1 0 0 0,-4-2-13 0 0,-19-9 2 0 0,-35-19-2 0 0,63 28-120 0 0,0-2 0 0 0,1 0 0 0 0,0-1 0 0 0,0-1 0 0 0,1 0 0 0 0,1-1 0 0 0,0 0 0 0 0,0-1 0 0 0,2-1 0 0 0,-1 0 0 0 0,2 0 0 0 0,0-1 0 0 0,-7-13 120 0 0,14 20-291 0 0,0 1 0 0 0,0-1 1 0 0,1 0-1 0 0,0 0 0 0 0,0 0 0 0 0,1 0 0 0 0,-1-8 291 0 0,2 10-335 0 0,-1 1-1 0 0,1-1 0 0 0,1 1 0 0 0,-1-1 0 0 0,1 0 1 0 0,0 1-1 0 0,0-1 0 0 0,1 1 0 0 0,0-1 1 0 0,0 1-1 0 0,1-2 336 0 0,11-10-2281 0 0</inkml:trace>
  <inkml:trace contextRef="#ctx0" brushRef="#br0" timeOffset="338.613">1710 1555 15664 0 0,'0'0'356'0'0,"0"-2"49"0"0,0 1-387 0 0,0 1 0 0 0,0 0-1 0 0,0 0 1 0 0,0-1 0 0 0,0 1 0 0 0,0 0 0 0 0,0 0 0 0 0,0-1-1 0 0,0 1 1 0 0,0 0 0 0 0,-1 0 0 0 0,1 0 0 0 0,0-1 0 0 0,0 1 0 0 0,0 0-1 0 0,0 0 1 0 0,0 0 0 0 0,0 0 0 0 0,-1-1 0 0 0,1 1 0 0 0,0 0-1 0 0,0 0 1 0 0,0 0 0 0 0,0 0 0 0 0,-1 0 0 0 0,1-1 0 0 0,0 1-1 0 0,0 0 1 0 0,-1 0 0 0 0,1 0 0 0 0,0 0 0 0 0,0 0 0 0 0,0 0 0 0 0,-1 0-1 0 0,1 0 1 0 0,0 0 0 0 0,0 0 0 0 0,-1 0 0 0 0,1 0 0 0 0,0 0-1 0 0,0 0 1 0 0,0 0 0 0 0,-1 0 0 0 0,1 0 0 0 0,0 0 0 0 0,0 0 0 0 0,0 0-1 0 0,-1 0 1 0 0,1 1-18 0 0,-18 8 148 0 0,15-7-148 0 0,0 1 1 0 0,0 0-1 0 0,0-1 1 0 0,0 1 0 0 0,1 0-1 0 0,-1 0 1 0 0,1 0-1 0 0,-1 1 1 0 0,1-1-1 0 0,0 1 1 0 0,0 1-1 0 0,-14 52 837 0 0,13-47-692 0 0,1 0 0 0 0,0 0 0 0 0,0 0 1 0 0,1 0-1 0 0,0 0 0 0 0,1 0 0 0 0,0 6-145 0 0,2 13 39 0 0,2-1-1 0 0,1 2-38 0 0,-3-17-49 0 0,1 0 0 0 0,0 0-1 0 0,1 0 1 0 0,0 0 0 0 0,1-1-1 0 0,0 0 1 0 0,1 0 0 0 0,1 0-1 0 0,0-1 1 0 0,7 10 49 0 0,5 2-589 0 0,1-1 0 0 0,21 18 589 0 0,-28-29-466 0 0,0-1 0 0 0,1 0 0 0 0,0-1 0 0 0,1 0 0 0 0,13 5 466 0 0,30 9-1974 0 0</inkml:trace>
  <inkml:trace contextRef="#ctx0" brushRef="#br0" timeOffset="670.724">2278 1737 7024 0 0,'-11'12'159'0'0,"0"1"0"0"0,0 0 1 0 0,1 1-1 0 0,-6 11-159 0 0,-13 19 109 0 0,17-28-102 0 0,0 1 0 0 0,-5 14-7 0 0,-8 22 1306 0 0,-1 9-1306 0 0,24-54 179 0 0,0 1 0 0 0,0-1 0 0 0,1 0 0 0 0,0 1 0 0 0,0 0 0 0 0,1-1 0 0 0,0 1 0 0 0,1 0 0 0 0,0 0-179 0 0,-1-8 5 0 0,0 0-1 0 0,0 0 1 0 0,0 0 0 0 0,0 0 0 0 0,1 0-1 0 0,-1-1 1 0 0,0 1 0 0 0,0 0 0 0 0,1 0-1 0 0,-1 0 1 0 0,1-1 0 0 0,-1 1 0 0 0,1 0-1 0 0,-1 0 1 0 0,1-1 0 0 0,-1 1-1 0 0,1 0 1 0 0,0-1 0 0 0,-1 1 0 0 0,1 0-5 0 0,4 0 6 0 0,-1 1 1 0 0,0-1 0 0 0,0 0-1 0 0,0 0 1 0 0,1 0 0 0 0,-1 0 0 0 0,0-1-1 0 0,1 1 1 0 0,-1-1 0 0 0,4-1-7 0 0,0 1 5 0 0,0-1 0 0 0,0 0 0 0 0,0 0 0 0 0,0-1 0 0 0,6-1-5 0 0,-5-1 2 0 0,0 0 0 0 0,0-1-1 0 0,-1 0 1 0 0,0 0 0 0 0,1-1 0 0 0,1-2-2 0 0,44-41 26 0 0,-22 18-10 0 0,-10 10-19 0 0,2 1 0 0 0,0 1 0 0 0,1 2 0 0 0,12-6 3 0 0,-35 21-22 0 0,1 1 1 0 0,-1 0-1 0 0,1 0 1 0 0,0 0-1 0 0,-1 0 0 0 0,1 0 1 0 0,0 0-1 0 0,0 1 1 0 0,0 0-1 0 0,1-1 22 0 0,-1 1-103 0 0,-3 0-19 0 0,3-2-6 0 0,9-6 10 0 0,-12 8 114 0 0,1-1 0 0 0,-1 1 0 0 0,0 0 0 0 0,1 0 0 0 0,-1 0 0 0 0,1 0 0 0 0,-1 0 0 0 0,1 0 0 0 0,-1 0 0 0 0,1 0 0 0 0,-1 0-1 0 0,0 0 1 0 0,1 0 0 0 0,-1 0 0 0 0,1 1 0 0 0,-1-1 0 0 0,1 0 0 0 0,-1 0 0 0 0,0 0 0 0 0,1 1 0 0 0,-1-1 0 0 0,0 0 0 0 0,1 0 0 0 0,-1 1 0 0 0,0-1 0 0 0,1 0-1 0 0,-1 1 1 0 0,0-1 0 0 0,1 0 0 0 0,-1 1 0 0 0,0-1 0 0 0,0 0 0 0 0,1 1 0 0 0,-1-1 0 0 0,0 1 0 0 0,0-1 0 0 0,0 0 0 0 0,0 1 4 0 0,4 25-211 0 0,4 9-26 0 0</inkml:trace>
  <inkml:trace contextRef="#ctx0" brushRef="#br0" timeOffset="1674.189">3397 1892 5064 0 0,'-10'-51'496'0'0,"9"49"-498"0"0,0-1-1 0 0,0 0 1 0 0,0 0 0 0 0,0 1 0 0 0,0-1-1 0 0,0 1 1 0 0,-1-1 0 0 0,1 1 0 0 0,-1-1 2 0 0,-9-16 266 0 0,9 16 13 0 0,1-1-1 0 0,-1 1 1 0 0,0-1-1 0 0,0 1 0 0 0,0 0 1 0 0,-1 0-1 0 0,1 0 0 0 0,-1 0 1 0 0,1 1-1 0 0,-1-1 0 0 0,0 1 1 0 0,0-1-1 0 0,-1 1 0 0 0,1 0 1 0 0,0 0-1 0 0,-1 0 0 0 0,-1 0-278 0 0,-51-21 2448 0 0,47 19-2284 0 0,-1 0 1 0 0,1 0-1 0 0,-1 1 0 0 0,1 1 0 0 0,-1-1 0 0 0,0 2 1 0 0,-2-1-165 0 0,6 1 45 0 0,-1 1-1 0 0,1 0 1 0 0,-1 1 0 0 0,1 0 0 0 0,-1 0 0 0 0,1 0 0 0 0,0 0-1 0 0,-1 1 1 0 0,1 0 0 0 0,0 1 0 0 0,-2 1-45 0 0,-8 3 49 0 0,0 2 0 0 0,1-1 0 0 0,-2 4-49 0 0,11-8-8 0 0,0 1 1 0 0,1 0-1 0 0,-1 0 0 0 0,1 0 1 0 0,0 1-1 0 0,0-1 1 0 0,1 1-1 0 0,0 1 1 0 0,0-1 7 0 0,-5 13-22 0 0,2 0 0 0 0,0 1 0 0 0,1-1 0 0 0,1 1 0 0 0,1 0 0 0 0,0 15 22 0 0,3-26 0 0 0,1 1 0 0 0,0-1 0 0 0,1 0 0 0 0,0 0 0 0 0,0 0 0 0 0,3 8 0 0 0,4 10 0 0 0,6 15 0 0 0,-10-31 0 0 0,-1-5-35 0 0,-1-1 0 0 0,1 1 1 0 0,0 0-1 0 0,0-1 0 0 0,0 0 1 0 0,1 0-1 0 0,-1 0 1 0 0,1 0-1 0 0,1 0 0 0 0,-1-1 1 0 0,1 0-1 0 0,-1 0 0 0 0,1 0 1 0 0,1-1-1 0 0,-1 1 1 0 0,0-1-1 0 0,1 0 0 0 0,-1-1 1 0 0,1 1-1 0 0,0-1 0 0 0,0 0 1 0 0,0-1-1 0 0,0 1 1 0 0,0-1-1 0 0,0-1 0 0 0,1 1 1 0 0,-1-1-1 0 0,0 0 0 0 0,0 0 1 0 0,0-1-1 0 0,1 1 1 0 0,-1-2-1 0 0,2 0 35 0 0,-1 0 3 0 0,-1 0 0 0 0,0 0 1 0 0,1-1-1 0 0,-1 0 0 0 0,0-1 0 0 0,-1 1 0 0 0,1-1 1 0 0,-1 0-4 0 0,43-38 233 0 0,-19 14-132 0 0,-18 19-84 0 0,0-1-1 0 0,-1 0 1 0 0,-1-1 0 0 0,0 0 0 0 0,0 0 0 0 0,-1-1-1 0 0,0 0 1 0 0,-1 0 0 0 0,-1-1 0 0 0,0 0-1 0 0,-1 0 1 0 0,3-11-17 0 0,-2 4 58 0 0,-2 6 17 0 0,0 0 0 0 0,-1 0 0 0 0,0 0 0 0 0,-1 0 0 0 0,-1-1 0 0 0,0 1 0 0 0,-2-13-75 0 0,-4-37 625 0 0,1 53-280 0 0,1 10 1187 0 0,51 93-949 0 0,-37-71-531 0 0,1-1 1 0 0,1 0-1 0 0,1-1 0 0 0,6 6-52 0 0,7 9 38 0 0,48 73 46 0 0,8-5-25 0 0,73 97-40 0 0,-109-143-20 0 0,-32-39 19 0 0,-1 1 1 0 0,0 0-1 0 0,10 19-18 0 0,25 36 22 0 0,-47-70-14 0 0,-1 0-1 0 0,0 0 1 0 0,0 0-1 0 0,0 0 0 0 0,0 0 1 0 0,-1 1-1 0 0,1-1 1 0 0,-1 0-1 0 0,0 0 0 0 0,1 1 1 0 0,-2-1-1 0 0,1 0 1 0 0,0 0-1 0 0,-1 1 0 0 0,1-1 1 0 0,-1 0-1 0 0,0 0 1 0 0,0 0-1 0 0,0 0 0 0 0,-1 0 1 0 0,1 0-1 0 0,-1 0 1 0 0,1 0-1 0 0,-1 0 0 0 0,0-1 1 0 0,0 1-1 0 0,0-1 1 0 0,-1 1-1 0 0,1-1 0 0 0,0 0 1 0 0,-3 2-8 0 0,-6 3 81 0 0,-1-1 1 0 0,0 0 0 0 0,0 0-1 0 0,0-1 1 0 0,-1-1-1 0 0,1 0 1 0 0,-1 0 0 0 0,0-2-1 0 0,-1 1 1 0 0,-5-1-82 0 0,-28 0 105 0 0,-1-2 1 0 0,0-2-1 0 0,0-2 1 0 0,1-2-1 0 0,0-3 1 0 0,0-1-1 0 0,1-2 0 0 0,0-3 1 0 0,1-1-1 0 0,-25-14-105 0 0,31 12 164 0 0,17 10-476 0 0,1-2-1 0 0,0-1 0 0 0,1-1 1 0 0,-7-5 312 0 0,-12-14-1904 0 0,5 7-4417 0 0</inkml:trace>
  <inkml:trace contextRef="#ctx0" brushRef="#br0" timeOffset="2021.991">3841 1476 9216 0 0,'0'0'421'0'0,"-3"1"-12"0"0,-2 1-340 0 0,3-2-64 0 0,0 1-1 0 0,0-1 1 0 0,0 1 0 0 0,0 0-1 0 0,0 0 1 0 0,1 0 0 0 0,-1 0-1 0 0,0 0 1 0 0,1 0-1 0 0,-1 1 1 0 0,0-1 0 0 0,1 0-1 0 0,0 1 1 0 0,-1-1 0 0 0,1 1-1 0 0,0 0 1 0 0,0-1-1 0 0,0 1 1 0 0,0 0 0 0 0,0 0-5 0 0,-3 9 509 0 0,0 1-1 0 0,1 0 1 0 0,0 0 0 0 0,1 0 0 0 0,1 0 0 0 0,0 7-509 0 0,0 10 1839 0 0,1-1-1 0 0,2 6-1838 0 0,13 71 1231 0 0,-6-46-819 0 0,-1-14-44 0 0,3-1 0 0 0,3 6-368 0 0,5 19 290 0 0,-10-38-39 0 0,9 18-251 0 0,1 5 21 0 0,16 45 54 0 0,-34-95-38 0 0,0 0-1 0 0,0-1 1 0 0,0 1 0 0 0,0 0-1 0 0,0 0 1 0 0,-1 0 0 0 0,0 0-1 0 0,0 4-36 0 0,3-11 88 0 0,-1 1-75 0 0,-1 1 1 0 0,1-1-1 0 0,-1 0 0 0 0,1 0 0 0 0,-1 0 0 0 0,0-1 0 0 0,0 1 0 0 0,0 0 0 0 0,0 0 0 0 0,0-1 0 0 0,0 1 0 0 0,-1 0 0 0 0,1-1 0 0 0,-1 0-13 0 0,5-42 188 0 0,-3 16-79 0 0,0 21-76 0 0,-1 0-1 0 0,2-1 0 0 0,-1 1 0 0 0,4-7-32 0 0,4-11 7 0 0,5-25 12 0 0,12-37 26 0 0,-15 57-72 0 0,2 0-1 0 0,2 1 1 0 0,0 0-1 0 0,2 2 1 0 0,1 0-1 0 0,17-17 28 0 0,-27 34-108 0 0,0 1 1 0 0,1 0-1 0 0,1 0 0 0 0,-1 1 1 0 0,2 1-1 0 0,-1 0 0 0 0,1 0 1 0 0,11-4 107 0 0,-5 4-835 0 0,-1 1 1 0 0,1 0 0 0 0,1 2 0 0 0,-1 0 0 0 0,1 1 0 0 0,4 0 834 0 0,17-2-5656 0 0</inkml:trace>
  <inkml:trace contextRef="#ctx0" brushRef="#br0" timeOffset="2375.992">4747 1700 9416 0 0,'-3'0'430'0'0,"-5"1"-331"0"0,0 0 0 0 0,0 0 0 0 0,0 1 0 0 0,0-1-1 0 0,0 2 1 0 0,1-1 0 0 0,0 1 0 0 0,-1 0-1 0 0,1 1 1 0 0,0 0 0 0 0,0 0 0 0 0,-1 1-99 0 0,-18 14 1153 0 0,1 1 1 0 0,-11 12-1154 0 0,1-2 801 0 0,25-21-664 0 0,1-1 1 0 0,0 1 0 0 0,1 1-1 0 0,0 0 1 0 0,0 0 0 0 0,1 1-1 0 0,0-1 1 0 0,-1 5-138 0 0,7-12 25 0 0,-4 6 176 0 0,0 1 0 0 0,1 0 0 0 0,0 0 0 0 0,0 0 0 0 0,1 0-1 0 0,-1 8-200 0 0,-6 46 638 0 0,10-64-635 0 0,0 0 0 0 0,0 1-1 0 0,0-1 1 0 0,0 0 0 0 0,0 0 0 0 0,0 1 0 0 0,0-1 0 0 0,0 0 0 0 0,0 0 0 0 0,0 1-1 0 0,0-1 1 0 0,0 0 0 0 0,0 0 0 0 0,1 0 0 0 0,-1 1 0 0 0,0-1 0 0 0,0 0-1 0 0,0 0 1 0 0,0 1 0 0 0,0-1 0 0 0,1 0 0 0 0,-1 0 0 0 0,0 0 0 0 0,0 0 0 0 0,0 1-1 0 0,1-1-2 0 0,13 11 60 0 0,-10-9-54 0 0,1 0 0 0 0,-1-1 0 0 0,0 0 0 0 0,1 1 0 0 0,0-2 0 0 0,-1 1-1 0 0,1 0 1 0 0,0-1 0 0 0,-1 0 0 0 0,1 0 0 0 0,0 0 0 0 0,2-1-6 0 0,3-1 18 0 0,0 0 0 0 0,0 0 0 0 0,0-1 1 0 0,-1 0-1 0 0,3-1-18 0 0,4-3 22 0 0,0-1 0 0 0,-1-1 1 0 0,0 0-1 0 0,-1-1 0 0 0,0-1 1 0 0,0 0-1 0 0,-1-1 0 0 0,2-2-22 0 0,6-9 30 0 0,-1-1 0 0 0,-1 0 0 0 0,-1-2 0 0 0,1-4-30 0 0,-3 3 46 0 0,-1-1 0 0 0,1-8-46 0 0,-14 31 4 0 0,17-53 252 0 0,-13 46-197 0 0,-4 8-22 0 0,0 0 0 0 0,-1 0 1 0 0,1 0-1 0 0,-1-1 0 0 0,0 1 0 0 0,0 0 0 0 0,0-1-37 0 0,3-12 380 0 0,-3 14 89 0 0,-1 3 13 0 0,0 0-8 0 0,0 0-47 0 0,2 3-19 0 0,36 97 640 0 0,14 31-791 0 0,-44-113-231 0 0,-2-3 1 0 0,1 0 0 0 0,0-1 1 0 0,1 0-1 0 0,0-1 0 0 0,1 1 0 0 0,1-2 0 0 0,2 3-27 0 0,-1-4-201 0 0,0 0-1 0 0,1-1 0 0 0,0 0 1 0 0,5 2 201 0 0,-13-10-99 0 0,1 1 1 0 0,-1-1 0 0 0,1 0 0 0 0,0 0 0 0 0,0 0 0 0 0,-1-1-1 0 0,1 1 1 0 0,0-1 0 0 0,0 0 0 0 0,1-1 0 0 0,-1 1-1 0 0,0-1 1 0 0,0 0 0 0 0,3-1 98 0 0,17-4-1147 0 0</inkml:trace>
  <inkml:trace contextRef="#ctx0" brushRef="#br0" timeOffset="2723.242">5427 1652 17679 0 0,'0'0'399'0'0,"0"0"60"0"0,0 3 23 0 0,-6 60 114 0 0,6-22-656 0 0,-1 2 1006 0 0,2 3-946 0 0,0-33 274 0 0,1 0 0 0 0,0 0 0 0 0,0 0 0 0 0,1 0 0 0 0,4 9-274 0 0,2 0 108 0 0,-2 1 0 0 0,0 3-108 0 0,-5-19 6 0 0,0 0 0 0 0,0-1 0 0 0,0 1 0 0 0,1-1 0 0 0,0 0 0 0 0,0 0 0 0 0,1 0 0 0 0,-1 0 0 0 0,1-1 0 0 0,1 1 0 0 0,-1-1 0 0 0,1 0 0 0 0,0 1-6 0 0,11 11 43 0 0,-14-14-36 0 0,1 0 0 0 0,-1 0 0 0 0,1 0 0 0 0,-1 0 0 0 0,1-1 0 0 0,0 1 0 0 0,0-1 0 0 0,0 0-1 0 0,1 0 1 0 0,-1 0 0 0 0,0 0 0 0 0,1-1 0 0 0,2 2-7 0 0,1 0 9 0 0,1-1-5 0 0,20-1-4 0 0,-23-1 4 0 0,0-1 1 0 0,0 1-1 0 0,0-1 0 0 0,0 0 0 0 0,0-1 0 0 0,0 1 1 0 0,-1-1-1 0 0,1 0 0 0 0,-1 0 0 0 0,1-1 0 0 0,-1 1 0 0 0,0-1 1 0 0,0 0-1 0 0,0 0 0 0 0,0 0 0 0 0,0-1 0 0 0,2-2-4 0 0,7-9 35 0 0,0-1-1 0 0,-1-1 0 0 0,8-15-34 0 0,-7 11-14 0 0,-6 9 14 0 0,-1-1 0 0 0,0 0 0 0 0,-1 0 0 0 0,1-4 0 0 0,0 1 0 0 0,0 1 0 0 0,0 0 0 0 0,3-1 0 0 0,11-30 61 0 0,-16 37-47 0 0,-3 6 41 0 0,-1 3 15 0 0,0 0 2 0 0,0 0 0 0 0,0 0-1 0 0,4 3-6 0 0,26 14 37 0 0,-1 2 0 0 0,14 12-102 0 0,-38-27 7 0 0,0-1 0 0 0,-1 1 1 0 0,1-1-1 0 0,1-1 0 0 0,-1 1 0 0 0,0-1 0 0 0,1 0 0 0 0,3 1-7 0 0,10 4 3 0 0,-14-6-3 0 0,0 1 0 0 0,0-1-1 0 0,1 0 1 0 0,-1-1-1 0 0,1 1 1 0 0,-1-1 0 0 0,0 0-1 0 0,1 0 1 0 0,-1-1 0 0 0,0 1-1 0 0,1-1 1 0 0,2-1 0 0 0,-1 0 7 0 0,1-1 0 0 0,0 1 0 0 0,-1-1 1 0 0,0-1-1 0 0,1 1 0 0 0,-1-1 0 0 0,-1-1 1 0 0,4-1-8 0 0,4-4 3 0 0,1 1 0 0 0,0 1 1 0 0,1 0-1 0 0,4 0-3 0 0,-2 0 12 0 0,-16 7-5 0 0,0 0 0 0 0,1 0-1 0 0,-1 0 1 0 0,0 0 0 0 0,1 1 0 0 0,-1-1 0 0 0,0 1-1 0 0,1 0 1 0 0,-1 0 0 0 0,1 0 0 0 0,-1 0 0 0 0,1 0-1 0 0,-1 0 1 0 0,0 1 0 0 0,1-1 0 0 0,0 1-7 0 0,2 1 52 0 0,0 0 1 0 0,0 1-1 0 0,0-1 0 0 0,0 1 1 0 0,4 3-53 0 0,15 10 240 0 0,38 22 246 0 0,6 3-111 0 0,-37-27-288 0 0,1 0 1 0 0,1-3-1 0 0,0 0 1 0 0,0-2-1 0 0,1-2 1 0 0,0-1-1 0 0,16 0-87 0 0,60 2-1215 0 0,73-6 1215 0 0,-123-2-848 0 0,-10 0-1020 0 0</inkml:trace>
  <inkml:trace contextRef="#ctx0" brushRef="#br0" timeOffset="3062.271">1999 700 11976 0 0,'-25'-21'528'0'0,"7"12"112"0"0,3-6-512 0 0,0 3-128 0 0,-4 3 0 0 0,4-7 0 0 0,6 10 2272 0 0,0 0 431 0 0,9 6 81 0 0,0 0 24 0 0,0 0-2088 0 0,0 0-416 0 0,0 0-80 0 0,0 0-24 0 0,0 0-1080 0 0,0 0-216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8:24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2921 6448 0 0,'-5'-23'297'0'0,"5"15"-9"0"0,5-7-255 0 0,1 0 0 0 0,0 0 0 0 0,3-4-33 0 0,14-33 1101 0 0,32-86 2647 0 0,-3 4-1972 0 0,-27 70-388 0 0,13-48-1388 0 0,-15 31 483 0 0,54-180 824 0 0,2 29-484 0 0,104-320 217 0 0,-138 383-761 0 0,2-8 38 0 0,38-114 221 0 0,-70 240-420 0 0,1-2 15 0 0,-6 21 63 0 0,-1-2 0 0 0,3-25-196 0 0,0-5 900 0 0,7-13-900 0 0,-18 74 44 0 0,0-11 218 0 0,-1 11-13 0 0,0 3-8 0 0,-1 4-1 0 0,-5 12-145 0 0,0 0 0 0 0,2 1 0 0 0,0 0 0 0 0,-1 11-95 0 0,-6 73 20 0 0,8-66 4 0 0,-29 261-24 0 0,-19 283 0 0 0,27-218-66 0 0,0-136-116 0 0,19-165-56 0 0,3 41 238 0 0,1-50-643 0 0,-1 0 0 0 0,-5 22 643 0 0,5-58-597 0 0,0 1-1 0 0,2-1 0 0 0,-1 1 0 0 0,2 0 0 0 0,1 7 598 0 0,-1-16-1163 0 0,-1-1 0 0 0,0 1 0 0 0,0 0 0 0 0,-1 4 1163 0 0,-6 20-5850 0 0</inkml:trace>
  <inkml:trace contextRef="#ctx0" brushRef="#br0" timeOffset="347.788">261 2058 9216 0 0,'0'0'706'0'0,"0"0"-311"0"0,0 0 416 0 0,0 0 226 0 0,3 3 47 0 0,1 0-941 0 0,0 1 0 0 0,1-1 0 0 0,0 0 0 0 0,0 0 0 0 0,0-1 0 0 0,0 0 0 0 0,0 1 0 0 0,1-2 0 0 0,-1 1 0 0 0,1 0 0 0 0,-1-1 0 0 0,1 0 0 0 0,0-1 0 0 0,-1 1 0 0 0,1-1 0 0 0,0 0 0 0 0,-1 0 0 0 0,1-1 0 0 0,0 0 0 0 0,-1 0 0 0 0,1 0 1 0 0,1-1-145 0 0,11-5 216 0 0,1 2-1 0 0,-1 0 0 0 0,1 1 1 0 0,0 1-1 0 0,1 1 0 0 0,-1 1 0 0 0,4 0-214 0 0,192-11 824 0 0,-65 2-6121 0 0,-80 5-461 0 0</inkml:trace>
  <inkml:trace contextRef="#ctx0" brushRef="#br0" timeOffset="679.647">1537 1854 2760 0 0,'-4'0'207'0'0,"-17"1"146"0"0,-1 0 1 0 0,1 1 0 0 0,-1 1-354 0 0,11-1 1235 0 0,0 1 0 0 0,1 0 0 0 0,0 0 0 0 0,-7 4-1235 0 0,-8 6 2460 0 0,-18 8 1348 0 0,-4-1-1254 0 0,-10 8-2554 0 0,49-24 141 0 0,-3 2 94 0 0,0 2 0 0 0,0-1 0 0 0,0 2 0 0 0,1-1 0 0 0,1 1 0 0 0,-8 9-235 0 0,-10 9 642 0 0,13-13-200 0 0,14-14-434 0 0,-1 0 0 0 0,1 0 0 0 0,0 0 0 0 0,0 0 0 0 0,0 1 1 0 0,-1-1-1 0 0,1 0 0 0 0,0 0 0 0 0,0 0 0 0 0,0 1 0 0 0,0-1 1 0 0,0 0-1 0 0,0 0 0 0 0,-1 1 0 0 0,1-1 0 0 0,0 0 0 0 0,0 0 0 0 0,0 1 1 0 0,0-1-1 0 0,0 0 0 0 0,0 0 0 0 0,0 1 0 0 0,0-1 0 0 0,0 0 1 0 0,0 0-1 0 0,0 1-8 0 0,1 11 57 0 0,0 0 0 0 0,0-1 0 0 0,2 3-57 0 0,0 6 38 0 0,-3-13-31 0 0,1 0 1 0 0,1 0-1 0 0,-1 0 1 0 0,1 0-1 0 0,0 0 1 0 0,0 0-1 0 0,1-1 1 0 0,0 1-1 0 0,0-1 0 0 0,1 0 1 0 0,0 1-1 0 0,1 0-7 0 0,5 6-1 0 0,0-1-1 0 0,0 0 1 0 0,1-1-1 0 0,1 0 1 0 0,0 0-1 0 0,0-2 1 0 0,1 1-1 0 0,6 2 2 0 0,-4-4-7 0 0,0-2-1 0 0,1 1 1 0 0,0-2-1 0 0,0 0 1 0 0,0-1-1 0 0,0-1 1 0 0,1 0-1 0 0,13 0 8 0 0,-5-1-260 0 0,0-2-1 0 0,1 0 1 0 0,-1-2 0 0 0,0 0-1 0 0,-1-2 1 0 0,22-6 260 0 0,26-15-838 0 0</inkml:trace>
  <inkml:trace contextRef="#ctx0" brushRef="#br0" timeOffset="1049.514">2324 143 10136 0 0,'-21'28'686'0'0,"15"-21"-555"0"0,0 0 0 0 0,1 0 1 0 0,-4 7-132 0 0,-3 11 495 0 0,-6 17-495 0 0,7-15 482 0 0,1 0 187 0 0,1-1-1 0 0,1 2 1 0 0,-2 19-669 0 0,-10 88 1536 0 0,10-64-1031 0 0,-2 38 390 0 0,4 1 1 0 0,5 46-896 0 0,18 223 872 0 0,14-96-553 0 0,-18-190-318 0 0,5 87 2 0 0,-6-43-35 0 0,2 30-265 0 0,-7-124 200 0 0,-1-14-609 0 0,-1 29 706 0 0,-2-36-321 0 0,-1-11 47 0 0,1-1 1 0 0,-2 1-1 0 0,0-1 0 0 0,0 1 0 0 0,0 0 1 0 0,-2-1-1 0 0,0 4 274 0 0,3-13-63 0 0,-1 0-1 0 0,1 0 1 0 0,-1 1 0 0 0,1-1 0 0 0,-1 0 0 0 0,1 0 0 0 0,-1 0-1 0 0,0 0 1 0 0,1 1 0 0 0,-1-1 0 0 0,0 0 0 0 0,0 0-1 0 0,0-1 1 0 0,0 1 0 0 0,0 0 0 0 0,0 0 0 0 0,0 0 0 0 0,0-1-1 0 0,0 1 1 0 0,0 0 0 0 0,-1-1 63 0 0,1 0-38 0 0,0 1-1 0 0,0-1 1 0 0,0 0 0 0 0,-1 0 0 0 0,1 0-1 0 0,0-1 1 0 0,0 1 0 0 0,0 0 0 0 0,0 0-1 0 0,-1-1 1 0 0,1 1 0 0 0,0-1 0 0 0,0 1-1 0 0,0-1 1 0 0,0 1 0 0 0,0-1 0 0 0,0 1-1 0 0,0-1 1 0 0,0 0 38 0 0,-6-5-114 0 0,1 0 0 0 0,0-1-1 0 0,0 1 1 0 0,0-2 0 0 0,-3-3 114 0 0,5 5-71 0 0,-6-6-106 0 0,-1 0 0 0 0,-10-8 177 0 0,9 8-102 0 0,1 0 0 0 0,0 0 0 0 0,-1-3 102 0 0,-29-38 135 0 0,17 22 81 0 0,0 0 1 0 0,3-2-1 0 0,0-1-216 0 0,-1-12 341 0 0,12 23 242 0 0,-10-16-583 0 0,12 25 149 0 0,-7-11 358 0 0,1 0 1 0 0,0-5-508 0 0,10 21 174 0 0,0-1 0 0 0,1 1 1 0 0,1 0-1 0 0,-1-1 0 0 0,2 0 1 0 0,-1 0-1 0 0,1 1 0 0 0,1-5-174 0 0,0 10 58 0 0,0-5 264 0 0,0-1-1 0 0,0 0 1 0 0,1 1-1 0 0,2-9-321 0 0,-2 14 145 0 0,1 0-1 0 0,-1 0 1 0 0,1 0 0 0 0,0 0 0 0 0,0 0-1 0 0,1 0 1 0 0,-1 1 0 0 0,1-1-1 0 0,-1 1 1 0 0,1-1 0 0 0,0 1-1 0 0,2-1-144 0 0,5-4 240 0 0,0 0 0 0 0,0 0 0 0 0,1 2 0 0 0,0-1 0 0 0,0 1 0 0 0,1 1 0 0 0,3-2-240 0 0,25-7 662 0 0,22-5-662 0 0,-62 19 6 0 0,18-4 84 0 0,0 0-1 0 0,0 1 1 0 0,1 1 0 0 0,-1 0-1 0 0,0 2 1 0 0,11 1-90 0 0,8 2 196 0 0,1 2 1 0 0,23 6-197 0 0,-32-6 119 0 0,-1-2 0 0 0,15 0-119 0 0,23 2-6 0 0,-27-1-474 0 0,-15-2-647 0 0,-1 1 1 0 0,0 0-1 0 0,15 6 1127 0 0,2 1-7162 0 0</inkml:trace>
  <inkml:trace contextRef="#ctx0" brushRef="#br0" timeOffset="1050.514">2878 1553 2304 0 0,'0'0'715'0'0,"0"0"2160"0"0,0 0 947 0 0,0 3 186 0 0,-1 13-493 0 0,1-7-3159 0 0,0-1 1 0 0,0 1-1 0 0,0 0 0 0 0,1-1 1 0 0,0 0-1 0 0,1 1 1 0 0,0-1-1 0 0,1 2-356 0 0,0-1 133 0 0,1 0 0 0 0,-1 0 0 0 0,-1 0 0 0 0,0 0 1 0 0,0 0-1 0 0,0 2-133 0 0,2 12 142 0 0,2 0 0 0 0,1 0 0 0 0,0-1 0 0 0,2 0 0 0 0,1 0 0 0 0,1 0-142 0 0,1 4 38 0 0,11 21-68 0 0,18 24 30 0 0,-33-58-74 0 0,16 23-832 0 0,0-13-344 0 0</inkml:trace>
  <inkml:trace contextRef="#ctx0" brushRef="#br0" timeOffset="1519.522">3592 1797 3680 0 0,'0'0'284'0'0,"-7"-1"1073"0"0,5 4 6147 0 0,3 7-6905 0 0,0 0 0 0 0,0 0-1 0 0,1 0 1 0 0,2 3-599 0 0,4 26 690 0 0,-6-20-377 0 0,-2-9-91 0 0,2 0 0 0 0,0 1 0 0 0,0-1 0 0 0,1 3-222 0 0,9 22 548 0 0,3 12 464 0 0,4 3-1012 0 0,2 8 389 0 0,-15-39-249 0 0,0-1 1 0 0,2 1-1 0 0,0-1 1 0 0,1 0-1 0 0,1-1-140 0 0,30 36 205 0 0,-38-50-185 0 0,1 0-1 0 0,-1-1 0 0 0,0 1 1 0 0,1-1-1 0 0,0 1 0 0 0,-1-1 1 0 0,1 0-1 0 0,0 0 0 0 0,0 0 1 0 0,1 0-1 0 0,-1-1 0 0 0,0 1 1 0 0,0-1-1 0 0,1 0 0 0 0,3 1-19 0 0,-5-1 18 0 0,1-1 0 0 0,-1 1 0 0 0,1-1 0 0 0,0 0 0 0 0,-1 0 0 0 0,1 0-1 0 0,0 0 1 0 0,-1 0 0 0 0,1-1 0 0 0,0 1 0 0 0,-1-1 0 0 0,1 0 0 0 0,-1 0 0 0 0,1 0-1 0 0,-1 0 1 0 0,1 0 0 0 0,-1 0 0 0 0,0-1 0 0 0,1 1 0 0 0,-1-1 0 0 0,2-1-18 0 0,9-12 227 0 0,1-1 0 0 0,-2 0 0 0 0,0 0 1 0 0,2-8-228 0 0,-3 8 153 0 0,12-26 194 0 0,-1-1-1 0 0,-2-1 0 0 0,-1-5-346 0 0,-6 17 137 0 0,62-185 551 0 0,-37 100-416 0 0,-32 101-251 0 0,3-11 10 0 0,0 1 0 0 0,-2-1 0 0 0,3-23-31 0 0,-9 7-394 0 0,-1 40-12 0 0,0 3-834 0 0,1 3-363 0 0,7 15-76 0 0</inkml:trace>
  <inkml:trace contextRef="#ctx0" brushRef="#br0" timeOffset="1905.043">4869 1584 14400 0 0,'0'0'661'0'0,"-2"1"-17"0"0,0 3-616 0 0,0 0 0 0 0,0 1 1 0 0,0-1-1 0 0,1 0 0 0 0,0 1 1 0 0,0-1-1 0 0,0 0 0 0 0,0 1 0 0 0,0 3-28 0 0,0 1 70 0 0,-1 2 120 0 0,1 0-1 0 0,1-1 1 0 0,0 1 0 0 0,1 3-190 0 0,-2 28 531 0 0,0-20-296 0 0,0 1 0 0 0,1 0-1 0 0,2-1 1 0 0,0 1 0 0 0,1-1-1 0 0,1 0 1 0 0,2 0 0 0 0,5 17-235 0 0,-1-18 10 0 0,5-1-159 0 0,-1-6-630 0 0,-11-12-277 0 0</inkml:trace>
  <inkml:trace contextRef="#ctx0" brushRef="#br0" timeOffset="2368.429">5592 240 2304 0 0,'0'-84'200'0'0,"1"49"2396"0"0,3-21-2596 0 0,-4 22 3995 0 0,-1 30-2273 0 0,1-1-1 0 0,0 1 0 0 0,0-1 0 0 0,0 1 0 0 0,1-4-1721 0 0,-12 56 1031 0 0,2 1 0 0 0,3 1 0 0 0,0 26-1031 0 0,0-8 379 0 0,-14 109 203 0 0,-9 126 321 0 0,14-124-279 0 0,-2 40 71 0 0,16-170-606 0 0,-9 127-28 0 0,1 50-57 0 0,7-118-25 0 0,-11 61 21 0 0,-10 57-607 0 0,22-170-268 0 0,1-41 310 0 0,0-12 33 0 0,0-3-17 0 0,0-3-10 0 0,7-38-571 0 0,-1-8-32 0 0,-3 0 1 0 0,-2-17 1161 0 0,-7-100-1373 0 0,5 144 1240 0 0,0 4 6 0 0,0-12-17 0 0,-2 1-1 0 0,-3-17 145 0 0,-49-186 813 0 0,53 223-688 0 0,-10-31 1683 0 0,-15-33-1808 0 0,17 48 645 0 0,3 10-110 0 0,5 13 28 0 0,2 2 11 0 0,0 0 2 0 0,0 0-32 0 0,0 0-133 0 0,0 0-54 0 0,0 0-6 0 0,3 2-40 0 0,36 33-73 0 0,2-2 0 0 0,2-2 0 0 0,38 21-238 0 0,-45-31 43 0 0,1-2-1 0 0,34 12-42 0 0,-27-12 3 0 0,29 10-1663 0 0,19 2 1660 0 0,-52-18-1346 0 0,1 2-3774 0 0,-7 0-1497 0 0</inkml:trace>
  <inkml:trace contextRef="#ctx0" brushRef="#br0" timeOffset="2769.016">6133 1605 8752 0 0,'-2'0'344'0'0,"-2"0"-679"0"0,-2-3 1541 0 0,-6 0 2631 0 0,13 7-1552 0 0,7 15-200 0 0,-5-10-1812 0 0,0-1 0 0 0,1 1 0 0 0,0-1 1 0 0,0 0-1 0 0,1 0 0 0 0,0 0 0 0 0,1 0-273 0 0,14 16 354 0 0,-7-8-114 0 0,1 0-1 0 0,3 1-239 0 0,21 18-716 0 0,33 23 716 0 0,-50-41-447 0 0,-9-7-214 0 0,1-1 1 0 0,5 4 660 0 0,-14-11-304 0 0,-1 0 0 0 0,1 0 0 0 0,0 0-1 0 0,0-1 1 0 0,0 1 0 0 0,0-1 0 0 0,0 0 0 0 0,0 0-1 0 0,0-1 1 0 0,0 1 0 0 0,2-1 304 0 0,-2 0-346 0 0,-1-1 1 0 0,1 1-1 0 0,0-1 1 0 0,0 0-1 0 0,-1 0 1 0 0,1-1 345 0 0</inkml:trace>
  <inkml:trace contextRef="#ctx0" brushRef="#br0" timeOffset="2770.016">6686 1651 12728 0 0,'5'-25'870'0'0,"-5"20"-798"0"0,1 0 1 0 0,0 0-1 0 0,0 0 0 0 0,0 0 0 0 0,1 0 0 0 0,-1 1 1 0 0,3-4-73 0 0,-3 6 126 0 0,0-1 0 0 0,0 1 0 0 0,0 0 0 0 0,0 0 0 0 0,0-1 0 0 0,0 1 0 0 0,-1-1 0 0 0,1 1 0 0 0,-1-1 0 0 0,1-1-126 0 0,-1 1 1411 0 0,0 3 71 0 0,0 0-73 0 0,0 0-357 0 0,0 0-157 0 0,-2 7-30 0 0,-6 36 632 0 0,1 15-1497 0 0,0-6 618 0 0,-4 11-618 0 0,-14 43 445 0 0,-21 107 211 0 0,33-138-499 0 0,-9 56 82 0 0,13-64-411 0 0,3-29-389 0 0,2 1 1 0 0,1-1 0 0 0,2 0 0 0 0,2 3 560 0 0,5 57-4064 0 0,-5-91 3538 0 0,0 0 1 0 0,1 1 0 0 0,-1-1-1 0 0,2 0 526 0 0</inkml:trace>
  <inkml:trace contextRef="#ctx0" brushRef="#br0" timeOffset="3255.068">4440 705 12896 0 0,'-37'-5'2972'0'0,"-1"1"1"0"0,0 1-2973 0 0,36 3 514 0 0,2 0-30 0 0,0 0-56 0 0,0 0-218 0 0,0 0-97 0 0,0 0-17 0 0,0 0-128 0 0,0 0-512 0 0,0 0-227 0 0,0 0-41 0 0</inkml:trace>
  <inkml:trace contextRef="#ctx0" brushRef="#br0" timeOffset="3625.78">2969 414 23583 0 0,'-34'-22'520'0'0,"16"7"112"0"0,3 9 16 0 0,-9-3 8 0 0,15 3-528 0 0,9 6-128 0 0,-16-6 0 0 0,16 6 0 0 0,0 0 0 0 0,0 0 0 0 0,0 0 0 0 0,0 0-6960 0 0,16 12-1423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8:40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12 994 2304 0 0,'0'-4'167'0'0,"0"-121"2208"0"0,0-68 4604 0 0,-5 161-5943 0 0,1 10-257 0 0,4 18-219 0 0,0 4-70 0 0,0 0-36 0 0,0 5-6 0 0,-1 25-14 0 0,0-14-308 0 0,1 1 0 0 0,0-1 1 0 0,3 13-127 0 0,19 177 417 0 0,6-62-213 0 0,-3-20-51 0 0,29 122 85 0 0,-45-209-200 0 0,13 61 39 0 0,14 53-66 0 0,-15-73-12 0 0,-5-17 202 0 0,15 33-201 0 0,-24-73 56 0 0,-4-13-33 0 0,0 0 0 0 0,0 0 0 0 0,0 0-1 0 0,1-1 1 0 0,0 1 0 0 0,1-1 0 0 0,0 0 0 0 0,0 0 0 0 0,0-1-23 0 0,8 14 21 0 0,0 1 13 0 0,-12-20-15 0 0,-1 0-1 0 0,1 0 1 0 0,0 0 0 0 0,-1-1 0 0 0,1 1-1 0 0,0 0 1 0 0,0-1 0 0 0,0 1-1 0 0,0-1 1 0 0,-1 1 0 0 0,1-1-1 0 0,0 1 1 0 0,0-1 0 0 0,0 1 0 0 0,0-1-1 0 0,0 0 1 0 0,0 0 0 0 0,0 0-1 0 0,1 1-18 0 0,0-2 46 0 0,0 1-1 0 0,0 0 1 0 0,0 0-1 0 0,0-1 0 0 0,0 1 1 0 0,0-1-1 0 0,0 0 1 0 0,0 0-1 0 0,-1 0 1 0 0,1 1-1 0 0,0-2 0 0 0,0 1 1 0 0,-1 0-1 0 0,1 0 1 0 0,-1 0-1 0 0,1-1 0 0 0,-1 1 1 0 0,1-1-1 0 0,-1 1 1 0 0,1-3-46 0 0,3-3 131 0 0,0-1 1 0 0,-1 0 0 0 0,0 0 0 0 0,1-3-132 0 0,-1 2 111 0 0,14-33 388 0 0,-2 0-1 0 0,4-22-498 0 0,17-86 548 0 0,-10 37-241 0 0,-6 37-141 0 0,13-52 81 0 0,-3 1-116 0 0,15-68 6 0 0,-16 50-98 0 0,0 5-6 0 0,-3-31-33 0 0,-20 116-105 0 0,11-37 105 0 0,-17 86-106 0 0,1 1 0 0 0,-1 0 1 0 0,1 1-1 0 0,0-1 0 0 0,1 0 0 0 0,-1 1 1 0 0,1-1-1 0 0,0 1 0 0 0,2-3 106 0 0,-2 4-980 0 0,-3 3-765 0 0,-2 5-3023 0 0,-5 20-1289 0 0</inkml:trace>
  <inkml:trace contextRef="#ctx0" brushRef="#br0" timeOffset="338.492">951 1727 1376 0 0,'4'-55'106'0'0,"-3"36"751"0"0,0 0 0 0 0,-1-17-857 0 0,-2 14 1795 0 0,0 1 0 0 0,2-1 0 0 0,1 1 0 0 0,2-6-1795 0 0,-2 5 1081 0 0,-1 18-834 0 0,0 0 1 0 0,1-1-1 0 0,-1 1 1 0 0,1 0-1 0 0,0-1 0 0 0,0 1 1 0 0,0 0-1 0 0,1 0 1 0 0,0 0-248 0 0,5-10 825 0 0,-5 11-97 0 0,-2 3-21 0 0,0 0-78 0 0,1 3-315 0 0,9 20-80 0 0,-5-11-191 0 0,0 0 0 0 0,0 0 0 0 0,-1 1 0 0 0,-1 0-1 0 0,2 10-42 0 0,1 30 64 0 0,-2 40-64 0 0,-2-55 6 0 0,4 22-6 0 0,1 19 48 0 0,-7-66-42 0 0,2 19-93 0 0,1 0 0 0 0,2 5 87 0 0,0-4-135 0 0,7 31-1283 0 0,4-16-4250 0 0</inkml:trace>
  <inkml:trace contextRef="#ctx0" brushRef="#br0" timeOffset="701.509">1371 2237 8288 0 0,'0'0'638'0'0,"2"-1"-414"0"0,3-1-184 0 0,0-1 0 0 0,-1 0-1 0 0,0 0 1 0 0,1 0-1 0 0,-1 0 1 0 0,0-1-1 0 0,1-2-39 0 0,22-17 814 0 0,-16 15-492 0 0,0-1 0 0 0,-1 0 0 0 0,0-1 0 0 0,0 0 0 0 0,-1 0 0 0 0,-1-1 0 0 0,0 0 0 0 0,0-1 0 0 0,-1 0 0 0 0,0 0 0 0 0,-1-1 0 0 0,2-7-322 0 0,13-33 889 0 0,-5 12 595 0 0,6-26-1484 0 0,-18 52 118 0 0,-1 1 0 0 0,0-1 0 0 0,-1 0 0 0 0,0-11-118 0 0,-2 21 29 0 0,0-1 0 0 0,0 0 0 0 0,-1 0 1 0 0,0 1-1 0 0,0-1 0 0 0,0 0 0 0 0,-1 1 1 0 0,0-1-1 0 0,0 1 0 0 0,0 0 1 0 0,0 0-1 0 0,-1-1 0 0 0,-3-2-29 0 0,6 7 9 0 0,-1 0 0 0 0,0 0 0 0 0,0 1 0 0 0,0-1 0 0 0,0 0 0 0 0,0 1 0 0 0,1-1 0 0 0,-1 1 0 0 0,0-1 0 0 0,-1 1 0 0 0,1-1 0 0 0,0 1 0 0 0,0 0 0 0 0,0 0 0 0 0,0-1 0 0 0,0 1 0 0 0,0 0 0 0 0,0 0 0 0 0,0 0 0 0 0,-1 0 0 0 0,1 0 0 0 0,0 0 0 0 0,0 0 0 0 0,0 1 0 0 0,0-1 0 0 0,0 0 0 0 0,0 1-9 0 0,-2-1 34 0 0,1 1-20 0 0,0-1-1 0 0,0 0 1 0 0,1 1-1 0 0,-1 0 1 0 0,1-1-1 0 0,-1 1 0 0 0,1 0 1 0 0,-1 0-1 0 0,1 0 1 0 0,-1 0-1 0 0,1 0 0 0 0,0 0 1 0 0,-1 0-1 0 0,1 0 1 0 0,0 1-1 0 0,0-1 1 0 0,0 0-1 0 0,-1 2-13 0 0,-4 5 37 0 0,-8 7-37 0 0,1 2 0 0 0,1-1 0 0 0,0 2 0 0 0,2-1 0 0 0,0 2-1 0 0,1-1 1 0 0,1 1 0 0 0,0 1 0 0 0,2-1 0 0 0,0 1 0 0 0,1 3 0 0 0,2-13-23 0 0,-9 49-273 0 0,0 7 296 0 0,10-48-19 0 0,1 1 0 0 0,0-1 0 0 0,1 1 0 0 0,1-1 0 0 0,3 17 19 0 0,-2-22 2 0 0,0 0-2 0 0,0-2 0 0 0,1 1 0 0 0,1 0 0 0 0,-2-7 8 0 0,-1-1 0 0 0,1 0 0 0 0,0 0 0 0 0,0 0-1 0 0,1-1 1 0 0,-1 1 0 0 0,1-1 0 0 0,0 1 0 0 0,0-1-1 0 0,1 1-7 0 0,1 1 20 0 0,0 0-1 0 0,1-1 1 0 0,0 0-1 0 0,0 0 0 0 0,0 0 1 0 0,0 0-1 0 0,0-1 0 0 0,1 0 1 0 0,0-1-1 0 0,-1 1 1 0 0,1-1-1 0 0,0-1 0 0 0,0 1 1 0 0,0-1-1 0 0,0 0 0 0 0,0-1 1 0 0,1 1-1 0 0,-1-2 0 0 0,1 1-19 0 0,25-4-22 0 0,0-2-1 0 0,-1-1 1 0 0,28-10 22 0 0,-53 14-23 0 0,35-10-1132 0 0,32-17 1155 0 0,-9 2-722 0 0</inkml:trace>
  <inkml:trace contextRef="#ctx0" brushRef="#br0" timeOffset="1039.87">2265 1754 10136 0 0,'0'0'464'0'0,"-4"2"-10"0"0,0 0-443 0 0,1 0-1 0 0,0 0 1 0 0,-1 1-1 0 0,1-1 0 0 0,1 1 1 0 0,-1-1-1 0 0,0 1 1 0 0,0 0-1 0 0,1 0 1 0 0,0 0-1 0 0,0 0 1 0 0,-1 0-1 0 0,2 1 0 0 0,-1-1 1 0 0,0 1-1 0 0,1-1 1 0 0,-1 1-11 0 0,-2 10 228 0 0,-1 0 1 0 0,-1-1 0 0 0,-2 4-229 0 0,2-5 453 0 0,1 1 0 0 0,-1 0 0 0 0,-2 13-453 0 0,-25 119 2783 0 0,31-137-2716 0 0,0-1 0 0 0,1 1 0 0 0,-1 0 0 0 0,2 0 0 0 0,-1 0 0 0 0,1 0-1 0 0,0-1 1 0 0,0 1 0 0 0,1 0 0 0 0,0 0 0 0 0,1 0 0 0 0,0 0 0 0 0,0-1 0 0 0,0 1 0 0 0,1-1 0 0 0,0 0 0 0 0,1 0 0 0 0,0 0 0 0 0,0 0 0 0 0,1 1-67 0 0,15 17 119 0 0,-11-10-61 0 0,-8-12-46 0 0,1 0 0 0 0,0 0 1 0 0,-1 0-1 0 0,1 0 0 0 0,0 0 0 0 0,1-1 0 0 0,-1 1 0 0 0,1-1 0 0 0,-1 1 0 0 0,1-1 0 0 0,0 0 0 0 0,0 0-12 0 0,4 3 20 0 0,1-1 0 0 0,-1 0 1 0 0,1-1-1 0 0,0 0 0 0 0,0 0 0 0 0,1-1 0 0 0,6 2-20 0 0,-9-3 14 0 0,0-1 0 0 0,0 1 0 0 0,1-1 0 0 0,-1 0 0 0 0,0 0 0 0 0,0-1 0 0 0,0 0 0 0 0,0 0 0 0 0,0 0 0 0 0,0-1-1 0 0,5-2-13 0 0,2-2 22 0 0,1-1 0 0 0,-1 0 0 0 0,-1-1 0 0 0,1-1 0 0 0,-2 0 0 0 0,1 0-1 0 0,-1-1 1 0 0,-1-1 0 0 0,1 0 0 0 0,4-7-22 0 0,13-21 124 0 0,-1-1-1 0 0,13-29-123 0 0,-24 41 25 0 0,-14 24-22 0 0,1 0 11 0 0,0-1 0 0 0,-1 1 0 0 0,0-1 0 0 0,1 1 0 0 0,-2-1 0 0 0,1 0 0 0 0,0 0 0 0 0,-1 0 0 0 0,0 0 0 0 0,0 0 0 0 0,-1-5-14 0 0,0 9 6 0 0,0 0 0 0 0,0 0-1 0 0,0 0 1 0 0,0 0-1 0 0,0 0 1 0 0,0 0-1 0 0,0 0 1 0 0,1 1 0 0 0,-1-1-1 0 0,0 0 1 0 0,0 0-1 0 0,1 0 1 0 0,-1 0-1 0 0,1 0 1 0 0,-1 0-1 0 0,1 1 1 0 0,-1-1 0 0 0,1 0-1 0 0,-1 0 1 0 0,1 1-1 0 0,-1-1 1 0 0,1 0-1 0 0,0 1-5 0 0,1-1 80 0 0,-2 1 68 0 0,0 1-114 0 0,0 1-1 0 0,0 0 0 0 0,0-1 0 0 0,1 1 0 0 0,-1 0 1 0 0,1-1-1 0 0,-1 1 0 0 0,1 0 0 0 0,0 1-33 0 0,3 6 65 0 0,1 8-16 0 0,-2 0 0 0 0,0 0 0 0 0,0 0 0 0 0,-2 0-1 0 0,0 8-48 0 0,-1-14 14 0 0,1-1 1 0 0,0 1-1 0 0,0 0 0 0 0,1-1 0 0 0,1 1 0 0 0,0-1 0 0 0,0 0 0 0 0,1 0 0 0 0,4 7-14 0 0,15 39 173 0 0,-22-54-169 0 0,0 1-1 0 0,0-1 1 0 0,1 0 0 0 0,-1 0-1 0 0,0 0 1 0 0,1 0-1 0 0,0 0 1 0 0,-1 0-1 0 0,1 0 1 0 0,0-1-1 0 0,0 1 1 0 0,0 0-1 0 0,0-1 1 0 0,0 0-1 0 0,1 1 1 0 0,-1-1 0 0 0,0 0-1 0 0,1 0 1 0 0,-1 0-1 0 0,0-1 1 0 0,1 1-1 0 0,-1-1 1 0 0,2 1-4 0 0,0 0 5 0 0,-1-1 1 0 0,1 1 0 0 0,0-1-1 0 0,0 0 1 0 0,0 0-1 0 0,0-1 1 0 0,0 1 0 0 0,0-1-1 0 0,-1 1 1 0 0,1-1 0 0 0,0 0-1 0 0,0-1 1 0 0,-1 1-1 0 0,3-2-5 0 0,10-7 89 0 0,-1 0 0 0 0,-1-1 0 0 0,0-1 0 0 0,0-1 0 0 0,5-6-89 0 0,18-23 504 0 0,2-8-504 0 0,34-37 619 0 0,-58 69-495 0 0,-1 0 0 0 0,0-1 0 0 0,1-3-124 0 0,-8 13 8 0 0,0 1 0 0 0,1 0-1 0 0,0 0 1 0 0,0 1 0 0 0,1 0-1 0 0,0 1 1 0 0,0 0-1 0 0,0 0 1 0 0,1 1 0 0 0,0 0-1 0 0,9-3-7 0 0,-11 5 11 0 0,0 1 1 0 0,0 0-1 0 0,1 1 0 0 0,-1-1 0 0 0,0 2 0 0 0,5-1-11 0 0,-6 1 1 0 0,1-1 0 0 0,0 0-1 0 0,0 0 1 0 0,-1 0 0 0 0,1-1 0 0 0,-1-1-1 0 0,2 0 0 0 0,29-10 0 0 0,-27 10-15 0 0,0 0 0 0 0,0-1 0 0 0,0-1 0 0 0,3-2 15 0 0,4-8-12 0 0</inkml:trace>
  <inkml:trace contextRef="#ctx0" brushRef="#br0" timeOffset="1386.977">1006 1128 16128 0 0,'-15'-25'1431'0'0,"6"4"-1143"0"0,-15-6-288 0 0,17 2 0 0 0,-11 4 992 0 0,9 6 136 0 0,9 0 32 0 0,-6 3 8 0 0,6 3-848 0 0,0 9-160 0 0,0 0-40 0 0,24-16-8 0 0,10 10-880 0 0,-10 0-168 0 0,16-3-40 0 0</inkml:trace>
  <inkml:trace contextRef="#ctx0" brushRef="#br0" timeOffset="2041.254">4380 651 8752 0 0,'0'0'673'0'0,"-1"0"-437"0"0,-5 0-77 0 0,5 0 124 0 0,3 2 115 0 0,1 1-170 0 0,0 1 0 0 0,0-1 0 0 0,0 1-1 0 0,-1 0 1 0 0,0-1 0 0 0,0 1 0 0 0,0 0 0 0 0,0 0 0 0 0,1 5-228 0 0,14 45 1262 0 0,-14-43-1116 0 0,0 5 176 0 0,0-1 1 0 0,-1 0 0 0 0,0 13-323 0 0,-1-4 272 0 0,1 11 352 0 0,-1 0-1 0 0,-4 19-623 0 0,3-29 319 0 0,1 0 0 0 0,1-1 0 0 0,5 19-319 0 0,-3-16 312 0 0,-1 0 0 0 0,-1 0-1 0 0,-1 16-311 0 0,-10 33 436 0 0,5-45-185 0 0,1 0 1 0 0,1 6-252 0 0,5 33 355 0 0,-1-34 122 0 0,-3 24-477 0 0,-14 78 448 0 0,7-82-127 0 0,3-1 1 0 0,2 8-322 0 0,2-54 74 0 0,1 0 1 0 0,-1-1-1 0 0,0 1 1 0 0,-1 0 0 0 0,0-1-1 0 0,-3 9-74 0 0,-6 25 314 0 0,9-29-276 0 0,2-10-37 0 0,-1 0-1 0 0,1 0 1 0 0,-1 0 0 0 0,0 1 0 0 0,0-1 0 0 0,0 0 0 0 0,0 0-1 0 0,0 0 1 0 0,-1 0-1 0 0,-5 5 22 0 0,6-8-20 0 0,1 0 0 0 0,0 0 0 0 0,0 0 1 0 0,0 0-1 0 0,0 0 0 0 0,0 0 0 0 0,0 0 1 0 0,0 0-1 0 0,0 0 0 0 0,-1 0 0 0 0,1 0 1 0 0,0 0-1 0 0,0 0 0 0 0,0 0 0 0 0,0 0 1 0 0,0 0-1 0 0,0 0 0 0 0,0 0 0 0 0,-1 0 0 0 0,1 0 1 0 0,0 0-1 0 0,0 0 0 0 0,0 0 0 0 0,0 0 1 0 0,0 0-1 0 0,0 0 0 0 0,0 0 0 0 0,0 0 1 0 0,-1 0-1 0 0,1 0 0 0 0,0 0 0 0 0,0 0 1 0 0,0-1-1 0 0,0 1 0 0 0,0 0 0 0 0,0 0 1 0 0,0 0-1 0 0,0 0 0 0 0,0 0 0 0 0,0 0 1 0 0,0 0-1 0 0,0 0 0 0 0,0 0 0 0 0,0-1 0 0 0,0 1 1 0 0,-1 0-1 0 0,1 0-2 0 0,-4-5 39 0 0,-1-1-1 0 0,1 0 1 0 0,1 0-1 0 0,-1 0 1 0 0,1 0-1 0 0,0-1 1 0 0,0 0-39 0 0,-19-51 131 0 0,12 25 23 0 0,-5-34-154 0 0,7 26 6 0 0,1 3 0 0 0,1-1 0 0 0,2 0 1 0 0,1-23-7 0 0,8-118 32 0 0,0 29-19 0 0,-6 91-13 0 0,2-68 0 0 0,1 98 0 0 0,1-1 0 0 0,1 1 0 0 0,2-4 0 0 0,11-53 0 0 0,0-32 0 0 0,-13 95-10 0 0,1 0 1 0 0,1 1-1 0 0,2-1 0 0 0,2-5 10 0 0,6-15-21 0 0,-13 33 20 0 0,1 0-1 0 0,0 0 0 0 0,1 1 0 0 0,0-1 1 0 0,1 1-1 0 0,0 1 0 0 0,4-6 2 0 0,69-79 0 0 0,-76 91-1 0 0,0 0-1 0 0,0 0 0 0 0,1 0 1 0 0,-1 1-1 0 0,1-1 0 0 0,-1 1 1 0 0,1 0-1 0 0,0 0 0 0 0,0 0 0 0 0,0 0 1 0 0,0 1-1 0 0,0 0 0 0 0,0 0 1 0 0,1 0-1 0 0,-1 0 0 0 0,0 0 1 0 0,1 1-1 0 0,-1 0 0 0 0,4 0 2 0 0,-1 0-3 0 0,0 1 0 0 0,0 0 1 0 0,1 0-1 0 0,-1 0 0 0 0,0 1 0 0 0,0 0 0 0 0,0 1 0 0 0,-1-1 0 0 0,1 1 0 0 0,0 1 0 0 0,0 0 3 0 0,14 8-12 0 0,-1 1-1 0 0,0 2 0 0 0,-1 0 0 0 0,-1 1 0 0 0,10 11 13 0 0,-2 1-1 0 0,-2 1 1 0 0,-2 1-1 0 0,0 1 0 0 0,-2 1 0 0 0,-2 0 0 0 0,14 33 1 0 0,-23-43 2 0 0,0 1 1 0 0,-2 0-1 0 0,0 1 1 0 0,-2-1-1 0 0,0 1 1 0 0,-2 0-1 0 0,0 0 0 0 0,-2 1 1 0 0,-1-1-1 0 0,-1 0 1 0 0,-1 10-3 0 0,-2-14 46 0 0,-1 0 1 0 0,-1 0 0 0 0,0 0 0 0 0,-2-1-1 0 0,0 0 1 0 0,-9 15-47 0 0,5-12 55 0 0,-2 0 0 0 0,0 0 0 0 0,-2-2-1 0 0,0 1 1 0 0,-4 1-55 0 0,-8 4 96 0 0,0-1 0 0 0,-2-2 0 0 0,-8 5-96 0 0,7-6 55 0 0,18-13-20 0 0,-1 0 0 0 0,1-1 0 0 0,-2-1-1 0 0,1 0 1 0 0,-1-1 0 0 0,0 0 0 0 0,-12 2-35 0 0,20-6 18 0 0,1-1 0 0 0,0 0 1 0 0,0-1-1 0 0,0 1 0 0 0,-1-1 1 0 0,1 0-1 0 0,0-1 0 0 0,-1 1 0 0 0,1-1 1 0 0,0-1-1 0 0,0 1 0 0 0,0-1 1 0 0,0 0-1 0 0,0 0 0 0 0,-2-2-18 0 0,-7-4-11 0 0,-1 0-1 0 0,1-2 0 0 0,1 1 1 0 0,-11-11 11 0 0,13 10-143 0 0,1-1 0 0 0,1 0-1 0 0,-1 0 1 0 0,2-1 0 0 0,0-1 0 0 0,0 0 0 0 0,-2-6 143 0 0,4 6-884 0 0,0-1 1 0 0,1 0-1 0 0,0-1 1 0 0,0-4 883 0 0,5 15-424 0 0,0 0 1 0 0,0-1-1 0 0,1 1 0 0 0,0 0 0 0 0,0-4 424 0 0</inkml:trace>
  <inkml:trace contextRef="#ctx0" brushRef="#br0" timeOffset="2442.456">4502 1410 2760 0 0,'0'0'125'0'0,"0"0"319"0"0,0 0 1255 0 0,0 0 549 0 0,0 0 109 0 0,4 2-192 0 0,15 4-877 0 0,-19-6-1242 0 0,0 0-1 0 0,1 0 0 0 0,-1 0 0 0 0,1 1 1 0 0,-1-1-1 0 0,0 0 0 0 0,1 0 0 0 0,-1 0 1 0 0,0 0-1 0 0,1 1 0 0 0,-1-1 0 0 0,0 0 1 0 0,1 0-1 0 0,-1 1 0 0 0,0-1 1 0 0,1 0-1 0 0,-1 1 0 0 0,0-1 0 0 0,0 0 1 0 0,1 1-46 0 0,7 8 309 0 0,0 0 0 0 0,1 0 0 0 0,0-1 0 0 0,0 0 0 0 0,1-1 0 0 0,0 0 0 0 0,2 0-309 0 0,5 5 366 0 0,0 0 0 0 0,13 14-366 0 0,45 52 907 0 0,47 64-907 0 0,-44-48 53 0 0,22 16-53 0 0,113 115-2697 0 0,-162-174 1707 0 0</inkml:trace>
  <inkml:trace contextRef="#ctx0" brushRef="#br0" timeOffset="2874.447">5426 2097 3224 0 0,'0'0'143'0'0,"2"0"-3"0"0,13 1-163 0 0,-4-1 343 0 0,0 0 1 0 0,0 0-1 0 0,0-1 0 0 0,0 0 0 0 0,0-1 1 0 0,0 0-1 0 0,0-1 0 0 0,5-2-320 0 0,5-5 969 0 0,0-2-1 0 0,-1 0 1 0 0,0 0-1 0 0,17-16-968 0 0,14-17 1058 0 0,3-5-1058 0 0,-49 45 58 0 0,13-12 210 0 0,-1 0 0 0 0,-1-1 0 0 0,2-5-268 0 0,10-16 576 0 0,-1-2 0 0 0,7-16-576 0 0,-24 37 164 0 0,-1 3-8 0 0,0 0 1 0 0,0-1-1 0 0,-2 0 1 0 0,0 0-1 0 0,-2-1 0 0 0,4-15-156 0 0,-8 27 44 0 0,-1 0-1 0 0,0 0 1 0 0,0 0-1 0 0,-1 1 1 0 0,0-1-1 0 0,0 0 1 0 0,0 1-1 0 0,-1-1 1 0 0,-1-3-44 0 0,2 6 21 0 0,-1 0-1 0 0,1 0 1 0 0,-1 0 0 0 0,0 1 0 0 0,0-1 0 0 0,0 1 0 0 0,-1-1 0 0 0,1 1 0 0 0,-1 0 0 0 0,0 0 0 0 0,0 0 0 0 0,0 0 0 0 0,0 0 0 0 0,0 1 0 0 0,-3-2-21 0 0,0 2 20 0 0,0-1 0 0 0,0 2 0 0 0,0-1 1 0 0,0 1-1 0 0,0 0 0 0 0,0 0 1 0 0,0 0-1 0 0,-1 1 0 0 0,-2 0-20 0 0,2 1 8 0 0,-1 0 0 0 0,1 0 1 0 0,-1 0-1 0 0,1 1 0 0 0,-1 0 0 0 0,1 0 0 0 0,0 1 0 0 0,0 0 0 0 0,0 0 0 0 0,0 1 1 0 0,1 0-1 0 0,-1 0 0 0 0,1 0 0 0 0,-4 5-8 0 0,-5 4 20 0 0,0 2 0 0 0,0 0 0 0 0,2 0 0 0 0,-9 13-20 0 0,7-6 25 0 0,0 1 1 0 0,1 1-1 0 0,1 0 1 0 0,2 0 0 0 0,-8 22-26 0 0,7-7 69 0 0,1 0 0 0 0,2 1 1 0 0,-2 21-70 0 0,5-19 102 0 0,1 0 0 0 0,3 0 0 0 0,1 0 0 0 0,3 8-102 0 0,-1-36 41 0 0,1 0 0 0 0,0 0 0 0 0,0 0 0 0 0,4 8-41 0 0,-3-14 11 0 0,1 1 0 0 0,0 0-1 0 0,0-1 1 0 0,1 1 0 0 0,0-1 0 0 0,0-1 0 0 0,4 4-11 0 0,-2-3 11 0 0,1 0 0 0 0,0 0 0 0 0,0-1 0 0 0,0 0 1 0 0,1-1-1 0 0,0 0 0 0 0,1-1 0 0 0,-1 1 0 0 0,1-2 1 0 0,0 1-1 0 0,1-1 0 0 0,-1-1 0 0 0,0 0 0 0 0,1-1 1 0 0,0 0-1 0 0,0 0 0 0 0,-1-1 0 0 0,1 0 0 0 0,0-1 1 0 0,2-1-12 0 0,10 0-23 0 0,-1-1 0 0 0,1-1 1 0 0,-1-1-1 0 0,0-1 0 0 0,0 0 1 0 0,-1-2-1 0 0,5-3 23 0 0,29-15-857 0 0,19-13 857 0 0,-22 9-448 0 0</inkml:trace>
  <inkml:trace contextRef="#ctx0" brushRef="#br0" timeOffset="3406.455">6478 1389 11576 0 0,'-2'2'264'0'0,"1"-1"-223"0"0,0-1 0 0 0,0 1 0 0 0,0 0 0 0 0,0 0 0 0 0,-1-1 0 0 0,1 1 0 0 0,0-1 0 0 0,0 1 0 0 0,-1-1 0 0 0,1 0 0 0 0,0 1 0 0 0,-1-1 0 0 0,1 0 1 0 0,0 0-1 0 0,-1 0-41 0 0,1 1 16 0 0,0-1 0 0 0,0 0 1 0 0,0 1-1 0 0,-1-1 0 0 0,1 1 1 0 0,0-1-1 0 0,0 1 0 0 0,1-1 1 0 0,-1 1-1 0 0,0 0 0 0 0,0 0 1 0 0,0-1-1 0 0,0 1 0 0 0,1 0 1 0 0,-1 0-1 0 0,0 0 0 0 0,1 0 0 0 0,-1 0 1 0 0,0 0-1 0 0,1 0 0 0 0,-1 0 1 0 0,1 1-17 0 0,-3 3 25 0 0,-4 7 59 0 0,0 0 1 0 0,1 0 0 0 0,1 1 0 0 0,0 0 0 0 0,0 0-1 0 0,2 1 1 0 0,-1 3-85 0 0,-5 31 1207 0 0,0 22-1207 0 0,6-46 166 0 0,-7 56 603 0 0,4 0 0 0 0,4 1-769 0 0,2 28 530 0 0,9 321 719 0 0,-6-387-1192 0 0,26 279 85 0 0,-24-280-134 0 0,32 223-3 0 0,19-9-5 0 0,-46-211-1 0 0,-5-22 34 0 0,1 0-1 0 0,7 19-32 0 0,-11-38 53 0 0,0 1-1 0 0,-1-1 0 0 0,0 0 0 0 0,0 1 0 0 0,0-1 0 0 0,0 0 1 0 0,-1 1-1 0 0,0 3-52 0 0,0-9 19 0 0,0 0 0 0 0,0 0 0 0 0,0-1 0 0 0,-1 1 0 0 0,1 0 0 0 0,-1 0 0 0 0,1 0 0 0 0,-1-1 0 0 0,1 1 0 0 0,-1 0 0 0 0,0 0-19 0 0,-3-7 45 0 0,-7-24 111 0 0,-1-1 83 0 0,0 0-1 0 0,3-1 0 0 0,-4-25-238 0 0,5 1 25 0 0,-4-21 11 0 0,4-1 0 0 0,2-22-36 0 0,5-21 0 0 0,0-20 0 0 0,12-96 0 0 0,12 63 0 0 0,7 0 0 0 0,9-6 0 0 0,-25 128 0 0 0,3 1 0 0 0,2 1 0 0 0,7-12 0 0 0,-9 29 0 0 0,1 0 0 0 0,1 2 0 0 0,2 0 0 0 0,1 1 0 0 0,3 0 0 0 0,-18 24 0 0 0,-1 0 0 0 0,2 0 0 0 0,-1 1 0 0 0,1 0 0 0 0,0 0 0 0 0,1 1 0 0 0,0 0 0 0 0,0 0 0 0 0,0 1 0 0 0,0 0 0 0 0,1 1 0 0 0,0 0 0 0 0,0 1 0 0 0,4-1 0 0 0,-3 0-10 0 0,0 2-1 0 0,0-1 0 0 0,1 1 0 0 0,-1 1 0 0 0,1 0 1 0 0,-1 1-1 0 0,1 0 0 0 0,-1 0 0 0 0,1 2 1 0 0,-1-1-1 0 0,2 2 11 0 0,2 1-65 0 0,0 1 0 0 0,0 1 0 0 0,-1 0 0 0 0,0 1-1 0 0,10 6 66 0 0,5 5-76 0 0,-2 1-1 0 0,6 6 77 0 0,-23-16-16 0 0,-1 1 1 0 0,1-1-1 0 0,-2 1 0 0 0,8 11 16 0 0,28 45-53 0 0,-43-63 49 0 0,12 18-3 0 0,-2 0-1 0 0,0 0 1 0 0,0 5 7 0 0,-7-15 23 0 0,0-1 0 0 0,-1 1 1 0 0,-1 0-1 0 0,0 1 0 0 0,0-1 0 0 0,-1 0 0 0 0,0 7-23 0 0,-2-9 40 0 0,-1 0 0 0 0,0 0 0 0 0,0 0 0 0 0,-1-1 0 0 0,0 1 0 0 0,0-1 0 0 0,-1 1 0 0 0,0-1 0 0 0,-1 0 0 0 0,0 0-40 0 0,0 1 41 0 0,-6 8 72 0 0,0-1 0 0 0,-2-1 0 0 0,0 0 0 0 0,0 0 0 0 0,-2-1 0 0 0,1-1 0 0 0,-11 7-113 0 0,15-13 35 0 0,0 0 0 0 0,-1-1 1 0 0,1 0-1 0 0,-1 0 0 0 0,-2-1-35 0 0,-1 2 32 0 0,-3 2 5 0 0,11-6-15 0 0,-1 0-1 0 0,1 0 0 0 0,0 0 0 0 0,-1-1 0 0 0,0 0 0 0 0,1 0 0 0 0,-2-1-21 0 0,-10 2 141 0 0,0-1-1 0 0,-1-1 1 0 0,1-1-1 0 0,0-1 1 0 0,-12-2-141 0 0,18 2 3 0 0,1-1 0 0 0,-1-1 1 0 0,1 0-1 0 0,0 0 1 0 0,0-1-1 0 0,0-1 1 0 0,0 1-1 0 0,1-2 1 0 0,-2-1-4 0 0,-6-5-251 0 0,1 0 1 0 0,1-2 0 0 0,-7-6 250 0 0,15 12-574 0 0,1 0 1 0 0,0-1 0 0 0,0 1 0 0 0,1-2-1 0 0,0 1 1 0 0,1 0 0 0 0,-1-2 573 0 0,-2-14-6337 0 0</inkml:trace>
  <inkml:trace contextRef="#ctx0" brushRef="#br0" timeOffset="3760.454">7943 1842 10592 0 0,'1'-8'102'0'0,"1"0"0"0"0,-1 0 0 0 0,-1-1 1 0 0,1 1-1 0 0,-1 0 0 0 0,-1-1 0 0 0,0 1 1 0 0,0 0-1 0 0,0 0 0 0 0,-1 0 0 0 0,-1 0 1 0 0,1 0-1 0 0,-1 0-102 0 0,-4-3 759 0 0,0 0-1 0 0,0 1 1 0 0,-1 0 0 0 0,0 1-1 0 0,-1-1 1 0 0,0 2-1 0 0,-4-4-758 0 0,8 8 91 0 0,1 2 0 0 0,-1-1 0 0 0,1 1 0 0 0,-1-1-1 0 0,0 1 1 0 0,0 1 0 0 0,0-1 0 0 0,0 1 0 0 0,-2-1-91 0 0,2 1 77 0 0,1 0-25 0 0,0 0-1 0 0,0 1 1 0 0,0-1-1 0 0,0 1 1 0 0,0 0-1 0 0,0 1 1 0 0,0-1-1 0 0,1 0 1 0 0,-1 1-1 0 0,0 0 1 0 0,0 0-1 0 0,0 0 1 0 0,1 1-1 0 0,-1-1 1 0 0,1 1-1 0 0,-1 0 1 0 0,1 0-52 0 0,-21 8 261 0 0,11-5-165 0 0,1 1-1 0 0,-1 0 1 0 0,1 1-1 0 0,1 0 1 0 0,-1 1-1 0 0,1 0 1 0 0,1 1-1 0 0,-10 9-95 0 0,2 1-5 0 0,2 0-1 0 0,0 1 1 0 0,1 1 0 0 0,1 0-1 0 0,1 1 1 0 0,-4 11 5 0 0,2-2-117 0 0,2 2 0 0 0,1-1 0 0 0,2 1 0 0 0,-3 18 117 0 0,10-40-32 0 0,1 1 0 0 0,1 0 0 0 0,0 0 0 0 0,0 0 0 0 0,1 0 0 0 0,1 8 32 0 0,1-12 0 0 0,-1 0 0 0 0,1 0 0 0 0,0 0 0 0 0,0-1 0 0 0,1 1 0 0 0,0-1 0 0 0,1 0 0 0 0,-1 0 0 0 0,1 0 0 0 0,2 2 0 0 0,-3-6 0 0 0,-1 0 0 0 0,1 1 0 0 0,0-1 0 0 0,0-1 0 0 0,1 1 0 0 0,-1 0-1 0 0,0-1 1 0 0,1 1 0 0 0,0-1 0 0 0,0 0 0 0 0,-1 0 0 0 0,1-1-1 0 0,0 1 1 0 0,0-1 0 0 0,1 0 0 0 0,-1 0 0 0 0,4 1 0 0 0,3-1-10 0 0,0 0 1 0 0,0-1-1 0 0,0 0 1 0 0,1-1-1 0 0,-1 0 0 0 0,1-1 10 0 0,7-2 43 0 0,0 0-1 0 0,0-1 0 0 0,-1-2 0 0 0,1 0 1 0 0,-2 0-1 0 0,1-2 0 0 0,-1 0 0 0 0,7-6-42 0 0,27-20 186 0 0,-2-2 0 0 0,-1-3-186 0 0,-13 12-12 0 0,-17 13 14 0 0,-1-1-1 0 0,0 0 1 0 0,-1-1 0 0 0,-1-1 0 0 0,-1-1-1 0 0,6-9-1 0 0,-6 7 21 0 0,-1-1 0 0 0,-1 0 0 0 0,-1 0-1 0 0,4-12-20 0 0,-13 27 9 0 0,1-1 0 0 0,-1 0 0 0 0,-1 0 0 0 0,1 0 0 0 0,-1 0 0 0 0,-1-1 0 0 0,0 1-9 0 0,0 3-12 0 0,0 0 0 0 0,-1 0 0 0 0,1 0 0 0 0,-2 0 0 0 0,1 0 0 0 0,0 0 0 0 0,-1 0 0 0 0,0 0 0 0 0,0 1 0 0 0,0-1 0 0 0,-2-2 12 0 0,4 7-9 0 0,0 0-1 0 0,0-1 1 0 0,-1 1 0 0 0,1 0 0 0 0,0 0 0 0 0,0-1 0 0 0,0 1 0 0 0,0 0-1 0 0,0 0 1 0 0,0 0 0 0 0,-1 0 0 0 0,1-1 0 0 0,0 1 0 0 0,0 0 0 0 0,0 0-1 0 0,-1 0 1 0 0,1 0 0 0 0,0 0 0 0 0,0-1 0 0 0,0 1 0 0 0,-1 0 0 0 0,1 0-1 0 0,0 0 1 0 0,0 0 0 0 0,0 0 0 0 0,-1 0 0 0 0,1 0 0 0 0,0 0 0 0 0,0 0-1 0 0,-1 0 1 0 0,1 0 0 0 0,0 0 0 0 0,0 0 0 0 0,-1 0 0 0 0,1 0 9 0 0,-2 0-219 0 0,-11 0-241 0 0,-4 0-4565 0 0,-5 0-988 0 0</inkml:trace>
  <inkml:trace contextRef="#ctx0" brushRef="#br0" timeOffset="4146.254">8262 1556 8288 0 0,'0'0'638'0'0,"0"0"-216"0"0,0 4 626 0 0,9 67 3057 0 0,-8-55-3826 0 0,1 1 1 0 0,1-1-1 0 0,0 1 1 0 0,1-1-1 0 0,1 0 1 0 0,1-1-1 0 0,1 3-279 0 0,1 3 248 0 0,-1 1-1 0 0,-1 0 0 0 0,-1 2-247 0 0,2 4 368 0 0,0 1 0 0 0,10 20-368 0 0,2 12 56 0 0,22 72 24 0 0,-26-63 75 0 0,-14-56-102 0 0,-1-12 59 0 0,0-2 203 0 0,0 0 90 0 0,0 0 13 0 0,0 0 14 0 0,0 0 41 0 0,2-3 20 0 0,6-18 63 0 0,-1 4-213 0 0,0 0 0 0 0,4-4-343 0 0,-7 14 40 0 0,13-24 229 0 0,3 0-1 0 0,0 1 1 0 0,24-26-269 0 0,-8 16 161 0 0,-16 16-17 0 0,1 1 0 0 0,1 1-1 0 0,1 1 1 0 0,21-14-144 0 0,-6 9-91 0 0,1 1-1 0 0,2 3 0 0 0,0 1 1 0 0,19-5 91 0 0,-33 16-857 0 0,-1-2 0 0 0,15-9 857 0 0,-26 12-2949 0 0,0 0 0 0 0,10-11 2949 0 0,15-15-6797 0 0</inkml:trace>
  <inkml:trace contextRef="#ctx0" brushRef="#br0" timeOffset="4494.271">9694 103 14600 0 0,'-6'-11'222'0'0,"5"9"-149"0"0,0 0 0 0 0,-1-1 0 0 0,1 1 0 0 0,0-1 1 0 0,1 1-1 0 0,-1-1 0 0 0,0 1 0 0 0,1-1 0 0 0,-1 1 1 0 0,1-1-1 0 0,0 0 0 0 0,0 1 0 0 0,0-1 0 0 0,0 0 1 0 0,0 0-74 0 0,3-5 156 0 0,-2 6-143 0 0,-1 1-1 0 0,1-1 0 0 0,0 0 0 0 0,-1 0 0 0 0,0 0 1 0 0,1 1-1 0 0,-1-1 0 0 0,0 0 0 0 0,0 0 0 0 0,0 0 1 0 0,0 0-1 0 0,0 0 0 0 0,-1 1 0 0 0,1-1 1 0 0,-1 0-1 0 0,1 0 0 0 0,-1 0 0 0 0,1 1 0 0 0,-1-1 1 0 0,0 0-1 0 0,-1 0-12 0 0,1-1 770 0 0,1 3 252 0 0,0 0 46 0 0,0 2-906 0 0,0 0 1 0 0,0 0 0 0 0,0 0 0 0 0,-1 0-1 0 0,1 0 1 0 0,-1 0 0 0 0,0 0-1 0 0,1 0 1 0 0,-2 1-163 0 0,-2 7 198 0 0,-6 40 377 0 0,1 0-1 0 0,3 0 1 0 0,0 49-575 0 0,1-18 130 0 0,-3-2-21 0 0,2-21 98 0 0,2 33-207 0 0,6 14 221 0 0,0 49 158 0 0,-4-98-239 0 0,-3 166 334 0 0,-3 120-413 0 0,5-267-66 0 0,-9 118 5 0 0,3-37 0 0 0,8-101-29 0 0,5 26 29 0 0,0 16-37 0 0,-4-68-9 0 0,1 0 1 0 0,1 0 0 0 0,2 0-1 0 0,3 11 46 0 0,-6-36 3 0 0,0 1-2 0 0,-2 13-27 0 0,1-16-86 0 0,0-2-16 0 0,-8 0 22 0 0,5 1 93 0 0,0-1 1 0 0,-1 0-1 0 0,1 0 0 0 0,0 0 0 0 0,0-1 1 0 0,0 1-1 0 0,-1-1 0 0 0,1 1 0 0 0,0-1 0 0 0,0 0 1 0 0,0 0-1 0 0,0 0 0 0 0,0-1 0 0 0,0 1 1 0 0,1-1-1 0 0,-1 0 0 0 0,-1-1 13 0 0,-16-14-61 0 0,0-1 0 0 0,1 0 0 0 0,1-2 0 0 0,1 0-1 0 0,1-2 1 0 0,0 0 61 0 0,-20-31-63 0 0,14 23-26 0 0,-18-33 89 0 0,6-1-11 0 0,3-2 0 0 0,2-1 0 0 0,-8-36 11 0 0,30 78 151 0 0,2-1-1 0 0,0 0 1 0 0,1 0 0 0 0,2-1-1 0 0,1-9-150 0 0,1 32 66 0 0,0 0 0 0 0,0 0 0 0 0,0 0 0 0 0,1 0 0 0 0,0 1 0 0 0,0-1 0 0 0,0 0 0 0 0,0 0 0 0 0,0 0 0 0 0,1 1-1 0 0,0-1 1 0 0,0 1 0 0 0,0-1 0 0 0,0 1 0 0 0,0 0 0 0 0,3-3-66 0 0,-1 3 99 0 0,0-1-1 0 0,0 1 1 0 0,1-1 0 0 0,-1 1-1 0 0,1 1 1 0 0,0-1 0 0 0,0 1-1 0 0,0 0 1 0 0,0 0 0 0 0,0 0-1 0 0,5-1-98 0 0,61-11 534 0 0,0 3 0 0 0,0 3-1 0 0,16 2-533 0 0,65-6 691 0 0,-107 7-484 0 0,198-19 674 0 0,-4-2-476 0 0,-90 8-618 0 0,53-6-2409 0 0,-103 10-7020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9:51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529 164 3224 0 0,'0'0'143'0'0,"0"0"195"0"0,0 0 720 0 0,-3-12 3097 0 0,1 3-2959 0 0,2 8-1028 0 0,0 0 0 0 0,0-1 0 0 0,-1 1-1 0 0,1 0 1 0 0,0-1 0 0 0,-1 1-1 0 0,1 0 1 0 0,-1 0 0 0 0,1 0-1 0 0,-1-1 1 0 0,0 1 0 0 0,1 0-1 0 0,-1 0 1 0 0,0 0 0 0 0,0 0-1 0 0,0 0 1 0 0,0 0-168 0 0,-5-4 1062 0 0,4 2-769 0 0,-1 1 0 0 0,1 0 0 0 0,-1 0 0 0 0,0 0 0 0 0,1 0 0 0 0,-1 1 0 0 0,0-1 0 0 0,0 1-1 0 0,-3-2-292 0 0,-4 0 389 0 0,-1 1 0 0 0,1-1-1 0 0,-1 2 1 0 0,1 0-1 0 0,-1 0 1 0 0,0 0-1 0 0,0 2 1 0 0,1-1-1 0 0,-1 1 1 0 0,-2 1-389 0 0,-22 2 579 0 0,27-4-326 0 0,1 1 0 0 0,-1-1 0 0 0,0 2 0 0 0,0-1 0 0 0,0 1 0 0 0,-5 2-253 0 0,-4 3 316 0 0,6-3-118 0 0,0 1 0 0 0,0 0-1 0 0,1 1 1 0 0,0 0 0 0 0,-1 1-198 0 0,-9 5 159 0 0,16-9-159 0 0,0-1 0 0 0,0 1 1 0 0,0 0-1 0 0,0 0 0 0 0,0 0 0 0 0,1 0 0 0 0,-1 1 0 0 0,-14 18 141 0 0,0 0 0 0 0,2 1-1 0 0,-10 19-140 0 0,18-27 109 0 0,0 0-1 0 0,2 1 1 0 0,0-1-1 0 0,1 1 1 0 0,0 0-1 0 0,1 1 1 0 0,1 0-109 0 0,0 5 402 0 0,0 0-1 0 0,1 21-401 0 0,2-36 19 0 0,0 0-1 0 0,1 0 0 0 0,0 0 0 0 0,0 0 0 0 0,0 0 0 0 0,1 0 0 0 0,0-1 0 0 0,1 1 0 0 0,-1-1 0 0 0,1 1 0 0 0,2 1-18 0 0,1 2 16 0 0,0 0-1 0 0,1 0 0 0 0,0-1 1 0 0,1 0-1 0 0,0-1 1 0 0,0 1-1 0 0,0-1 0 0 0,1-1 1 0 0,7 5-16 0 0,4 0 73 0 0,0-1 0 0 0,0-1 0 0 0,1-1-1 0 0,1 0 1 0 0,0-2 0 0 0,13 3-73 0 0,-19-6 59 0 0,0-1-1 0 0,0-1 1 0 0,0 0-1 0 0,0-1 1 0 0,1-1-1 0 0,-1-1 1 0 0,0 0-1 0 0,0-1 1 0 0,0 0-1 0 0,0-2 1 0 0,3-1-59 0 0,-6 1 93 0 0,0 0 0 0 0,-1-1 1 0 0,1-1-1 0 0,-1 0 0 0 0,0 0 0 0 0,-1-1 1 0 0,0-1-1 0 0,0 0 0 0 0,-1 0 0 0 0,1-1 1 0 0,-2-1-1 0 0,0 0 0 0 0,7-8-93 0 0,0-6 124 0 0,-1-1-1 0 0,-1 0 1 0 0,-1-1 0 0 0,-1-1-1 0 0,-2 0 1 0 0,0 0 0 0 0,-2-1-1 0 0,2-16-123 0 0,-6 25 25 0 0,-1 0-1 0 0,0-1 0 0 0,-2 1 1 0 0,0-1-1 0 0,-2 1 0 0 0,0-1 0 0 0,-1 1 1 0 0,-1 0-1 0 0,-1-4-24 0 0,2 14 22 0 0,-1 0 0 0 0,1 1 0 0 0,-2 0 0 0 0,1-1 0 0 0,-1 1-1 0 0,0 1 1 0 0,-1-1 0 0 0,1 0 0 0 0,-2 1 0 0 0,1 0 0 0 0,-1 0 0 0 0,0 1 0 0 0,0 0 0 0 0,-1 0 0 0 0,0 0 0 0 0,0 1-1 0 0,0 0 1 0 0,-1 0 0 0 0,0 0 0 0 0,0 1 0 0 0,-1 0-22 0 0,-12-3-16 0 0,0 1 0 0 0,0 1 1 0 0,-1 1-1 0 0,-4 0 16 0 0,-6-2-13 0 0,15 4 13 0 0,0 1-1 0 0,1 0 1 0 0,-8 2 0 0 0,4-1-11 0 0,14 0-81 0 0,0 1 0 0 0,-1 0 0 0 0,1 0-1 0 0,0 1 1 0 0,0 0 0 0 0,0 0 0 0 0,0 0 0 0 0,-6 4 92 0 0,-24 15-3488 0 0,19-8-6003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9:57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696 484 8784 0 0,'-16'1'952'0'0,"14"-2"-798"0"0,0 1 1 0 0,-1-1 0 0 0,1 1 0 0 0,0-1 0 0 0,0 0-1 0 0,0 0 1 0 0,0 1 0 0 0,0-2 0 0 0,0 1 0 0 0,0 0-1 0 0,0 0 1 0 0,0-1 0 0 0,1 1 0 0 0,-1 0 0 0 0,0-1-1 0 0,1 0 1 0 0,0 1 0 0 0,-1-1 0 0 0,1 0 0 0 0,-1-2-155 0 0,0 1 246 0 0,1 0 0 0 0,0 0 0 0 0,0 0 0 0 0,1-1 0 0 0,-1 1 0 0 0,1 0 1 0 0,-1-1-1 0 0,1 1 0 0 0,0 0 0 0 0,0-1 0 0 0,1 1 0 0 0,-1 0 1 0 0,1-4-247 0 0,3-11 189 0 0,1 0 0 0 0,1 1 0 0 0,0-1 0 0 0,5-7-189 0 0,36-66 2051 0 0,-40 79-1867 0 0,1-1-1 0 0,1 2 0 0 0,5-7-183 0 0,-10 13 49 0 0,1 0-1 0 0,-1 0 1 0 0,1 1-1 0 0,0 0 1 0 0,0 0-1 0 0,0 0 1 0 0,1 1 0 0 0,-1 0-1 0 0,3-1-48 0 0,-6 3 58 0 0,0 0-1 0 0,0 0 0 0 0,0 1 1 0 0,1-1-1 0 0,-1 1 1 0 0,0-1-1 0 0,0 1 1 0 0,1 0-1 0 0,-1 0 1 0 0,0 0-1 0 0,1 0 1 0 0,-1 0-1 0 0,0 1 0 0 0,0-1 1 0 0,1 1-1 0 0,-1-1 1 0 0,0 1-1 0 0,0 0 1 0 0,1 0-58 0 0,-1 1 46 0 0,1 0 1 0 0,0-1-1 0 0,-1 1 0 0 0,1 1 1 0 0,-1-1-1 0 0,1 0 1 0 0,-1 1-1 0 0,0-1 1 0 0,0 1-1 0 0,0 0 0 0 0,0-1 1 0 0,0 3-47 0 0,1 2 57 0 0,0 0 0 0 0,0 0 0 0 0,0 0 0 0 0,-1 0 0 0 0,0 1 1 0 0,-1-1-1 0 0,1 1 0 0 0,-1-1 0 0 0,-1 1 0 0 0,0 0 0 0 0,0 0-57 0 0,-1 13 234 0 0,-2-1-1 0 0,0 1 0 0 0,-2-1 1 0 0,-4 15-234 0 0,5-25 70 0 0,1-1-1 0 0,-1 1 1 0 0,-1-1 0 0 0,1-1 0 0 0,-2 1 0 0 0,1-1 0 0 0,-1 0 0 0 0,0 0-1 0 0,-1 0 1 0 0,-6 5-70 0 0,4-5 145 0 0,-1-1-1 0 0,1 1 0 0 0,-11 4-144 0 0,15-9 53 0 0,1-1-1 0 0,-1 0 1 0 0,0 0-1 0 0,1 0 1 0 0,-1 0 0 0 0,0-1-1 0 0,0 0 1 0 0,0 0-1 0 0,0 0 1 0 0,-4-1-53 0 0,7 0 16 0 0,0 0 1 0 0,0 0-1 0 0,-1-1 0 0 0,1 1 0 0 0,0-1 1 0 0,0 1-1 0 0,-1-1 0 0 0,1 0 1 0 0,0 0-1 0 0,0 0 0 0 0,0 0 0 0 0,0-1 1 0 0,0 1-1 0 0,1 0 0 0 0,-1-1 1 0 0,0 0-1 0 0,0 1 0 0 0,1-1 1 0 0,-1 0-1 0 0,1 0 0 0 0,0 1 0 0 0,0-1 1 0 0,-1 0-1 0 0,1-1-16 0 0,-1-2 4 0 0,0 0 1 0 0,0 0-1 0 0,0 1 0 0 0,0-2 0 0 0,1 1 0 0 0,0 0 1 0 0,0 0-1 0 0,1 0 0 0 0,-1 0 0 0 0,1-1-4 0 0,0-5 12 0 0,0 1-51 0 0,0 0 0 0 0,0 0 0 0 0,1 0 0 0 0,0 0 0 0 0,1 0 0 0 0,2-8 39 0 0,0 6-37 0 0,2-5-119 0 0,0 0-1 0 0,6-12 157 0 0,-9 23-16 0 0,1 0 1 0 0,0 0-1 0 0,0 1 1 0 0,0-1 0 0 0,0 1-1 0 0,1 0 1 0 0,0 0-1 0 0,5-4 16 0 0,-5 5-8 0 0,1 1 0 0 0,-1-1 0 0 0,1 1 0 0 0,-1 0 0 0 0,1 0 0 0 0,0 1 1 0 0,0-1-1 0 0,0 1 0 0 0,1 1 0 0 0,-1-1 0 0 0,0 1 0 0 0,1 0 0 0 0,-1 0 0 0 0,2 1 8 0 0,-4 0 23 0 0,1 0 0 0 0,-1 1 0 0 0,1-1 0 0 0,-1 1 1 0 0,0 0-1 0 0,0 0 0 0 0,1 1 0 0 0,-1-1 0 0 0,0 1 0 0 0,0 0 0 0 0,0 0 1 0 0,-1 0-1 0 0,1 0 0 0 0,0 1 0 0 0,-1 0 0 0 0,0-1 0 0 0,1 1 0 0 0,-1 1 1 0 0,0-1-1 0 0,-1 0 0 0 0,3 3-23 0 0,-1 0 39 0 0,-1 0 1 0 0,1 0-1 0 0,-1 0 1 0 0,0 0-1 0 0,-1 1 1 0 0,0-1-1 0 0,0 1 1 0 0,0 0-1 0 0,0-1 0 0 0,-1 1 1 0 0,-1 0-1 0 0,1 0 1 0 0,-1 0-1 0 0,0 1-39 0 0,-1 1 61 0 0,0 1 0 0 0,0-1 1 0 0,-1 1-1 0 0,-1-1 0 0 0,1 0 0 0 0,-2 0 0 0 0,1 0 0 0 0,-1-1 0 0 0,-5 9-61 0 0,3-6 47 0 0,-1-1-1 0 0,0 0 1 0 0,0-1-1 0 0,-1 0 1 0 0,0 0-1 0 0,-1 0 1 0 0,0-1-1 0 0,0 0 1 0 0,-1-1-1 0 0,0 0 1 0 0,0-1-1 0 0,-1 0 1 0 0,0 0-1 0 0,0-1 1 0 0,0-1 0 0 0,-5 2-47 0 0,14-5 9 0 0,0-1 1 0 0,0 0-1 0 0,0 1 1 0 0,0-1-1 0 0,0 0 1 0 0,0 0-1 0 0,0 0 1 0 0,0 0 0 0 0,0-1-1 0 0,0 1 1 0 0,0 0-1 0 0,0-1 1 0 0,0 1-1 0 0,0-1 1 0 0,1 0-1 0 0,-1 0 1 0 0,0 0 0 0 0,0 0-10 0 0,-1-1 9 0 0,1 0 1 0 0,-1 0-1 0 0,1 0 1 0 0,-1 0 0 0 0,1-1-1 0 0,0 1 1 0 0,0-1-1 0 0,0 0 1 0 0,0 1 0 0 0,0-3-10 0 0,-2-2 1 0 0,1 0 1 0 0,1 0 0 0 0,-1 0 0 0 0,1 0-1 0 0,0 0 1 0 0,1 0 0 0 0,0 0 0 0 0,0-1 0 0 0,0-4-2 0 0,1-1-77 0 0,0-1 0 0 0,1 1 0 0 0,1-1 0 0 0,0 1 1 0 0,1 0-1 0 0,0-1 0 0 0,3-7 77 0 0,1 2-96 0 0,1 1-1 0 0,0 0 1 0 0,1 0 0 0 0,1 1-1 0 0,11-16 97 0 0,-17 28-23 0 0,0 0-1 0 0,-1 1 1 0 0,2 0-1 0 0,-1 0 0 0 0,0 0 1 0 0,1 0-1 0 0,0 0 1 0 0,0 1-1 0 0,0 0 1 0 0,0 0-1 0 0,0 1 1 0 0,0-1-1 0 0,1 1 1 0 0,0 0-1 0 0,-1 1 0 0 0,1-1 1 0 0,0 1-1 0 0,0 0 1 0 0,-1 1-1 0 0,1-1 1 0 0,0 1-1 0 0,2 0 24 0 0,-3 1 32 0 0,1-1 0 0 0,-1 1 0 0 0,1 1 0 0 0,-1-1 0 0 0,1 1-1 0 0,-1 0 1 0 0,0 0 0 0 0,0 0 0 0 0,0 1 0 0 0,0 0 0 0 0,0 0 0 0 0,-1 0 0 0 0,1 0-1 0 0,-1 1 1 0 0,0 0 0 0 0,0-1 0 0 0,0 2 0 0 0,0-1 0 0 0,-1 0 0 0 0,0 1 0 0 0,1 1-32 0 0,-1 0 14 0 0,0-1 1 0 0,0 1 0 0 0,-1 0 0 0 0,1 0 0 0 0,-1 0 0 0 0,-1 0 0 0 0,1 0 0 0 0,-1 0 0 0 0,0 0-1 0 0,-1 1 1 0 0,0-1 0 0 0,0 0 0 0 0,0 0 0 0 0,0 1 0 0 0,-1-1 0 0 0,0 0 0 0 0,-1 0 0 0 0,-1 6-15 0 0,-1 0 58 0 0,-1-1 0 0 0,0 1 1 0 0,-1-2-1 0 0,0 1 1 0 0,-1 0-1 0 0,0-1 1 0 0,-1-1-1 0 0,0 1 0 0 0,0-1 1 0 0,-8 6-59 0 0,12-11 20 0 0,-1 0 0 0 0,-1-1-1 0 0,1 1 1 0 0,0-1 0 0 0,-1 0 0 0 0,0-1 0 0 0,1 1 0 0 0,-1-1 0 0 0,0 0-1 0 0,-1 0-19 0 0,2-1 9 0 0,0-1-1 0 0,1 1 1 0 0,-1-1 0 0 0,0 0-1 0 0,1 0 1 0 0,-1 0-1 0 0,0-1 1 0 0,1 1-1 0 0,-1-1 1 0 0,1-1 0 0 0,-1 1-1 0 0,1 0 1 0 0,-1-1-1 0 0,-1-1-8 0 0,2 1 0 0 0,1 0 0 0 0,0-1 1 0 0,0 1-1 0 0,0-1 0 0 0,0 0 0 0 0,0 0 0 0 0,1 0 0 0 0,-1 0 0 0 0,1 0 0 0 0,0 0 1 0 0,0-1-1 0 0,0 1 0 0 0,-1-3 0 0 0,0-1-4 0 0,0 0 1 0 0,0 0 0 0 0,1-1-1 0 0,0 1 1 0 0,0 0 0 0 0,0-6 3 0 0,1-1-58 0 0,0 0 1 0 0,0-1-1 0 0,2 1 1 0 0,0 0-1 0 0,0-1 1 0 0,1 1-1 0 0,3-6 58 0 0,-4 14-16 0 0,1-1-1 0 0,0 1 0 0 0,1 0 0 0 0,0 0 0 0 0,0 0 0 0 0,0 0 1 0 0,1 0-1 0 0,-1 1 0 0 0,1 0 0 0 0,1-1 0 0 0,-1 1 1 0 0,1 1-1 0 0,0-1 0 0 0,0 1 0 0 0,0 0 0 0 0,0 0 1 0 0,1 0 16 0 0,1 0-30 0 0,1 0 1 0 0,-1 1 0 0 0,0 0 0 0 0,1 0 0 0 0,0 1 0 0 0,-1-1 0 0 0,1 2 0 0 0,0-1 0 0 0,0 1 0 0 0,0 1 0 0 0,0-1 0 0 0,0 1 0 0 0,4 1 29 0 0,-6 0 14 0 0,1 0 0 0 0,-1 0 0 0 0,1 0 1 0 0,-1 1-1 0 0,0 0 0 0 0,0 1 1 0 0,0 0-1 0 0,0-1 0 0 0,0 2 0 0 0,-1-1 1 0 0,1 1-1 0 0,-1 0 0 0 0,0 0 1 0 0,0 0-1 0 0,0 1 0 0 0,3 4-14 0 0,-4-6 11 0 0,-1 1 1 0 0,-1-1-1 0 0,1 1 0 0 0,-1 0 1 0 0,1 0-1 0 0,-1-1 0 0 0,0 2 1 0 0,0-1-1 0 0,-1 0 0 0 0,1 0 0 0 0,-1 0 1 0 0,0 1-1 0 0,0-1 0 0 0,0 1 1 0 0,-1-1-1 0 0,0 1 0 0 0,0 3-11 0 0,0 3 37 0 0,-1 1 1 0 0,-1-1-1 0 0,0 0 0 0 0,-1 0 0 0 0,0 0 0 0 0,0 0 0 0 0,-1-1 1 0 0,-1 1-1 0 0,0-1 0 0 0,-2 3-37 0 0,-2 3 42 0 0,-1-1-1 0 0,0 0 1 0 0,-1-1-1 0 0,-1-1 1 0 0,0 1 0 0 0,-2 0-42 0 0,10-10 11 0 0,0-1 1 0 0,-1 1 0 0 0,1-1 0 0 0,-1 0-1 0 0,0 0 1 0 0,0-1 0 0 0,1 1 0 0 0,-2-1 0 0 0,1 0-1 0 0,0-1 1 0 0,0 1 0 0 0,-4 0-12 0 0,7-2 4 0 0,0 0-1 0 0,0 0 1 0 0,0 0 0 0 0,0 0 0 0 0,0 0 0 0 0,0 0-1 0 0,0 0 1 0 0,0-1 0 0 0,0 1 0 0 0,0-1 0 0 0,0 1-1 0 0,0-1 1 0 0,0 0 0 0 0,0 0 0 0 0,0 0 0 0 0,0 0-1 0 0,1 0 1 0 0,-1 0 0 0 0,0-1 0 0 0,1 1 0 0 0,-1-1-1 0 0,1 1 1 0 0,0-1 0 0 0,-1 1 0 0 0,1-1 0 0 0,0 0-1 0 0,0 1 1 0 0,0-1 0 0 0,0 0 0 0 0,0 0 0 0 0,0 0-1 0 0,1 0 1 0 0,-1-1-4 0 0,-2-7-62 0 0,0-1 1 0 0,1 1-1 0 0,1-1 0 0 0,0 0 0 0 0,0 1 0 0 0,1-1 0 0 0,1 0 1 0 0,-1 0-1 0 0,2 1 0 0 0,-1-1 0 0 0,4-10 62 0 0,0 3-113 0 0,1 1 0 0 0,0-1-1 0 0,2 1 1 0 0,-1 0 0 0 0,2 1-1 0 0,6-8 114 0 0,-12 18 2 0 0,1 1 0 0 0,0-1-1 0 0,1 1 1 0 0,-1 0 0 0 0,1 1-1 0 0,0-1 1 0 0,0 1 0 0 0,0 0-1 0 0,1 0 1 0 0,-1 1 0 0 0,1-1-1 0 0,4-1-1 0 0,-7 4 2 0 0,-1 0-1 0 0,1 0 1 0 0,0 1-1 0 0,0-1 1 0 0,0 1-1 0 0,0-1 1 0 0,0 1-1 0 0,-1 0 1 0 0,1 0-1 0 0,0 0 1 0 0,0 0-1 0 0,0 1 1 0 0,0-1-1 0 0,0 1 1 0 0,0 0-1 0 0,-1 0 1 0 0,1 0 0 0 0,0 0-1 0 0,-1 0 1 0 0,1 0-1 0 0,-1 1 1 0 0,1-1-1 0 0,-1 1 1 0 0,0 0-1 0 0,1 0 1 0 0,-1 0-1 0 0,0 0 1 0 0,0 0-1 0 0,1 2-1 0 0,0 0 1 0 0,0 0-1 0 0,0 0 1 0 0,0 1-1 0 0,-1-1 1 0 0,1 1-1 0 0,-1-1 1 0 0,0 1-1 0 0,-1 0 1 0 0,1 0-1 0 0,-1 0 1 0 0,0 0-1 0 0,0 1 0 0 0,0 3 4 0 0,0-1-1 0 0,-1 1 1 0 0,0 0 0 0 0,-1-1-1 0 0,0 1 1 0 0,0-1-1 0 0,-1 2-3 0 0,-4 9 56 0 0,0 1 0 0 0,0-2-1 0 0,-2 1 1 0 0,-1-1 0 0 0,0 0 0 0 0,-1 0-56 0 0,4-9 45 0 0,0 0 1 0 0,0 1 0 0 0,-1-2 0 0 0,0 1 0 0 0,-1-1 0 0 0,0-1 0 0 0,-7 7-46 0 0,11-12 16 0 0,1 1 0 0 0,-1-1 0 0 0,1 1 0 0 0,-1-1 0 0 0,0 0 0 0 0,1-1 0 0 0,-1 1 0 0 0,0-1 0 0 0,0 0 0 0 0,0 0 1 0 0,0 0-1 0 0,-1 0 0 0 0,1-1 0 0 0,0 1 0 0 0,0-1 0 0 0,0 0 0 0 0,-1 0 0 0 0,1-1 0 0 0,0 1 0 0 0,0-1 0 0 0,-4-1-16 0 0,5 1 3 0 0,0-1 0 0 0,0 1-1 0 0,0-1 1 0 0,0 0 0 0 0,0 0 0 0 0,0 0 0 0 0,1 0-1 0 0,-1 0 1 0 0,1-1 0 0 0,-1 1 0 0 0,1-1-1 0 0,0 1 1 0 0,0-1 0 0 0,0 0 0 0 0,0 0-1 0 0,0-2-2 0 0,-4-7 11 0 0,1-1 0 0 0,0 1 0 0 0,-2-10-11 0 0,1 1 3 0 0,1 0-3 0 0,1 0 0 0 0,0 0 0 0 0,2 0 0 0 0,0-15 0 0 0,2 15-83 0 0,0 1 1 0 0,2 0-1 0 0,2-9 83 0 0,-1 6-56 0 0,-2 16 36 0 0,1 0-1 0 0,0 0 1 0 0,0 1 0 0 0,1-1-1 0 0,-1 0 1 0 0,1 1-1 0 0,1-1 1 0 0,-1 1 0 0 0,1 0-1 0 0,2-2 21 0 0,-3 5-12 0 0,-1 0 0 0 0,1 0 0 0 0,0 0 0 0 0,0 0 0 0 0,0 1 0 0 0,0 0 0 0 0,0-1 0 0 0,0 1-1 0 0,2-1 13 0 0,-3 3-3 0 0,0-1 1 0 0,0 0-1 0 0,0 0 0 0 0,0 1 0 0 0,1-1 0 0 0,-1 1 0 0 0,0 0 0 0 0,0-1 0 0 0,0 1 0 0 0,1 0 0 0 0,-1 0 0 0 0,0 1 0 0 0,0-1 0 0 0,0 0 0 0 0,0 1 0 0 0,2 0 3 0 0,-1 0 0 0 0,-1 0 0 0 0,1 0 0 0 0,-1 1 0 0 0,0-1 0 0 0,0 1 0 0 0,1-1 0 0 0,-1 1 0 0 0,0 0 0 0 0,0 0 0 0 0,-1 0 0 0 0,1 0 0 0 0,0 1 0 0 0,-1-1 0 0 0,1 0 0 0 0,-1 0 0 0 0,0 1 0 0 0,0-1 0 0 0,1 2 0 0 0,1 5 0 0 0,1 1 0 0 0,-1 0 0 0 0,-1 1 0 0 0,1 0 0 0 0,-2-2 7 0 0,0 0-1 0 0,-1 1 0 0 0,0-1 1 0 0,0 0-1 0 0,-1 0 0 0 0,0 0 1 0 0,0 0-1 0 0,-3 7-6 0 0,0 1 17 0 0,-2-1-1 0 0,0 1 1 0 0,-1-1 0 0 0,-1 1-17 0 0,4-9 19 0 0,-1-1-1 0 0,0 1 1 0 0,0-1 0 0 0,0-1 0 0 0,-1 1 0 0 0,0-1 0 0 0,-1 0 0 0 0,1 0 0 0 0,-1-1 0 0 0,0 0 0 0 0,0 0 0 0 0,-1-1 0 0 0,1 1 0 0 0,-1-2 0 0 0,0 1 0 0 0,0-1 0 0 0,-5 1-19 0 0,9-4 8 0 0,-1 1 0 0 0,1-1 0 0 0,0 0 1 0 0,0 0-1 0 0,0-1 0 0 0,0 1 0 0 0,-1-1 0 0 0,1 0 0 0 0,0 0 0 0 0,0 0 0 0 0,0-1 0 0 0,1 0 0 0 0,-1 1 1 0 0,0-1-1 0 0,0-1-8 0 0,0 1-1 0 0,0-1 0 0 0,-1 0 0 0 0,2 0 1 0 0,-1 0-1 0 0,0 0 0 0 0,1 0 0 0 0,-1-1 0 0 0,1 0 1 0 0,0 0-1 0 0,1 1 0 0 0,-1-2 0 0 0,-1-2 1 0 0,-1-3 0 0 0,1-1 0 0 0,0 1 0 0 0,1-1 0 0 0,0 0 0 0 0,1 0 0 0 0,0-1 0 0 0,0 1 0 0 0,2 0 0 0 0,-1-2 0 0 0,1 5 0 0 0,1 1 0 0 0,0-1 0 0 0,0 1 0 0 0,1-1 0 0 0,0 1 0 0 0,0-1 0 0 0,1 1 0 0 0,-1 0 0 0 0,2 0 0 0 0,-1 0 0 0 0,1 0 0 0 0,0 1 0 0 0,0 0 0 0 0,1-1 0 0 0,3-3-25 0 0,1 0-1 0 0,0 1 0 0 0,0 0 1 0 0,1 0-1 0 0,0 1 0 0 0,5-4 26 0 0,-10 9-4 0 0,-1 0 0 0 0,1 1 0 0 0,0-1-1 0 0,0 1 1 0 0,0 0 0 0 0,1 0 0 0 0,-1 0 0 0 0,0 1-1 0 0,1-1 1 0 0,-1 1 0 0 0,1 1 0 0 0,-1-1-1 0 0,1 1 1 0 0,-1 0 0 0 0,1 0 0 0 0,1 1 4 0 0,-4 0-2 0 0,0 0-1 0 0,1-1 1 0 0,-1 2 0 0 0,0-1-1 0 0,0 0 1 0 0,0 1 0 0 0,0-1-1 0 0,0 1 1 0 0,0 0 0 0 0,-1 0-1 0 0,1 0 1 0 0,-1 0 0 0 0,1 0-1 0 0,-1 1 1 0 0,0-1 0 0 0,0 1-1 0 0,0 0 1 0 0,0-1 0 0 0,0 1-1 0 0,-1 0 1 0 0,1 0 0 0 0,-1 0-1 0 0,1 0 1 0 0,-1 0 0 0 0,0 1-1 0 0,-1-1 1 0 0,1 0 0 0 0,-1 0-1 0 0,1 1 1 0 0,-1-1 0 0 0,0 0-1 0 0,0 3 3 0 0,-3 8 9 0 0,-1-1 0 0 0,0 0 0 0 0,-1 0 0 0 0,0-1 0 0 0,-1 1 0 0 0,-1-1 0 0 0,0 0-1 0 0,0-1 1 0 0,-1 0 0 0 0,0 0 0 0 0,-9 8-9 0 0,-3 1 49 0 0,-1 0 1 0 0,-1-1-1 0 0,-1-2 0 0 0,0 0 0 0 0,-5 1-49 0 0,20-14 0 0 0,0 0 0 0 0,1 0 0 0 0,-2-1 0 0 0,1 1 0 0 0,0-2 0 0 0,-1 1 0 0 0,1-2 0 0 0,-1 1 0 0 0,-4 0 0 0 0,10-2 0 0 0,-1 0 0 0 0,1 0 0 0 0,0 0 0 0 0,0 0 0 0 0,-1-1 0 0 0,1 1 0 0 0,0-1 0 0 0,0 0 0 0 0,-1 0 0 0 0,1 0 0 0 0,0-1 0 0 0,0 1 0 0 0,1 0 0 0 0,0-1 0 0 0,1 1 0 0 0,-1 0 0 0 0,0-1 0 0 0,1 1 0 0 0,-1-1 0 0 0,1 0 0 0 0,-1 1 0 0 0,1-1 0 0 0,0 0 0 0 0,0 0 0 0 0,0 0 0 0 0,0 0 0 0 0,0 0 0 0 0,0 0 0 0 0,1 0 0 0 0,-1 0 0 0 0,0 0 0 0 0,1-1 0 0 0,0-5-8 0 0,0 0-1 0 0,0 0 1 0 0,1 0 0 0 0,0 0-1 0 0,0 0 1 0 0,1 0-1 0 0,0 0 1 0 0,1 1 0 0 0,0-1-1 0 0,1-2 9 0 0,4-11-141 0 0,2 1-1 0 0,9-16 142 0 0,-12 27-40 0 0,-1-1-1 0 0,1 1 0 0 0,1 0 1 0 0,-1 1-1 0 0,1 0 1 0 0,6-4 40 0 0,-7 7-8 0 0,0-1 1 0 0,0 1-1 0 0,1 0 1 0 0,0 1-1 0 0,0-1 1 0 0,0 2 0 0 0,1-1-1 0 0,-1 1 1 0 0,5-1 7 0 0,-7 3-3 0 0,-1 0 0 0 0,1 0-1 0 0,-1 1 1 0 0,1 0 0 0 0,-1-1 0 0 0,1 2 0 0 0,-1-1 0 0 0,1 1-1 0 0,-1 0 1 0 0,0 0 0 0 0,1 0 0 0 0,-1 1 0 0 0,0 0 0 0 0,0 0-1 0 0,0 0 1 0 0,2 2 3 0 0,0 0 8 0 0,0 0 0 0 0,0 1 0 0 0,-1 0-1 0 0,1 1 1 0 0,-1-1 0 0 0,0 1 0 0 0,0 0-1 0 0,-1 1 1 0 0,0-1 0 0 0,0 1 0 0 0,0 0-1 0 0,-1 1 1 0 0,0-1 0 0 0,-1 1 0 0 0,0 0 0 0 0,0-1-1 0 0,0 1 1 0 0,-1 1 0 0 0,0-1 0 0 0,-1 0-1 0 0,0 0 1 0 0,0 1 0 0 0,-1-1 0 0 0,0 1-1 0 0,0-1 1 0 0,-1 0 0 0 0,0 1 0 0 0,0-1 0 0 0,-1 0-1 0 0,0 0 1 0 0,-1 0 0 0 0,0 0 0 0 0,0 0-1 0 0,0 0 1 0 0,-3 2-8 0 0,-2 4 50 0 0,0 0 0 0 0,-1-1 0 0 0,-1 0 0 0 0,0-1 0 0 0,-1 0 0 0 0,-3 3-50 0 0,10-11 22 0 0,-1 1 1 0 0,-1-1 0 0 0,1 0 0 0 0,0 0 0 0 0,-1 0-1 0 0,0-1 1 0 0,0 1 0 0 0,0-2 0 0 0,0 1-1 0 0,-1-1 1 0 0,1 0 0 0 0,-1 0 0 0 0,1 0 0 0 0,-1-1-1 0 0,0 0 1 0 0,-1-1-23 0 0,5 1 34 0 0,0-2-1 0 0,0 1 1 0 0,0 0-1 0 0,1-1 0 0 0,-1 1 1 0 0,0-1-1 0 0,0 0 1 0 0,1 0-1 0 0,-1 0 1 0 0,0 0-1 0 0,1 0 1 0 0,-1-1-1 0 0,1 1 1 0 0,-1-1-1 0 0,1 1 1 0 0,0-1-1 0 0,0 0 0 0 0,0 0 1 0 0,0 0-1 0 0,0 0 1 0 0,0-1-1 0 0,0 1 1 0 0,1 0-1 0 0,-1-2-33 0 0,-1-1-56 0 0,1 0 0 0 0,0 0-1 0 0,0-1 1 0 0,1 1 0 0 0,-1-1 0 0 0,1 1-1 0 0,0-1 1 0 0,1 1 0 0 0,-1-1 0 0 0,1 1-1 0 0,0-1 1 0 0,1-1 56 0 0,-1 0-41 0 0,0 0 1 0 0,1 0-1 0 0,0 0 1 0 0,0 0-1 0 0,1 0 0 0 0,0 0 1 0 0,0 1-1 0 0,1-1 0 0 0,-1 1 1 0 0,2-1-1 0 0,-1 1 0 0 0,3-3 41 0 0,-2 1-16 0 0,1 1-1 0 0,1 0 1 0 0,-1 1-1 0 0,1-1 1 0 0,0 1-1 0 0,1 1 1 0 0,-1-1-1 0 0,1 1 1 0 0,0 0-1 0 0,1 0 1 0 0,6-3 16 0 0,-3 4-1 0 0,-1 0-1 0 0,1 1 1 0 0,0 0 0 0 0,0 0-1 0 0,0 2 1 0 0,0-1 0 0 0,0 1 0 0 0,0 1-1 0 0,3 0 2 0 0,-7 0 0 0 0,0 0 0 0 0,0 1 0 0 0,0 0 0 0 0,0 1 1 0 0,0-1-1 0 0,0 1 0 0 0,0 1 0 0 0,-1-1 0 0 0,1 1 0 0 0,-1 0 0 0 0,0 1 0 0 0,0-1 0 0 0,0 1 0 0 0,0 0 0 0 0,1 3 0 0 0,-2-3 14 0 0,-1 1 0 0 0,0 0-1 0 0,-1 0 1 0 0,1 0 0 0 0,-1 0 0 0 0,0 1-1 0 0,0-1 1 0 0,0 1 0 0 0,-1 0 0 0 0,0 0 0 0 0,0 0-1 0 0,-1 0 1 0 0,0 0 0 0 0,0 0 0 0 0,0 0-1 0 0,0 1 1 0 0,-1-1 0 0 0,0 0 0 0 0,-1 0-1 0 0,1 1 1 0 0,-1-1 0 0 0,-1 0 0 0 0,1 0-1 0 0,-1 0 1 0 0,-1 2-14 0 0,-3 9-1 0 0,0-1 1 0 0,-2 0-1 0 0,0 0 0 0 0,-1-1 1 0 0,-7 10 0 0 0,10-17 94 0 0,0 0 1 0 0,0-1-1 0 0,-1 0 1 0 0,0 0-1 0 0,0 0 1 0 0,0-1-1 0 0,-1 0 1 0 0,0-1-1 0 0,-1 1 0 0 0,-8 3-94 0 0,13-7 7 0 0,0-1 0 0 0,0 1-1 0 0,-1-1 1 0 0,1 0 0 0 0,0 0-1 0 0,-1 0 1 0 0,1-1 0 0 0,-5 1-7 0 0,8-1-1 0 0,-1 0 1 0 0,0-1-1 0 0,0 1 1 0 0,0 0-1 0 0,0-1 1 0 0,0 1-1 0 0,0-1 1 0 0,0 0-1 0 0,0 1 0 0 0,0-1 1 0 0,1 0-1 0 0,-1 0 1 0 0,0 0-1 0 0,1 0 1 0 0,-1-1-1 0 0,1 1 1 0 0,-1 0-1 0 0,1-1 1 0 0,-1 1-1 0 0,1-1 1 0 0,0 0 0 0 0,0 0 0 0 0,0 0 0 0 0,1 1 0 0 0,-1-1 0 0 0,1 0 0 0 0,-1 0 0 0 0,1 0 0 0 0,0 0 0 0 0,-1 0 0 0 0,1 0 0 0 0,0 0 0 0 0,0 0 0 0 0,1 0 0 0 0,-1-1 0 0 0,0-10 0 0 0,0 4-59 0 0,0 0-1 0 0,1 0 1 0 0,0 0 0 0 0,0 0-1 0 0,1 0 1 0 0,0 0 0 0 0,0 0-1 0 0,1 0 1 0 0,0 1 0 0 0,1 0-1 0 0,0-1 1 0 0,2-1 59 0 0,-1 1-67 0 0,0 1-1 0 0,0-1 0 0 0,1 1 1 0 0,0 1-1 0 0,1-1 0 0 0,0 1 1 0 0,0 1-1 0 0,0-1 0 0 0,1 1 1 0 0,0 0-1 0 0,4-1 68 0 0,-6 3 6 0 0,1 2 1 0 0,0-1-1 0 0,0 1 0 0 0,0 0 1 0 0,0 0-1 0 0,0 1 0 0 0,0 0 0 0 0,0 0 1 0 0,0 0-1 0 0,1 1 0 0 0,-1 1 1 0 0,0-1-1 0 0,1 1 0 0 0,6 2-6 0 0,-12-3 3 0 0,1 1-1 0 0,0-1 0 0 0,-1 1 1 0 0,1 0-1 0 0,0 0 0 0 0,-1 0 1 0 0,0 1-1 0 0,1-1 0 0 0,-1 0 1 0 0,0 1-1 0 0,1 0 0 0 0,-1-1 1 0 0,0 1-1 0 0,0 0 0 0 0,-1 0 1 0 0,1 0-1 0 0,0 1 0 0 0,-1-1 1 0 0,1 0-1 0 0,-1 0 0 0 0,1 1 1 0 0,-1-1-1 0 0,0 1 0 0 0,0-1 1 0 0,0 1-1 0 0,-1 0 0 0 0,1-1 1 0 0,-1 1-1 0 0,1 0 0 0 0,-1 0 1 0 0,0-1-1 0 0,0 1 0 0 0,0 0 1 0 0,0 0-1 0 0,-1-1 0 0 0,1 1 1 0 0,-1 0-1 0 0,1-1 0 0 0,-1 1 1 0 0,0 0-3 0 0,-6 9 22 0 0,0 1 0 0 0,-1-1 1 0 0,0-1-1 0 0,-1 0 0 0 0,0 0 1 0 0,-1 0-1 0 0,0-1 0 0 0,-1-1 1 0 0,0 0-1 0 0,0 0 0 0 0,-1-1 1 0 0,0-1-1 0 0,-10 6-22 0 0,21-13-3 0 0,0 1 0 0 0,0 0-1 0 0,-1-1 1 0 0,1 1 0 0 0,0-1 0 0 0,0 1 0 0 0,0-1-1 0 0,-1 1 1 0 0,1-1 0 0 0,0 0 0 0 0,0 0-1 0 0,-1 0 1 0 0,1 1 0 0 0,0-1 0 0 0,0-1 0 0 0,-1 1-1 0 0,1 0 1 0 0,0 0 0 0 0,-1 0 0 0 0,1-1-1 0 0,0 1 1 0 0,0 0 0 0 0,0-1 0 0 0,-1 1 0 0 0,1-1-1 0 0,0 0 1 0 0,0 1 0 0 0,0-1 0 0 0,0 0-1 0 0,-1 0 4 0 0,1-1-15 0 0,0 1-1 0 0,0-1 1 0 0,0 1-1 0 0,0-1 1 0 0,1 0-1 0 0,-1 0 0 0 0,0 1 1 0 0,1-1-1 0 0,-1 0 1 0 0,1 0-1 0 0,0 0 1 0 0,-1 0-1 0 0,1 0 1 0 0,0 0-1 0 0,0 1 0 0 0,0-1 1 0 0,1 0-1 0 0,-1 0 1 0 0,0 0-1 0 0,1 0 16 0 0,1-12-90 0 0,1 0 0 0 0,1 0-1 0 0,0 0 1 0 0,1 0 0 0 0,0 1-1 0 0,1 0 1 0 0,6-10 90 0 0,-1 6 0 0 0,-6 8 0 0 0,0 1 0 0 0,1 1 0 0 0,0-1 0 0 0,0 1 0 0 0,7-6 0 0 0,-5 5 0 0 0,-6 5 0 0 0,1 1 0 0 0,0-1 0 0 0,0 0 0 0 0,0 1 0 0 0,0-1 0 0 0,0 1 0 0 0,0 0 0 0 0,1 0 0 0 0,-1 1 0 0 0,1-1 0 0 0,0 1 0 0 0,-1-1 0 0 0,4 0 0 0 0,-3 2 0 0 0,0 0-1 0 0,0-1 1 0 0,-1 1-1 0 0,1 1 1 0 0,0-1-1 0 0,0 1 1 0 0,-1-1 0 0 0,1 1-1 0 0,0 0 1 0 0,0 0-1 0 0,-1 1 1 0 0,1-1-1 0 0,-1 1 1 0 0,0 0-1 0 0,1 0 1 0 0,-1 0 5 0 0,-1 0 0 0 0,0 0 0 0 0,1 1 0 0 0,-1-1 0 0 0,0 1 0 0 0,0-1 0 0 0,0 1 0 0 0,-1 0 0 0 0,1 0 0 0 0,-1 0 0 0 0,0 0 0 0 0,1 0 0 0 0,-1 0 0 0 0,-1 0 0 0 0,1 0 0 0 0,0 1 0 0 0,-1 0-5 0 0,2 3 22 0 0,-1 0 0 0 0,-1 1 1 0 0,1-1-1 0 0,-1 0 1 0 0,0 0-1 0 0,-1 1 1 0 0,0-1-1 0 0,0 0 1 0 0,-1 0-1 0 0,1 0 0 0 0,-2 0 1 0 0,0 3-23 0 0,-3 6 39 0 0,4-11-20 0 0,0 1 0 0 0,-1 0-1 0 0,1-1 1 0 0,-1 1 0 0 0,0-1 0 0 0,0 0 0 0 0,-3 3-19 0 0,5-7 6 0 0,1 0 0 0 0,-1 0 0 0 0,0-1 0 0 0,1 1 1 0 0,-1 0-1 0 0,0 0 0 0 0,0-1 0 0 0,0 1 1 0 0,0 0-1 0 0,0-1 0 0 0,0 1 0 0 0,0-1 1 0 0,0 1-1 0 0,0-1 0 0 0,0 1 0 0 0,0-1 1 0 0,0 0-1 0 0,0 0 0 0 0,0 1 0 0 0,0-1 1 0 0,0 0-1 0 0,0 0 0 0 0,-1 0-6 0 0,0-1 7 0 0,1 1 0 0 0,0-1 0 0 0,0 1 0 0 0,0-1 0 0 0,0 0 0 0 0,0 1 0 0 0,0-1-1 0 0,0 0 1 0 0,0 0 0 0 0,0 0 0 0 0,0 1 0 0 0,1-1 0 0 0,-1 0 0 0 0,0 0 0 0 0,0-1 0 0 0,1 1 0 0 0,-1-1-7 0 0,-3-5 36 0 0,1-1 0 0 0,0 0 1 0 0,1 0-1 0 0,-1-1 0 0 0,1-4-36 0 0,-3-14 33 0 0,2-1 0 0 0,1 1 0 0 0,2-1 0 0 0,0 1 0 0 0,2-1 0 0 0,3-15-33 0 0,1 9-78 0 0,1 0 1 0 0,7-18 77 0 0,-10 38-25 0 0,1 1 1 0 0,1 0 0 0 0,0 0-1 0 0,0 1 1 0 0,2 0 0 0 0,-1 0-1 0 0,8-8 25 0 0,-14 19-3 0 0,0-1-1 0 0,0 1 1 0 0,0 0 0 0 0,0 0-1 0 0,1 0 1 0 0,-1 0-1 0 0,0 0 1 0 0,1 0-1 0 0,-1 0 1 0 0,1 0 0 0 0,-1 1-1 0 0,1-1 1 0 0,-1 0-1 0 0,1 1 1 0 0,-1 0-1 0 0,2-1 5 0 0,-3 1-4 0 0,1 0 1 0 0,0 0 0 0 0,0 0-1 0 0,0 1 1 0 0,0-1 0 0 0,0 0 0 0 0,0 0-1 0 0,-1 1 1 0 0,1-1 0 0 0,0 0-1 0 0,0 1 1 0 0,0-1 0 0 0,-1 1 0 0 0,1-1-1 0 0,0 1 1 0 0,-1 0 0 0 0,1-1-1 0 0,0 1 1 0 0,-1 0 0 0 0,1-1 0 0 0,-1 1-1 0 0,1 0 1 0 0,-1 0 0 0 0,1-1 0 0 0,-1 1-1 0 0,0 0 1 0 0,1 0 0 0 0,-1 0-1 0 0,0 0 1 0 0,1-1 0 0 0,-1 2 2 0 0,3 8-9 0 0,-1 0 0 0 0,0 0 0 0 0,-1 0 0 0 0,0 0 0 0 0,0 0 0 0 0,-1 0 0 0 0,0 0 0 0 0,-1 0 0 0 0,0 0 0 0 0,-1 0 0 0 0,-1 5 9 0 0,0-3 17 0 0,0-1 0 0 0,-1 0 1 0 0,-1 0-1 0 0,0 0 0 0 0,0-1 0 0 0,-1 1 0 0 0,0-1 1 0 0,0-1-1 0 0,-8 9-17 0 0,12-16 13 0 0,0 1 1 0 0,-1-1-1 0 0,1 1 0 0 0,-1-1 1 0 0,1 0-1 0 0,-1 0 0 0 0,0 0 1 0 0,0-1-1 0 0,0 1 0 0 0,0-1 1 0 0,0 1-1 0 0,-1-1 0 0 0,1 0 1 0 0,0 0-1 0 0,-1-1 1 0 0,1 1-1 0 0,0-1 0 0 0,-1 1 1 0 0,1-1-14 0 0,-2 0 17 0 0,0-1 1 0 0,1 1-1 0 0,-1-1 1 0 0,1 0-1 0 0,-1 0 1 0 0,1-1-1 0 0,0 1 1 0 0,0-1-1 0 0,-1 0 1 0 0,1 0-1 0 0,0-1 1 0 0,1 1-1 0 0,-4-3-17 0 0,2 0-1 0 0,0 1-1 0 0,0-1 1 0 0,1 0-1 0 0,0-1 1 0 0,0 1 0 0 0,0-1-1 0 0,1 0 1 0 0,-1 0-1 0 0,2 0 1 0 0,-1 0-1 0 0,1 0 1 0 0,-1-1 0 0 0,2 1-1 0 0,-1-1 1 0 0,1 1-1 0 0,0-1 1 0 0,0 0 0 0 0,1 1-1 0 0,0-1 1 0 0,0 0-1 0 0,1 0 1 0 0,-1 1-1 0 0,1-1 1 0 0,1 0 0 0 0,0 1-1 0 0,0-1 1 0 0,0 1-1 0 0,0 0 1 0 0,4-5 1 0 0,-4 7-12 0 0,0 1-1 0 0,0 0 1 0 0,0 0 0 0 0,1 0 0 0 0,-1 0 0 0 0,1 0 0 0 0,0 1-1 0 0,0-1 1 0 0,0 1 0 0 0,0 0 0 0 0,0-1 0 0 0,1 2 0 0 0,-1-1-1 0 0,1 0 1 0 0,-1 1 0 0 0,1-1 0 0 0,0 1 0 0 0,-1 0 0 0 0,1 0 12 0 0,-1 1-10 0 0,1 0 0 0 0,-1 0 1 0 0,0 0-1 0 0,1 0 0 0 0,-1 0 1 0 0,0 0-1 0 0,1 1 1 0 0,-1 0-1 0 0,0 0 0 0 0,0 0 1 0 0,0 0-1 0 0,0 0 1 0 0,0 0-1 0 0,0 1 0 0 0,0 0 1 0 0,0-1-1 0 0,0 1 1 0 0,-1 0-1 0 0,1 0 0 0 0,-1 1 1 0 0,1-1-1 0 0,-1 1 10 0 0,2 0 0 0 0,-1 1 0 0 0,0 0 0 0 0,0 0 0 0 0,-1 0 0 0 0,1 0 0 0 0,-1 0 0 0 0,0 1 0 0 0,0-1 0 0 0,0 1 0 0 0,-1-1 0 0 0,1 3 0 0 0,-1-4 0 0 0,-1 0 0 0 0,1 0 0 0 0,-1 1 0 0 0,0-1 0 0 0,0 0 0 0 0,-1 0 0 0 0,1 0 0 0 0,0 0 0 0 0,-1 1 0 0 0,0-1 0 0 0,0 0 0 0 0,0 0 0 0 0,0 0 0 0 0,0 0 0 0 0,-1-1 0 0 0,1 1 0 0 0,-2 2 0 0 0,-3 4 35 0 0,0-1 0 0 0,-1 1 1 0 0,-6 5-36 0 0,9-10 13 0 0,1-1 0 0 0,-1 0 1 0 0,0 0-1 0 0,0-1 1 0 0,0 1-1 0 0,-1-1 1 0 0,1 0-1 0 0,0 0 1 0 0,-4 1-14 0 0,4-2 13 0 0,-1 1-1 0 0,1-1 1 0 0,-1 0 0 0 0,0-1 0 0 0,0 1 0 0 0,0-1-1 0 0,1 0 1 0 0,-1 0 0 0 0,0 0 0 0 0,-1 0-13 0 0,3-1 10 0 0,-1 1-2 0 0,0 0 0 0 0,0-1 0 0 0,0 1 0 0 0,1-1-1 0 0,-1 0 1 0 0,0 0 0 0 0,1 0 0 0 0,-1-1 0 0 0,1 1 0 0 0,0-1-1 0 0,-1 0 1 0 0,1 0 0 0 0,0 0 0 0 0,0 0 0 0 0,-2-2-8 0 0,1 1 1 0 0,1 0 1 0 0,-1-1-1 0 0,1 0 1 0 0,-1 0 0 0 0,1 0-1 0 0,0 0 1 0 0,0-1-1 0 0,1 1 1 0 0,-1-1-1 0 0,1 1 1 0 0,0-1-1 0 0,0 0 1 0 0,1 0 0 0 0,-1 0-1 0 0,1 0 1 0 0,0 0-1 0 0,1 0 1 0 0,-1 0-1 0 0,1 0 1 0 0,0-1-1 0 0,0 1 1 0 0,1 0 0 0 0,-1 0-1 0 0,2-5-1 0 0,0 3-30 0 0,-1 0 0 0 0,1 1 1 0 0,0-1-1 0 0,1 0 0 0 0,0 0 0 0 0,0 1 0 0 0,0 0 0 0 0,1 0 0 0 0,0 0 1 0 0,4-6 29 0 0,-5 9-17 0 0,1-1 1 0 0,-1 1-1 0 0,0 0 1 0 0,1 0-1 0 0,0 0 1 0 0,0 1-1 0 0,0-1 1 0 0,0 1-1 0 0,0 0 1 0 0,0 0-1 0 0,0 0 1 0 0,1 0 0 0 0,-1 1-1 0 0,1 0 1 0 0,-1 0-1 0 0,1 0 1 0 0,0 1-1 0 0,-1-1 1 0 0,1 1-1 0 0,0 0 1 0 0,-1 0-1 0 0,1 1 1 0 0,0 0 0 0 0,-1-1-1 0 0,1 1 1 0 0,-1 1-1 0 0,1-1 1 0 0,-1 1-1 0 0,2 0 17 0 0,5 3-6 0 0,0 1 1 0 0,0 0-1 0 0,0 1 0 0 0,-1 0 0 0 0,0 0 1 0 0,8 8 5 0 0,-2 1-7 0 0,0 0 1 0 0,-1 1 0 0 0,3 6 6 0 0,-15-18 29 0 0,0 0 0 0 0,0 0 0 0 0,-1 0 1 0 0,1 0-1 0 0,-1 1 0 0 0,0-1 0 0 0,0 1 0 0 0,-1 1-29 0 0,-1-6 13 0 0,0 1 0 0 0,0 0 0 0 0,0 0 0 0 0,-1-1-1 0 0,1 1 1 0 0,-1 0 0 0 0,1-1 0 0 0,-1 1 0 0 0,0 0 0 0 0,1-1-1 0 0,-1 1 1 0 0,0-1 0 0 0,-1 1-13 0 0,-14 20 125 0 0,12-19-102 0 0,0 1 0 0 0,0-1 0 0 0,0-1 0 0 0,-1 1 1 0 0,1 0-1 0 0,-1-1 0 0 0,0 0 0 0 0,1 0 0 0 0,-1-1 0 0 0,0 1 0 0 0,0-1 0 0 0,0 0 0 0 0,0 0 0 0 0,0-1 0 0 0,-1 0 0 0 0,1 0 0 0 0,0 0 0 0 0,0 0 0 0 0,0-1 0 0 0,-2 0-23 0 0,3 0 2 0 0,1 0-1 0 0,-1-1 0 0 0,1 0 0 0 0,0 1 0 0 0,0-1 0 0 0,-1 0 0 0 0,1-1 0 0 0,0 1 1 0 0,1 0-1 0 0,-1-1 0 0 0,0 0 0 0 0,1 1 0 0 0,0-1 0 0 0,-1 0 0 0 0,1 0 0 0 0,0-1 0 0 0,0 1-1 0 0,0-2-19 0 0,-1-1-1 0 0,1 1 0 0 0,-1-1 0 0 0,2 1 0 0 0,-1-1 0 0 0,1 0 0 0 0,-1 0 0 0 0,2 0 0 0 0,-1 0 1 0 0,0-3 19 0 0,1 5-15 0 0,0-6-71 0 0,0-1 1 0 0,0 1-1 0 0,1-1 1 0 0,0 1-1 0 0,1-1 1 0 0,0 1 0 0 0,1 0-1 0 0,0-1 1 0 0,1 1 85 0 0,-2 5-39 0 0,0 1 0 0 0,0-1 0 0 0,1 0 1 0 0,0 1-1 0 0,0 0 0 0 0,0 0 0 0 0,0 0 1 0 0,3-3 38 0 0,-5 6-5 0 0,0 0 0 0 0,1 0 0 0 0,-1 0 0 0 0,0 0 0 0 0,0 0 0 0 0,1 1 0 0 0,-1-1 0 0 0,1 0 0 0 0,-1 1 0 0 0,1-1 0 0 0,-1 1 0 0 0,1-1 0 0 0,-1 1 0 0 0,1 0 0 0 0,-1 0 0 0 0,1 0 0 0 0,-1 0 0 0 0,1 0 0 0 0,-1 0 0 0 0,1 0 0 0 0,-1 0 0 0 0,1 0 0 0 0,0 1 0 0 0,-1-1 0 0 0,1 1 0 0 0,-1-1 0 0 0,0 1 0 0 0,1-1 0 0 0,-1 1 0 0 0,1 0 5 0 0,3 3-3 0 0,0-1 0 0 0,0 1 1 0 0,0 0-1 0 0,-1 0 0 0 0,1 1 1 0 0,-1-1-1 0 0,0 1 0 0 0,-1 0 1 0 0,1 0-1 0 0,-1 1 0 0 0,0-1 1 0 0,0 0-1 0 0,0 2 3 0 0,3 9-5 0 0,0 0 1 0 0,-1 0-1 0 0,-1 1 0 0 0,1 2 5 0 0,-4-12 14 0 0,1 1-1 0 0,-1 0 0 0 0,0 0 1 0 0,-1 0-1 0 0,1 0 0 0 0,-2 0-13 0 0,0 8 65 0 0,1-8-23 0 0,-1-1 0 0 0,0 1-1 0 0,0 0 1 0 0,-1-1 0 0 0,-1 6-42 0 0,-3 2 77 0 0,0 0 1 0 0,0 0 0 0 0,-2-1 0 0 0,-1 3-78 0 0,6-12 24 0 0,0-1-1 0 0,0 1 1 0 0,-1-1 0 0 0,0 0 0 0 0,1 0 0 0 0,-1 0 0 0 0,-1 0 0 0 0,1-1 0 0 0,0 0 0 0 0,-1 0 0 0 0,0 0 0 0 0,1 0 0 0 0,-1-1 0 0 0,-1 1-24 0 0,5-3 4 0 0,0 1 0 0 0,0-1-1 0 0,0 1 1 0 0,-1-1 0 0 0,1 0-1 0 0,0 1 1 0 0,0-1 0 0 0,0 0 0 0 0,0 0-1 0 0,-1 0 1 0 0,1 0 0 0 0,0 0-1 0 0,0 0 1 0 0,0 0 0 0 0,0 0-1 0 0,-1-1 1 0 0,1 1 0 0 0,0 0 0 0 0,0-1-1 0 0,0 1 1 0 0,0 0 0 0 0,0-1-1 0 0,-1 0-3 0 0,2 0-5 0 0,-1 0 0 0 0,0 1 0 0 0,1-1 0 0 0,-1 0 0 0 0,1 0 0 0 0,-1 0-1 0 0,1 0 1 0 0,-1-1 0 0 0,1 1 0 0 0,0 0 0 0 0,-1 0 0 0 0,1 0 0 0 0,0 0 0 0 0,0 0-1 0 0,0 0 1 0 0,0 0 0 0 0,0-1 0 0 0,0 1 0 0 0,0 0 5 0 0,1-5-33 0 0,0 1-1 0 0,0-1 1 0 0,0 1 0 0 0,1-1-1 0 0,-1 1 1 0 0,1 0 0 0 0,1 0-1 0 0,-1 0 1 0 0,1-1 33 0 0,1 2-15 0 0,0 0 0 0 0,0 0 0 0 0,0 0 0 0 0,0 0 0 0 0,1 1 0 0 0,-1-1 0 0 0,1 1 0 0 0,0 0 0 0 0,0 1-1 0 0,0-1 1 0 0,0 1 0 0 0,0 0 0 0 0,5-1 15 0 0,-8 3-2 0 0,-1 0 0 0 0,1 0-1 0 0,0-1 1 0 0,0 1 0 0 0,0 0 0 0 0,0 1-1 0 0,-1-1 1 0 0,1 0 0 0 0,0 0 0 0 0,0 1-1 0 0,0-1 1 0 0,-1 1 0 0 0,1 0 0 0 0,0-1-1 0 0,-1 1 1 0 0,1 0 0 0 0,0 0 0 0 0,-1 0-1 0 0,1 0 1 0 0,-1 0 0 0 0,0 0 0 0 0,1 1-1 0 0,-1-1 1 0 0,0 0 0 0 0,0 1 0 0 0,0-1-1 0 0,0 1 1 0 0,0-1 0 0 0,1 2 2 0 0,0 0 0 0 0,0 0 1 0 0,-1 1-1 0 0,1-1 1 0 0,0 1-1 0 0,-1-1 0 0 0,0 1 1 0 0,0 0-1 0 0,0-1 1 0 0,0 1-1 0 0,-1 0 0 0 0,1 0 1 0 0,-1 0-1 0 0,0 2 0 0 0,-3 9 35 0 0,0 0-1 0 0,-2-1 0 0 0,1 1 1 0 0,-2-1-1 0 0,0 0 1 0 0,-6 9-35 0 0,9-16 25 0 0,0-1-9 0 0,-1 0 0 0 0,1 0 0 0 0,-2 0 1 0 0,1-1-1 0 0,-4 4-16 0 0,7-7 12 0 0,-1 0 0 0 0,0 0 0 0 0,0-1 0 0 0,0 1 0 0 0,0 0-1 0 0,0-1 1 0 0,0 1 0 0 0,0-1 0 0 0,-1 0 0 0 0,1 0 0 0 0,0 0 0 0 0,-1 0 0 0 0,1 0 0 0 0,-1-1 0 0 0,1 1 0 0 0,-2 0-12 0 0,3-2 5 0 0,-1 1 1 0 0,1 0-1 0 0,0-1 0 0 0,0 0 0 0 0,0 1 1 0 0,0-1-1 0 0,-1 1 0 0 0,1-1 0 0 0,0 0 1 0 0,0 0-1 0 0,0 0 0 0 0,1 0 0 0 0,-1 1 0 0 0,0-1 1 0 0,0 0-1 0 0,0-1 0 0 0,1 1 0 0 0,-1 0 1 0 0,0 0-1 0 0,1 0 0 0 0,-1 0 0 0 0,1 0 1 0 0,0-1-1 0 0,-1 1 0 0 0,1 0 0 0 0,0 0 0 0 0,0-1-4 0 0,-2-5 4 0 0,1 1 0 0 0,0-1 1 0 0,0 0-1 0 0,0-5-5 0 0,1-14-42 0 0,2 0 0 0 0,0 0 1 0 0,2 1-1 0 0,1-1 0 0 0,1 1 1 0 0,1 0-1 0 0,1 0 0 0 0,1 1 1 0 0,1 0-1 0 0,1 0 0 0 0,4-4 42 0 0,-13 26 0 0 0,-1 0 0 0 0,1-1 0 0 0,-1 1 0 0 0,1 0 0 0 0,0 0 0 0 0,0 0 0 0 0,0 0 0 0 0,0 1 0 0 0,0-1 0 0 0,1 0 0 0 0,-1 1 0 0 0,0 0 0 0 0,1-1 0 0 0,-1 1 0 0 0,1 0 0 0 0,1 0 0 0 0,-3 1 0 0 0,0-1 0 0 0,1 1 0 0 0,-1 0 0 0 0,1 0 0 0 0,-1 0 0 0 0,0 0 0 0 0,1 0 0 0 0,-1 0 0 0 0,0 0 0 0 0,1 1 0 0 0,-1-1 0 0 0,1 0 0 0 0,-1 1 0 0 0,0-1 0 0 0,0 1 0 0 0,1 0 0 0 0,-1-1 0 0 0,0 1 0 0 0,0 0 0 0 0,0 0 0 0 0,0-1 0 0 0,0 1 0 0 0,0 0 0 0 0,0 0 0 0 0,0 0 0 0 0,0 0 0 0 0,0 1 0 0 0,0-1 0 0 0,-1 0 0 0 0,1 0 0 0 0,0 0 0 0 0,0 2 0 0 0,2 4-3 0 0,1 1-1 0 0,-1 0 0 0 0,0 0 1 0 0,-1 1-1 0 0,0-1 1 0 0,0 0-1 0 0,-1 1 0 0 0,0-1 1 0 0,-1 1-1 0 0,0 0 1 0 0,0-1-1 0 0,0 1 0 0 0,-1-1 1 0 0,-1 1-1 0 0,1-1 1 0 0,-2 1-1 0 0,1-1 0 0 0,-1 0 1 0 0,0 0-1 0 0,-4 6 4 0 0,7-12 0 0 0,-11 22 49 0 0,0-1 1 0 0,-9 12-50 0 0,16-29 10 0 0,0 0 0 0 0,-1 0 1 0 0,1 0-1 0 0,-1 0 0 0 0,-1-1 1 0 0,1 0-1 0 0,-1 0 0 0 0,0-1 1 0 0,0 1-1 0 0,0-1 0 0 0,-2 0-10 0 0,2-1 14 0 0,-27 11 106 0 0,31-13-116 0 0,0-1-1 0 0,1 1 1 0 0,-1-1 0 0 0,0 0 0 0 0,0 0 0 0 0,1 0 0 0 0,-1 0 0 0 0,0 0 0 0 0,0 0 0 0 0,1 0 0 0 0,-1 0 0 0 0,0-1 0 0 0,0 1-1 0 0,1-1 1 0 0,-1 1 0 0 0,0-1 0 0 0,1 0 0 0 0,-1 0-4 0 0,1 0 0 0 0,1 1 0 0 0,-1-1 0 0 0,1 0 0 0 0,-1 0 1 0 0,1 0-1 0 0,-1 0 0 0 0,1 1 0 0 0,0-1 0 0 0,-1 0 0 0 0,1 0 0 0 0,0 0 0 0 0,0 0 0 0 0,0 0 0 0 0,0 0 0 0 0,0 0 0 0 0,0 0 0 0 0,0 0 1 0 0,0 0-1 0 0,0 0 0 0 0,0 0 0 0 0,0 1 0 0 0,1-1 0 0 0,-1 0 0 0 0,0 0 0 0 0,1 0 0 0 0,7-24-23 0 0,9-11-330 0 0,2 0-1 0 0,17-23 354 0 0,-11 15-157 0 0,-20 33 135 0 0,1 0 0 0 0,1 1 1 0 0,-1 0-1 0 0,2 0 0 0 0,-1 0 0 0 0,5-3 22 0 0,-11 12 0 0 0,0 0 0 0 0,1 0 0 0 0,-1 0 0 0 0,1 0 0 0 0,-1 0 0 0 0,1 0 0 0 0,0 0 0 0 0,-1 0 0 0 0,1 1 0 0 0,0-1 0 0 0,-1 1 0 0 0,1-1 0 0 0,0 1 0 0 0,0 0 0 0 0,0-1 0 0 0,1 1 0 0 0,-3 0 0 0 0,1 0 0 0 0,0 0 0 0 0,-1 1 0 0 0,1-1 0 0 0,0 0 0 0 0,-1 0 0 0 0,1 0 0 0 0,0 1 0 0 0,-1-1 0 0 0,1 0 0 0 0,0 1 0 0 0,-1-1 0 0 0,1 0 0 0 0,-1 1 0 0 0,1-1 0 0 0,-1 1 0 0 0,1-1 0 0 0,-1 1 0 0 0,1-1 0 0 0,-1 1 0 0 0,1-1 0 0 0,-1 1 0 0 0,0 0 0 0 0,1-1 0 0 0,-1 1 0 0 0,0-1 0 0 0,1 1 0 0 0,-1 0 0 0 0,0 0 0 0 0,0 0 0 0 0,13 38 101 0 0,-11-32-54 0 0,-1 2-7 0 0,0 1-1 0 0,-1-1 0 0 0,1 1 0 0 0,-2-1 1 0 0,-1 9-40 0 0,2-14-1 0 0,-3 12 1 0 0,-1-1 0 0 0,0 0 0 0 0,-1-1 0 0 0,0 1 0 0 0,-2-1 0 0 0,-1 4 0 0 0,5-13 0 0 0,-6 11 23 0 0,0-1 0 0 0,-1 1 1 0 0,-1-2-1 0 0,0 1 0 0 0,-1-1 0 0 0,-13 11-23 0 0,17-18 22 0 0,0 0 1 0 0,0-1-1 0 0,-1 0 0 0 0,0 0 1 0 0,0-1-1 0 0,0 0 0 0 0,0 0 1 0 0,-1-1-1 0 0,-8 2-22 0 0,13-5 10 0 0,1 1 1 0 0,-1-1-1 0 0,0 0 0 0 0,0-1 0 0 0,0 1 0 0 0,0-1 0 0 0,0 0 1 0 0,0 0-1 0 0,0 0 0 0 0,1-1 0 0 0,-1 0 0 0 0,0 0 1 0 0,0 0-1 0 0,0-1 0 0 0,1 1 0 0 0,-1-1 0 0 0,1 0 0 0 0,-1 0 1 0 0,1-1-1 0 0,0 1 0 0 0,0-1 0 0 0,0 0-10 0 0,-3-4-2 0 0,1 1 0 0 0,-1-1-1 0 0,2 0 1 0 0,-1-1 0 0 0,1 0 0 0 0,0 1-1 0 0,1-1 1 0 0,0-1 0 0 0,0 1 0 0 0,1-1 0 0 0,0 1-1 0 0,0-1 1 0 0,1 0 0 0 0,0 0 0 0 0,1 0-1 0 0,-1-10 3 0 0,1 6-56 0 0,1 0 0 0 0,0-1 0 0 0,1 1 0 0 0,0 0 0 0 0,1 0 0 0 0,1 0 0 0 0,0 0 0 0 0,1 0 0 0 0,0 0 0 0 0,1 1 0 0 0,3-7 56 0 0,-5 14-21 0 0,0-1 0 0 0,0 1-1 0 0,1 0 1 0 0,0 0 0 0 0,0 0-1 0 0,0 0 1 0 0,0 1 0 0 0,1-1-1 0 0,0 1 1 0 0,0 1 0 0 0,1-2 21 0 0,-5 4-4 0 0,1 0 1 0 0,0 0 0 0 0,0 1-1 0 0,0-1 1 0 0,0 0 0 0 0,0 0-1 0 0,-1 1 1 0 0,1 0-1 0 0,0-1 1 0 0,0 1 0 0 0,0 0-1 0 0,0 0 1 0 0,0 0 0 0 0,0 0-1 0 0,0 0 1 0 0,0 0 0 0 0,0 1-1 0 0,0-1 1 0 0,0 1 0 0 0,0-1-1 0 0,0 1 1 0 0,0 0-1 0 0,0 0 1 0 0,0-1 0 0 0,-1 1-1 0 0,1 1 1 0 0,0-1 0 0 0,-1 0-1 0 0,1 0 1 0 0,-1 1 0 0 0,1-1-1 0 0,-1 1 1 0 0,0-1 0 0 0,0 1-1 0 0,1 1 4 0 0,2 2 0 0 0,0 1-1 0 0,0 1 1 0 0,-1-1 0 0 0,0 1-1 0 0,0-1 1 0 0,-1 1-1 0 0,0 0 1 0 0,0 0 0 0 0,-1 0-1 0 0,0 0 1 0 0,0 0 0 0 0,0 1 0 0 0,0 5 9 0 0,-1 1 1 0 0,0-1 0 0 0,-1 0-1 0 0,-1 0 1 0 0,0 0 0 0 0,-1 3-10 0 0,-1-3 35 0 0,-1 1 0 0 0,-1-1 0 0 0,1 0 0 0 0,-2 0 0 0 0,0-1 0 0 0,0 0 0 0 0,-1 0 0 0 0,-1-1 1 0 0,0 0-1 0 0,-1 0 0 0 0,1-1 0 0 0,-10 6-35 0 0,13-11 23 0 0,-1 0 1 0 0,1-1-1 0 0,-1 1 1 0 0,-1-2-1 0 0,1 1 1 0 0,0-1-1 0 0,-1 0 1 0 0,0-1-1 0 0,1 1 1 0 0,-1-1-1 0 0,0-1 1 0 0,-5 1-24 0 0,9-2 12 0 0,0 0 1 0 0,0 0 0 0 0,0 0 0 0 0,0 0-1 0 0,0-1 1 0 0,0 1 0 0 0,0-1 0 0 0,0 0-1 0 0,0-1 1 0 0,0 1 0 0 0,0 0 0 0 0,1-1-1 0 0,-1 0 1 0 0,1 0 0 0 0,-1 0 0 0 0,1 0-1 0 0,0-1 1 0 0,0 1 0 0 0,0-1 0 0 0,0 0-1 0 0,0 0 1 0 0,0 0 0 0 0,1 0 0 0 0,0-1-1 0 0,-1 1 1 0 0,1-1-13 0 0,-3-6-7 0 0,1 0 0 0 0,0 0 0 0 0,0-1 0 0 0,1 0 0 0 0,0 0 0 0 0,1 0-1 0 0,0 0 1 0 0,1 0 0 0 0,0 0 0 0 0,0-1 0 0 0,2-6 7 0 0,0 3-75 0 0,0 0 0 0 0,2 0-1 0 0,0 1 1 0 0,0-1 0 0 0,1 1 0 0 0,1 0-1 0 0,0 0 1 0 0,5-9 75 0 0,-5 14-4 0 0,1 1 0 0 0,0-1-1 0 0,0 1 1 0 0,0 1 0 0 0,1-1 0 0 0,0 1 0 0 0,1 0-1 0 0,0 1 1 0 0,0-1 0 0 0,0 1 0 0 0,1 0 4 0 0,-5 4-12 0 0,0 0 1 0 0,-1 1 0 0 0,1-1 0 0 0,0 1-1 0 0,0 0 1 0 0,0-1 0 0 0,0 2 0 0 0,0-1-1 0 0,1 0 1 0 0,-1 1 0 0 0,0 0 0 0 0,0 0 0 0 0,0 0-1 0 0,0 0 1 0 0,0 1 0 0 0,0 0 0 0 0,1 0-1 0 0,-1 0 1 0 0,-1 0 0 0 0,3 1 11 0 0,-2 0-3 0 0,1 0 0 0 0,0 0 0 0 0,-1 1 0 0 0,0-1 0 0 0,1 1 0 0 0,-1 0 0 0 0,0 0 0 0 0,0 1 0 0 0,-1-1-1 0 0,1 1 1 0 0,-1 0 0 0 0,0 0 0 0 0,0 0 0 0 0,0 0 0 0 0,0 1 0 0 0,0 0 3 0 0,-1 0 15 0 0,0 0 1 0 0,0 0-1 0 0,0 0 0 0 0,-1 1 0 0 0,1-1 0 0 0,-1 1 1 0 0,0-1-1 0 0,-1 1 0 0 0,0-1 0 0 0,0 1 0 0 0,0-1 0 0 0,0 1 1 0 0,-1 3-16 0 0,-1-2 43 0 0,0 0 0 0 0,0-1 0 0 0,0 1 0 0 0,-1-1 1 0 0,0 1-1 0 0,0-1 0 0 0,-1 0 0 0 0,0 0 0 0 0,0-1 1 0 0,-3 5-44 0 0,-3 1 35 0 0,-1 1 1 0 0,0-2 0 0 0,-1 0 0 0 0,0 0 0 0 0,0-1 0 0 0,-1-1 0 0 0,-5 3-36 0 0,8-5 20 0 0,0-1 0 0 0,-1-1 0 0 0,1 0 0 0 0,-1 0 0 0 0,0-1-1 0 0,0 0 1 0 0,0-1 0 0 0,0 0 0 0 0,-1 0 0 0 0,-3-1-20 0 0,11-1 11 0 0,-1 0 0 0 0,1-1 1 0 0,0 1-1 0 0,0-1 0 0 0,-1 0 0 0 0,1 0 0 0 0,0 0 0 0 0,0 0 1 0 0,0-1-1 0 0,0 1 0 0 0,0-1 0 0 0,1 0 0 0 0,-1-1 0 0 0,0 1 0 0 0,1 0 1 0 0,0-1-1 0 0,-1 0 0 0 0,1 0 0 0 0,0 0 0 0 0,1 0 0 0 0,-1-1 1 0 0,0 1-1 0 0,1-1 0 0 0,0 1 0 0 0,0-1 0 0 0,0 0 0 0 0,0 0 0 0 0,1 0 1 0 0,-1 0-1 0 0,1 0 0 0 0,0 0 0 0 0,0 0 0 0 0,0-4-11 0 0,1-2-17 0 0,-1-1 0 0 0,2 1 0 0 0,0 0-1 0 0,0 0 1 0 0,1-1 0 0 0,0 1 0 0 0,1-3 17 0 0,3-5-85 0 0,1 0-1 0 0,0 1 1 0 0,6-9 85 0 0,-7 16-25 0 0,1 1 0 0 0,0 0 0 0 0,0 0-1 0 0,1 1 1 0 0,0 0 0 0 0,0 0 0 0 0,1 0-1 0 0,0 1 1 0 0,1 1 0 0 0,-1 0 0 0 0,5-2 25 0 0,-6 4-14 0 0,1 0 1 0 0,-1 0 0 0 0,1 1-1 0 0,0 0 1 0 0,0 1 0 0 0,0 0-1 0 0,1 0 1 0 0,-1 1-1 0 0,0 1 1 0 0,0-1 0 0 0,1 1-1 0 0,-1 1 1 0 0,0 0-1 0 0,9 2 14 0 0,-12-2 2 0 0,0 0 0 0 0,0 0 0 0 0,-1 1 0 0 0,1 0-1 0 0,-1 0 1 0 0,1 1 0 0 0,-1-1 0 0 0,0 1-1 0 0,0 0 1 0 0,0 1 0 0 0,0-1 0 0 0,0 1-1 0 0,-1 0 1 0 0,0 0 0 0 0,0 1 0 0 0,0-1 0 0 0,0 1-1 0 0,-1 0 1 0 0,0 0 0 0 0,0 0 0 0 0,0 0-1 0 0,0 0 1 0 0,1 5-2 0 0,-2-1 19 0 0,0 0-1 0 0,-1-1 1 0 0,1 1-1 0 0,-2 0 1 0 0,1 0-1 0 0,-1 0 1 0 0,-1 0 0 0 0,0 0-1 0 0,0 0 1 0 0,0-1-1 0 0,-1 1 1 0 0,-1 0-1 0 0,1-1 1 0 0,-1 1-1 0 0,-1-1 1 0 0,0 0-1 0 0,-3 5-18 0 0,2-4 17 0 0,-1 0 1 0 0,0 0-1 0 0,0 0 0 0 0,-1-1 0 0 0,0 0 0 0 0,-1 0 0 0 0,0-1 0 0 0,0 0 0 0 0,-1 0 0 0 0,1-1 1 0 0,-2 0-1 0 0,1 0 0 0 0,0-1 0 0 0,-5 1-17 0 0,10-4-4 0 0,0-1 1 0 0,1 0-1 0 0,-1 0 0 0 0,0 0 1 0 0,0 0-1 0 0,1 0 1 0 0,-1-1-1 0 0,0 0 0 0 0,0 1 1 0 0,0-2-1 0 0,0 1 0 0 0,-3-1 4 0 0,5 1 0 0 0,1-1-1 0 0,-1 0 0 0 0,1 1 0 0 0,-1-1 0 0 0,1 0 1 0 0,-1 0-1 0 0,1 0 0 0 0,-1 0 0 0 0,1 0 0 0 0,0 0 1 0 0,-1 0-1 0 0,1-1 0 0 0,0 1 0 0 0,0 0 0 0 0,0-1 1 0 0,0 1-1 0 0,0-1 0 0 0,1 1 0 0 0,-1-1 0 0 0,0 1 1 0 0,1-1-1 0 0,-1 0 0 0 0,1 1 0 0 0,-1-1 0 0 0,1 0 1 0 0,0 1-1 0 0,-1-1 0 0 0,1 0 0 0 0,0-1 1 0 0,0-14-8 0 0,1 0-1 0 0,0 0 1 0 0,1 0 0 0 0,3-14 8 0 0,2-8-20 0 0,-4 21-49 0 0,1 0 0 0 0,0-1 0 0 0,2 1 0 0 0,0 1 0 0 0,1-1 1 0 0,1 1-1 0 0,1 1 0 0 0,0-1 0 0 0,1 2 0 0 0,0-1 0 0 0,2 1 0 0 0,2-2 69 0 0,-12 15-10 0 0,1-1 0 0 0,0 1 1 0 0,0-1-1 0 0,0 1 0 0 0,0 0 0 0 0,0 0 0 0 0,0 0 0 0 0,1 1 0 0 0,-1-1 0 0 0,0 1 0 0 0,1 0 0 0 0,-1 0 1 0 0,1 0-1 0 0,0 0 0 0 0,-1 1 0 0 0,1-1 0 0 0,0 1 0 0 0,-1 0 0 0 0,1 0 0 0 0,0 0 0 0 0,0 1 10 0 0,1-1-1 0 0,-1 1 0 0 0,0 0-1 0 0,0 0 1 0 0,1 0 0 0 0,-1 1-1 0 0,0 0 1 0 0,0-1 0 0 0,-1 1-1 0 0,1 1 1 0 0,0-1 0 0 0,-1 0-1 0 0,1 1 1 0 0,-1 0 0 0 0,0 0-1 0 0,1 0 1 0 0,-1 0 0 0 0,2 4 1 0 0,0 0 46 0 0,0 2 1 0 0,0-1 0 0 0,-1 1 0 0 0,0-1 0 0 0,-1 1 0 0 0,0 0-1 0 0,0 1 1 0 0,-1-1 0 0 0,0 0 0 0 0,0 1 0 0 0,-1-1 0 0 0,-1 5-47 0 0,0-1 76 0 0,0-1 0 0 0,-1 1 0 0 0,-1-1 0 0 0,0 1 0 0 0,-1-1 0 0 0,0 0 0 0 0,-1 0 0 0 0,0 0 0 0 0,-2 2-76 0 0,0 2 131 0 0,-2 0 1 0 0,0-1-1 0 0,-1 0 0 0 0,0-1 0 0 0,-9 10-131 0 0,15-20 24 0 0,-1 0-1 0 0,1 0 0 0 0,-1-1 0 0 0,1 0 1 0 0,-1 1-1 0 0,0-1 0 0 0,-1 0 0 0 0,1-1 0 0 0,0 1 1 0 0,-1-1-1 0 0,1 0 0 0 0,-1 0 0 0 0,0 0 1 0 0,0-1-1 0 0,0 1 0 0 0,0-1 0 0 0,0 0 0 0 0,0-1 1 0 0,0 1-1 0 0,0-1 0 0 0,-4 0-23 0 0,6-1 7 0 0,0 1-1 0 0,0-1 1 0 0,0 0-1 0 0,0 1 1 0 0,0-1-1 0 0,0-1 0 0 0,0 1 1 0 0,1 0-1 0 0,-1-1 1 0 0,0 1-1 0 0,1-1 1 0 0,-1 0-1 0 0,1 0 1 0 0,0 0-1 0 0,0 0 1 0 0,-1 0-1 0 0,1-1-6 0 0,-1-1 1 0 0,0 0-1 0 0,0-1 1 0 0,1 1-1 0 0,-1-1 1 0 0,1 0-1 0 0,0 0 1 0 0,0 0-1 0 0,1 0 1 0 0,-1-4-1 0 0,-1-3-32 0 0,2 0 1 0 0,0 0 0 0 0,0 0-1 0 0,1 0 1 0 0,0 0 0 0 0,1 0-1 0 0,1 0 1 0 0,1-7 31 0 0,2 2-56 0 0,0 0 1 0 0,1 0-1 0 0,0 0 0 0 0,1 1 0 0 0,1 0 1 0 0,1 1-1 0 0,0-1 0 0 0,1 2 0 0 0,1-1 1 0 0,0 2-1 0 0,9-9 56 0 0,-15 18-6 0 0,0 0 0 0 0,0 0 0 0 0,1 0-1 0 0,0 1 1 0 0,0-1 0 0 0,0 1 0 0 0,0 1 0 0 0,0-1 0 0 0,1 1 0 0 0,-1 0 0 0 0,1 1 0 0 0,-1-1-1 0 0,3 1 7 0 0,-5 0-3 0 0,1 1 0 0 0,0 0 0 0 0,0-1-1 0 0,-1 2 1 0 0,1-1 0 0 0,0 0-1 0 0,-1 1 1 0 0,1 0 0 0 0,0 0 0 0 0,-1 0-1 0 0,1 1 1 0 0,-1 0 0 0 0,1 0-1 0 0,-1 0 1 0 0,0 0 0 0 0,0 0-1 0 0,0 1 1 0 0,3 2 3 0 0,32 32 60 0 0,-37-35-57 0 0,0 1 0 0 0,-1-1 0 0 0,1 0 0 0 0,-1 1 0 0 0,0-1 0 0 0,1 1 0 0 0,-1-1-1 0 0,0 1 1 0 0,0 0 0 0 0,-1-1 0 0 0,1 1 0 0 0,-1 0 0 0 0,1 0 0 0 0,-1-1 0 0 0,0 1 0 0 0,0 0 0 0 0,0 0 0 0 0,0 1-3 0 0,-1 3 19 0 0,0 0 1 0 0,0 0-1 0 0,0 0 1 0 0,-1 0-1 0 0,0 0 0 0 0,-3 4-19 0 0,-4 10 70 0 0,-1 0 0 0 0,-1 0-1 0 0,0-2 1 0 0,-2 1-1 0 0,-6 5-69 0 0,12-15 22 0 0,-2-1 0 0 0,1 0 0 0 0,-1-1 0 0 0,0 0 0 0 0,-1 0 0 0 0,0-1 0 0 0,0 0 0 0 0,-1-1 0 0 0,1 0 0 0 0,-12 4-22 0 0,15-7 17 0 0,-1-1-1 0 0,1 0 1 0 0,-1-1-1 0 0,1 0 1 0 0,-1 0-1 0 0,1-1 1 0 0,-1 0-1 0 0,1 0 1 0 0,-1 0-1 0 0,1-1 1 0 0,-7-2-17 0 0,11 2 5 0 0,-1 0 0 0 0,1-1 0 0 0,0 1 0 0 0,0-1 0 0 0,0 0 1 0 0,0 0-1 0 0,0 0 0 0 0,0 0 0 0 0,1-1 0 0 0,-1 1 0 0 0,1-1 0 0 0,-1 1 0 0 0,0-4-5 0 0,-1 1 8 0 0,0 0-1 0 0,1-1 0 0 0,0 1 0 0 0,0-1 1 0 0,1 0-1 0 0,-1 0 0 0 0,1-2-7 0 0,0-1-17 0 0,0-1-1 0 0,1 0 1 0 0,0 0 0 0 0,1 0-1 0 0,0 0 1 0 0,0 0-1 0 0,1 0 1 0 0,1 0 0 0 0,-1 0-1 0 0,2 0 1 0 0,-1 1 0 0 0,2-1-1 0 0,-1 1 1 0 0,3-4 17 0 0,0 0-29 0 0,0 0-1 0 0,1 0 1 0 0,1 0 0 0 0,0 1 0 0 0,1 1-1 0 0,0-1 1 0 0,1 1 0 0 0,0 1-1 0 0,7-5 30 0 0,-11 10-11 0 0,1 1 0 0 0,-1 0 0 0 0,1 1 0 0 0,0-1-1 0 0,0 1 1 0 0,0 0 0 0 0,1 1 0 0 0,-1 0-1 0 0,1 0 1 0 0,-1 1 0 0 0,1 0 0 0 0,0 0-1 0 0,-1 0 1 0 0,1 1 0 0 0,0 1 0 0 0,-1-1-1 0 0,1 1 1 0 0,3 1 11 0 0,-4-1 13 0 0,1 1-1 0 0,-1-1 0 0 0,0 2 1 0 0,0-1-1 0 0,0 1 1 0 0,0 0-1 0 0,0 0 1 0 0,0 1-1 0 0,-1 0 0 0 0,1 0 1 0 0,-1 1-1 0 0,0-1 1 0 0,-1 1-1 0 0,1 1 1 0 0,-1-1-1 0 0,0 1 0 0 0,0 0 1 0 0,2 4-13 0 0,-5-6 16 0 0,-1 0 0 0 0,1 0 0 0 0,0 1 0 0 0,-1-1 0 0 0,0 0 0 0 0,0 1 0 0 0,0-1 0 0 0,-1 1 0 0 0,1 0 0 0 0,-1-1 0 0 0,0 1 0 0 0,-1-1 0 0 0,1 1 0 0 0,-1-1 0 0 0,0 1 0 0 0,0-1 0 0 0,0 1 1 0 0,-1 0-17 0 0,-4 13 121 0 0,-1-2 1 0 0,-1 1-1 0 0,-9 14-121 0 0,15-28 13 0 0,-7 12 29 0 0,-1 0-1 0 0,-1-1 1 0 0,0-1-1 0 0,-1 0 1 0 0,0 0-1 0 0,-1-1 1 0 0,0-1-1 0 0,-1 0 0 0 0,0-1 1 0 0,-1-1-1 0 0,0 0 1 0 0,-1 0-1 0 0,-9 2-41 0 0,21-9 16 0 0,-1 0 1 0 0,1-1-1 0 0,-1 0 1 0 0,1 0-1 0 0,-1 0 0 0 0,0 0 1 0 0,1-1-1 0 0,-1 1 0 0 0,0-1 1 0 0,0 0-1 0 0,0-1-16 0 0,3 1 5 0 0,0 0 1 0 0,0-1-1 0 0,0 1 1 0 0,1-1-1 0 0,-1 1 0 0 0,0-1 1 0 0,0 0-1 0 0,1 1 1 0 0,-1-1-1 0 0,1 0 0 0 0,-1 0 1 0 0,1 0-1 0 0,-1 0 0 0 0,1-1 1 0 0,0 1-1 0 0,-1 0 1 0 0,1-1-1 0 0,0 1 0 0 0,0-1 1 0 0,0 1-1 0 0,0-1 0 0 0,0 1 1 0 0,0-1-1 0 0,0 0 1 0 0,1 1-1 0 0,-1-1 0 0 0,1 0 1 0 0,-1 1-1 0 0,1-2-5 0 0,-2-11 4 0 0,1 0 1 0 0,0 1-1 0 0,1-1 0 0 0,0 0 0 0 0,2 0 1 0 0,-1 1-1 0 0,2-1 0 0 0,0 1 0 0 0,0-1 0 0 0,1 1 1 0 0,1 0-1 0 0,0 0 0 0 0,1 1 0 0 0,0 0 1 0 0,1 0-1 0 0,1 0 0 0 0,4-6-4 0 0,-9 15-4 0 0,0-1 0 0 0,1 1 0 0 0,-1 0 0 0 0,0 0 0 0 0,1 0 0 0 0,0 1 0 0 0,-1-1 0 0 0,1 1 0 0 0,0 0 0 0 0,1 0 0 0 0,-1 0 0 0 0,4-1 4 0 0,5 0-25 0 0,-1 0 0 0 0,1 1 0 0 0,10 0 25 0 0,-19 1-5 0 0,6 1 5 0 0,0 0 0 0 0,0 1 0 0 0,-1 0 0 0 0,1 1 0 0 0,0 0 0 0 0,1 1 0 0 0,13 2 0 0 0,-21-5 0 0 0,1 1 0 0 0,-1 0 0 0 0,0-1 0 0 0,1 1 0 0 0,-1 1 0 0 0,0-1 0 0 0,0 0 0 0 0,0 1 0 0 0,1 0 0 0 0,-2-1 0 0 0,1 1 0 0 0,0 0 0 0 0,0 1 0 0 0,0-1 0 0 0,-3-1 0 0 0,0 0 0 0 0,0-1 0 0 0,1 1 0 0 0,-1 0 0 0 0,0-1 0 0 0,0 1 0 0 0,0 0 0 0 0,0 0 0 0 0,0-1 0 0 0,0 1 0 0 0,0 0 0 0 0,0 0 0 0 0,0 0 0 0 0,0-1 0 0 0,0 1 0 0 0,-1 0 0 0 0,1-1 0 0 0,0 1 0 0 0,-1 0 0 0 0,-7 19 26 0 0,4-11 15 0 0,-6 11-37 0 0,-2-1 0 0 0,0 0 0 0 0,-12 15-4 0 0,11-16 1 0 0,8-11-1 0 0,0 1 0 0 0,0-1 0 0 0,-1 0 0 0 0,0 0 0 0 0,-1-1 0 0 0,1 0 0 0 0,-1 0 0 0 0,-1-1 0 0 0,1 1 0 0 0,-5 1 0 0 0,11-6 0 0 0,0-1 0 0 0,0 0 0 0 0,0 1 0 0 0,1-1 0 0 0,-1 0 0 0 0,0 1 0 0 0,0-1 0 0 0,0 0 0 0 0,0 0 0 0 0,0 0 0 0 0,0 0 0 0 0,0 0 0 0 0,0 0 0 0 0,0 0 0 0 0,0 0 0 0 0,0 0 0 0 0,0 0 0 0 0,0-1 0 0 0,1 1 0 0 0,-1 0 0 0 0,0-1 0 0 0,0 1 0 0 0,0 0 0 0 0,0-1 0 0 0,-1 0 0 0 0,1-1 0 0 0,-1 1 0 0 0,1-1 0 0 0,-1 1 0 0 0,1-1 0 0 0,0 0 0 0 0,0 1 0 0 0,0-1 0 0 0,0 0 0 0 0,0 0 0 0 0,0-1 0 0 0,-3-6 0 0 0,2 0 0 0 0,-1 0 0 0 0,1 0 0 0 0,0-6 0 0 0,0 2 48 0 0,0-1 0 0 0,1 1 0 0 0,1 0 0 0 0,0-1 0 0 0,2-7-48 0 0,-2 16 15 0 0,1 0 0 0 0,0 1 0 0 0,0-1 0 0 0,1 0 0 0 0,-1 0 0 0 0,1 1 0 0 0,0-1 0 0 0,0 1 0 0 0,0-1 0 0 0,1 1 0 0 0,0 0 0 0 0,0 0 0 0 0,0 0 0 0 0,0 0 0 0 0,0 1 0 0 0,4-3-15 0 0,-4 4-22 0 0,-1 1-1 0 0,1-1 1 0 0,0 1 0 0 0,0 0 0 0 0,0 0-1 0 0,0 0 1 0 0,0 1 0 0 0,1-1-1 0 0,-1 1 1 0 0,0-1 0 0 0,0 1-1 0 0,0 0 1 0 0,0 0 0 0 0,1 0-1 0 0,-1 1 1 0 0,2 0 22 0 0,9 1-133 0 0,-1 1 0 0 0,0 1 0 0 0,3 1 133 0 0,53 24-199 0 0,-66-28 208 0 0,-1 0 0 0 0,0 0 0 0 0,0 0 0 0 0,0 0 0 0 0,1 0 0 0 0,-1 1 0 0 0,-1-1-1 0 0,1 1 1 0 0,0-1 0 0 0,0 1 0 0 0,0 0 0 0 0,-1 0 0 0 0,1 0 0 0 0,-1 0 0 0 0,0 0 0 0 0,1 0-1 0 0,-1 0 1 0 0,0 0 0 0 0,0 0 0 0 0,0 1 0 0 0,-1-1-9 0 0,1 1-12 0 0,-1 0 0 0 0,1 0 0 0 0,-1 0 1 0 0,0 0-1 0 0,0 0 0 0 0,0 0 0 0 0,-1 1 0 0 0,1-2 1 0 0,-1 1-1 0 0,0 0 0 0 0,1 0 0 0 0,-1 0 0 0 0,-1 0 0 0 0,1 0 1 0 0,0-1-1 0 0,-1 2 12 0 0,-6 9 31 0 0,-1-1 0 0 0,0 0 0 0 0,-1-1 0 0 0,0 0 0 0 0,0 0 0 0 0,-6 3-31 0 0,-2 3-124 0 0,12-12 129 0 0,0 0 0 0 0,-1 0-1 0 0,1-1 1 0 0,-1 1-1 0 0,0-1 1 0 0,0-1-1 0 0,0 0 1 0 0,0 0-1 0 0,-1 0 1 0 0,1-1-1 0 0,-1 0 1 0 0,0 0-1 0 0,1-1 1 0 0,-1 0 0 0 0,0 0-1 0 0,0-1 1 0 0,0 0-1 0 0,-2 0-4 0 0,5-1-8 0 0,0 1 0 0 0,0-1 0 0 0,0 0 0 0 0,0-1 0 0 0,1 1-1 0 0,-1-1 1 0 0,0 0 0 0 0,1 0 0 0 0,-1 0 0 0 0,1-1 0 0 0,-1 1 0 0 0,1-1 0 0 0,0 0 0 0 0,0-1 0 0 0,1 1-1 0 0,-1 0 1 0 0,1-1 0 0 0,0 0 0 0 0,-1 0 0 0 0,2 0 0 0 0,-1 0 0 0 0,0-1 0 0 0,1 1 0 0 0,0-1-1 0 0,0 1 1 0 0,0-1 0 0 0,1 0 0 0 0,-2-4 8 0 0,1-3-116 0 0,0 0 0 0 0,0 0-1 0 0,1 0 1 0 0,1-1 0 0 0,0 1 0 0 0,0-1 0 0 0,1 1-1 0 0,1 0 1 0 0,0 0 0 0 0,1-1 0 0 0,0 1 116 0 0,0 3-70 0 0,0 0 0 0 0,1 0 0 0 0,-1 1 0 0 0,2 0 0 0 0,-1-1 0 0 0,1 1 0 0 0,1 1 0 0 0,-1-1 0 0 0,1 1 0 0 0,0 0 0 0 0,1 1 0 0 0,0-1 0 0 0,0 1 0 0 0,0 0 0 0 0,1 1 70 0 0,-2 1-13 0 0,0 1 0 0 0,1 1 0 0 0,-1-1 0 0 0,1 1 0 0 0,-1 0 0 0 0,1 0 0 0 0,0 1 0 0 0,0 0 0 0 0,0 0 0 0 0,0 1 0 0 0,0 0 0 0 0,0 0 0 0 0,6 1 13 0 0,-9-1 27 0 0,1 1 0 0 0,-1-1 0 0 0,1 1 0 0 0,-1 0 0 0 0,1 0 0 0 0,-1 1 1 0 0,0-1-1 0 0,0 1 0 0 0,0 0 0 0 0,0 0 0 0 0,0 1 0 0 0,0-1 0 0 0,0 1 0 0 0,-1 0 0 0 0,1 0 1 0 0,-1 0-1 0 0,0 0 0 0 0,0 0 0 0 0,0 1 0 0 0,0-1 0 0 0,1 4-27 0 0,-3-5 23 0 0,0 0 0 0 0,-1 0 0 0 0,1 0 0 0 0,0 0 0 0 0,-1 1 0 0 0,0-1 0 0 0,1 0 0 0 0,-1 0 0 0 0,0 0 0 0 0,0 1 0 0 0,0-1 0 0 0,-1 0 0 0 0,1 0 0 0 0,0 0 0 0 0,-1 1 0 0 0,0-1 0 0 0,1 0 0 0 0,-1 0 0 0 0,0 0 0 0 0,-1 2-23 0 0,-3 4 72 0 0,0 0 1 0 0,0 0-1 0 0,-1-1 0 0 0,-3 4-72 0 0,-4 5 123 0 0,2-2-76 0 0,-1 0-1 0 0,0-1 1 0 0,-1-1 0 0 0,0 0-1 0 0,-1-1 1 0 0,0 0 0 0 0,-1-1-1 0 0,0-1 1 0 0,-1 0 0 0 0,0-1-1 0 0,0-1 1 0 0,-1 0 0 0 0,0-1-1 0 0,0-1 1 0 0,-2 0-47 0 0,13-4 14 0 0,1 0-1 0 0,-1-1 1 0 0,0 1-1 0 0,0-1 1 0 0,-2-1-14 0 0,6 1-5 0 0,0 0 0 0 0,-1 0 0 0 0,1 0 0 0 0,0-1 0 0 0,0 0 0 0 0,0 1-1 0 0,0-1 1 0 0,0 0 0 0 0,0 0 0 0 0,0 0 0 0 0,0 0 0 0 0,1 0 0 0 0,-1 0 0 0 0,0 0 0 0 0,0-1 0 0 0,1 1 5 0 0,0 0-45 0 0,1 0 0 0 0,-1 0 0 0 0,1 0 1 0 0,-1 0-1 0 0,1 1 0 0 0,-1-1 0 0 0,1 0 1 0 0,0 0-1 0 0,0 0 0 0 0,-1 0 0 0 0,1 0 1 0 0,0 0-1 0 0,0 0 0 0 0,0 0 0 0 0,0 0 1 0 0,0 0 44 0 0,0-5-223 0 0,-3-12-365 0 0</inkml:trace>
  <inkml:trace contextRef="#ctx0" brushRef="#br0" timeOffset="2021.088">804 692 920 0 0,'0'0'300'0'0,"0"0"924"0"0,0 0 404 0 0,0 0 78 0 0,0 0-159 0 0,0 0-747 0 0,0 0-325 0 0,0 0-69 0 0,7 13 900 0 0,-5-5-1004 0 0,0 0 1 0 0,-1 0-1 0 0,1 1 1 0 0,-2-1 0 0 0,1 0-1 0 0,-1 7-302 0 0,-1 7 254 0 0,-4 21-254 0 0,0-11 13 0 0,1-16 0 0 0,2 0-1 0 0,0 0 0 0 0,1 0 0 0 0,0 0 1 0 0,2 12-13 0 0,-1-8-280 0 0,0-13-64 0 0</inkml:trace>
  <inkml:trace contextRef="#ctx0" brushRef="#br0" timeOffset="2468.762">816 1140 5528 0 0,'0'0'249'0'0,"0"0"-1"0"0,0 0-89 0 0,0 0 197 0 0,0 0 105 0 0,4 10 770 0 0,-3-8-1187 0 0,2 8 382 0 0,0 1-1 0 0,0-1 1 0 0,-1 1 0 0 0,-1-1 0 0 0,0 1 0 0 0,0 0-1 0 0,-1-1 1 0 0,0 9-426 0 0,-1-16 55 0 0,1-1 1 0 0,1 1-1 0 0,-1-1 0 0 0,0 1 0 0 0,0-1 0 0 0,1 1 0 0 0,-1-1 0 0 0,1 1 0 0 0,1 1-55 0 0,2 17-48 0 0,-3-13-857 0 0,1 0-3128 0 0</inkml:trace>
  <inkml:trace contextRef="#ctx0" brushRef="#br0" timeOffset="2838.483">853 1482 6448 0 0,'0'0'297'0'0,"0"0"-9"0"0,2 13 745 0 0,1-6-792 0 0,-2-6-182 0 0,0 0-1 0 0,-1 1 0 0 0,1-1 1 0 0,-1 0-1 0 0,1 1 1 0 0,-1-1-1 0 0,0 1 1 0 0,1-1-1 0 0,-1 1 1 0 0,0-1-1 0 0,0 1 0 0 0,0-1 1 0 0,0 1-1 0 0,0-1 1 0 0,-1 1-59 0 0,1 7 352 0 0,-1 1 0 0 0,2-1 0 0 0,-1 1 0 0 0,3 7-352 0 0,-1 6 274 0 0,-2-8-3098 0 0,0-7-626 0 0</inkml:trace>
  <inkml:trace contextRef="#ctx0" brushRef="#br0" timeOffset="3170.551">855 1712 6448 0 0,'0'0'288'0'0,"0"0"56"0"0,0 8-280 0 0,0 3-64 0 0,0-1 0 0 0,0 1 0 0 0,-2 0 424 0 0,2-1 72 0 0,-3 1 16 0 0,3-3 0 0 0,0-3-320 0 0,0 1-56 0 0,0-1-8 0 0,0 3-2656 0 0,0-2-536 0 0</inkml:trace>
  <inkml:trace contextRef="#ctx0" brushRef="#br0" timeOffset="3525.653">774 1706 7344 0 0,'0'0'9'0'0,"0"0"-1"0"0,0 0 1 0 0,-1 0 0 0 0,1 0-1 0 0,0 0 1 0 0,0 0 0 0 0,0 0 0 0 0,0 0-1 0 0,-1 0 1 0 0,1 0 0 0 0,0 0 0 0 0,0 0-1 0 0,0 0 1 0 0,-1 0 0 0 0,1 0 0 0 0,0 0-1 0 0,0 0 1 0 0,0 0 0 0 0,0 0 0 0 0,-1 0-1 0 0,1 0 1 0 0,0 1 0 0 0,0-1 0 0 0,0 0-1 0 0,0 0 1 0 0,-1 0 0 0 0,1 0-1 0 0,0 0 1 0 0,0 0 0 0 0,0 1 0 0 0,0-1-1 0 0,0 0 1 0 0,0 0 0 0 0,0 0 0 0 0,-1 1-9 0 0,5 5 337 0 0,1 4-188 0 0,31 75 4300 0 0,-28-70-3774 0 0,-7-10-466 0 0,2 0 1 0 0,-1 0-1 0 0,0-1 1 0 0,1 1-1 0 0,0-1 1 0 0,0 0-1 0 0,0 0 1 0 0,0 0-1 0 0,1 0 1 0 0,0 0-1 0 0,0-1 1 0 0,0 1 0 0 0,3 1-210 0 0,-6-4 68 0 0,0-1 1 0 0,0 1 0 0 0,1-1 0 0 0,-1 0 0 0 0,0 1 0 0 0,0-1-1 0 0,0 0 1 0 0,0 0 0 0 0,0 0 0 0 0,0 1 0 0 0,1-1 0 0 0,-1 0-1 0 0,0-1 1 0 0,0 1 0 0 0,0 0 0 0 0,0 0 0 0 0,0 0 0 0 0,0-1-1 0 0,1 1 1 0 0,-1-1-69 0 0,2 0 90 0 0,-1 0 1 0 0,1-1-1 0 0,-1 1 0 0 0,1-1 1 0 0,-1 0-1 0 0,0 0 0 0 0,0 0 1 0 0,1-1-91 0 0,4-6 170 0 0,0 0 1 0 0,-1 0 0 0 0,0 0 0 0 0,0-2-171 0 0,15-25-105 0 0,-2-2-1 0 0,11-32 106 0 0,-16 28-492 0 0</inkml:trace>
  <inkml:trace contextRef="#ctx0" brushRef="#br0" timeOffset="7439.204">63 2120 6272 0 0,'-6'9'289'0'0,"5"-7"-8"0"0,4 2 430 0 0,-2 14 1168 0 0,1 1 0 0 0,1 4-1879 0 0,0-3 1065 0 0,-1-1 1 0 0,0 6-1066 0 0,1 54 1603 0 0,-1-39 111 0 0,-1 25-1714 0 0,-2-22 521 0 0,0-19-473 0 0,0 1-1 0 0,-2 6-47 0 0,-7 76 0 0 0,10-101 41 0 0,-6 27-104 0 0,6-32 97 0 0,0 0 0 0 0,0-1 0 0 0,0 1 0 0 0,0 0 0 0 0,-1 0 0 0 0,1 0 0 0 0,0 0 0 0 0,-1 0 0 0 0,1 0 0 0 0,-1 0 0 0 0,1 0 0 0 0,-1-1 0 0 0,0 1 0 0 0,1 0 1 0 0,-1 0-1 0 0,0-1 0 0 0,1 1 0 0 0,-1-1 0 0 0,0 1 0 0 0,0 0 0 0 0,1-1 0 0 0,-1 1 0 0 0,0-1 0 0 0,0 0 0 0 0,0 1 0 0 0,0-1 0 0 0,0 0 0 0 0,0 1-34 0 0,-8-12 197 0 0,6 4-161 0 0,0 1-1 0 0,0-1 0 0 0,1 1 0 0 0,0-1 0 0 0,0 0 1 0 0,1 0-1 0 0,0 0 0 0 0,0 0 0 0 0,0-7-35 0 0,-2-13 51 0 0,0-32 136 0 0,1 12-54 0 0,0 15-52 0 0,3-28-81 0 0,0 13-1 0 0,2-7 40 0 0,2-1-1 0 0,3 1 1 0 0,5-11-39 0 0,-7 28 44 0 0,0 8-44 0 0,1 1 0 0 0,0 0 0 0 0,10-19 0 0 0,-17 46 40 0 0,1-1 0 0 0,-1 1 0 0 0,1-1 0 0 0,0 1-1 0 0,0-1 1 0 0,0 1 0 0 0,0 0 0 0 0,0-1 0 0 0,0 1-1 0 0,0 0 1 0 0,0 0 0 0 0,0 0 0 0 0,0 0-1 0 0,1 0 1 0 0,-1 0 0 0 0,1 0 0 0 0,-1 0 0 0 0,0 0-1 0 0,1 0 1 0 0,-1 1 0 0 0,1-1 0 0 0,0 1 0 0 0,-1-1-1 0 0,1 1 1 0 0,-1 0 0 0 0,1 0 0 0 0,0-1-1 0 0,-1 1 1 0 0,1 0 0 0 0,0 0 0 0 0,-1 1 0 0 0,2-1-40 0 0,0 1 16 0 0,0 0 0 0 0,0 0 0 0 0,-1 0 0 0 0,1 0 0 0 0,-1 0 0 0 0,1 1 0 0 0,-1-1 0 0 0,1 1 0 0 0,-1 0 0 0 0,0 0 0 0 0,1 0 0 0 0,-1 0 0 0 0,0 0 0 0 0,-1 0 0 0 0,1 0 0 0 0,0 1 0 0 0,-1-1 0 0 0,1 2-16 0 0,7 12 29 0 0,-2 1 0 0 0,-1 0-1 0 0,0 0 1 0 0,-1 0 0 0 0,0 1 0 0 0,-2 0 0 0 0,0 0 0 0 0,-1 0 0 0 0,-1 0 0 0 0,-1 1 0 0 0,0-1 0 0 0,-1 0 0 0 0,-1 0 0 0 0,-1 0-1 0 0,-1 0 1 0 0,-3 12-29 0 0,2-18 28 0 0,0 0 0 0 0,0 0 0 0 0,-1 0 0 0 0,0-1 0 0 0,-1 0 0 0 0,0 0 0 0 0,-1-1-1 0 0,0 0 1 0 0,-1 0 0 0 0,0-1 0 0 0,0 0 0 0 0,-1-1-28 0 0,7-5 108 0 0,1-1 1 0 0,-1-1-1 0 0,1 1 0 0 0,-1 0 1 0 0,0-1-1 0 0,0 1 0 0 0,0-1 1 0 0,-2 1-109 0 0,4-1 3 0 0,0-1 1 0 0,0 0-1 0 0,0 0 1 0 0,-1 0-1 0 0,1 0 1 0 0,0 1-1 0 0,0-1 1 0 0,0-1-1 0 0,0 1 1 0 0,0 0-1 0 0,0 0 1 0 0,0 0-1 0 0,0 0 1 0 0,-1-1-1 0 0,1 1 1 0 0,0-1-1 0 0,0 1 1 0 0,0-1-1 0 0,0 1 1 0 0,1-1-1 0 0,-1 1 1 0 0,0-1-1 0 0,0 0 1 0 0,0 0-1 0 0,0 1 1 0 0,0-1-1 0 0,1 0-3 0 0,-2-1-42 0 0,1 1-1 0 0,-1-1 1 0 0,1 0-1 0 0,-1 0 0 0 0,1 1 1 0 0,0-1-1 0 0,0 0 1 0 0,0 0-1 0 0,0 0 1 0 0,0 0-1 0 0,1 0 0 0 0,-1-1 1 0 0,1 1-1 0 0,-1 0 1 0 0,1 0-1 0 0,0 0 1 0 0,0 0-1 0 0,0-1 0 0 0,0 1 1 0 0,0 0-1 0 0,0 0 1 0 0,0 0-1 0 0,1-1 1 0 0,-1 1-1 0 0,1 0 0 0 0,0 0 1 0 0,0 0-1 0 0,0 0 43 0 0,-1 1 0 0 0,0 1 0 0 0,0-1 0 0 0,0 1 0 0 0,1-1 0 0 0,-1 1 0 0 0,0-1 0 0 0,1 1 0 0 0,-1 0 0 0 0,0-1 0 0 0,1 1 0 0 0,-1-1 0 0 0,0 1 0 0 0,1 0 0 0 0,-1-1 0 0 0,1 1 0 0 0,-1 0 0 0 0,1-1 0 0 0,-1 1 0 0 0,1 0 0 0 0,-1 0 0 0 0,1-1 0 0 0,2 3 0 0 0,1-2 0 0 0,0 1 0 0 0,0 0 0 0 0,0 0 0 0 0,0 0 0 0 0,0 0 0 0 0,0 1 0 0 0,0 0 0 0 0,0 0 0 0 0,0 0 0 0 0,-1 0 0 0 0,1 0 0 0 0,-1 1 0 0 0,0 0 0 0 0,1-1 0 0 0,-1 1 0 0 0,0 1 0 0 0,0 0 0 0 0,9 10 0 0 0,0 1 0 0 0,-1 0 0 0 0,1 3 0 0 0,6 11 0 0 0,0 0 0 0 0,-2 1 0 0 0,11 29 0 0 0,-1-1 0 0 0,-25-56 0 0 0,-1 1 0 0 0,1-1 0 0 0,0 0 0 0 0,0 0 0 0 0,0 0 0 0 0,1 0 0 0 0,-1-1 0 0 0,1 2 0 0 0,4 3 0 0 0</inkml:trace>
  <inkml:trace contextRef="#ctx0" brushRef="#br0" timeOffset="7839.978">306 2656 8288 0 0,'0'0'381'0'0,"0"0"-6"0"0,6 4-227 0 0,-3 0 12 0 0,1-1 1 0 0,-1-1-1 0 0,1 1 1 0 0,0 0-1 0 0,1-1 0 0 0,-1 0 1 0 0,0 0-1 0 0,0 0 1 0 0,1-1-1 0 0,-1 1 1 0 0,1-1-1 0 0,0 0 1 0 0,-1 0-1 0 0,1-1 1 0 0,0 1-1 0 0,0-1 0 0 0,-1 0 1 0 0,1 0-1 0 0,0-1 1 0 0,-1 0-1 0 0,1 1 1 0 0,0-1-1 0 0,-1-1 1 0 0,1 1-1 0 0,-1-1 0 0 0,1 0 1 0 0,-1 0-1 0 0,0 0 1 0 0,0 0-1 0 0,0-1 1 0 0,0 0-1 0 0,0 0 1 0 0,-1 0-1 0 0,1 0 1 0 0,1-2-161 0 0,0-2 104 0 0,1 0 1 0 0,-2 0 0 0 0,1-1 0 0 0,-1 1-1 0 0,1-4-104 0 0,5-8 5 0 0,-5 11 226 0 0,-1 0 0 0 0,-1-1 0 0 0,0 0 0 0 0,0 1 0 0 0,1-9-231 0 0,-2 12 81 0 0,-2 1-1 0 0,1-1 1 0 0,0 0-1 0 0,-1 0 0 0 0,0 1 1 0 0,0-1-1 0 0,0 0 0 0 0,-1 0 1 0 0,1 0-1 0 0,-1 1 0 0 0,-2-5-80 0 0,1 6 30 0 0,0-1-1 0 0,0 1 1 0 0,-1 0 0 0 0,1 0-1 0 0,-1 0 1 0 0,0 0-1 0 0,0 0 1 0 0,0 0-1 0 0,0 1 1 0 0,-1 0-1 0 0,1-1 1 0 0,-1 1-1 0 0,1 1 1 0 0,-1-1-1 0 0,-3-1-29 0 0,5 3 99 0 0,-1-1-1 0 0,0 1 1 0 0,1 0 0 0 0,-1 0-1 0 0,1 0 1 0 0,-1 0 0 0 0,0 0-1 0 0,1 1 1 0 0,-1-1 0 0 0,1 1-1 0 0,-1 0 1 0 0,1-1-1 0 0,-1 1 1 0 0,-1 1-99 0 0,-4 2 88 0 0,-1 1-1 0 0,1 0 1 0 0,-2 2-88 0 0,5-4-39 0 0,2 0 39 0 0,0 0 0 0 0,0 0 0 0 0,0 0 0 0 0,0 0 0 0 0,1 0 0 0 0,-1 0 0 0 0,1 0 0 0 0,0 1 0 0 0,0 0 0 0 0,0-1 0 0 0,0 1 0 0 0,1 0 0 0 0,0 0 0 0 0,-1 0 0 0 0,1 0 0 0 0,-1 6 0 0 0,0 1 0 0 0,0 0 0 0 0,1-1 0 0 0,1 1 0 0 0,0 1 0 0 0,0 0 1 0 0,1 0 0 0 0,0 0 0 0 0,1 0 0 0 0,0 0 0 0 0,1 0 0 0 0,1-1 0 0 0,0 1 0 0 0,0-1 0 0 0,1 0-1 0 0,0 0 1 0 0,1 0 0 0 0,1-1 0 0 0,1 3-1 0 0,-4-8-6 0 0,0 0 1 0 0,0 0-1 0 0,1 0 0 0 0,-1-1 0 0 0,1 1 0 0 0,0-1 1 0 0,0 0-1 0 0,1-1 0 0 0,-1 1 0 0 0,1-1 0 0 0,-1 0 0 0 0,1-1 1 0 0,0 1-1 0 0,0-1 0 0 0,1 0 0 0 0,-1-1 0 0 0,0 1 1 0 0,1-1-1 0 0,-1 0 0 0 0,0-1 0 0 0,1 0 0 0 0,-1 0 1 0 0,1 0-1 0 0,-1-1 0 0 0,4 0 6 0 0,-3-1-332 0 0,0 0-1 0 0,0 0 1 0 0,0 0-1 0 0,-1-1 1 0 0,1 0-1 0 0,-1 0 1 0 0,0-1-1 0 0,2-1 333 0 0,12-9-1022 0 0</inkml:trace>
  <inkml:trace contextRef="#ctx0" brushRef="#br0" timeOffset="8319.395">684 2449 13824 0 0,'0'0'314'0'0,"-5"14"760"0"0,1 5-758 0 0,1 0 0 0 0,1 1 0 0 0,1-1 0 0 0,0 1 0 0 0,2-1 0 0 0,1 8-316 0 0,-1-13 213 0 0,3 29 2527 0 0,9 39-2740 0 0,-2-18 738 0 0,-4-26-207 0 0,8 26-531 0 0,2 3 117 0 0,-6-26 1 0 0,1 0 0 0 0,5 6-118 0 0,9 26 1228 0 0,-18-50-766 0 0,-4-14-413 0 0,-1 1 0 0 0,0-1-1 0 0,0 4-48 0 0,-6-13 0 0 0,-3-7 0 0 0,-7-11 0 0 0,-4-19 0 0 0,2-1 0 0 0,2 0 0 0 0,1 0 0 0 0,0-10 0 0 0,-2-15 0 0 0,3-1 0 0 0,1-12 0 0 0,6 13-136 0 0,2 0 0 0 0,3 1 0 0 0,3-1 0 0 0,3 0 136 0 0,-5 43 80 0 0,2 1-1 0 0,0-1 0 0 0,3-8-79 0 0,-5 23 23 0 0,0-1-1 0 0,0 0 0 0 0,1 1 1 0 0,-1 0-1 0 0,1-1 0 0 0,1 1 0 0 0,-1 0 1 0 0,1 1-1 0 0,-1-1 0 0 0,1 1 1 0 0,1-1-1 0 0,-1 1 0 0 0,3-2-22 0 0,-5 5 0 0 0,0 0 0 0 0,0 0 0 0 0,0-1 0 0 0,0 2 0 0 0,0-1 0 0 0,1 0 0 0 0,-1 0 0 0 0,0 1 0 0 0,0-1 0 0 0,1 1 0 0 0,-1-1 0 0 0,0 1 0 0 0,1 0 0 0 0,-1 0 0 0 0,0 0 0 0 0,2 0 0 0 0,0 1 0 0 0,-1 0 0 0 0,1 0 0 0 0,0 0 0 0 0,-1 1 0 0 0,1-1 0 0 0,0 1 0 0 0,-1 0 0 0 0,0 0 0 0 0,3 1 0 0 0,2 4 0 0 0,0-1 0 0 0,0 2 0 0 0,0-1 0 0 0,-1 1 0 0 0,0 0 0 0 0,5 8 0 0 0,-6-7-17 0 0,0 1-1 0 0,0 0 0 0 0,-1 0 0 0 0,0 0 0 0 0,-1 1 1 0 0,0 0-1 0 0,-1-1 0 0 0,0 1 0 0 0,-1 1 18 0 0,-1-4-7 0 0,0 0 0 0 0,0 0-1 0 0,-1 0 1 0 0,0-1-1 0 0,0 1 1 0 0,-1 0 0 0 0,0 0-1 0 0,0 0 1 0 0,-1-1-1 0 0,0 1 1 0 0,-1-1 0 0 0,1 1-1 0 0,-4 3 8 0 0,3-4 24 0 0,-1 0 0 0 0,0-1 0 0 0,0 1 0 0 0,-1-1 0 0 0,1 0 0 0 0,-1-1-1 0 0,-1 1 1 0 0,1-1 0 0 0,-1 0 0 0 0,0 0 0 0 0,0-1 0 0 0,-5 3-24 0 0,6-5-2 0 0,0 1 1 0 0,0-1 0 0 0,0 0 0 0 0,0-1-1 0 0,0 1 1 0 0,0-1 0 0 0,0 0 0 0 0,-1 0-1 0 0,1-1 1 0 0,-1 1 0 0 0,1-1 0 0 0,0 0 0 0 0,-1-1-1 0 0,1 0 1 0 0,0 1 0 0 0,-1-2 0 0 0,1 1-1 0 0,-1-1 2 0 0,3 1-156 0 0,1 0 0 0 0,-1 0 0 0 0,0-1-1 0 0,0 0 1 0 0,1 1 0 0 0,-1-1 0 0 0,1 0 0 0 0,-1 0-1 0 0,1-1 1 0 0,0 1 0 0 0,-2-2 156 0 0,-11-18-6884 0 0,7 9 447 0 0</inkml:trace>
  <inkml:trace contextRef="#ctx0" brushRef="#br0" timeOffset="8689.208">996 2411 13792 0 0,'0'0'629'0'0,"0"0"-12"0"0,0 0-269 0 0,0 0 318 0 0,-10 6 1915 0 0,5-1-2328 0 0,0 0 1 0 0,0 1 0 0 0,0-1 0 0 0,1 1-1 0 0,-1 0 1 0 0,2 0 0 0 0,-1 0-1 0 0,0 1 1 0 0,1 0 0 0 0,1-1 0 0 0,-1 1-1 0 0,0 2-253 0 0,1 0 80 0 0,-1 0-1 0 0,2 0 0 0 0,-1 0 1 0 0,1 0-1 0 0,1 0 0 0 0,0 1 1 0 0,0-1-1 0 0,1 0 0 0 0,0 6-79 0 0,0-12 14 0 0,-1 0-1 0 0,1-1 0 0 0,-1 1 1 0 0,1-1-1 0 0,0 1 0 0 0,0-1 1 0 0,0 1-1 0 0,0-1 0 0 0,1 1 1 0 0,-1-1-1 0 0,1 0 0 0 0,-1 0 1 0 0,1 0-1 0 0,0 0 0 0 0,0 0 1 0 0,0 0-1 0 0,0 0 0 0 0,0-1 1 0 0,0 1-1 0 0,0-1 0 0 0,1 1 1 0 0,-1-1-1 0 0,0 0 0 0 0,1 0 1 0 0,-1 0-1 0 0,1 0 0 0 0,-1 0 1 0 0,1-1-1 0 0,0 1 0 0 0,-1-1 1 0 0,1 0-1 0 0,0 1 0 0 0,-1-1 1 0 0,1 0-1 0 0,0-1 0 0 0,-1 1 1 0 0,1 0-1 0 0,0-1 0 0 0,-1 0 1 0 0,1 1-1 0 0,1-2-13 0 0,10-3 45 0 0,0-1 0 0 0,0-1 0 0 0,-1 0 0 0 0,0-1 1 0 0,0 0-1 0 0,-1-1 0 0 0,0 0 0 0 0,0-1 0 0 0,-1-1 0 0 0,0 1 0 0 0,-1-2 0 0 0,4-5-45 0 0,-10 11 26 0 0,0 0-1 0 0,-1-1 0 0 0,1 1 1 0 0,-1-1-1 0 0,-1 1 0 0 0,1-2-25 0 0,-2 5 14 0 0,0-1 1 0 0,0 1-1 0 0,0-1 0 0 0,-1 1 0 0 0,0 0 0 0 0,1-1 0 0 0,-1 1 1 0 0,0-1-1 0 0,-1 1 0 0 0,1-1 0 0 0,-1 1 0 0 0,1-1 0 0 0,-1 0-14 0 0,0 3 3 0 0,0 0 0 0 0,1 0 0 0 0,-1 1 0 0 0,1-1 0 0 0,-1 0 0 0 0,0 0 0 0 0,0 0 0 0 0,0 1 0 0 0,1-1-1 0 0,-1 0 1 0 0,0 1 0 0 0,0-1 0 0 0,0 1 0 0 0,0-1 0 0 0,0 1 0 0 0,0-1 0 0 0,0 1 0 0 0,0 0 0 0 0,0-1 0 0 0,0 1-1 0 0,0 0 1 0 0,0 0 0 0 0,-1 0 0 0 0,1 0 0 0 0,0 0 0 0 0,0 0 0 0 0,0 0 0 0 0,0 0 0 0 0,0 0 0 0 0,0 1 0 0 0,-1-1-3 0 0,-1 1-64 0 0,-1-1 1 0 0,0 1-1 0 0,1 0 1 0 0,-1 0-1 0 0,1 1 1 0 0,-1-1-1 0 0,1 1 1 0 0,-3 1 63 0 0,-16 16-2420 0 0,13-8 985 0 0</inkml:trace>
  <inkml:trace contextRef="#ctx0" brushRef="#br0" timeOffset="9059.061">1228 2432 8288 0 0,'0'0'381'0'0,"0"0"-6"0"0,1 2-93 0 0,10 66 6144 0 0,1 15-3627 0 0,-12-83-2754 0 0,0 0 0 0 0,0 0 0 0 0,0 1 0 0 0,0-1 0 0 0,0 0 0 0 0,0 1 0 0 0,0-1 0 0 0,0 0 0 0 0,0 1 0 0 0,1-1 0 0 0,-1 0 0 0 0,0 0-1 0 0,0 1 1 0 0,0-1 0 0 0,0 0 0 0 0,0 1 0 0 0,1-1 0 0 0,-1 0 0 0 0,0 0 0 0 0,0 0 0 0 0,1 1 0 0 0,-1-1 0 0 0,0 0 0 0 0,0 0 0 0 0,1 0 0 0 0,-1 1-1 0 0,0-1 1 0 0,0 0 0 0 0,1 0 0 0 0,-1 0 0 0 0,0 0-45 0 0,7-7 691 0 0,4-19-207 0 0,-10 22-341 0 0,12-32 494 0 0,0 1-84 0 0,1 0 0 0 0,5-4-553 0 0,-14 28 115 0 0,1 1 0 0 0,0 0 0 0 0,1 1 0 0 0,0-1 0 0 0,1 1 0 0 0,0 1 0 0 0,0 0 1 0 0,1 0-1 0 0,0 0-115 0 0,-5 5-6 0 0,1 0 1 0 0,-1 1 0 0 0,0 0 0 0 0,0 0-1 0 0,1 0 1 0 0,0 1 0 0 0,-1-1 0 0 0,1 1-1 0 0,0 0 1 0 0,-1 0 0 0 0,1 1 0 0 0,0-1 0 0 0,0 1-1 0 0,3 0 6 0 0,-3 1-428 0 0,1-1 0 0 0,0 1 0 0 0,0 0 0 0 0,-1 1 0 0 0,1-1 0 0 0,-1 1 0 0 0,5 2 428 0 0,5 1-5203 0 0,2 0-1589 0 0</inkml:trace>
  <inkml:trace contextRef="#ctx0" brushRef="#br0" timeOffset="9422.437">1790 1816 14944 0 0,'-1'0'45'0'0,"1"-1"0"0"0,0 1 0 0 0,0 0 0 0 0,-1-1 0 0 0,1 1 0 0 0,-1 0 0 0 0,1 0 0 0 0,0-1 0 0 0,-1 1 0 0 0,1 0 0 0 0,-1 0 0 0 0,1-1 0 0 0,0 1 1 0 0,-1 0-1 0 0,1 0 0 0 0,-1 0 0 0 0,1 0 0 0 0,-1 0 0 0 0,1 0 0 0 0,-1 0 0 0 0,1 0 0 0 0,-1 0 0 0 0,1 0 0 0 0,-1 0 0 0 0,1 0 0 0 0,0 0 0 0 0,-1 0 1 0 0,1 0-1 0 0,-1 0 0 0 0,1 1-45 0 0,-1-1 28 0 0,0 1 1 0 0,0 0 0 0 0,0 0 0 0 0,0 0-1 0 0,0 0 1 0 0,0-1 0 0 0,0 1 0 0 0,0 0-1 0 0,1 1 1 0 0,-1-1 0 0 0,1 0 0 0 0,-1 0-29 0 0,-11 32-31 0 0,11-32 74 0 0,-5 27 605 0 0,0-1 1 0 0,2 1-1 0 0,0 9-648 0 0,-2 86 1786 0 0,5-79-1183 0 0,1 200 1112 0 0,-1-100-1572 0 0,-1-49-430 0 0,2-62-1448 0 0,-12-42-1178 0 0,8 2 2160 0 0,0 0-1 0 0,0 0 1 0 0,0 0 0 0 0,1-2 753 0 0,1 5-233 0 0,0-1 1 0 0,0 0-1 0 0,-1 1 0 0 0,1-1 1 0 0,-1 1-1 0 0,0 0 1 0 0,0 0-1 0 0,0 0 0 0 0,-1 0 1 0 0,1 1-1 0 0,-1-1 233 0 0,-12-8-385 0 0,5 4 324 0 0,-1-1-1 0 0,2 0 1 0 0,-1-1 0 0 0,1-1-1 0 0,-2-2 62 0 0,5 5 640 0 0,6 7-453 0 0,1 0 0 0 0,-1 0-1 0 0,0 1 1 0 0,0-1-1 0 0,1 0 1 0 0,-1 0-1 0 0,0 0 1 0 0,1 0 0 0 0,-1 0-1 0 0,1-1 1 0 0,-1 1-1 0 0,1 0-186 0 0,0 0 120 0 0,0 0-1 0 0,0 0 0 0 0,0 0 0 0 0,1 0 0 0 0,-1 0 1 0 0,0 0-1 0 0,1 0 0 0 0,-1 0 0 0 0,0 1 1 0 0,1-1-1 0 0,-1 0 0 0 0,1 0 0 0 0,0 1 1 0 0,-1-1-1 0 0,1 0 0 0 0,-1 1 0 0 0,1-1 1 0 0,0 0-1 0 0,0 1 0 0 0,0-1-119 0 0,2-2 295 0 0,1 0-1 0 0,0 1 0 0 0,0-1 1 0 0,0 1-1 0 0,0 0 1 0 0,0 0-1 0 0,0 0 0 0 0,1 1 1 0 0,0-1-295 0 0,44-9 1169 0 0,-22 6-544 0 0,53-11 2215 0 0,28 0-2840 0 0,18 6-1424 0 0,-101 8 509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0:48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1425 5264 0 0,'0'0'241'0'0,"0"-12"38"0"0,0 9-206 0 0,0 3 80 0 0,0-1-1 0 0,0 0 1 0 0,0 0 0 0 0,0 0 0 0 0,0 0 0 0 0,0 0-1 0 0,0 0 1 0 0,0 1 0 0 0,-1-1 0 0 0,1 0-1 0 0,0 0 1 0 0,0 0 0 0 0,-1 0 0 0 0,1 1 0 0 0,0-1-1 0 0,-1 0 1 0 0,1 0 0 0 0,-1 1 0 0 0,0-2-153 0 0,1 2 198 0 0,0 0 1 0 0,0-1 0 0 0,-1 1 0 0 0,1 0-1 0 0,0-1 1 0 0,0 1 0 0 0,0-1 0 0 0,0 1-1 0 0,0-1 1 0 0,0 1 0 0 0,0 0 0 0 0,0-1-1 0 0,0 1 1 0 0,0-1 0 0 0,0 1 0 0 0,0-1-1 0 0,0 1 1 0 0,0 0 0 0 0,0-1 0 0 0,0 1-1 0 0,0-1 1 0 0,0 1 0 0 0,0 0 0 0 0,1-1-1 0 0,-1 1 1 0 0,0-1 0 0 0,0 1 0 0 0,1 0-1 0 0,-1-1 1 0 0,0 1 0 0 0,0 0 0 0 0,1-1-1 0 0,-1 1 1 0 0,1 0-199 0 0,10-12 2573 0 0,-8 10-2459 0 0,-1 1-2 0 0,0-1 0 0 0,0 1 0 0 0,0-1 0 0 0,1 1 0 0 0,-1 0 0 0 0,0 0 0 0 0,1 0 0 0 0,-1 0 0 0 0,1 0 0 0 0,0 0 0 0 0,-1 1 0 0 0,1-1 1 0 0,0 1-1 0 0,-1 0 0 0 0,1 0 0 0 0,0 0 0 0 0,0 0-112 0 0,2 0 116 0 0,-1 0 1 0 0,1 0 0 0 0,-1 0 0 0 0,0-1-1 0 0,1 1 1 0 0,-1-1 0 0 0,0 0 0 0 0,5-2-117 0 0,-2 1 136 0 0,4-1-20 0 0,0-1 0 0 0,-1-1 0 0 0,0 1 0 0 0,0-2 0 0 0,2-1-116 0 0,-2 1 83 0 0,0 1 0 0 0,0 0 0 0 0,1 0 0 0 0,6-1-83 0 0,9-1 114 0 0,0 1 0 0 0,0 1 1 0 0,2 2-115 0 0,-15 1-534 0 0,-1 2 1 0 0,0 0 0 0 0,0 0 0 0 0,0 1 0 0 0,0 1 0 0 0,0 0 0 0 0,9 3 533 0 0,-2-1-1887 0 0</inkml:trace>
  <inkml:trace contextRef="#ctx0" brushRef="#br0" timeOffset="468.361">830 1304 1840 0 0,'0'0'83'0'0,"0"0"277"0"0,0 0 1121 0 0,4-4 2509 0 0,-1 3-784 0 0,13-2-2132 0 0,1 1 0 0 0,-1 1 0 0 0,1 0 0 0 0,0 2 1 0 0,6 0-1075 0 0,23 1 604 0 0,-4-3 246 0 0,-3 1 276 0 0,15 1-1126 0 0,9 7-918 0 0,-49-8-3449 0 0,-4 0-1483 0 0</inkml:trace>
  <inkml:trace contextRef="#ctx0" brushRef="#br0" timeOffset="812.187">1522 1321 4144 0 0,'0'0'319'0'0,"0"0"-61"0"0,0 0 529 0 0,3 0 254 0 0,2 1-291 0 0,1 0 0 0 0,0-1 0 0 0,0 0 0 0 0,0 0-1 0 0,0-1 1 0 0,-1 1 0 0 0,1-1 0 0 0,2-1-750 0 0,-3 1 212 0 0,0 0-1 0 0,0 0 1 0 0,0 0-1 0 0,0 1 1 0 0,1-1-1 0 0,-1 1 1 0 0,0 1-1 0 0,0-1 1 0 0,0 1-1 0 0,0 0 1 0 0,1 0-1 0 0,3 2-211 0 0,-2-1 256 0 0,1 1-1 0 0,0-1 1 0 0,0 0 0 0 0,0-1-1 0 0,6 1-255 0 0,28 6 164 0 0,-37-7-234 0 0,1 0 0 0 0,0 0 0 0 0,0 0 1 0 0,0-1-1 0 0,0 1 0 0 0,-1-1 0 0 0,1-1 1 0 0,0 1-1 0 0,0-1 0 0 0,0 0 0 0 0,-1-1 1 0 0,1 1-1 0 0,4-3 70 0 0,13-1-2087 0 0,-14-2 1009 0 0</inkml:trace>
  <inkml:trace contextRef="#ctx0" brushRef="#br0" timeOffset="1140.529">2039 1336 2760 0 0,'-5'-1'2129'0'0,"8"-2"746"0"0,8-1-235 0 0,-11 4-2895 0 0,6-1 507 0 0,1 0-1 0 0,0 0 1 0 0,0 0-1 0 0,-1 1 1 0 0,1 0-1 0 0,0 1 1 0 0,0 0-1 0 0,0 0 1 0 0,-1 0-1 0 0,1 1 1 0 0,2 1-252 0 0,1-1-137 0 0,-1 0 0 0 0,0 0 0 0 0,1-1 0 0 0,2 0 137 0 0,-3 1-805 0 0,-7-1 567 0 0,-1-1-631 0 0</inkml:trace>
  <inkml:trace contextRef="#ctx0" brushRef="#br0" timeOffset="1141.529">2414 1324 5064 0 0,'0'0'224'0'0,"0"0"48"0"0,0 0-272 0 0,10 4 0 0 0,3-4 0 0 0,1 0 0 0 0,-14 0 1352 0 0,13-4 216 0 0,6-4 48 0 0,-1 5 8 0 0,-5-2-1216 0 0,6 1-248 0 0,-6-1-40 0 0,6 2-16 0 0,-1 3-104 0 0,4-4-144 0 0,-4 4 32 0 0,1 0 8 0 0</inkml:trace>
  <inkml:trace contextRef="#ctx0" brushRef="#br0" timeOffset="1593.099">3093 1284 5528 0 0,'0'0'422'0'0,"2"-1"-276"0"0,17-3 1034 0 0,-16 3-507 0 0,0 1 0 0 0,1-1 0 0 0,-1 0 0 0 0,0 0 0 0 0,1 0 0 0 0,2-1-673 0 0,8-6 1637 0 0,-4 3-990 0 0,0 0 0 0 0,1 0 1 0 0,-1 1-1 0 0,1 0 1 0 0,8-1-648 0 0,40-11 443 0 0,-39 14-468 0 0,-15 5-38 0 0,-5-3 28 0 0,1 0 0 0 0,-1 1-1 0 0,0-1 1 0 0,1 0 0 0 0,-1 0 0 0 0,0 1-1 0 0,1-1 1 0 0,-1 0 0 0 0,0 0 0 0 0,1 0-1 0 0,-1 0 1 0 0,1 1 0 0 0,-1-1 0 0 0,0 0-1 0 0,1 0 1 0 0,-1 0 0 0 0,1 0 0 0 0,-1 0-1 0 0,0 0 1 0 0,1 0 0 0 0,-1 0 0 0 0,1 0 35 0 0,8 0-1066 0 0,-7 0-2591 0 0,-2 0-1108 0 0</inkml:trace>
  <inkml:trace contextRef="#ctx0" brushRef="#br0" timeOffset="4030.31">1092 434 4608 0 0,'-1'-4'407'0'0,"-1"2"-389"0"0,0-1 1 0 0,0 1 0 0 0,0 0 0 0 0,-1-1 0 0 0,1 1 0 0 0,-1 1 0 0 0,1-1 0 0 0,-1 0 0 0 0,1 0 0 0 0,-2 1-19 0 0,1-1 305 0 0,0 1 1 0 0,0 0 0 0 0,-1-1-1 0 0,1 1 1 0 0,-1 1 0 0 0,1-1-1 0 0,-1 0 1 0 0,0 1-1 0 0,1 0 1 0 0,-1 0 0 0 0,1 0-1 0 0,-1 0 1 0 0,0 1 0 0 0,1-1-1 0 0,-1 1 1 0 0,1 0 0 0 0,-1 0-1 0 0,1 0 1 0 0,0 0-1 0 0,-1 1 1 0 0,1-1 0 0 0,-2 2-306 0 0,-7 6 349 0 0,1 0 0 0 0,0 1 0 0 0,0 0 1 0 0,1 1-1 0 0,0 0 0 0 0,1 1 1 0 0,-1 1-350 0 0,-5 10 392 0 0,1 0 1 0 0,0 1-1 0 0,-2 10-392 0 0,8-17 166 0 0,1 0 1 0 0,1 1-1 0 0,1 0 0 0 0,1 0 1 0 0,0 0-1 0 0,1 4-166 0 0,2-13 38 0 0,0-1 0 0 0,0 1 0 0 0,1-1 1 0 0,1 1-1 0 0,0 0 0 0 0,0-1 0 0 0,0 1 0 0 0,1-1 0 0 0,0 1 1 0 0,1-1-1 0 0,0 0 0 0 0,0 0 0 0 0,1 0 0 0 0,2 3-38 0 0,-5-9 6 0 0,1 0-1 0 0,-1 0 0 0 0,1 1 1 0 0,-1-1-1 0 0,1-1 1 0 0,0 1-1 0 0,0 0 1 0 0,0 0-1 0 0,0-1 0 0 0,0 1 1 0 0,0-1-1 0 0,0 0 1 0 0,0 1-1 0 0,1-1 0 0 0,-1 0 1 0 0,1 0-1 0 0,1 0-5 0 0,-1 0 7 0 0,1-1-1 0 0,-1 0 1 0 0,0 0 0 0 0,0 0-1 0 0,0-1 1 0 0,1 1-1 0 0,-1-1 1 0 0,0 0-1 0 0,0 1 1 0 0,0-1-1 0 0,0-1 1 0 0,0 1 0 0 0,0 0-1 0 0,1-2-6 0 0,13-7 161 0 0,-2-1 0 0 0,1-1 0 0 0,-2 0 0 0 0,1-1 0 0 0,-2 0 0 0 0,0-1 0 0 0,0-1 0 0 0,1-3-161 0 0,-4 3 275 0 0,0-1 0 0 0,-1 0 0 0 0,3-7-275 0 0,2-6 340 0 0,-8 19-268 0 0,-1 0 0 0 0,-1-1 0 0 0,1 0-1 0 0,-2 0 1 0 0,0 0 0 0 0,0 0 0 0 0,-1-1-1 0 0,0 1 1 0 0,-1-1 0 0 0,0 1 0 0 0,-1-1-1 0 0,-1 1 1 0 0,0-1 0 0 0,0 1 0 0 0,-1-1-1 0 0,-1-5-71 0 0,1 13 43 0 0,1 0 0 0 0,-1 0 0 0 0,0 1 0 0 0,0-1 0 0 0,0 0 0 0 0,0 1 0 0 0,0-1 0 0 0,-1 1 0 0 0,0-1 0 0 0,0 1 0 0 0,0 0 0 0 0,0 0 0 0 0,-1 0-43 0 0,2 1-108 0 0,-1 0 0 0 0,0 1 1 0 0,0-1-1 0 0,1 1 0 0 0,-1-1 0 0 0,0 1 1 0 0,0 0-1 0 0,-1 0 108 0 0,1 0-595 0 0,0 1 0 0 0,0-1 1 0 0,0 1-1 0 0,0 0 0 0 0,0 0 1 0 0,1 0-1 0 0,-1 0 0 0 0,0 1 1 0 0,-2-1 594 0 0,-16 7-6532 0 0</inkml:trace>
  <inkml:trace contextRef="#ctx0" brushRef="#br0" timeOffset="4764.657">1275 789 5064 0 0,'-11'-10'271'0'0,"-6"-8"1280"0"0,17 18-1462 0 0,0 0-1 0 0,0 0 0 0 0,0 0 0 0 0,0 0 0 0 0,0 0 0 0 0,0 0 0 0 0,0 0 0 0 0,0 0 0 0 0,0 0 0 0 0,0 0 1 0 0,0 0-1 0 0,0 0 0 0 0,0 0 0 0 0,0 0 0 0 0,0 1 0 0 0,0-1 0 0 0,0 0 0 0 0,0 0 0 0 0,0 0 0 0 0,0 0 1 0 0,0 0-1 0 0,0 0 0 0 0,0 0 0 0 0,0 0 0 0 0,0 0 0 0 0,0 0 0 0 0,0 0 0 0 0,0 0 0 0 0,0 0 0 0 0,0 0 1 0 0,0 0-1 0 0,0 0 0 0 0,0 0 0 0 0,0 0 0 0 0,0 0 0 0 0,-1 0 0 0 0,1 0 0 0 0,0 0 0 0 0,0 0 0 0 0,0 0 1 0 0,0 0-1 0 0,0 0 0 0 0,0 0 0 0 0,0 0 0 0 0,0 0 0 0 0,0 0 0 0 0,0 0 0 0 0,0 0 0 0 0,0 0 0 0 0,0 0 1 0 0,0 0-1 0 0,0 0 0 0 0,0 0 0 0 0,0 0 0 0 0,0 0 0 0 0,-1 0 0 0 0,1 0 0 0 0,0 0 0 0 0,0 0 1 0 0,0 0-1 0 0,0 0 0 0 0,0 0 0 0 0,0 0 0 0 0,0 0 0 0 0,0 0 0 0 0,0 0 0 0 0,0 0 0 0 0,0 0-88 0 0,-1 9 2138 0 0,0 8-1493 0 0,4 61 1294 0 0,11 83 397 0 0,-11-134-2033 0 0,1 13 302 0 0,-1 13-605 0 0,-3-51 7 0 0,1 21 70 0 0,11 9 5 0 0,-4-14-52 0 0,-8-16 94 0 0,0-2 42 0 0,6-12 174 0 0,-1 3-261 0 0,-3 5-49 0 0,0 1-1 0 0,0 0 1 0 0,-1-1-1 0 0,1 0 0 0 0,-1 0 1 0 0,0 1-1 0 0,0-1 0 0 0,1-4-29 0 0,6-24 100 0 0,0-3-30 0 0,1-37 33 0 0,5-14-103 0 0,-7 52-3 0 0,2 1 0 0 0,1 0 0 0 0,9-19 3 0 0,-14 42 1 0 0,0 0 0 0 0,1 0 0 0 0,-1 1 0 0 0,2 0 0 0 0,-1 0-1 0 0,1 0 1 0 0,1 0 0 0 0,3-2-1 0 0,-8 8-1 0 0,1 0 0 0 0,-1 1 0 0 0,1-1 0 0 0,-1 1-1 0 0,1 0 1 0 0,0 0 0 0 0,0 0 0 0 0,0 0 0 0 0,0 1 0 0 0,2-1 1 0 0,-3 1-5 0 0,0 1 1 0 0,-1 0 0 0 0,1-1 0 0 0,-1 1-1 0 0,1 0 1 0 0,0 1 0 0 0,-1-1-1 0 0,1 0 1 0 0,0 1 0 0 0,-1-1 0 0 0,1 1-1 0 0,-1 0 1 0 0,1 0 0 0 0,-1 0 0 0 0,0 0-1 0 0,1 0 1 0 0,0 2 4 0 0,0-2 4 0 0,-1 1 1 0 0,0 0-1 0 0,1 0 0 0 0,-1 0 1 0 0,0 0-1 0 0,-1 1 0 0 0,1-1 1 0 0,0 0-1 0 0,-1 1 0 0 0,1 0 1 0 0,-1-1-1 0 0,0 1 0 0 0,0 0 1 0 0,0-1-1 0 0,0 1 1 0 0,0 0-1 0 0,0 0 0 0 0,-1 0 1 0 0,0 0-1 0 0,1 0 0 0 0,-1 0 1 0 0,0 0-1 0 0,0-1 0 0 0,-1 1 1 0 0,1 0-1 0 0,-1 0 0 0 0,1 0-4 0 0,-2 3 13 0 0,0-1 0 0 0,-1 1 0 0 0,1-1 0 0 0,-1 0 0 0 0,0 0 0 0 0,-1 0 0 0 0,1 0 0 0 0,-1-1 0 0 0,0 1 0 0 0,0-1 0 0 0,0 0 0 0 0,0 0 0 0 0,-1 0 0 0 0,1-1 0 0 0,-1 0 0 0 0,-2 1-13 0 0,-2 1 21 0 0,1-1-1 0 0,-1-1 0 0 0,0 0 1 0 0,0 0-1 0 0,-1 0 0 0 0,1-1 0 0 0,0-1 1 0 0,-1 0-1 0 0,1 0 0 0 0,-1-1 1 0 0,1 0-1 0 0,-1 0 0 0 0,-2-1-20 0 0,0-1-18 0 0,8 2-24 0 0,1 0-1 0 0,-1-1 1 0 0,1 1-1 0 0,0-1 1 0 0,-1 1-1 0 0,1-1 1 0 0,0 0-1 0 0,0-1 1 0 0,-1 1 0 0 0,1 0-1 0 0,0-1 1 0 0,0 0-1 0 0,0 1 1 0 0,1-1-1 0 0,-1-1 1 0 0,-2-1 42 0 0,0-3-2495 0 0,5 2 1015 0 0</inkml:trace>
  <inkml:trace contextRef="#ctx0" brushRef="#br0" timeOffset="5092.275">1631 849 9072 0 0,'15'-9'913'0'0,"-9"6"-683"0"0,0-1-1 0 0,-1 1 1 0 0,1-1-1 0 0,-1-1 1 0 0,0 1-1 0 0,4-5-229 0 0,27-24 2320 0 0,-26 25-1617 0 0,0-1 1 0 0,-1-1 0 0 0,5-4-704 0 0,-2-1 537 0 0,-6 7-162 0 0,0 1 1 0 0,0-1-1 0 0,-1 0 0 0 0,1-3-375 0 0,-1-5 940 0 0,-5 15-562 0 0,0 1-339 0 0,0-1-1 0 0,0 1 1 0 0,0-1 0 0 0,0 1 0 0 0,0-1-1 0 0,-1 1 1 0 0,1 0 0 0 0,0-1 0 0 0,0 1-1 0 0,-1 0 1 0 0,1-1 0 0 0,0 1 0 0 0,0-1 0 0 0,-1 1-1 0 0,1 0 1 0 0,-1 0 0 0 0,1-1 0 0 0,0 1-1 0 0,-1 0 1 0 0,1 0 0 0 0,0-1 0 0 0,-1 1-1 0 0,1 0 1 0 0,-1 0 0 0 0,1 0 0 0 0,-1 0-39 0 0,-5 0 65 0 0,0 0 1 0 0,0 1 0 0 0,0-1 0 0 0,0 2-1 0 0,0-1 1 0 0,0 1 0 0 0,0-1 0 0 0,1 2-1 0 0,-1-1 1 0 0,0 1 0 0 0,1-1-1 0 0,0 2 1 0 0,0-1 0 0 0,0 0 0 0 0,0 1-1 0 0,0 0 1 0 0,1 0 0 0 0,-1 1 0 0 0,1-1-1 0 0,-3 6-65 0 0,-11 16 24 0 0,1 2 0 0 0,2 0 0 0 0,-1 4-24 0 0,14-29 0 0 0,1 1-1 0 0,0-1 0 0 0,0 0 1 0 0,0 1-1 0 0,0 0 1 0 0,0-1-1 0 0,0 1 0 0 0,1-1 1 0 0,0 1-1 0 0,0 0 0 0 0,0-1 1 0 0,0 1-1 0 0,0 0 1 0 0,1-1-1 0 0,0 1 0 0 0,0-1 1 0 0,0 1-1 0 0,0-1 0 0 0,1 2 1 0 0,-1-4-10 0 0,0 0-1 0 0,0 0 0 0 0,1 0 1 0 0,-1 0-1 0 0,0 0 0 0 0,1 0 1 0 0,-1-1-1 0 0,1 1 0 0 0,-1 0 1 0 0,1-1-1 0 0,-1 1 0 0 0,1-1 1 0 0,-1 0-1 0 0,1 1 0 0 0,0-1 1 0 0,-1 0-1 0 0,1 0 1 0 0,-1 0-1 0 0,1 0 0 0 0,0-1 1 0 0,0 1 10 0 0,1 0-30 0 0,5 0-229 0 0,0-1 0 0 0,0 0-1 0 0,0-1 1 0 0,0 0 0 0 0,0 0 0 0 0,-1 0 0 0 0,1-1-1 0 0,-1 0 1 0 0,1-1 0 0 0,-1 1 0 0 0,0-1-1 0 0,1-2 260 0 0,11-10-1528 0 0</inkml:trace>
  <inkml:trace contextRef="#ctx0" brushRef="#br0" timeOffset="5420.714">1952 643 6912 0 0,'0'0'528'0'0,"-9"7"1022"0"0,-1 4 1353 0 0,8-9-2607 0 0,0-1-1 0 0,0 1 0 0 0,0 0 1 0 0,1 0-1 0 0,-1 0 1 0 0,1-1-1 0 0,0 2 0 0 0,-1-1 1 0 0,1 0-296 0 0,-21 63 2762 0 0,22-64-2702 0 0,0 1 0 0 0,0-1 0 0 0,0 1 1 0 0,0-1-1 0 0,0 1 0 0 0,0-1 0 0 0,0 1 0 0 0,0 0 0 0 0,0-1 0 0 0,1 1 0 0 0,-1-1 0 0 0,1 1 1 0 0,-1-1-1 0 0,1 1 0 0 0,0-1 0 0 0,-1 0 0 0 0,2 2-60 0 0,4 12 457 0 0,-2 9-120 0 0,-2-21-306 0 0,0 1 0 0 0,0 0 0 0 0,1-1 0 0 0,-1 1 0 0 0,1-1 0 0 0,1 2-31 0 0,-2-2 11 0 0,-1-2-7 0 0,0 0-1 0 0,1 0 1 0 0,-1 0-1 0 0,0 0 1 0 0,1 0-1 0 0,-1-1 0 0 0,1 1 1 0 0,-1 0-1 0 0,1-1 1 0 0,-1 1-1 0 0,1-1 1 0 0,-1 1-1 0 0,1-1 1 0 0,-1 0-1 0 0,1 0 0 0 0,0 1 1 0 0,-1-1-1 0 0,1 0 1 0 0,-1 0-1 0 0,1-1 1 0 0,0 1-1 0 0,-1 0 0 0 0,1-1 1 0 0,-1 1-1 0 0,1-1 1 0 0,-1 1-1 0 0,1-1 1 0 0,-1 1-1 0 0,1-1-3 0 0,6-3 59 0 0,0 0 0 0 0,-1 0 0 0 0,1-1 0 0 0,6-5-59 0 0,-3 1 70 0 0,0-1 0 0 0,-1 0-1 0 0,2-3-69 0 0,-6 5 37 0 0,1 1 0 0 0,-1 1 0 0 0,1-1 0 0 0,1 1 0 0 0,-1 0 0 0 0,1 1-1 0 0,0-1 1 0 0,4 0-37 0 0,-10 5 40 0 0,0 0 0 0 0,1 0 0 0 0,-1 1-1 0 0,0 0 1 0 0,0-1 0 0 0,0 1 0 0 0,0 0-1 0 0,0 0 1 0 0,1 0 0 0 0,-1 0 0 0 0,0 0 0 0 0,0 1-1 0 0,0-1 1 0 0,0 0 0 0 0,1 1 0 0 0,-1 0-1 0 0,0 0 1 0 0,0-1 0 0 0,0 1 0 0 0,-1 0-1 0 0,1 1 1 0 0,0-1 0 0 0,0 0 0 0 0,0 0-1 0 0,0 2-39 0 0,4 2 76 0 0,-1 0-1 0 0,0 1 0 0 0,0-1 0 0 0,-1 1 0 0 0,1 0 0 0 0,-2 0 0 0 0,2 1-75 0 0,-3-3 22 0 0,0-1 0 0 0,1 0 0 0 0,-1 0 0 0 0,1 0-1 0 0,0 0 1 0 0,0 0 0 0 0,0 0 0 0 0,0-1 0 0 0,0 1-1 0 0,1-1 1 0 0,2 1-22 0 0,-4-2-678 0 0,0 0-1 0 0,0 0 0 0 0,0-1 1 0 0,-1 1-1 0 0,1-1 0 0 0,0 1 1 0 0,0-1-1 0 0,0 0 1 0 0,1 0 678 0 0,6 0-6796 0 0</inkml:trace>
  <inkml:trace contextRef="#ctx0" brushRef="#br0" timeOffset="6139.343">2586 857 2304 0 0,'-6'-4'685'0'0,"14"2"92"0"0,-6 2-398 0 0,-1-1 1 0 0,0 1-1 0 0,1 0 1 0 0,-1 0-1 0 0,0-1 0 0 0,1 1 1 0 0,-1-1-1 0 0,0 0 1 0 0,1 1-1 0 0,-1-1 1 0 0,0 0-1 0 0,0 1 0 0 0,0-1-379 0 0,29-36 4120 0 0,-16 20-2795 0 0,0-1-1 0 0,-1 0 0 0 0,10-20-1324 0 0,68-164 3311 0 0,-50 100-2192 0 0,-5-1 1 0 0,21-104-1120 0 0,-52 186 123 0 0,-1 1 1 0 0,-1-1-1 0 0,-1-17-123 0 0,-2 37 72 0 0,0 1-1 0 0,-1 0-57 0 0,0 0 0 0 0,0 1-1 0 0,1-1 1 0 0,-1 1 0 0 0,0-1 0 0 0,0 1 0 0 0,0-1-1 0 0,0 1 1 0 0,0-1 0 0 0,1 1 0 0 0,-1 0 0 0 0,0 0-1 0 0,0-1 1 0 0,0 2-14 0 0,-6 22 53 0 0,0 0 0 0 0,1 1-1 0 0,2 0 1 0 0,-2 20-53 0 0,1-8 13 0 0,-15 141 24 0 0,4-35-10 0 0,6-58 37 0 0,1 76-64 0 0,8-148-32 0 0,1 1 0 0 0,-2 0 1 0 0,0 0-1 0 0,-1-1 32 0 0,1-5-808 0 0,0 0-1 0 0,-1 0 1 0 0,0 0 0 0 0,-1 3 808 0 0,-3-5-5031 0 0,-5-2-1441 0 0</inkml:trace>
  <inkml:trace contextRef="#ctx0" brushRef="#br0" timeOffset="6498.194">2692 712 3224 0 0,'1'-1'676'0'0,"9"-3"2039"0"0,-9 3-2073 0 0,1 0-1 0 0,0 0 1 0 0,0 0-1 0 0,0 0 0 0 0,0 0 1 0 0,0 1-1 0 0,0-1 0 0 0,1 1 1 0 0,-1 0-642 0 0,54-14 6543 0 0,-21 4-5125 0 0,-13 6-565 0 0,1 1 0 0 0,5 0-853 0 0,-4 1-1228 0 0,23-6 1228 0 0,-29 3-1381 0 0,1-3-82 0 0</inkml:trace>
  <inkml:trace contextRef="#ctx0" brushRef="#br0" timeOffset="6826.726">3112 499 5984 0 0,'0'0'464'0'0,"-1"-7"2297"0"0,-2 8 2272 0 0,0 4-1020 0 0,2-3-5423 0 0,-3 32 2669 0 0,1 0 0 0 0,2 12-1259 0 0,-1 20 727 0 0,-2 15-78 0 0,4-1 1 0 0,3 4-650 0 0,-2-54 42 0 0,2 21 24 0 0,-3-43 11 0 0,0-7-54 0 0,0 0-1 0 0,0 1 0 0 0,0-1 0 0 0,-1 0 1 0 0,2 0-1 0 0,-1 0 0 0 0,0 0 0 0 0,0 1 0 0 0,0-1 1 0 0,0 0-1 0 0,1 0 0 0 0,-1 0 0 0 0,1 0 1 0 0,-1 0-1 0 0,1 1 0 0 0,-1-1 0 0 0,1 0 0 0 0,0 0 1 0 0,-1 0-23 0 0,1 0 74 0 0,-1-22 70 0 0,3-26-100 0 0,2 0 0 0 0,1 0 0 0 0,3 1 0 0 0,3-4-44 0 0,17-57 0 0 0,-25 98 0 0 0,-1 0 0 0 0,1 0 0 0 0,1 1 0 0 0,-1 0 0 0 0,2-1 0 0 0,8-16 0 0 0,-9 16-7 0 0,1 0-1 0 0,0 0 1 0 0,0 1-1 0 0,3-4 8 0 0,-5 8-5 0 0,-1 0-1 0 0,1 1 1 0 0,0-1-1 0 0,0 1 0 0 0,0 0 1 0 0,1 0-1 0 0,-1 0 1 0 0,1 1-1 0 0,4-3 6 0 0,-2 4 1 0 0,-5 4-2 0 0,-7 10 2 0 0,1-3 10 0 0,3-8-8 0 0,1 2 23 0 0,-1 0 0 0 0,0 0 0 0 0,0 0 0 0 0,-1 0-1 0 0,1 0 1 0 0,-1-1 0 0 0,0 1 0 0 0,0 0-1 0 0,0-1 1 0 0,0 1 0 0 0,0-1 0 0 0,-1 0 0 0 0,0 0-1 0 0,0 0-25 0 0,-12 10 390 0 0,-1-2 0 0 0,0 1-1 0 0,-1-2 1 0 0,-15 7-390 0 0,27-14 29 0 0,-1-1 0 0 0,1 0 0 0 0,-1 0 0 0 0,0-1 0 0 0,-2 1-29 0 0,8-2-199 0 0,-1 1-1 0 0,0-1 1 0 0,1 0 0 0 0,-1 0-1 0 0,0 1 1 0 0,0-1-1 0 0,1 0 1 0 0,-1 0-1 0 0,0 0 1 0 0,0 0-1 0 0,1 0 1 0 0,-1 0 0 0 0,0 0-1 0 0,0-1 1 0 0,1 1-1 0 0,-1 0 1 0 0,0 0-1 0 0,0 0 1 0 0,1-1 0 0 0,-1 1-1 0 0,0 0 1 0 0,1-1-1 0 0,-1 1 1 0 0,1-1-1 0 0,-1 1 1 0 0,0-1 199 0 0,0 1-3628 0 0,8-5-3094 0 0</inkml:trace>
  <inkml:trace contextRef="#ctx0" brushRef="#br0" timeOffset="7154.294">3388 479 14600 0 0,'0'0'330'0'0,"0"0"45"0"0,0 0 20 0 0,0 0-38 0 0,0 0-137 0 0,0 3 270 0 0,-1 4-42 0 0,0 1-1 0 0,-1-1 0 0 0,0 1 1 0 0,-2 5-448 0 0,-1 5 537 0 0,-8 18 126 0 0,10-27-453 0 0,0-1 0 0 0,0 1-1 0 0,0 0 1 0 0,1-1 0 0 0,1 1-1 0 0,-1 7-209 0 0,2-15 255 0 0,0-1-6 0 0,0 0-1 0 0,2 5 11 0 0,-2-5-257 0 0,0 0 1 0 0,0 1-1 0 0,0-1 1 0 0,0 1-1 0 0,0-1 1 0 0,0 0-1 0 0,0 1 0 0 0,0-1 1 0 0,0 0-1 0 0,1 1 1 0 0,-1-1-1 0 0,0 0 1 0 0,0 1-1 0 0,0-1 0 0 0,1 0 1 0 0,-1 1-1 0 0,0-1 1 0 0,0 0-1 0 0,1 1 1 0 0,-1-1-1 0 0,0 0 1 0 0,0 0-1 0 0,1 1-2 0 0,1-1 19 0 0,-1 0-1 0 0,1 0 1 0 0,0 1-1 0 0,0-1 1 0 0,-1 0 0 0 0,1-1-1 0 0,0 1 1 0 0,-1 0 0 0 0,1 0-1 0 0,0-1 1 0 0,-1 1-1 0 0,1-1 1 0 0,0 1 0 0 0,-1-1-1 0 0,1 0 1 0 0,-1 0 0 0 0,2 0-19 0 0,29-20 11 0 0,-25 15 26 0 0,12-6-11 0 0,-12 8-7 0 0,-1-1-1 0 0,1 1 0 0 0,-1-1 1 0 0,0-1-1 0 0,0 1 0 0 0,1-2-18 0 0,2-4 0 0 0,-4 10 0 0 0,-1 0 0 0 0,-1-2 0 0 0,25-9 0 0 0,-26 11 12 0 0,0 1 0 0 0,-1-1-1 0 0,1 1 1 0 0,-1-1 0 0 0,1 1-1 0 0,0 0 1 0 0,-1 0-1 0 0,1 0 1 0 0,0 0 0 0 0,-1 0-1 0 0,1 0 1 0 0,0 1 0 0 0,-1-1-1 0 0,1 1 1 0 0,-1-1 0 0 0,1 1-1 0 0,0-1 1 0 0,-1 1 0 0 0,1 0-1 0 0,-1 0 1 0 0,0-1 0 0 0,1 1-1 0 0,-1 0 1 0 0,0 1-1 0 0,1-1 1 0 0,-1 0 0 0 0,0 0-1 0 0,0 0 1 0 0,0 1 0 0 0,0-1-1 0 0,0 0 1 0 0,0 1 0 0 0,-1-1-1 0 0,1 1-11 0 0,2 2 45 0 0,-1 1-1 0 0,0 0 1 0 0,0 0-1 0 0,0 0 0 0 0,-1 0 1 0 0,0 0-1 0 0,0 0 0 0 0,0 1 1 0 0,-1-1-1 0 0,1 3-44 0 0,-1-1 62 0 0,-1 1 0 0 0,0 0-1 0 0,0-1 1 0 0,-1 1-1 0 0,1-1 1 0 0,-2 0 0 0 0,1 1-1 0 0,-1-1 1 0 0,0 0 0 0 0,0 0-1 0 0,-1-1 1 0 0,0 1 0 0 0,-5 5-62 0 0,0 0 126 0 0,6-6-65 0 0,-1-1 0 0 0,0 0 0 0 0,0 0-1 0 0,-1-1 1 0 0,1 1 0 0 0,-1-1 0 0 0,0 0 0 0 0,0 0-1 0 0,0 0 1 0 0,-6 2-61 0 0,7-4 196 0 0,-1 0 1 0 0,1 0-1 0 0,-1 0 0 0 0,0-1 0 0 0,0 1-196 0 0,3-2-162 0 0,0 0-1 0 0,0 1 1 0 0,1-1-1 0 0,-1 0 1 0 0,0 0-1 0 0,0 0 1 0 0,0-1-1 0 0,1 1 0 0 0,-2 0 163 0 0,-8-6-5731 0 0,6-2-2311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40:15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71 6912 0 0,'0'0'528'0'0,"0"0"-226"0"0,-1 2 318 0 0,-4 4 12 0 0,1 1 0 0 0,0 0 0 0 0,0 0 0 0 0,1 0 0 0 0,0 1 0 0 0,0-1 0 0 0,1 1 0 0 0,-2 7-632 0 0,2-2 528 0 0,1 0 0 0 0,0 0 0 0 0,0 1 0 0 0,2-1 0 0 0,0 3-528 0 0,5 43 1738 0 0,7 19-1738 0 0,2 20 875 0 0,-4-30-501 0 0,3-2-1 0 0,3 4-373 0 0,0-19 69 0 0,-17-51-57 0 0,0 0-1 0 0,0 0 0 0 0,0 0 0 0 0,0 1 0 0 0,0-1 0 0 0,0 0 1 0 0,1 0-1 0 0,-1 0 0 0 0,0 0 0 0 0,0 0 0 0 0,0 0 0 0 0,0 0 1 0 0,0 0-1 0 0,0 0 0 0 0,0 0 0 0 0,0 1 0 0 0,0-1 0 0 0,0 0 1 0 0,0 0-1 0 0,0 0 0 0 0,0 0 0 0 0,0 0 0 0 0,0 0 0 0 0,0 0 1 0 0,0 0-1 0 0,0 0 0 0 0,0 0 0 0 0,0 1 0 0 0,0-1 0 0 0,0 0 1 0 0,0 0-1 0 0,-1 0 0 0 0,1 0 0 0 0,0 0 0 0 0,0 0 0 0 0,0 0 1 0 0,0 0-1 0 0,0 0 0 0 0,0 0 0 0 0,0 0 0 0 0,0 0 0 0 0,0 0 1 0 0,0 0-1 0 0,0 1 0 0 0,0-1 0 0 0,0 0 0 0 0,-1 0 0 0 0,1 0 1 0 0,0 0-1 0 0,0 0 0 0 0,0 0 0 0 0,0 0 0 0 0,0 0 0 0 0,0 0 1 0 0,0 0-1 0 0,0 0 0 0 0,0 0 0 0 0,0 0 0 0 0,-1 0 0 0 0,1 0 1 0 0,0 0-1 0 0,0 0 0 0 0,0 0-11 0 0,-8-5 211 0 0,-8-7-144 0 0,-2-7-167 0 0,-5-7 732 0 0,-10-15-632 0 0,26 32-68 0 0,1-1 0 0 0,0-1 0 0 0,0 1 1 0 0,1-1-1 0 0,0 0 0 0 0,-1-4 68 0 0,-1-11-97 0 0,1-1 0 0 0,1 0 0 0 0,1 0 0 0 0,1 0 0 0 0,1-25 97 0 0,2 16-161 0 0,3-1 0 0 0,0 1 1 0 0,5-11 160 0 0,-5 27 140 0 0,2 1 1 0 0,1 0 0 0 0,0 0 0 0 0,1 1 0 0 0,1 0-1 0 0,9-15-140 0 0,-14 29-41 0 0,-1 0-1 0 0,1 0 0 0 0,1 0 1 0 0,-1 0-1 0 0,0 0 0 0 0,1 1 1 0 0,0 0-1 0 0,0-1 0 0 0,0 1 1 0 0,0 1-1 0 0,0-1 0 0 0,2 0 42 0 0,-3 2 10 0 0,-1 0-1 0 0,1 0 0 0 0,0 0 1 0 0,-1 0-1 0 0,1 0 0 0 0,0 1 1 0 0,0-1-1 0 0,0 1 0 0 0,0 0 1 0 0,0 0-1 0 0,-1 0 0 0 0,1 0 1 0 0,0 0-1 0 0,0 1 0 0 0,0-1 1 0 0,0 1-1 0 0,-1 0 0 0 0,1 0 1 0 0,0 0-1 0 0,-1 0 0 0 0,1 0 1 0 0,0 1-10 0 0,6 4-34 0 0,-1-1 0 0 0,0 1 0 0 0,0 1 0 0 0,0 0 0 0 0,-1 0 0 0 0,0 0 0 0 0,0 1 0 0 0,0 1 34 0 0,-4-5 65 0 0,0 1 0 0 0,0 0 0 0 0,0 0 0 0 0,0 0 0 0 0,-1 0 0 0 0,0 0 0 0 0,0 0 0 0 0,-1 1 0 0 0,1-1 0 0 0,-1 1 0 0 0,0-1 0 0 0,-1 1-1 0 0,1 0 1 0 0,-1-1 0 0 0,0 5-65 0 0,-2 4 40 0 0,-1-2 0 0 0,0 1 0 0 0,-1 0 0 0 0,0 0 0 0 0,-1-1 0 0 0,0 0 0 0 0,-1 0 0 0 0,0 0 0 0 0,-1-1 0 0 0,0 0 0 0 0,-1 0 0 0 0,0-1 0 0 0,-1 0 0 0 0,0-1 0 0 0,-1 1 0 0 0,-5 3-40 0 0,10-9 86 0 0,-1 0 0 0 0,1 0 0 0 0,-1-1-1 0 0,0 0 1 0 0,0 0 0 0 0,-1 0-86 0 0,4-2-150 0 0,1 0 0 0 0,0-1-1 0 0,-1 1 1 0 0,1-1 0 0 0,-1 0 0 0 0,1 1 0 0 0,0-1 0 0 0,-1 0 0 0 0,1 0 0 0 0,-2-1 150 0 0,3 1-407 0 0,0 0 1 0 0,-1-1-1 0 0,1 1 1 0 0,0 0-1 0 0,0-1 1 0 0,-1 0-1 0 0,1 1 0 0 0,0-1 1 0 0,0 0-1 0 0,0 1 1 0 0,0-1-1 0 0,0 0 407 0 0,-6-5-6718 0 0</inkml:trace>
  <inkml:trace contextRef="#ctx0" brushRef="#br0" timeOffset="648.499">541 503 13272 0 0,'0'0'298'0'0,"-11"-8"848"0"0,-1 3-782 0 0,1 0 0 0 0,-1 1 1 0 0,0 1-1 0 0,0 0 0 0 0,0 1 1 0 0,0 0-1 0 0,-1 0 1 0 0,1 2-1 0 0,-1-1 0 0 0,-10 2-364 0 0,21 0 6 0 0,0-1 0 0 0,0 1-1 0 0,0-1 1 0 0,0 1-1 0 0,-1 0 1 0 0,1 0 0 0 0,0 0-1 0 0,0 0 1 0 0,0 0-1 0 0,1 1 1 0 0,-1-1 0 0 0,0 1-1 0 0,0-1 1 0 0,1 1-1 0 0,-1 0-5 0 0,-23 31-222 0 0,18-23 28 0 0,3-3 174 0 0,0 0-1 0 0,0 0 0 0 0,1 0 0 0 0,0 1 0 0 0,0-1 0 0 0,0 1 0 0 0,1-1 0 0 0,1 1 1 0 0,-1 0-1 0 0,1 7 21 0 0,0-10-20 0 0,1 1 0 0 0,0-1 1 0 0,0 0-1 0 0,0 1 1 0 0,1-1-1 0 0,0 0 0 0 0,0 0 1 0 0,0 1-1 0 0,1-1 1 0 0,-1 0-1 0 0,1 0 0 0 0,1 0 1 0 0,-1-1-1 0 0,1 1 0 0 0,-1 0 1 0 0,3 2 19 0 0,-4-6 19 0 0,0 0 0 0 0,0 0 0 0 0,1 1 0 0 0,-1-1 0 0 0,0 0 0 0 0,0 0 0 0 0,1 0 0 0 0,-1-1 0 0 0,0 1 0 0 0,1 0 0 0 0,-1 0 0 0 0,1-1 0 0 0,-1 1 0 0 0,1-1 0 0 0,-1 1 0 0 0,1-1 0 0 0,0 0 0 0 0,-1 0 0 0 0,1 1 0 0 0,-1-1 0 0 0,2 0-19 0 0,-1-1-18 0 0,1 1 1 0 0,0-1 0 0 0,0 0-1 0 0,-1 0 1 0 0,1 0-1 0 0,-1 0 1 0 0,1 0 0 0 0,-1 0-1 0 0,1-1 1 0 0,-1 1-1 0 0,2-2 18 0 0,4-4 44 0 0,-1 1 0 0 0,0-1 0 0 0,0 0 0 0 0,-1-1 0 0 0,0 0-1 0 0,3-5-43 0 0,-1-2 155 0 0,0-1 0 0 0,-1 1-1 0 0,-1-1 1 0 0,-1-1 0 0 0,0 1-1 0 0,-1-1 1 0 0,-1 0 0 0 0,1-6-155 0 0,-4 23 19 0 0,0 0 1 0 0,0 0 0 0 0,0 0 0 0 0,0 0-1 0 0,0 0 1 0 0,0-1 0 0 0,0 1 0 0 0,0 0-1 0 0,0 0 1 0 0,0 0 0 0 0,0 0-1 0 0,0 0 1 0 0,0-1 0 0 0,0 1 0 0 0,0 0-1 0 0,0 0 1 0 0,0 0 0 0 0,0 0 0 0 0,0 0-1 0 0,0 0 1 0 0,0 0 0 0 0,0-1-1 0 0,0 1 1 0 0,0 0 0 0 0,1 0 0 0 0,-1 0-1 0 0,0 0 1 0 0,0 0 0 0 0,0 0 0 0 0,0 0-1 0 0,0 0 1 0 0,0 0 0 0 0,0 0-1 0 0,1-1 1 0 0,-1 1 0 0 0,0 0 0 0 0,0 0-1 0 0,0 0 1 0 0,0 0 0 0 0,0 0 0 0 0,0 0-1 0 0,1 0 1 0 0,-1 0 0 0 0,0 0-20 0 0,5 6 407 0 0,4 12-195 0 0,-8-17-183 0 0,23 62 65 0 0,-16-39-8 0 0,1 1-1 0 0,12 19-85 0 0,-18-38-65 0 0,1 0 0 0 0,-1 0 0 0 0,1 0 0 0 0,0-1 0 0 0,1 0 0 0 0,0 0 0 0 0,-1 0 0 0 0,1 0 0 0 0,1-1 0 0 0,-1 0 0 0 0,1 0 0 0 0,5 3 65 0 0,-7-5-842 0 0,-1-1 1 0 0,1 1-1 0 0,-1-1 0 0 0,1 0 1 0 0,-1 0-1 0 0,1 0 0 0 0,1 0 842 0 0,8-3-6170 0 0</inkml:trace>
  <inkml:trace contextRef="#ctx0" brushRef="#br0" timeOffset="1218.935">779 538 2304 0 0,'0'-1'6'0'0,"-1"1"0"0"0,1-1 0 0 0,0 1 0 0 0,-1-1 0 0 0,1 1 0 0 0,0 0 0 0 0,-1-1 0 0 0,1 1 0 0 0,-1-1 0 0 0,1 1 0 0 0,0 0 0 0 0,-1-1 0 0 0,1 1 0 0 0,-1 0 0 0 0,1 0 0 0 0,-1 0 0 0 0,1-1 0 0 0,-1 1 0 0 0,0 0 0 0 0,1 0 0 0 0,-1 0 0 0 0,1 0-1 0 0,-1 0 1 0 0,1 0 0 0 0,-1 0 0 0 0,1 0-6 0 0,-9 10 92 0 0,3-2-115 0 0,3-4 886 0 0,0 1 0 0 0,1 0 0 0 0,0 0 0 0 0,-1 0 0 0 0,2 0 0 0 0,-1 0 0 0 0,0 1-1 0 0,1-1 1 0 0,0 4-863 0 0,0-4 317 0 0,0-1 0 0 0,1 0 0 0 0,0 0-1 0 0,-1 1 1 0 0,2-1 0 0 0,-1 0 0 0 0,0 0 0 0 0,1 0-1 0 0,0 1 1 0 0,0-1 0 0 0,0 0 0 0 0,1 2-317 0 0,-1-5 8 0 0,-1 0 0 0 0,1 0 1 0 0,-1 0-1 0 0,1 0 1 0 0,0 0-1 0 0,-1 0 1 0 0,1 0-1 0 0,0-1 1 0 0,0 1-1 0 0,0 0 1 0 0,-1 0-1 0 0,1-1 1 0 0,0 1-1 0 0,0 0 1 0 0,0-1-1 0 0,0 1 0 0 0,0-1 1 0 0,0 1-1 0 0,0-1 1 0 0,0 0-1 0 0,1 1 1 0 0,-1-1-1 0 0,0 0 1 0 0,0 0-1 0 0,0 0 1 0 0,0 0-1 0 0,0 0 1 0 0,0 0-1 0 0,1 0 1 0 0,-1 0-1 0 0,0 0 0 0 0,0 0 1 0 0,0-1-1 0 0,0 1 1 0 0,0 0-1 0 0,0-1 1 0 0,0 1-1 0 0,0-1 1 0 0,0 1-1 0 0,0-1 1 0 0,0 0-1 0 0,1 0-8 0 0,2-2 14 0 0,0 0 0 0 0,-1 0 0 0 0,1 0 1 0 0,0-1-1 0 0,-1 0 0 0 0,0 1 0 0 0,0-1 0 0 0,0-1 0 0 0,0 1-14 0 0,2-4 31 0 0,-1-1-1 0 0,1 1 1 0 0,-2 0-1 0 0,1-3-30 0 0,-3 8 18 0 0,0 1 0 0 0,0 0 0 0 0,-1-1-1 0 0,0 1 1 0 0,1 0 0 0 0,-1-1 0 0 0,0 1 0 0 0,0 0-1 0 0,0-1 1 0 0,0 1 0 0 0,-1-1 0 0 0,1 1 0 0 0,-1 0 0 0 0,1-1-1 0 0,-1 1 1 0 0,0 0 0 0 0,0 0 0 0 0,0-2-18 0 0,0 3 256 0 0,1 1 61 0 0,0 0 17 0 0,0 0 10 0 0,0 0 34 0 0,0 0 19 0 0,1 1-338 0 0,0 0-1 0 0,0 0 0 0 0,-1 0 1 0 0,1 0-1 0 0,0 0 0 0 0,-1 0 1 0 0,1 0-1 0 0,-1 1 0 0 0,1-1 1 0 0,-1 0-1 0 0,1 0 0 0 0,-1 0 0 0 0,0 1 1 0 0,1-1-1 0 0,-1 1-58 0 0,1 2 79 0 0,3 6 5 0 0,1 1 1 0 0,0-1 0 0 0,1 0 0 0 0,0 0-1 0 0,2 2-84 0 0,11 19 135 0 0,-13-22-109 0 0,0 0 0 0 0,1 0-1 0 0,0 0-25 0 0,-3-5 0 0 0,0 1 0 0 0,0-1-1 0 0,-1 1 1 0 0,0 0-1 0 0,0 0 1 0 0,0 0-1 0 0,0 0 1 0 0,-1 0 0 0 0,0 1-1 0 0,0-1 1 0 0,0 1-1 0 0,0 4 1 0 0,-2-2-19 0 0,0-1 0 0 0,0 1 0 0 0,-1-1 0 0 0,0 1 0 0 0,0-1 0 0 0,-1 1 0 0 0,0-1 0 0 0,0 0 0 0 0,-1 0 0 0 0,0 0-1 0 0,0 0 1 0 0,0 0 0 0 0,-1-1 0 0 0,0 1 0 0 0,-1-1 0 0 0,1 0 0 0 0,-4 2 19 0 0,4-2 52 0 0,-1-1 0 0 0,-1 0 0 0 0,1 0 0 0 0,-1 0 0 0 0,1-1 0 0 0,-1 0 0 0 0,-1 0 0 0 0,1-1 0 0 0,0 1-1 0 0,-1-1 1 0 0,0-1 0 0 0,0 1 0 0 0,0-1 0 0 0,0 0 0 0 0,0-1 0 0 0,0 0 0 0 0,0 0 0 0 0,-3 0-52 0 0,-6-5-10 0 0,12 3-56 0 0,4 1 67 0 0,-1-1 0 0 0,1 1-1 0 0,0 0 1 0 0,0-1 0 0 0,0 1 0 0 0,-1 0 0 0 0,1-1-1 0 0,0 1 1 0 0,0 0 0 0 0,0-1 0 0 0,0 1 0 0 0,0 0-1 0 0,0-1 1 0 0,0 1 0 0 0,0 0 0 0 0,0-1 0 0 0,0 1-1 0 0,0 0 1 0 0,0-1 0 0 0,0 1 0 0 0,0 0-1 0 0,0-1 1 0 0,0 1 0 0 0,0 0 0 0 0,0-1 0 0 0,0 1-1 0 0,1 0 1 0 0,-1-1-1 0 0,4-9 133 0 0,5-4-122 0 0,0 1 0 0 0,2 0-1 0 0,-1 1 1 0 0,2 0 0 0 0,0 1 0 0 0,4-4-11 0 0,18-17-123 0 0,-8 4-79 0 0,-2-1-1 0 0,0-1 0 0 0,8-16 203 0 0,-22 30 2 0 0,3-3 7 0 0,9-19-9 0 0,-18 31 30 0 0,-1-1 0 0 0,0 1 0 0 0,0-1-1 0 0,-1 0 1 0 0,0 0 0 0 0,-1 0 0 0 0,1-2-30 0 0,-2 7 66 0 0,-1 1 0 0 0,1-1 0 0 0,0 0 0 0 0,-1 1-1 0 0,0-1 1 0 0,1 0 0 0 0,-1 1 0 0 0,0-1 0 0 0,-1 1-1 0 0,1-1 1 0 0,0 1 0 0 0,-1-1 0 0 0,1 1 0 0 0,-1 0-1 0 0,0 0 1 0 0,0 0 0 0 0,0 0 0 0 0,0 0 0 0 0,0 0-1 0 0,0 0 1 0 0,0 1 0 0 0,0-1 0 0 0,-1 1 0 0 0,1 0-1 0 0,-1 0 1 0 0,1-1 0 0 0,-1 2 0 0 0,0-1 0 0 0,1 0-1 0 0,-1 0 1 0 0,0 1 0 0 0,1 0 0 0 0,-1-1 0 0 0,0 1-1 0 0,0 0 1 0 0,1 0 0 0 0,-3 1-66 0 0,2-1 45 0 0,0 1-1 0 0,1 0 1 0 0,-1-1-1 0 0,0 1 1 0 0,1 0-1 0 0,-1 1 1 0 0,1-1 0 0 0,0 0-1 0 0,-1 1 1 0 0,1-1-1 0 0,0 1 1 0 0,0 0 0 0 0,0 0-1 0 0,0 0 1 0 0,0 0-1 0 0,0 0 1 0 0,1 0-1 0 0,-1 0 1 0 0,1 1 0 0 0,-1-1-1 0 0,1 0 1 0 0,0 1-1 0 0,0 0 1 0 0,0-1-1 0 0,0 1 1 0 0,0-1 0 0 0,1 1-1 0 0,-1 0 1 0 0,1 0-1 0 0,0 0-44 0 0,-1 3 35 0 0,0 1 0 0 0,1-1-1 0 0,0 0 1 0 0,1 1 0 0 0,-1-1-1 0 0,1 0 1 0 0,0 0 0 0 0,1 0-1 0 0,-1 1 1 0 0,1-1 0 0 0,0 0-1 0 0,1-1 1 0 0,0 1 0 0 0,0 0-1 0 0,0-1 1 0 0,0 0 0 0 0,1 1-1 0 0,0-1 1 0 0,0-1 0 0 0,0 1-1 0 0,1-1 1 0 0,-1 1 0 0 0,1-1-1 0 0,0 0 1 0 0,0-1 0 0 0,1 1-1 0 0,-1-1 1 0 0,1 0 0 0 0,0-1-1 0 0,-1 1 1 0 0,4-1-35 0 0,3 2 92 0 0,0-1 1 0 0,1-1-1 0 0,-1 0 1 0 0,1-1 0 0 0,-1-1-1 0 0,1 0 1 0 0,0 0-1 0 0,11-3-92 0 0,-7 1-487 0 0,0-2 0 0 0,10-3 487 0 0,33-15-6281 0 0,-30 8-1118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40:21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1052 230 1376 0 0,'0'0'267'0'0,"0"0"581"0"0,0 0 252 0 0,-10-8 4638 0 0,5 5-5018 0 0,0 0 0 0 0,0 1 0 0 0,-1 0 0 0 0,1 1 0 0 0,0-1 0 0 0,-1 1 0 0 0,1 0 0 0 0,-1 0 0 0 0,-2 0-720 0 0,-46-9 1416 0 0,15 5-372 0 0,0 1 0 0 0,-6 2-1044 0 0,-1 3 624 0 0,1 2 0 0 0,-14 4-624 0 0,-9-1 431 0 0,33-4-408 0 0,0-1 345 0 0,-1-2 0 0 0,1-1 0 0 0,-2-1-368 0 0,7-1 63 0 0,-73-6 93 0 0,84 10-94 0 0,-1 0 1 0 0,1 1 0 0 0,0 0 0 0 0,-6 3-63 0 0,11-2 2 0 0,0 1 0 0 0,0 1 0 0 0,0 0 0 0 0,1 1 0 0 0,-11 5-2 0 0,-19 7 0 0 0,31-11-12 0 0,11-5 57 0 0,0 0 0 0 0,0 0-1 0 0,0 0 1 0 0,0 1-1 0 0,0-1 1 0 0,1 0 0 0 0,-1 0-1 0 0,0 1 1 0 0,1-1-1 0 0,-1 1 1 0 0,0-1 0 0 0,1 1-1 0 0,0-1 1 0 0,-1 1 0 0 0,1 0-45 0 0,-2 4-459 0 0,1-4 505 0 0,-1 1 0 0 0,1-1 0 0 0,0 0 0 0 0,0 1 0 0 0,0 0 0 0 0,0-1 0 0 0,0 1 0 0 0,0-1 0 0 0,1 1-1 0 0,0 0 1 0 0,-1 0 0 0 0,1 0-46 0 0,-1 7 130 0 0,-2 7-490 0 0,2 1 0 0 0,0-1 0 0 0,1 0 0 0 0,1 1 0 0 0,3 12 360 0 0,16 115-93 0 0,-1-40 55 0 0,7 50 57 0 0,-18-66 277 0 0,-3 0 0 0 0,-7 64-296 0 0,0-131-148 0 0,-1 0 0 0 0,-1 2 148 0 0,-4 37-320 0 0,-4 6 320 0 0,0 0 0 0 0,2 0 0 0 0,7-52 0 0 0,2-12 0 0 0,1-1 0 0 0,-1 1 0 0 0,1-1 0 0 0,-1 1 0 0 0,1-1 0 0 0,0 1 0 0 0,0 0 0 0 0,0-1 0 0 0,0 2 0 0 0,1-3 0 0 0,-1 1 0 0 0,0 0 0 0 0,0 0-1 0 0,0 0 1 0 0,-1 0 0 0 0,1-1 0 0 0,0 1 0 0 0,-1 2 0 0 0,0-3 2 0 0,1 1 0 0 0,-1-1 0 0 0,1 1 1 0 0,0-1-1 0 0,0 1 0 0 0,0-1 1 0 0,0 1-1 0 0,0 0 0 0 0,0-1 1 0 0,0 2-3 0 0,1-2 64 0 0,-1 1 1 0 0,0 0 0 0 0,0-1 0 0 0,0 1-1 0 0,0 0 1 0 0,0-1 0 0 0,0 1-1 0 0,0-1 1 0 0,0 1 0 0 0,-1 0 0 0 0,1 0-65 0 0,-1 11 34 0 0,1-10-34 0 0,1 0 0 0 0,0-1 0 0 0,0 1 0 0 0,0-1 0 0 0,0 0 0 0 0,0 1 0 0 0,1-1 0 0 0,-1 0 0 0 0,1 1 0 0 0,-1-1 0 0 0,1 0 0 0 0,0 0 0 0 0,0 0 0 0 0,0-1 0 0 0,0 1 0 0 0,0 0 0 0 0,0-1 0 0 0,0 1 0 0 0,1-1 0 0 0,-1 0 0 0 0,0 0 0 0 0,1 0 0 0 0,0 1 0 0 0,6 0 0 0 0,1 1 0 0 0,-1-1 0 0 0,1 0 0 0 0,-1-1 0 0 0,5 0 0 0 0,-8 0 0 0 0,393 50-64 0 0,-323-39 708 0 0,1-4 0 0 0,39-2-644 0 0,41-10-1115 0 0,-77 0 970 0 0,0 3 0 0 0,0 4 0 0 0,14 6 145 0 0,79 21 326 0 0,-146-28-304 0 0,-1-1 0 0 0,1-2-1 0 0,11-1-21 0 0,30-1-1 0 0,-61 3 6 0 0,28-1 83 0 0,0 2 0 0 0,-1 2-1 0 0,28 5-87 0 0,-23-1 419 0 0,-1-1-1 0 0,2-2 0 0 0,-1-2 1 0 0,0-2-1 0 0,39-5-418 0 0,-54 4 356 0 0,-1 1-1 0 0,9 2-355 0 0,-6-1 264 0 0,25-1-264 0 0,2-3 137 0 0,-32 3-100 0 0,0-1-1 0 0,0-1 1 0 0,0-1 0 0 0,0-1 0 0 0,10-3-37 0 0,0-2-17 0 0,0 2 0 0 0,1 1 1 0 0,15-1 16 0 0,-28 4-5 0 0,0 0 1 0 0,0-2-1 0 0,13-4 5 0 0,-19 5 0 0 0,0 2 0 0 0,0-1 0 0 0,0 2 0 0 0,0 0 0 0 0,0 0 0 0 0,1 1 0 0 0,30-2 0 0 0,20-6 18 0 0,-24 3 5 0 0,0 1 0 0 0,2 2-23 0 0,64-3 0 0 0,-1-1 0 0 0,110-1 0 0 0,-187 6 0 0 0,64-2 296 0 0,35 6-296 0 0,-68-2 134 0 0,1-3-1 0 0,-1-3 0 0 0,22-5-133 0 0,-30 7 29 0 0,-32 2-12 0 0,-1 0 1 0 0,4-2-18 0 0,96-10 128 0 0,-94 11-128 0 0,1 1 0 0 0,0 1 0 0 0,1 1 0 0 0,21 1 0 0 0,-29-2 46 0 0,0 1 1 0 0,1 0-1 0 0,1 2-46 0 0,-13-2 7 0 0,0 0 0 0 0,1-1-1 0 0,-1 0 1 0 0,0 0 0 0 0,0 0 0 0 0,0-1 0 0 0,0 0 0 0 0,4-2-7 0 0,26-1-2 0 0,-16 4 2 0 0,-11-2-1 0 0,-3-2 13 0 0,-7 4 31 0 0,0-1-39 0 0,-1 0 0 0 0,1 0 0 0 0,0 1 0 0 0,-1-1 0 0 0,1 0 1 0 0,0 0-1 0 0,0 0 0 0 0,-1 0 0 0 0,1 0 0 0 0,0 1 1 0 0,0-1-1 0 0,0 0 0 0 0,0 0 0 0 0,0 0 0 0 0,0 0 1 0 0,0 0-1 0 0,0 0 0 0 0,1 0-4 0 0,-1-7-1 0 0,-6-21-30 0 0,2-1-1 0 0,-1-15 32 0 0,-1-13-25 0 0,-11-166 119 0 0,10 109-60 0 0,1-117-34 0 0,4 86 0 0 0,0 65 0 0 0,1 15 0 0 0,-2 0 0 0 0,-3 1 0 0 0,-4-3 0 0 0,-25-126 0 0 0,31 176-21 0 0,2-1 0 0 0,0 1-1 0 0,1-18 22 0 0,0 30-23 0 0,1 1 0 0 0,-1-1 0 0 0,0 0 1 0 0,0 1-1 0 0,-1-1 0 0 0,0-2 23 0 0,-1-1-7 0 0,3 9 4 0 0,0-1 1 0 0,-1 0-1 0 0,1 1 0 0 0,0-1 0 0 0,-1 1 0 0 0,1-1 1 0 0,-1 0-1 0 0,1 1 0 0 0,-1-1 0 0 0,1 1 0 0 0,-1-1 1 0 0,1 1-1 0 0,-1-1 0 0 0,0 1 0 0 0,1 0 0 0 0,-1-1 1 0 0,0 1 2 0 0,1 0-1 0 0,-1-1 0 0 0,1 1 0 0 0,-1 0 0 0 0,1 0 0 0 0,-1-1-1 0 0,1 1 1 0 0,-1-1 0 0 0,1 1 0 0 0,0 0 0 0 0,-1-1 0 0 0,1 1 0 0 0,-1-1 0 0 0,1 1 0 0 0,0-1 0 0 0,-1 1 0 0 0,1-1 0 0 0,0 1 0 0 0,0-1 0 0 0,0 1 0 0 0,-1-1 0 0 0,1 1 0 0 0,0-1 0 0 0,0 0 0 0 0,0 1 0 0 0,0-1 1 0 0,-1 0 55 0 0,-5-3-38 0 0,0 0 1 0 0,0 1 0 0 0,-1-1 0 0 0,1 1 0 0 0,-2 0-18 0 0,4 2 10 0 0,0 0 0 0 0,0 0 0 0 0,-1 1 0 0 0,1-1 0 0 0,0 1-1 0 0,0 0 1 0 0,0 0 0 0 0,0 0 0 0 0,-1 1-10 0 0,-31 1 83 0 0,0-1 1 0 0,-18-4-84 0 0,5 1 191 0 0,-1 3-191 0 0,-175 6 570 0 0,-171-2 550 0 0,346-4-935 0 0,-6 0 67 0 0,-19 5-252 0 0,-83 15 223 0 0,-128 36-223 0 0,190-33 72 0 0,76-19-49 0 0,0-1 1 0 0,-1-1-24 0 0,-17 4 13 0 0,-46 7 186 0 0,-51 1-199 0 0,-30 4 106 0 0,74-1-74 0 0,1 5-1 0 0,-53 21-31 0 0,107-33 10 0 0,0-2-1 0 0,0-2 1 0 0,-1-1 0 0 0,0-1-1 0 0,0-3 1 0 0,-1 0 0 0 0,1-3-1 0 0,-18-3-9 0 0,-101-6 147 0 0,123 8-182 0 0,1 1 1 0 0,0 2-1 0 0,-28 4 35 0 0,-93 21-217 0 0,81-13 119 0 0,36-4-286 0 0,-16 2 335 0 0,47-11-65 0 0,0 1 0 0 0,0-1-1 0 0,0 0 1 0 0,-1 0 0 0 0,1-1 0 0 0,0 1 0 0 0,0-1 0 0 0,-4-1 114 0 0,7 1-397 0 0,1 1 1 0 0,-1-1-1 0 0,0 0 1 0 0,1 1 0 0 0,-1-1-1 0 0,1 0 1 0 0,-1 0-1 0 0,1 0 1 0 0,-1-1 396 0 0,-6-6-9242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41:15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72 6448 0 0,'0'0'297'0'0,"0"0"-9"0"0,-1 0-188 0 0,-11-3 3332 0 0,13 8 2505 0 0,4 7-5786 0 0,-3 4 196 0 0,2-1-1 0 0,0 1 1 0 0,1 2-347 0 0,9 37 497 0 0,-5 3 8 0 0,-3 0-1 0 0,-1 40-504 0 0,-5-84 74 0 0,1-4-521 0 0,-1 0 1 0 0,0 0 0 0 0,-1-1-1 0 0,0 1 1 0 0,-1 0-1 0 0,-1 2 447 0 0,3-7-2010 0 0,0-5 986 0 0</inkml:trace>
  <inkml:trace contextRef="#ctx0" brushRef="#br0" timeOffset="370.119">16 61 4144 0 0,'-5'3'428'0'0,"-1"-5"-180"0"0,6 2-135 0 0,0 0 0 0 0,0 0 1 0 0,0 0-1 0 0,-1 0 0 0 0,1 0 1 0 0,0 0-1 0 0,0 0 0 0 0,0 0 1 0 0,-1-1-1 0 0,1 1 0 0 0,0 0 0 0 0,0 0 1 0 0,0 0-1 0 0,0 0 0 0 0,0 0 1 0 0,-1 0-1 0 0,1 0 0 0 0,0-1 1 0 0,0 1-1 0 0,0 0 0 0 0,0 0 0 0 0,0 0 1 0 0,0 0-1 0 0,-1-1 0 0 0,1 1 1 0 0,0 0-1 0 0,0 0 0 0 0,0 0 1 0 0,0 0-1 0 0,0-1 0 0 0,0 1 0 0 0,0 0 1 0 0,0 0-1 0 0,0 0 0 0 0,0-1 1 0 0,0 1-1 0 0,0 0 0 0 0,0 0 1 0 0,0 0-1 0 0,0-1 0 0 0,0 1 0 0 0,0 0 1 0 0,0 0-1 0 0,0 0 0 0 0,0 0 1 0 0,0-1-1 0 0,1 1 0 0 0,-1 0 1 0 0,0 0-1 0 0,0 0 0 0 0,0 0 0 0 0,0-1 1 0 0,0 1-1 0 0,0 0 0 0 0,1 0 1 0 0,-1 0-1 0 0,0 0 0 0 0,0 0 1 0 0,0 0-1 0 0,0 0 0 0 0,1-1 0 0 0,-1 1 1 0 0,0 0-1 0 0,0 0 0 0 0,0 0-113 0 0,16-6 3260 0 0,-11 4-3402 0 0,8-4 503 0 0,1 1-1 0 0,-1 1 0 0 0,1 0 1 0 0,0 1-1 0 0,0 0 1 0 0,0 1-1 0 0,2 1-360 0 0,22-4 246 0 0,-5 0-230 0 0,32 1-16 0 0,-25 2-392 0 0,-25 1 192 0 0</inkml:trace>
  <inkml:trace contextRef="#ctx0" brushRef="#br0" timeOffset="702.469">34 344 10592 0 0,'1'-1'185'0'0,"0"-1"0"0"0,0 0 1 0 0,1 0-1 0 0,-1 1 0 0 0,0-1 1 0 0,1 1-1 0 0,-1-1 1 0 0,1 1-1 0 0,-1 0 0 0 0,1 0 1 0 0,0-1-1 0 0,-1 1 0 0 0,1 0 1 0 0,0 1-1 0 0,0-1-185 0 0,5-3 421 0 0,0 0 0 0 0,0 1 0 0 0,0 0 0 0 0,5-1-421 0 0,-2 2 339 0 0,1 0 0 0 0,-1 0 1 0 0,1 1-1 0 0,0 1 1 0 0,0 0-1 0 0,0 0-339 0 0,64 10 1159 0 0,-49-6-3819 0 0,1-1 1 0 0,12-1 2659 0 0,-21-4-5556 0 0</inkml:trace>
  <inkml:trace contextRef="#ctx0" brushRef="#br0" timeOffset="1072.366">464 401 2760 0 0,'0'0'125'0'0,"-2"-13"22"0"0,1 0 772 0 0,0 0 5156 0 0,1 12-3815 0 0,0 1-1110 0 0,0 0-485 0 0,0 0-97 0 0,0 0-57 0 0,1 1-450 0 0,0 0 1 0 0,0 0-1 0 0,0 0 1 0 0,0 0 0 0 0,0 0-1 0 0,-1 0 1 0 0,1 1-1 0 0,0-1 1 0 0,-1 0 0 0 0,1 0-1 0 0,-1 1 1 0 0,0-1-1 0 0,1 0 1 0 0,-1 1 0 0 0,0-1-62 0 0,12 71 1038 0 0,-10-49-1196 0 0,2 0 1 0 0,1 0-1 0 0,3 8 158 0 0,-1-14-689 0 0,-1-7-3534 0 0,-2-4-830 0 0</inkml:trace>
  <inkml:trace contextRef="#ctx0" brushRef="#br0" timeOffset="1420.093">665 141 9472 0 0,'-1'2'216'0'0,"-2"9"-58"0"0,1-2 45 0 0,0 1 1 0 0,0 0-1 0 0,0 4-203 0 0,0 5 22 0 0,-6 103 807 0 0,8-93-512 0 0,1-1 0 0 0,1 1 0 0 0,3 8-317 0 0,-4-28 109 0 0,1-1 0 0 0,1 1-1 0 0,-1-1 1 0 0,2 0-1 0 0,-1 0 1 0 0,1 0 0 0 0,0 0-1 0 0,1-1 1 0 0,-1 1-1 0 0,2-1 1 0 0,-1-1 0 0 0,1 1-1 0 0,0-1 1 0 0,0 0 0 0 0,2 1-109 0 0,-7-6-62 0 0,1 0 0 0 0,-1 0 0 0 0,1-1 0 0 0,-1 1 1 0 0,1 0-1 0 0,0-1 0 0 0,-1 1 0 0 0,1-1 1 0 0,0 0-1 0 0,-1 0 0 0 0,1 0 0 0 0,0 1 0 0 0,0-2 1 0 0,-1 1-1 0 0,2 0 62 0 0,15-2-4633 0 0</inkml:trace>
  <inkml:trace contextRef="#ctx0" brushRef="#br0" timeOffset="1789.674">1043 40 8752 0 0,'0'0'24'0'0,"-1"0"1"0"0,1-1-1 0 0,0 1 1 0 0,-1 0-1 0 0,1 0 1 0 0,-1 0 0 0 0,1-1-1 0 0,0 1 1 0 0,-1 0-1 0 0,1 0 1 0 0,-1 0-1 0 0,1 0 1 0 0,-1 0-1 0 0,1 0 1 0 0,-1 0 0 0 0,1 0-1 0 0,0 0 1 0 0,-1 0-1 0 0,1 0 1 0 0,-1 0-1 0 0,1 0 1 0 0,-1 0-1 0 0,1 1 1 0 0,-1-1-1 0 0,1 0 1 0 0,0 0 0 0 0,-1 0-1 0 0,1 1 1 0 0,-1-1-1 0 0,1 0 1 0 0,-1 1-25 0 0,0 0 43 0 0,0 0 0 0 0,1 0 1 0 0,-1 1-1 0 0,0-1 0 0 0,0 0 1 0 0,0 1-1 0 0,1-1 0 0 0,-1 1 1 0 0,1-1-1 0 0,-1 2-43 0 0,-1 7 532 0 0,0 0 0 0 0,0 1 0 0 0,1 2-532 0 0,0-8 594 0 0,-15 220 3891 0 0,14-158-4348 0 0,4 0 0 0 0,5 26-137 0 0,-3-61-1294 0 0,-1 17 1294 0 0,-3-47-451 0 0,0-2-11 0 0,-2-1 44 0 0,0 1 1 0 0,0-1 0 0 0,0 0 0 0 0,0 1 0 0 0,0-1-1 0 0,1 0 1 0 0,-1 0 0 0 0,0 0 0 0 0,0 0 0 0 0,1 0-1 0 0,-1-1 1 0 0,1 1 0 0 0,-1-1 0 0 0,1 1 0 0 0,0-1 0 0 0,-1 0 417 0 0,-9-8-1296 0 0,6 7 1111 0 0,1 0-1 0 0,0-1 0 0 0,1 1 1 0 0,-1-1-1 0 0,1 0 1 0 0,-1 1-1 0 0,1-2 0 0 0,0 1 1 0 0,1 0-1 0 0,-2-2 186 0 0,-2-3 689 0 0,3 5 3722 0 0,9 4-2272 0 0,9 3-1445 0 0,-1-1-1 0 0,1 0 1 0 0,0-1 0 0 0,-1 0 0 0 0,9-2-694 0 0,-15 1 62 0 0,0-1 0 0 0,0-1 0 0 0,0 1 0 0 0,-1-2 0 0 0,1 1 0 0 0,0-1 0 0 0,-1 0 0 0 0,1 0 0 0 0,-1-1 0 0 0,6-4-62 0 0,5-3 42 0 0,-14 9-8 0 0,0 0-1 0 0,0-1 1 0 0,0 1-1 0 0,0-1 1 0 0,-1 0-1 0 0,1 0 1 0 0,-1 0-1 0 0,0-1 1 0 0,0 1-1 0 0,0-1 0 0 0,0-1-33 0 0,-1 2 68 0 0,-1 1 0 0 0,1-1 0 0 0,-1 0 0 0 0,0 0 0 0 0,0 1 0 0 0,0-1 0 0 0,0 0 0 0 0,0 0 0 0 0,-1 0 0 0 0,0 0 0 0 0,1 0 0 0 0,-1 0 0 0 0,0 0 0 0 0,0 0 0 0 0,-1 0 0 0 0,1 0 0 0 0,-1 0 0 0 0,1 0 0 0 0,-1 0 0 0 0,0 0 0 0 0,0 0 0 0 0,0 0 0 0 0,-1 1 0 0 0,1-1 0 0 0,-1 0 0 0 0,-1-1-68 0 0,1-3 52 0 0,-1 4 24 0 0,-9 1 55 0 0,11 3-123 0 0,0 1 0 0 0,0-1 1 0 0,0 0-1 0 0,0 0 0 0 0,1 1 0 0 0,-1-1 0 0 0,0 0 1 0 0,0 1-1 0 0,1-1 0 0 0,-1 0 0 0 0,1 1 0 0 0,0-1 0 0 0,-1 1 1 0 0,1-1-1 0 0,0 1-8 0 0,-1 3-4 0 0,1 0-1 0 0,-1-1 1 0 0,1 1 0 0 0,0 0 0 0 0,1 0 0 0 0,-1 0 0 0 0,1-1-1 0 0,0 1 1 0 0,0 0 0 0 0,0-1 0 0 0,1 1 0 0 0,0-1 0 0 0,0 2 4 0 0,0-4-2 0 0,-1 1 1 0 0,1-1 0 0 0,0 1 0 0 0,0-1 0 0 0,0 1 0 0 0,0-1 0 0 0,0 0-1 0 0,0 0 1 0 0,1 0 0 0 0,-1 0 0 0 0,1-1 0 0 0,-1 1 0 0 0,1-1-1 0 0,0 1 1 0 0,0-1 0 0 0,-1 0 0 0 0,1 0 0 0 0,0 0 0 0 0,0 0-1 0 0,3 0 2 0 0,4 0 23 0 0,0-1 0 0 0,1 0-1 0 0,-1 0 1 0 0,0-1 0 0 0,0 0-1 0 0,3-2-22 0 0,15-1 56 0 0,-18 4-56 0 0,1 2 11 0 0,-1 2 32 0 0,-10-4-43 0 0,1 0 0 0 0,0 0 1 0 0,-1 0-1 0 0,1 1 0 0 0,-1-1 0 0 0,1 0 1 0 0,0 0-1 0 0,-1 1 0 0 0,1-1 0 0 0,-1 0 1 0 0,1 1-1 0 0,-1-1 0 0 0,1 1 0 0 0,-1-1 1 0 0,1 1-1 0 0,-1-1 0 0 0,1 1 0 0 0,-1-1 1 0 0,0 1-1 0 0,1-1 0 0 0,-1 1 0 0 0,0-1 1 0 0,1 1-1 0 0,-1 0 0 0 0,0-1 0 0 0,0 1 1 0 0,0-1-1 0 0,0 1 0 0 0,1 0 0 0 0,-1-1 1 0 0,0 1-1 0 0,0 0 0 0 0,0-1 0 0 0,0 1 1 0 0,0 0-1 0 0,-1-1 0 0 0,1 1 0 0 0,0 0 0 0 0,0 1 1 0 0,0 0 2 0 0,0-1-1 0 0,0 1 0 0 0,-1 0 0 0 0,1 0 0 0 0,0 0 0 0 0,-1 0 0 0 0,1-1 0 0 0,-1 1 0 0 0,0 0 0 0 0,0-1 0 0 0,0 1 1 0 0,1 0-1 0 0,-1-1 0 0 0,-1 1 0 0 0,1-1 0 0 0,0 1 0 0 0,0-1 0 0 0,0 0 0 0 0,-2 1-2 0 0,2-1 11 0 0,0 0-1 0 0,0-1 0 0 0,0 1 0 0 0,0-1 0 0 0,0 1 1 0 0,0-1-1 0 0,0 1 0 0 0,0-1 0 0 0,0 0 1 0 0,-1 0-1 0 0,1 1 0 0 0,0-1 0 0 0,0 0 1 0 0,0 0-1 0 0,-1 0 0 0 0,1 0 0 0 0,0-1 1 0 0,0 1-1 0 0,0 0 0 0 0,0 0 0 0 0,-1-1 1 0 0,1 1-1 0 0,0 0 0 0 0,0-1 0 0 0,0 0 1 0 0,0 1-1 0 0,0-1 0 0 0,0 1 0 0 0,0-1 0 0 0,0 0 1 0 0,0 0-11 0 0,1 0 34 0 0,-1 0 0 0 0,0 1 0 0 0,1-1 0 0 0,-1 0 0 0 0,0-1 1 0 0,1 1-1 0 0,-1 0 0 0 0,1 0 0 0 0,0 0 0 0 0,-1 0 0 0 0,1 0 1 0 0,0 0-1 0 0,0-1 0 0 0,0 1 0 0 0,0 0 0 0 0,0 0 0 0 0,0 0 0 0 0,0 0 1 0 0,0-1-1 0 0,0 1 0 0 0,0 0 0 0 0,1-1-34 0 0,0-1 93 0 0,-1 1-1 0 0,1-1 1 0 0,0 1 0 0 0,0-1 0 0 0,0 1-1 0 0,0 0 1 0 0,0-1 0 0 0,0 1 0 0 0,1 0-1 0 0,-1 0-92 0 0,6-4 360 0 0,0 0-1 0 0,1 0 0 0 0,0 0 0 0 0,0 1 0 0 0,0 1 0 0 0,0-1 1 0 0,1 1-1 0 0,-1 1 0 0 0,9-3-359 0 0,-3 1-767 0 0,0-1-1 0 0,-1 0 1 0 0,5-4 767 0 0,-10 4-1264 0 0,-1-1-15 0 0</inkml:trace>
  <inkml:trace contextRef="#ctx0" brushRef="#br0" timeOffset="2121.797">374 257 15288 0 0,'-12'-4'672'0'0,"6"2"151"0"0,-1 0-663 0 0,5-1-160 0 0,-1-3 0 0 0,0 2 0 0 0,3 0 800 0 0,-3 2 128 0 0,3-1 32 0 0,3-2 0 0 0,-3 2-416 0 0,0-3-72 0 0,6 4-24 0 0,3 0 0 0 0,3-4-328 0 0,3 1-120 0 0,6-3 72 0 0,-6 3-72 0 0</inkml:trace>
  <inkml:trace contextRef="#ctx0" brushRef="#br0" timeOffset="2993.323">1812 390 3224 0 0,'13'11'1295'0'0,"-6"-4"-127"0"0,0-1 1 0 0,1 0-1 0 0,0 0 1 0 0,0-1-1 0 0,9 4-1168 0 0,-12-6 220 0 0,-1-1 0 0 0,1 0 0 0 0,0 0 1 0 0,0 0-1 0 0,0-1 0 0 0,1 1 0 0 0,-1-2 0 0 0,0 1 0 0 0,0 0 0 0 0,1-1 0 0 0,2 0-220 0 0,-6 0 55 0 0,1-1-1 0 0,0 0 0 0 0,-1 0 0 0 0,1 0 0 0 0,-1 0 1 0 0,0 0-1 0 0,1 0 0 0 0,-1-1 0 0 0,0 1 1 0 0,0-1-1 0 0,0 1 0 0 0,0-1 0 0 0,0 0 1 0 0,0 0-1 0 0,0 0 0 0 0,0 0 0 0 0,-1 0 0 0 0,1 0 1 0 0,-1-1-1 0 0,0 1 0 0 0,0 0 0 0 0,1-3-54 0 0,1-1 228 0 0,-1 0 0 0 0,1-1 0 0 0,-2 1 0 0 0,1-1 0 0 0,-1 1-1 0 0,0-1 1 0 0,0 0 0 0 0,-1-3-228 0 0,0 3 104 0 0,0 1 0 0 0,0-1 0 0 0,-1 1 0 0 0,0-1 0 0 0,-1 1 0 0 0,1 0 0 0 0,-1 0 0 0 0,-1-1-104 0 0,2 4 33 0 0,0 1-1 0 0,0-1 1 0 0,-1 0-1 0 0,0 1 1 0 0,1-1-1 0 0,-1 1 1 0 0,0-1-1 0 0,0 1 1 0 0,0 0-1 0 0,-1 0 1 0 0,1 0-1 0 0,0 0 1 0 0,-1 1-1 0 0,1-1 1 0 0,-1 0-1 0 0,0 1 1 0 0,0 0-1 0 0,-1-1-32 0 0,2 2 6 0 0,1-1 0 0 0,-1 1 0 0 0,0 0 0 0 0,0 0 0 0 0,0 0-1 0 0,0 0 1 0 0,0 0 0 0 0,0 0 0 0 0,0 0 0 0 0,1 1-1 0 0,-1-1 1 0 0,0 1 0 0 0,0-1 0 0 0,0 1 0 0 0,1 0-1 0 0,-1-1 1 0 0,0 1 0 0 0,1 0 0 0 0,-1 0 0 0 0,0 1-1 0 0,1-1 1 0 0,0 0 0 0 0,-1 1-6 0 0,-5 3 30 0 0,1 2 1 0 0,0-1-1 0 0,1 1 0 0 0,-4 4-30 0 0,0 2-4 0 0,1 1 0 0 0,0-1 0 0 0,0 1 0 0 0,2 1 0 0 0,0-1 0 0 0,0 1 0 0 0,1 0 0 0 0,-1 13 4 0 0,5-25 9 0 0,0 1 0 0 0,0 0 0 0 0,1-1 0 0 0,0 1 0 0 0,-1 0 0 0 0,2 0 0 0 0,-1-1-1 0 0,0 1 1 0 0,1 0 0 0 0,0 3-9 0 0,0-6 2 0 0,-1 1 0 0 0,1-1 0 0 0,0 0 0 0 0,0 1 0 0 0,0-1-1 0 0,-1 0 1 0 0,1 0 0 0 0,1 1 0 0 0,-1-1 0 0 0,0 0 0 0 0,0 0 0 0 0,0 0-1 0 0,0-1 1 0 0,1 1 0 0 0,-1 0 0 0 0,1 0 0 0 0,-1-1 0 0 0,0 1-1 0 0,1 0 1 0 0,-1-1 0 0 0,1 0 0 0 0,-1 1 0 0 0,1-1 0 0 0,-1 0 0 0 0,1 0-1 0 0,1 1-1 0 0,6-1-7 0 0,-1 0 0 0 0,1 0 0 0 0,0-1 0 0 0,-1 0 0 0 0,1 0 0 0 0,0-1 0 0 0,-1 0 0 0 0,6-3 7 0 0,15-5-73 0 0,22-13 73 0 0,-21 9-40 0 0,-14 7 15 0 0,-6 1-29 0 0</inkml:trace>
  <inkml:trace contextRef="#ctx0" brushRef="#br0" timeOffset="3325.558">2068 270 7832 0 0,'0'0'602'0'0,"0"0"-304"0"0,3 14 1434 0 0,-2-8-1163 0 0,-1 0 0 0 0,2 0 0 0 0,-1 0 0 0 0,1 0 0 0 0,-1 0-1 0 0,2 0 1 0 0,-1 0-569 0 0,7 20 1103 0 0,-6-19-948 0 0,0 1 0 0 0,0-1 0 0 0,1 0 0 0 0,0 0 1 0 0,0-1-1 0 0,0 1 0 0 0,1-1 0 0 0,0 0 0 0 0,1 0 0 0 0,2 3-155 0 0,1-1 149 0 0,1 0-1 0 0,-1 0 0 0 0,2 0 1 0 0,-1-2-1 0 0,1 1 0 0 0,3 0-148 0 0,-2-1 65 0 0,0-2 0 0 0,1 0 0 0 0,10 2-65 0 0,18 6-316 0 0,-40-11 110 0 0,-1-1-122 0 0,0 0-502 0 0,0 0-217 0 0,0 0-43 0 0</inkml:trace>
  <inkml:trace contextRef="#ctx0" brushRef="#br0" timeOffset="3680.026">2194 561 9216 0 0,'-15'-6'408'0'0,"15"1"80"0"0,0-3-392 0 0,3 0-96 0 0,-3 0 0 0 0,3 1 0 0 0,3-7 872 0 0,0 1 152 0 0,0 0 32 0 0,3-6 8 0 0,3 0-616 0 0,-3-2-128 0 0,3-4-32 0 0,3 1 0 0 0,-7 1-288 0 0,8 0 0 0 0,-4 2-112 0 0,3 3-6088 0 0</inkml:trace>
  <inkml:trace contextRef="#ctx0" brushRef="#br0" timeOffset="4027.732">2419 272 1376 0 0,'-1'1'3'0'0,"0"1"1"0"0,0-1-1 0 0,0 0 1 0 0,0 0-1 0 0,0 1 1 0 0,1-1-1 0 0,-1 1 1 0 0,0-1-1 0 0,1 0 1 0 0,-1 1-1 0 0,1-1 1 0 0,-1 1-1 0 0,1 0 1 0 0,0-1-1 0 0,-1 1 1 0 0,1-1-1 0 0,0 1 1 0 0,0 0-1 0 0,0-1 1 0 0,0 1-1 0 0,1 0-3 0 0,4 42 949 0 0,-3-32 461 0 0,9 88 7537 0 0,-1-3-6546 0 0,0-17-952 0 0,-3 1 1 0 0,-3 25-1450 0 0,-3-100 33 0 0,0 6 155 0 0,-1-12-182 0 0,0 0-1 0 0,0 0 0 0 0,0 1 1 0 0,-1-1-1 0 0,1 0 1 0 0,0 0-1 0 0,0 0 1 0 0,0 0-1 0 0,0 0 0 0 0,0 0 1 0 0,0 1-1 0 0,0-1 1 0 0,0 0-1 0 0,0 0 1 0 0,0 0-1 0 0,0 0 0 0 0,-1 0 1 0 0,1 0-1 0 0,0 0 1 0 0,0 0-1 0 0,0 1 1 0 0,0-1-1 0 0,0 0 0 0 0,0 0 1 0 0,-1 0-1 0 0,1 0 1 0 0,0 0-1 0 0,0 0 1 0 0,0 0-1 0 0,0 0 0 0 0,0 0 1 0 0,-1 0-1 0 0,1 0 1 0 0,0 0-1 0 0,0 0 1 0 0,0 0-1 0 0,0 0 0 0 0,0 0 1 0 0,-1 0-1 0 0,1 0 1 0 0,0 0-1 0 0,0 0 1 0 0,0 0-1 0 0,0 0 0 0 0,0-1 1 0 0,0 1-1 0 0,-1 0 1 0 0,1 0-1 0 0,0 0 0 0 0,0 0 1 0 0,0 0-1 0 0,0 0 1 0 0,0 0-1 0 0,0 0 1 0 0,0 0-1 0 0,0-1 0 0 0,-1 1 1 0 0,1 0-1 0 0,0 0 1 0 0,0 0-1 0 0,0 0 1 0 0,0 0-1 0 0,0-1 0 0 0,0 1-5 0 0,-2-2 49 0 0,1 0 0 0 0,-1-1 0 0 0,1 1-1 0 0,0-1 1 0 0,-1 0 0 0 0,1 1 0 0 0,1-1-1 0 0,-1 0 1 0 0,0 1 0 0 0,0-1 0 0 0,1-1-49 0 0,-3-6 103 0 0,-2-12-52 0 0,1 0 0 0 0,1 0 0 0 0,0-3-51 0 0,-3-25-1 0 0,3 26-12 0 0,1 1-1 0 0,2 0 1 0 0,0 0-1 0 0,1-1 1 0 0,1 1-1 0 0,4-15 14 0 0,3-2-77 0 0,1 1 0 0 0,2 0 0 0 0,7-15 77 0 0,-16 48 0 0 0,0 0-1 0 0,0 0 1 0 0,0 1-1 0 0,0-1 1 0 0,1 0-1 0 0,0 1 0 0 0,0 0 1 0 0,1 0-1 0 0,0 0 1 0 0,-1 1-1 0 0,6-4 1 0 0,-8 6 4 0 0,1 0-1 0 0,0 0 0 0 0,0 1 1 0 0,0-1-1 0 0,1 1 1 0 0,-1-1-1 0 0,0 1 0 0 0,0 0 1 0 0,1 0-1 0 0,-1 1 1 0 0,1-1-1 0 0,-1 1 0 0 0,1-1 1 0 0,-1 1-1 0 0,1 0 1 0 0,-1 1-1 0 0,1-1 0 0 0,-1 0 1 0 0,0 1-1 0 0,1 0 1 0 0,-1 0-1 0 0,0 0 0 0 0,1 0-3 0 0,-1 0 6 0 0,-1 0 0 0 0,1 0-1 0 0,-1 1 1 0 0,1-1-1 0 0,-1 0 1 0 0,1 1 0 0 0,-1 0-1 0 0,0-1 1 0 0,0 1-1 0 0,0 0 1 0 0,0 0 0 0 0,0 0-1 0 0,0 1 1 0 0,0-1 0 0 0,-1 0-1 0 0,1 1 1 0 0,-1-1-1 0 0,1 1 1 0 0,-1-1 0 0 0,0 1-1 0 0,0 0 1 0 0,0-1-1 0 0,-1 1 1 0 0,1 0 0 0 0,-1 0-1 0 0,1 0 1 0 0,-1 0-1 0 0,0-1 1 0 0,0 1 0 0 0,0 0-1 0 0,-1 0 1 0 0,1 0-1 0 0,-1 0 1 0 0,1-1 0 0 0,-1 1-1 0 0,0 0 1 0 0,0-1 0 0 0,0 1-1 0 0,-1 1-5 0 0,-9 13 110 0 0,-1 1 0 0 0,-1-2 0 0 0,-1 1 0 0 0,-12 11-110 0 0,3-4 109 0 0,11-11-200 0 0,0-2 0 0 0,0 1 0 0 0,-1-2 0 0 0,-1 0-1 0 0,-1 1 92 0 0,11-9 94 0 0,0 0-1 0 0,-1 0 1 0 0,1 0-1 0 0,-1 0 1 0 0,-2 0-94 0 0,5-2-128 0 0,1 1 1 0 0,-1-1-1 0 0,0 0 1 0 0,1 0-1 0 0,-1 0 1 0 0,1 0-1 0 0,-1 0 1 0 0,1 0-1 0 0,-1 0 1 0 0,0 0-1 0 0,0-1 128 0 0,2 1-250 0 0,-1 0 0 0 0,1 0 0 0 0,-1-1 0 0 0,1 1-1 0 0,-1 0 1 0 0,1 0 0 0 0,-1-1 0 0 0,1 1 0 0 0,0-1-1 0 0,-1 1 1 0 0,1 0 0 0 0,-1-1 0 0 0,1 1 0 0 0,0-1-1 0 0,-1 1 1 0 0,1-1 0 0 0,0 1 0 0 0,-1-1 250 0 0,1-4-6041 0 0</inkml:trace>
  <inkml:trace contextRef="#ctx0" brushRef="#br0" timeOffset="4459.855">2620 483 8752 0 0,'2'1'673'0'0,"2"0"-689"0"0,3 2 250 0 0,-1-1 1 0 0,1 0-1 0 0,0 0 1 0 0,-1 0-1 0 0,5-1-234 0 0,-9 0 114 0 0,1-1-1 0 0,-1-1 0 0 0,1 1 0 0 0,0 0 0 0 0,-1 0 0 0 0,1-1 0 0 0,-1 0 0 0 0,1 1 0 0 0,-1-1 0 0 0,1 0 0 0 0,-1 0 0 0 0,0-1 0 0 0,1 1 0 0 0,-1 0 0 0 0,0-1 0 0 0,2-1-113 0 0,1-1 101 0 0,0 0-1 0 0,0 0 0 0 0,-1 0 1 0 0,1-1-1 0 0,-1 0 0 0 0,0 0 1 0 0,-1 0-1 0 0,1 0 0 0 0,-1-1 1 0 0,0 1-1 0 0,0-1 0 0 0,-1 0 1 0 0,0 0-1 0 0,0 0 0 0 0,0 0 1 0 0,-1 0-1 0 0,1-1 0 0 0,-2 1 1 0 0,1 0-1 0 0,-1-1 0 0 0,0 1 1 0 0,0 0-1 0 0,0-1 0 0 0,-1 1 1 0 0,0 0-1 0 0,0-1 0 0 0,-1 1 1 0 0,0 0-1 0 0,0 0 0 0 0,0 0 1 0 0,-1 1-1 0 0,0-2-100 0 0,1 5 87 0 0,0 0 1 0 0,1 0 0 0 0,-1 0-1 0 0,0 1 1 0 0,0-1-1 0 0,0 0 1 0 0,0 1 0 0 0,0 0-1 0 0,0-1 1 0 0,-3 0-88 0 0,0-1 136 0 0,4 3-117 0 0,0 0 1 0 0,0 0 0 0 0,1 0-1 0 0,-1 0 1 0 0,0 1-1 0 0,0-1 1 0 0,0 0 0 0 0,0 1-1 0 0,0-1 1 0 0,0 0-1 0 0,0 1 1 0 0,1-1 0 0 0,-1 1-1 0 0,0-1 1 0 0,0 1-1 0 0,1-1 1 0 0,-1 1 0 0 0,0 0-1 0 0,1-1 1 0 0,-1 1-1 0 0,0 0-19 0 0,-1 1 41 0 0,-2 2-28 0 0,0 0 1 0 0,0 1-1 0 0,1-1 1 0 0,-1 1-1 0 0,1 0 1 0 0,0 0-1 0 0,0 0 1 0 0,1 1-1 0 0,-1-1 1 0 0,1 0-1 0 0,0 1 1 0 0,1 0-1 0 0,0-1 1 0 0,-1 1-1 0 0,1 4-13 0 0,0 7 19 0 0,0 1 0 0 0,2-1 0 0 0,0 0 0 0 0,2 14-19 0 0,-1-24 12 0 0,-1 1 0 0 0,1-1-1 0 0,0 0 1 0 0,1 0-1 0 0,0 0 1 0 0,3 6-12 0 0,-4-9 12 0 0,0-1 0 0 0,0 0 0 0 0,0 1 0 0 0,0-1 0 0 0,0 0 0 0 0,1 0 0 0 0,0-1 0 0 0,-1 1 0 0 0,1-1 0 0 0,0 1 0 0 0,0-1 0 0 0,0 0 0 0 0,1 0 0 0 0,1 1-12 0 0,-2-1-6 0 0,0-1-1 0 0,-1 0 1 0 0,1 0 0 0 0,0 0-1 0 0,0-1 1 0 0,0 1 0 0 0,0-1-1 0 0,0 1 1 0 0,0-1 0 0 0,0 0 0 0 0,0 0-1 0 0,0 0 1 0 0,0-1 0 0 0,0 1-1 0 0,0-1 1 0 0,-1 1 0 0 0,1-1 0 0 0,0 0-1 0 0,0 0 1 0 0,0 0 0 0 0,-1-1-1 0 0,1 1 1 0 0,-1-1 0 0 0,1 1-1 0 0,1-3 7 0 0,1 1 43 0 0,-2-1 0 0 0,1 0 0 0 0,0 0 0 0 0,-1 0 0 0 0,0 0 0 0 0,0-1 0 0 0,0 1 0 0 0,0-1 0 0 0,-1 0 0 0 0,1-1-43 0 0,5-14 926 0 0,6-20-926 0 0,-5 12-80 0 0,-3 10 182 0 0,14-34 82 0 0,-18 47-27 0 0,1 0 0 0 0,0 0 0 0 0,0 0 0 0 0,0 0 0 0 0,0 1 1 0 0,1-1-1 0 0,0 1 0 0 0,1-2-157 0 0,-4 6 10 0 0,-1 0 0 0 0,0 0 0 0 0,1 0 0 0 0,-1-1-1 0 0,0 1 1 0 0,1 0 0 0 0,-1 0 0 0 0,0 0 0 0 0,1-1 0 0 0,-1 1 0 0 0,0 0 0 0 0,1 0 0 0 0,-1 0-1 0 0,1 0 1 0 0,-1 0 0 0 0,0 0 0 0 0,1 0 0 0 0,-1 0 0 0 0,1 0 0 0 0,-1 0 0 0 0,0 0 0 0 0,1 0-1 0 0,-1 0 1 0 0,1 1 0 0 0,-1-1 0 0 0,0 0 0 0 0,1 0 0 0 0,-1 0-10 0 0,11 10 227 0 0,4 16 274 0 0,-9-7-301 0 0,-3-11-246 0 0,0 0-1 0 0,1 0 1 0 0,0 0 0 0 0,0 0-1 0 0,2 1 47 0 0,-6-8-3 0 0,0-1 0 0 0,0 0 0 0 0,1 0 0 0 0,-1 0 0 0 0,0 0 0 0 0,1 0 0 0 0,-1 0 0 0 0,0 0 0 0 0,0 0 0 0 0,1 1 0 0 0,-1-1 0 0 0,0 0 0 0 0,1 0 0 0 0,-1 0 0 0 0,0 0 0 0 0,0 0 0 0 0,1-1 0 0 0,-1 1 0 0 0,0 0 0 0 0,1 0 0 0 0,-1 0 0 0 0,0 0 0 0 0,0 0 0 0 0,1 0 0 0 0,-1 0 0 0 0,0 0 0 0 0,0-1 0 0 0,1 1 0 0 0,-1 0 0 0 0,0 0 0 0 0,0 0 0 0 0,0-1 0 0 0,1 1 0 0 0,-1 0 0 0 0,0 0 0 0 0,0 0 0 0 0,0-1 0 0 0,1 1 3 0 0,7-10 23 0 0,-8 10-25 0 0,4-6 10 0 0,-1 0 1 0 0,0 0-1 0 0,-1-1 1 0 0,0 1-1 0 0,0-1 1 0 0,1-6-9 0 0,2-3 13 0 0,-3 8 125 0 0,-1 3-135 0 0,0 0 1 0 0,1 0-1 0 0,0 0 1 0 0,0 0-1 0 0,0 1 1 0 0,2-3-4 0 0,-4 6-5 0 0,1 0 0 0 0,-1 1-1 0 0,1-1 1 0 0,0 0 0 0 0,0 0 0 0 0,-1 0 0 0 0,1 1 0 0 0,0-1 0 0 0,0 0 0 0 0,0 1 0 0 0,0-1 0 0 0,0 1 0 0 0,0-1 0 0 0,0 1 0 0 0,0 0 0 0 0,0-1 0 0 0,0 1 0 0 0,0 0 0 0 0,0 0 0 0 0,0-1 0 0 0,0 1 0 0 0,0 0-1 0 0,0 0 1 0 0,0 0 0 0 0,0 0 0 0 0,0 1 0 0 0,0-1 0 0 0,0 0 0 0 0,0 0 0 0 0,0 1 0 0 0,0-1 0 0 0,0 0 0 0 0,1 1 5 0 0,6 3 56 0 0,0 1 0 0 0,0 0 0 0 0,-1 1 0 0 0,1 0 0 0 0,-1 0 0 0 0,0 0 0 0 0,-1 1 0 0 0,0 0 0 0 0,2 3-56 0 0,3 2 56 0 0,-5-6-521 0 0,12 12 1212 0 0,-17-18-1281 0 0,0 1 0 0 0,0 0 0 0 0,0-1-1 0 0,1 1 1 0 0,-1-1 0 0 0,0 0 0 0 0,0 1 0 0 0,0-1 0 0 0,1 0-1 0 0,-1 0 1 0 0,0 1 0 0 0,1-1 534 0 0,6-2-6714 0 0</inkml:trace>
  <inkml:trace contextRef="#ctx0" brushRef="#br0" timeOffset="5030.821">3386 185 10136 0 0,'-3'-2'220'0'0,"0"0"-1"0"0,0 1 1 0 0,-1 0 0 0 0,1 0 0 0 0,-1 0 0 0 0,1 0-1 0 0,-1 0 1 0 0,1 1 0 0 0,-1 0 0 0 0,1-1 0 0 0,-1 1-1 0 0,1 1 1 0 0,-1-1 0 0 0,1 0 0 0 0,-1 1 0 0 0,1 0-1 0 0,-1 0 1 0 0,1 0 0 0 0,0 0 0 0 0,-1 0 0 0 0,1 1 0 0 0,0-1-1 0 0,0 1 1 0 0,0 0 0 0 0,0 0 0 0 0,0 0 0 0 0,1 1-1 0 0,-1-1 1 0 0,-1 2-220 0 0,2-2 101 0 0,0 1-1 0 0,0-1 1 0 0,0 1-1 0 0,0-1 0 0 0,0 1 1 0 0,1 0-1 0 0,-1 0 1 0 0,1 0-1 0 0,0 0 1 0 0,0 0-1 0 0,0 0 1 0 0,0 0-1 0 0,0 0 1 0 0,1 0-1 0 0,-1 1 0 0 0,1-1 1 0 0,0 0-1 0 0,0 0 1 0 0,0 1-1 0 0,0-1 1 0 0,1 0-1 0 0,0 0 1 0 0,-1 0-1 0 0,1 1 1 0 0,0-1-1 0 0,0 0 0 0 0,1 0 1 0 0,-1 0-1 0 0,1 1-100 0 0,1 2 0 0 0,1 1 0 0 0,0-1 0 0 0,0 0 0 0 0,0 0 0 0 0,0 0 0 0 0,1-1 0 0 0,0 1 0 0 0,4 2 0 0 0,38 38-416 0 0,-46-45 344 0 0,-1 3 23 0 0,0-3 45 0 0,1 0-1 0 0,-1 1 1 0 0,0-1-1 0 0,0 0 0 0 0,0 0 1 0 0,0 0-1 0 0,-1 0 1 0 0,1 1-1 0 0,0-1 1 0 0,0 0-1 0 0,-1 0 0 0 0,1 0 1 0 0,0 0-1 0 0,-1 0 1 0 0,1 0-1 0 0,-1 0 1 0 0,0 0-1 0 0,1 0 0 0 0,-1 0 1 0 0,0 0-1 0 0,1 0 1 0 0,-1 0-1 0 0,0 0 1 0 0,0-1-1 0 0,0 1 0 0 0,0 0 1 0 0,0-1-1 0 0,0 1 1 0 0,0 0-1 0 0,0-1 1 0 0,0 1-1 0 0,0-1 0 0 0,0 0 5 0 0,-7 4 6 0 0,1-1 0 0 0,-1-1-1 0 0,1 1 1 0 0,-1-1 0 0 0,0-1-1 0 0,0 1 1 0 0,0-1 0 0 0,0-1-1 0 0,-3 1-5 0 0,-3-1-157 0 0,-1-1-1 0 0,0 0 0 0 0,1-1 0 0 0,-11-3 158 0 0,24 5-137 0 0,1 0 0 0 0,0 1 0 0 0,0-1-1 0 0,0 0 1 0 0,-1 0 0 0 0,1 0-1 0 0,0 0 1 0 0,0 0 0 0 0,0 0-1 0 0,-1 0 1 0 0,1 0 0 0 0,0 0-1 0 0,0 0 1 0 0,0 0 0 0 0,0 0-1 0 0,-1-1 1 0 0,1 1 0 0 0,0 0 0 0 0,0 0-1 0 0,0 0 1 0 0,-1 0 0 0 0,1 0-1 0 0,0 0 1 0 0,0 0 0 0 0,0 0-1 0 0,0-1 1 0 0,0 1 0 0 0,-1 0-1 0 0,1 0 1 0 0,0 0 0 0 0,0 0-1 0 0,0 0 1 0 0,0-1 0 0 0,0 1 0 0 0,0 0-1 0 0,0 0 1 0 0,0 0 0 0 0,0 0-1 0 0,0-1 1 0 0,-1 1 0 0 0,1 0 137 0 0,10-2-1775 0 0,16 1 249 0 0,3 5-421 0 0,19 1 1500 0 0,-41-4 923 0 0,1-1-1 0 0,-1 0 0 0 0,1-1 0 0 0,-1 0 0 0 0,1 0 1 0 0,-1-1-1 0 0,1 0 0 0 0,6-2-475 0 0,-4 0 352 0 0,0 0 0 0 0,0-1 0 0 0,-1 0 0 0 0,1-1 1 0 0,7-6-353 0 0,-12 8 138 0 0,0-1 0 0 0,0 1 1 0 0,0-1-1 0 0,-1 0 0 0 0,0 0 1 0 0,0 0-1 0 0,0-1 0 0 0,-1 1 1 0 0,0-1-1 0 0,2-4-138 0 0,-3 6 97 0 0,2-4 252 0 0,-1-1 1 0 0,0 0-1 0 0,0-1 1 0 0,0-4-350 0 0,-2 13 89 0 0,-1-1 0 0 0,0 0 1 0 0,1 0-1 0 0,-1 1 0 0 0,0-1 0 0 0,0 0 0 0 0,0 0 0 0 0,0 1 1 0 0,-1-1-1 0 0,1 0 0 0 0,0 0 0 0 0,-1 1 0 0 0,1-1 0 0 0,-1 0 0 0 0,0 0 1 0 0,1 1-1 0 0,-1-1 0 0 0,0 1 0 0 0,0-1 0 0 0,0 1 0 0 0,0-1 1 0 0,0 1-1 0 0,0 0 0 0 0,-1-1 0 0 0,1 1 0 0 0,0 0 0 0 0,-1 0-89 0 0,1 0 44 0 0,0 1-1 0 0,0 0 0 0 0,0-1 1 0 0,0 1-1 0 0,0 0 0 0 0,0 0 0 0 0,0-1 1 0 0,0 1-1 0 0,0 0 0 0 0,0 0 1 0 0,0 0-1 0 0,0 0 0 0 0,0 0 0 0 0,0 1 1 0 0,0-1-1 0 0,0 0 0 0 0,0 0 1 0 0,0 1-1 0 0,0-1 0 0 0,0 1 0 0 0,0-1 1 0 0,0 1-1 0 0,0-1 0 0 0,0 1 1 0 0,1-1-1 0 0,-1 1 0 0 0,0 0 0 0 0,0-1 1 0 0,1 1-1 0 0,-2 1-43 0 0,-2 3 94 0 0,-1 0 0 0 0,1 0 0 0 0,0 0 0 0 0,-1 3-94 0 0,3-4 52 0 0,-2 2-24 0 0,0 1 0 0 0,0-1 0 0 0,1 1 0 0 0,0 0 0 0 0,1 0 0 0 0,-1 0 0 0 0,1 1 0 0 0,0 2-28 0 0,1-6-1 0 0,0 1 0 0 0,1 0 0 0 0,0-1 0 0 0,0 1 0 0 0,0-1 0 0 0,0 1 0 0 0,1 0-1 0 0,0-1 1 0 0,0 1 0 0 0,0-1 0 0 0,0 0 0 0 0,1 1 0 0 0,0-1 0 0 0,0 1 1 0 0,-1-3-2 0 0,1 0 0 0 0,-1 0 0 0 0,1 0-1 0 0,-1 0 1 0 0,1 0 0 0 0,-1 0 0 0 0,1-1-1 0 0,0 1 1 0 0,0-1 0 0 0,0 1 0 0 0,0-1-1 0 0,0 0 1 0 0,0 1 0 0 0,0-1 0 0 0,1 0-1 0 0,-1-1 1 0 0,0 1 0 0 0,1 0 0 0 0,-1-1-1 0 0,0 1 1 0 0,1-1 0 0 0,-1 1 0 0 0,2-1 2 0 0,7 0-127 0 0,-1-1 1 0 0,1 0 0 0 0,-1 0 0 0 0,1-1 0 0 0,-1 0 126 0 0,-5 1-86 0 0,1-1-514 0 0,0 1 0 0 0,0-1 0 0 0,0 0 0 0 0,-1 0 1 0 0,5-3 599 0 0,9-7-1784 0 0</inkml:trace>
  <inkml:trace contextRef="#ctx0" brushRef="#br0" timeOffset="5363.102">3752 253 4144 0 0,'-3'-10'408'0'0,"3"9"-207"0"0,-1-1 1 0 0,0 1 0 0 0,1 0-1 0 0,-1-1 1 0 0,0 1-1 0 0,0 0 1 0 0,0 0-1 0 0,0 0 1 0 0,0 0-1 0 0,0 0 1 0 0,0 0-1 0 0,0 0 1 0 0,0 0 0 0 0,0 0-1 0 0,-1 1 1 0 0,1-1-1 0 0,0 0 1 0 0,-1 1-1 0 0,1-1 1 0 0,0 1-1 0 0,-1-1 1 0 0,1 1 0 0 0,-1 0-1 0 0,1-1 1 0 0,-1 1-1 0 0,1 0 1 0 0,-1 0-1 0 0,1 0 1 0 0,-1 0-1 0 0,1 1 1 0 0,0-1-1 0 0,-1 0 1 0 0,1 0 0 0 0,-1 1-1 0 0,1-1 1 0 0,-2 2-202 0 0,0-1 392 0 0,1 0 0 0 0,-1 0 0 0 0,1 0 0 0 0,-1 1 0 0 0,1-1 0 0 0,-1 1 0 0 0,1 0 0 0 0,0 0 0 0 0,0 0 0 0 0,0 0 0 0 0,0 0-1 0 0,0 0 1 0 0,0 0 0 0 0,0 1 0 0 0,1-1 0 0 0,-1 1 0 0 0,1-1 0 0 0,0 1 0 0 0,0 0-392 0 0,0 1 88 0 0,0 1 0 0 0,0-1 0 0 0,1 0 0 0 0,0 0 0 0 0,0 0 0 0 0,0 0 0 0 0,1 0-1 0 0,-1 0 1 0 0,1 0 0 0 0,0 0 0 0 0,0 0 0 0 0,0 0 0 0 0,1 0 0 0 0,-1 0-1 0 0,1 0 1 0 0,0-1 0 0 0,0 1 0 0 0,1 1-88 0 0,5 6 61 0 0,0 0-1 0 0,0-1 0 0 0,1 0 1 0 0,0-1-1 0 0,3 2-60 0 0,4 2 34 0 0,1-1 0 0 0,0 0-1 0 0,1-1 1 0 0,14 6-34 0 0,-30-16 11 0 0,0 0 0 0 0,-1 1 0 0 0,1-1 0 0 0,0 1 0 0 0,0-1 0 0 0,-1 1 0 0 0,1 0 0 0 0,0 2-11 0 0,5 3 43 0 0,-7-6-22 0 0,-1 0 1 0 0,1 0 0 0 0,0 0 0 0 0,0 0-1 0 0,-1 0 1 0 0,1 0 0 0 0,-1 0 0 0 0,1 0-1 0 0,-1 0 1 0 0,1 0 0 0 0,-1 0 0 0 0,1 0-1 0 0,-1 0 1 0 0,0-1 0 0 0,1 1 0 0 0,-2 1-22 0 0,-5 4 175 0 0,0 1 0 0 0,0-1 1 0 0,0-1-1 0 0,-1 1 0 0 0,0-1 1 0 0,-1 0-1 0 0,1-1 0 0 0,-1 0 1 0 0,1-1-1 0 0,-1 1 1 0 0,0-2-1 0 0,0 1 0 0 0,-8 0-175 0 0,7-1-199 0 0,0-1 1 0 0,0-1-1 0 0,0 1 0 0 0,0-2 0 0 0,0 1 1 0 0,0-1-1 0 0,1-1 0 0 0,-6-1 199 0 0,-2-2-8034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41:30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1840 0 0,'5'17'372'0'0,"-1"0"-1"0"0,-1 0 1 0 0,0 0 0 0 0,-1 7-372 0 0,8 41 2383 0 0,1 1-1153 0 0,-3 0 0 0 0,-2 1-1 0 0,-4 1-1229 0 0,0-30 377 0 0,1 118 1029 0 0,4 53-134 0 0,-4-125-1075 0 0,0 8-147 0 0,-3-76-181 0 0,0-3-15 0 0</inkml:trace>
  <inkml:trace contextRef="#ctx0" brushRef="#br0" timeOffset="2028.714">21 56 456 0 0,'-17'0'1859'0'0,"14"-1"7702"0"0,14 0-9032 0 0,0-1 1 0 0,1 2-1 0 0,-1-1 1 0 0,0 2-1 0 0,12 1-529 0 0,29-1 1070 0 0,-47-1-991 0 0,22-1 493 0 0,-1-1 0 0 0,1-2 1 0 0,5-2-573 0 0,1-1 282 0 0,0 2-1 0 0,0 0 1 0 0,1 3 0 0 0,-1 1 0 0 0,1 1-1 0 0,3 2-281 0 0,44 2 763 0 0,6-4-763 0 0,17 1 229 0 0,21 5 302 0 0,64 14-531 0 0,-128-12 423 0 0,-19-4 607 0 0,40 11-1030 0 0,-21-3 559 0 0,23 1-559 0 0,-14-3 161 0 0,-9-2 11 0 0,2-3 0 0 0,-1-2 0 0 0,0-4 0 0 0,49-6-172 0 0,-19 0-19 0 0,8 0 637 0 0,21-8-618 0 0,95-18-160 0 0,-137 24-39 0 0,61 3 199 0 0,-4-1 0 0 0,-1 1 0 0 0,30 11 0 0 0,-125-3 0 0 0,4-2 0 0 0,0-2 0 0 0,5-2 0 0 0,-33 2 0 0 0,30-3 5 0 0,-25 2 3 0 0,-1 1 0 0 0,1 1 0 0 0,-1 0 0 0 0,1 2 1 0 0,-1 0-1 0 0,2 2-8 0 0,11 3 14 0 0,18 4 338 0 0,36 1-352 0 0,-8 2 12 0 0,-43-10-85 0 0,26 7 73 0 0,-40-4-3 0 0,0 0 0 0 0,0 2 0 0 0,0 1 0 0 0,-2 0 0 0 0,8 6 3 0 0,-17-10 0 0 0,14 6 1 0 0,0-1-1 0 0,1-2 0 0 0,0 0 0 0 0,1-2 0 0 0,24 8-17 0 0,-17-3 43 0 0,-21-7-87 0 0,-1 0 0 0 0,1 0 0 0 0,0-1 0 0 0,0-1 0 0 0,0 0 0 0 0,10 0 61 0 0,17 0-356 0 0,-39-2 236 0 0,-1 0-1 0 0,0 0-7 0 0,0 0-7 0 0,20 8-239 0 0,-20-8 363 0 0,2 1 1 0 0,0 0 1 0 0,0-1-1 0 0,0 1 0 0 0,0 0 0 0 0,0 0 0 0 0,-1 1 1 0 0,1-1-1 0 0,0 0 0 0 0,-1 0 0 0 0,1 1 1 0 0,-1-1-1 0 0,1 1 0 0 0,-1 0 0 0 0,0-1 0 0 0,1 1 10 0 0,-1 0-5 0 0,1 0 0 0 0,-1 0 0 0 0,0 1 0 0 0,0-1 0 0 0,0 0 0 0 0,0 0 0 0 0,0 1 0 0 0,0-1 0 0 0,-1 0 0 0 0,1 1 0 0 0,-1-1 0 0 0,1 0 0 0 0,-1 1 5 0 0,-1 33 10 0 0,0-16-4 0 0,4 52 74 0 0,6 31-80 0 0,-6-76 37 0 0,2 15-15 0 0,-2 0-1 0 0,-2 0 0 0 0,-4 40-21 0 0,-1-19 26 0 0,-1 7 12 0 0,-8 77-38 0 0,13-144-2 0 0,-1 0-1 0 0,0 0 0 0 0,0 0 1 0 0,0 0-1 0 0,0 0 0 0 0,-1-1 0 0 0,1 1 1 0 0,-1 0-1 0 0,0-1 0 0 0,1 1 1 0 0,-1-1-1 0 0,0 0 0 0 0,-1 0 1 0 0,1 0-1 0 0,0 0 0 0 0,-1 0 0 0 0,1 0 1 0 0,-1 0-1 0 0,1-1 0 0 0,-1 1 1 0 0,0-1-1 0 0,0 0 0 0 0,1 0 0 0 0,-1 0 1 0 0,0 0-1 0 0,-1 0 3 0 0,-11 3 3 0 0,-1-1 0 0 0,0-1-1 0 0,0 0 1 0 0,-10-1-3 0 0,12 0-5 0 0,-184 15 5 0 0,-12-5 94 0 0,102-8-60 0 0,48-3 1 0 0,-7-2-35 0 0,-45-1 29 0 0,-229 19 395 0 0,57 10 561 0 0,228-20-762 0 0,-168 21 497 0 0,43-13-16 0 0,105-9-376 0 0,-59 8-141 0 0,65-1-6 0 0,40-6-206 0 0,-29 3 25 0 0,30-7-78 0 0,-50 3 69 0 0,48-3 49 0 0,24-1-16 0 0,-1 0 0 0 0,0-1 0 0 0,0 0 0 0 0,0 0 0 0 0,-1-1-24 0 0,-11-1 7 0 0,0 1 0 0 0,-12 1-7 0 0,11 1-371 0 0,0-2 0 0 0,-8-1 371 0 0,6-2-24 0 0,0-2 0 0 0,-11-3 24 0 0,-15-4 8 0 0,34 9 3 0 0,9 2 20 0 0,1 1-1 0 0,-1 0 1 0 0,0 0 0 0 0,0 0-1 0 0,-1 1-30 0 0,-17-2 462 0 0,17 2-556 0 0,-1-1-1 0 0,1 1 1 0 0,0 1-1 0 0,-7 0 95 0 0,7-1-29 0 0,-1 0 1 0 0,1 0-1 0 0,0-1 0 0 0,-1 1 0 0 0,1-2 0 0 0,0 1 1 0 0,-1-1-1 0 0,-4-2 29 0 0,-9-2 2 0 0,-16-3 81 0 0,-1-1 226 0 0,-1 2-1 0 0,-39-3-308 0 0,3 7 0 0 0,62 3-121 0 0,0 0-1 0 0,0-1 0 0 0,-1-1 122 0 0,1 1-121 0 0,1 0 0 0 0,-1 0 0 0 0,-1 1 121 0 0,-11 0-17 0 0,1-1 0 0 0,-2-1 17 0 0,2-1 278 0 0,0 2 0 0 0,-1 1-278 0 0,-2 1 119 0 0,-62 0-43 0 0,1-3-1 0 0,-21-7-75 0 0,57 2 0 0 0,1-2 0 0 0,-41-13 0 0 0,-18-9-1677 0 0,97 27 754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45:02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2313 798 6048 0 0,'0'0'273'0'0,"0"0"-5"0"0,15-3 465 0 0,2-1 962 0 0,-1 0-1 0 0,11-5-1694 0 0,-13 4 8 0 0,-1 1 0 0 0,1 0 0 0 0,0 1-1 0 0,5 0-7 0 0,-2 1-2589 0 0,-3-1-908 0 0</inkml:trace>
  <inkml:trace contextRef="#ctx0" brushRef="#br0" timeOffset="363.302">2559 731 3224 0 0,'0'0'439'0'0,"0"0"633"0"0,0 0 279 0 0,16 0 3753 0 0,6 1-3569 0 0,-14 0-1407 0 0,0-1 1 0 0,1 0 0 0 0,-1 0 0 0 0,1-1-129 0 0,29 1-963 0 0,-28-1-2046 0 0,1-1-979 0 0</inkml:trace>
  <inkml:trace contextRef="#ctx0" brushRef="#br0" timeOffset="732.519">2818 723 4144 0 0,'0'0'368'0'0,"0"0"-296"0"0,0 0-72 0 0,0 0 0 0 0,0 0 640 0 0,0 0 120 0 0,0 0 16 0 0,0 0 8 0 0,6-3-224 0 0,2 1-48 0 0,-4-1 0 0 0,4-1-8 0 0,0 1-376 0 0,0 2-128 0 0,0 1 72 0 0,-1 0-72 0 0,4 0-320 0 0,-4 1-96 0 0</inkml:trace>
  <inkml:trace contextRef="#ctx0" brushRef="#br0" timeOffset="733.519">2978 725 0 0 0,'13'1'0'0'0,"-8"-1"0"0"0,-1 3 0 0 0,2-1 0 0 0,2-2 1920 0 0,-1 0-384 0 0,1 3 304 0 0,0-1 64 0 0,-3 0-1488 0 0,3-2-288 0 0,-1 3-64 0 0,-2-1-3184 0 0</inkml:trace>
  <inkml:trace contextRef="#ctx0" brushRef="#br0" timeOffset="1079.865">3021 633 5984 0 0,'12'0'904'0'0,"-10"-1"-572"0"0,1 1 0 0 0,0 0 1 0 0,-1 0-1 0 0,1 0 0 0 0,0 0 0 0 0,0 0 0 0 0,0 1-332 0 0,55 17 1723 0 0,-35-11-1697 0 0,19 5-26 0 0,-40-12 30 0 0,0 1-1 0 0,1 0 0 0 0,-1 0 1 0 0,0 0-1 0 0,1 0 1 0 0,-1 0-1 0 0,0 1 0 0 0,0-1 1 0 0,0 1-1 0 0,0-1 0 0 0,0 1 1 0 0,0 0-1 0 0,0 0 0 0 0,-1-1 1 0 0,1 1-1 0 0,-1 1 1 0 0,1-1-1 0 0,-1 0 0 0 0,0 0 1 0 0,0 0-1 0 0,0 1 0 0 0,0-1 1 0 0,0 0-1 0 0,0 1 1 0 0,-1-1-1 0 0,1 1 0 0 0,-1-1 1 0 0,0 1-1 0 0,0-1 0 0 0,0 1 1 0 0,0-1-1 0 0,0 1 0 0 0,0 0 1 0 0,-1-1-1 0 0,1 1 1 0 0,-1-1-1 0 0,0 1-29 0 0,1-2 19 0 0,-5 20 974 0 0,-1-1 0 0 0,-2 0 1 0 0,0 0-1 0 0,-1 0-993 0 0,-22 28 962 0 0,27-43-6997 0 0</inkml:trace>
  <inkml:trace contextRef="#ctx0" brushRef="#br0" timeOffset="3422.321">3227 780 4056 0 0,'0'-3'92'0'0,"1"0"1"0"0,-1 1-1 0 0,1-1 0 0 0,0 1 1 0 0,0-1-1 0 0,0 1 1 0 0,0 0-1 0 0,0-1 0 0 0,0 1 1 0 0,1 0-1 0 0,-1 0 0 0 0,1 0 1 0 0,-1 0-1 0 0,1 0 1 0 0,0 0-93 0 0,29-26 1775 0 0,-4 7-748 0 0,7-5 729 0 0,17-18-1756 0 0,9-14 3336 0 0,45-58-3336 0 0,-25 29 955 0 0,-6 8-461 0 0,-60 63-300 0 0,-1-1-1 0 0,-1-1 1 0 0,10-17-194 0 0,48-95 1048 0 0,-37 64-45 0 0,-33 65-821 0 0,0 1 2 0 0,0 0-58 0 0,0 0-248 0 0,0 0-108 0 0,0 1-1138 0 0,0 3-4461 0 0</inkml:trace>
  <inkml:trace contextRef="#ctx0" brushRef="#br0" timeOffset="4008.13">3807 117 6448 0 0,'0'0'498'0'0,"0"0"-286"0"0,0 0 18 0 0,0 0 39 0 0,0 0 10 0 0,0 0 23 0 0,0 0 96 0 0,0 0 39 0 0,0 0 10 0 0,0 0-5 0 0,0 0-20 0 0,0 0-6 0 0,0 0 0 0 0,7 0 1208 0 0,-5 1-1545 0 0,0-1 1 0 0,0 1 0 0 0,1-1 0 0 0,-1 1-1 0 0,0 0 1 0 0,0 0 0 0 0,0 0 0 0 0,0 0-1 0 0,0 0 1 0 0,0 0 0 0 0,0 1 0 0 0,0-1-1 0 0,-1 1 1 0 0,1-1 0 0 0,0 1-1 0 0,-1-1 1 0 0,0 1 0 0 0,1 0 0 0 0,-1 0-1 0 0,0 0 1 0 0,0 0 0 0 0,1 0-80 0 0,4 10 423 0 0,0 0-1 0 0,0 1 1 0 0,0 4-423 0 0,-1-5 359 0 0,39 89 1545 0 0,10 27-1158 0 0,-29-70 62 0 0,21 34-808 0 0,-42-85 48 0 0,53 98 181 0 0,18 34-138 0 0,-67-123-52 0 0,1-1 0 0 0,1 0 0 0 0,0-1 0 0 0,1 0 0 0 0,1-1 0 0 0,5 5-39 0 0,-12-14 27 0 0,-1-1 1 0 0,1 1 0 0 0,0-1-1 0 0,0 0 1 0 0,0 0-1 0 0,1 0 1 0 0,-1-1 0 0 0,1 0-1 0 0,-1 0 1 0 0,1-1 0 0 0,0 1-1 0 0,0-1 1 0 0,-1 0-1 0 0,7 0-27 0 0,-11-2 26 0 0,1 1 8 0 0,0 0 1 0 0,1 0 0 0 0,-1 0-1 0 0,0-1 1 0 0,0 1 0 0 0,0-1-1 0 0,0 0 1 0 0,0 1 0 0 0,0-1-1 0 0,1-1-34 0 0,-27-5-184 0 0,14 9-1916 0 0,3-2 864 0 0</inkml:trace>
  <inkml:trace contextRef="#ctx0" brushRef="#br0" timeOffset="4556.436">4326 994 1376 0 0,'0'0'352'0'0,"0"0"943"0"0,0 0 418 0 0,0 0 81 0 0,0 0-134 0 0,0 0-640 0 0,0 0-277 0 0,0 0-58 0 0,0 0-59 0 0,0 0-204 0 0,0 0-86 0 0,-13 7 610 0 0,-3 6-399 0 0,2 1 0 0 0,0 1 1 0 0,0 0-1 0 0,-8 13-547 0 0,-25 28 312 0 0,-270 263 1101 0 0,228-235-543 0 0,-11 3-870 0 0,4-3 463 0 0,9-14 216 0 0,83-66-1022 0 0,-1 1 1 0 0,1 0-1 0 0,1 1 0 0 0,-1-1 1 0 0,1 1-1 0 0,0-1 0 0 0,0 1 1 0 0,-2 6 342 0 0,3-7-5881 0 0</inkml:trace>
  <inkml:trace contextRef="#ctx0" brushRef="#br0" timeOffset="5111.661">3185 875 1840 0 0,'-4'-2'160'0'0,"-1"2"-16"0"0,4 0 160 0 0,0 0 1 0 0,1 0-1 0 0,-1 0 0 0 0,0 0 1 0 0,0 0-1 0 0,0 0 1 0 0,1 0-1 0 0,-1-1 0 0 0,0 1 1 0 0,0 0-1 0 0,1 0 0 0 0,-1 0 1 0 0,0-1-1 0 0,0 1 1 0 0,1 0-1 0 0,-1-1 0 0 0,0 1 1 0 0,0-1-305 0 0,-3-2 627 0 0,4 3-125 0 0,0 0 2 0 0,0 0-20 0 0,0 0-86 0 0,0 0-40 0 0,0 0-6 0 0,0 0-32 0 0,0 0-134 0 0,-2 16 196 0 0,3-1-54 0 0,1-1 0 0 0,0 0 0 0 0,1 1 0 0 0,0-1 1 0 0,2 3-329 0 0,9 37 959 0 0,62 265 2127 0 0,-61-263-2957 0 0,9 25 179 0 0,31 70-308 0 0,-15-56-5171 0 0,-31-73-277 0 0</inkml:trace>
  <inkml:trace contextRef="#ctx0" brushRef="#br0" timeOffset="6936.766">3358 1863 4608 0 0,'0'0'353'0'0,"0"0"-141"0"0,0 0 271 0 0,4 14 1786 0 0,-2-6-1943 0 0,-2 0-1 0 0,1 0 1 0 0,-1-1 0 0 0,0 1-1 0 0,-1 4-325 0 0,0 10 608 0 0,0-6-193 0 0,0-1 0 0 0,0 1 1 0 0,-2-1-1 0 0,0 0 0 0 0,-3 10-415 0 0,-1-16-278 0 0,4-5-2683 0 0,2-3-901 0 0</inkml:trace>
  <inkml:trace contextRef="#ctx0" brushRef="#br0" timeOffset="7306.538">3185 2054 8288 0 0,'-19'-2'929'0'0,"16"1"-879"0"0,1 0 0 0 0,-1 1 0 0 0,1 0 0 0 0,-1-1 0 0 0,0 1 0 0 0,1 0 0 0 0,-1 0 0 0 0,-2 1-50 0 0,-85 25 2512 0 0,55-18-2103 0 0,-1-2 1 0 0,0-1-1 0 0,1-2 0 0 0,-23-1-409 0 0,22 1-1183 0 0,13 3-2863 0 0,10-1 357 0 0</inkml:trace>
  <inkml:trace contextRef="#ctx0" brushRef="#br0" timeOffset="7307.538">2585 2162 2760 0 0,'-19'-1'571'0'0,"0"0"-1"0"0,1-1 1 0 0,-1-1 0 0 0,0-1-1 0 0,1-1 1 0 0,-6-2-571 0 0,-65-22 576 0 0,75 24-576 0 0,2 0 0 0 0</inkml:trace>
  <inkml:trace contextRef="#ctx0" brushRef="#br0" timeOffset="7691.744">1926 2075 4144 0 0,'-24'-1'1109'0'0,"1"-2"-1"0"0,0 0 1 0 0,-1-2 0 0 0,-4-1-1109 0 0,-35-8 1282 0 0,56 13-1280 0 0,-14-2-138 0 0,0-1 0 0 0,0-1 0 0 0,1-1 1 0 0,-3-2 135 0 0,12 6-3360 0 0</inkml:trace>
  <inkml:trace contextRef="#ctx0" brushRef="#br0" timeOffset="7692.744">1263 2077 6448 0 0,'-5'2'132'0'0,"-3"2"-31"0"0,0-1 0 0 0,-1 0 1 0 0,1-1-1 0 0,-1 0 0 0 0,1 0 0 0 0,-1-1 0 0 0,0 0 0 0 0,-3 0-101 0 0,-108-1 1681 0 0,69 0-4378 0 0,35 0-44 0 0</inkml:trace>
  <inkml:trace contextRef="#ctx0" brushRef="#br0" timeOffset="8045.934">534 2038 6912 0 0,'-14'-2'712'0'0,"-1"0"-1"0"0,0 1 1 0 0,0 0 0 0 0,0 1 0 0 0,-7 1-712 0 0,-15 1 753 0 0,16-2-749 0 0,12 0 5 0 0,-1 1 1 0 0,1-1-1 0 0,-1-1 1 0 0,1 0-1 0 0,0 0 1 0 0,-1-1-1 0 0,1-1 1 0 0,-6-1-10 0 0,9 1 22 0 0,2 2-11 0 0,1-1 1 0 0,-1 0-1 0 0,1 1 1 0 0,-1 0-1 0 0,0 0 1 0 0,0 0-1 0 0,1 1 1 0 0,-1-1-1 0 0,0 1 1 0 0,0 0-1 0 0,0 0 1 0 0,-1 0-12 0 0,-35 1 17 0 0,31-1-17 0 0,0 0-1 0 0,0 0 1 0 0,-5 2 0 0 0,10 0-1230 0 0,4-2-2468 0 0</inkml:trace>
  <inkml:trace contextRef="#ctx0" brushRef="#br0" timeOffset="8378.373">172 1965 8896 0 0,'-7'10'952'0'0,"4"-5"-921"0"0,1-1 0 0 0,-1 1 0 0 0,1 0 0 0 0,0 0 0 0 0,1 0 0 0 0,-1 0 0 0 0,1 0 0 0 0,0 0 0 0 0,0 2-31 0 0,-2 49 334 0 0,3-23-305 0 0,0 11 239 0 0,3 25-268 0 0,0-17 186 0 0,7 81-418 0 0,-7-107-2343 0 0,1-5-922 0 0</inkml:trace>
  <inkml:trace contextRef="#ctx0" brushRef="#br0" timeOffset="8711.256">0 2504 8608 0 0,'13'2'656'0'0,"-8"0"-541"0"0,0 0 1 0 0,0 1-1 0 0,0 0 0 0 0,0 0 1 0 0,0 0-1 0 0,-1 0 1 0 0,0 1-1 0 0,1 0 1 0 0,-1-1-1 0 0,-1 2 1 0 0,4 3-116 0 0,10 10 835 0 0,5 7 46 0 0,-19-20-763 0 0,1-1 1 0 0,-1 0-1 0 0,1 0 1 0 0,-1 0-1 0 0,1 0 1 0 0,1-1-1 0 0,-1 1 1 0 0,0-1-1 0 0,1 0 1 0 0,-1-1-1 0 0,1 1 1 0 0,2 0-119 0 0,-6-3 36 0 0,0 0 0 0 0,0 1 1 0 0,0-1-1 0 0,0 0 0 0 0,0 0 1 0 0,0 0-1 0 0,0 0 0 0 0,1 0 1 0 0,-1 0-1 0 0,0-1 0 0 0,0 1 1 0 0,0 0-1 0 0,0 0 0 0 0,0-1 1 0 0,0 1-1 0 0,0-1 0 0 0,0 1 1 0 0,0-1-1 0 0,0 1 0 0 0,0-1 1 0 0,0 0-1 0 0,0 1 0 0 0,-1-1 1 0 0,1 0-1 0 0,0 0 0 0 0,0 0-36 0 0,2-3 189 0 0,1 0 0 0 0,-1-1-1 0 0,0 0 1 0 0,2-4-189 0 0,0 0 110 0 0,15-30-898 0 0,-12 20-2520 0 0,4-7-1581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45:15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1 793 7776 0 0,'0'0'174'0'0,"0"0"29"0"0,0 0 12 0 0,15 7 2097 0 0,5-8-1373 0 0,-1-1 1 0 0,4-1-940 0 0,-21 3-1 0 0,1-1 4 0 0,0 0-1 0 0,0 1 0 0 0,0 0 0 0 0,0 0 0 0 0,0 0 1 0 0,0 0-1 0 0,2 0-2 0 0,2 1-842 0 0,3-1-3378 0 0</inkml:trace>
  <inkml:trace contextRef="#ctx0" brushRef="#br0" timeOffset="370.116">260 804 6448 0 0,'13'-6'696'0'0,"-10"5"-594"0"0,0-1-1 0 0,-1 1 1 0 0,1 0 0 0 0,0-1 0 0 0,0 1 0 0 0,-1-1 0 0 0,1 0-1 0 0,-1 0-101 0 0,0 1 88 0 0,0-1 1 0 0,0 1-1 0 0,0 0 0 0 0,0-1 0 0 0,0 1 0 0 0,1 0 0 0 0,-1 0 0 0 0,0 0 0 0 0,0 1 0 0 0,1-1 0 0 0,-1 0 1 0 0,0 1-1 0 0,1 0 0 0 0,1-1-88 0 0,18 1-2568 0 0,-14 0-288 0 0</inkml:trace>
  <inkml:trace contextRef="#ctx0" brushRef="#br0" timeOffset="371.116">475 800 3224 0 0,'6'-2'288'0'0,"1"0"-288"0"0,1-1 0 0 0,-1 1 0 0 0,4-3 600 0 0,-4 3 64 0 0,1 0 8 0 0,2-3 8 0 0,-2-2-368 0 0,-3 3-80 0 0,2 2-8 0 0,2 2-2968 0 0</inkml:trace>
  <inkml:trace contextRef="#ctx0" brushRef="#br0" timeOffset="724.327">665 793 1376 0 0,'0'0'128'0'0,"0"0"-128"0"0,0 0 0 0 0,5 0 0 0 0,-5 0 848 0 0,8 0 144 0 0,-3 0 32 0 0,0-2 8 0 0,0-3-656 0 0,1 3-136 0 0,-6 2-24 0 0,5 0-8 0 0,2 0-208 0 0</inkml:trace>
  <inkml:trace contextRef="#ctx0" brushRef="#br0" timeOffset="725.327">806 788 1376 0 0,'13'0'128'0'0,"-8"3"-128"0"0,1-3 0 0 0,-2 0 0 0 0,7 2 472 0 0,-6-2 72 0 0</inkml:trace>
  <inkml:trace contextRef="#ctx0" brushRef="#br0" timeOffset="1072.143">889 663 6448 0 0,'0'0'297'0'0,"0"0"-9"0"0,5 6-177 0 0,3 2-52 0 0,12 11 895 0 0,2-1 1 0 0,9 7-955 0 0,26 20 0 0 0,-56-44 64 0 0,0 0 0 0 0,1 0 0 0 0,-1 0 0 0 0,0 0 0 0 0,0 0 0 0 0,1 0-1 0 0,-1 0 1 0 0,0 1 0 0 0,0-1 0 0 0,-1 0 0 0 0,1 1 0 0 0,0-1 0 0 0,0 0 0 0 0,-1 1 0 0 0,1-1 0 0 0,0 1 0 0 0,-1-1 0 0 0,0 1 0 0 0,1 0 0 0 0,-1-1 0 0 0,0 2-64 0 0,0-1 104 0 0,-1 0 0 0 0,1 0 1 0 0,-1 0-1 0 0,0 0 0 0 0,1 0 0 0 0,-1 0 0 0 0,0 0 1 0 0,0 0-1 0 0,0 0 0 0 0,-1 0 0 0 0,1-1 0 0 0,0 1 1 0 0,-1-1-1 0 0,1 1 0 0 0,-1-1 0 0 0,0 1-104 0 0,-4 3 556 0 0,1-1-1 0 0,-1 0 1 0 0,1 0-1 0 0,-7 2-555 0 0,-13 10 252 0 0,17-11-864 0 0</inkml:trace>
  <inkml:trace contextRef="#ctx0" brushRef="#br0" timeOffset="2230.114">1566 335 6704 0 0,'0'0'149'0'0,"0"0"23"0"0,0 0 12 0 0,-1-1-25 0 0,-5-6 2464 0 0,4 6-841 0 0,3 2-355 0 0,2 7-1130 0 0,0 4 49 0 0,-1 1 1 0 0,0-1-1 0 0,-1 5-346 0 0,4 22 328 0 0,-1-13-156 0 0,-2 0 1 0 0,-1 0-1 0 0,0 1 1 0 0,-4 21-173 0 0,0 31-437 0 0,3-78-3203 0 0,0-1-1285 0 0</inkml:trace>
  <inkml:trace contextRef="#ctx0" brushRef="#br0" timeOffset="2562.258">1376 254 6448 0 0,'-13'1'688'0'0,"8"3"-637"0"0,-1-1 1689 0 0,3-3 3165 0 0,13 7-4170 0 0,-9-6-698 0 0,0 0 0 0 0,1 0 0 0 0,-1 0 1 0 0,0 0-1 0 0,1 0 0 0 0,-1 0 1 0 0,1-1-1 0 0,-1 1 0 0 0,2 0-37 0 0,19 4 284 0 0,1 0-1 0 0,-1-2 1 0 0,1 0-1 0 0,0-1 1 0 0,5-2-284 0 0,1 0 79 0 0,13 0 22 0 0,17 2-101 0 0,-23 5-1535 0 0,-31-5-38 0 0</inkml:trace>
  <inkml:trace contextRef="#ctx0" brushRef="#br0" timeOffset="2909.651">1409 490 7832 0 0,'-11'0'1645'0'0,"14"2"1408"0"0,19 0-1241 0 0,55-4-708 0 0,-34 0-923 0 0,-1 2 0 0 0,6 2-181 0 0,1 1-4363 0 0,-27-2-554 0 0</inkml:trace>
  <inkml:trace contextRef="#ctx0" brushRef="#br0" timeOffset="3248.961">1799 499 3224 0 0,'0'0'461'0'0,"0"0"729"0"0,0 0 319 0 0,-5 14 2611 0 0,3-5-3673 0 0,0 1 0 0 0,0 0 1 0 0,1 0-1 0 0,0 0 0 0 0,1 0 1 0 0,1 8-448 0 0,-1-13-778 0 0,1 0 0 0 0,0 0 0 0 0,0 0 0 0 0,1-1 0 0 0,1 4 778 0 0,1 1-4002 0 0</inkml:trace>
  <inkml:trace contextRef="#ctx0" brushRef="#br0" timeOffset="3249.961">1958 212 2760 0 0,'0'0'473'0'0,"-7"11"6467"0"0,4-4-6491 0 0,1-1 0 0 0,0 1 0 0 0,0-1 0 0 0,0 1 0 0 0,1 0 0 0 0,0-1 0 0 0,0 4-449 0 0,0 50 716 0 0,1-41-378 0 0,0 3-243 0 0,1 1-1 0 0,1 0 1 0 0,1-1-1 0 0,1 1 1 0 0,1-1-1 0 0,1 0 1 0 0,5 12-95 0 0,-10-32-8 0 0,0-1 0 0 0,0 1 0 0 0,0 0 0 0 0,0 0 0 0 0,0 0 0 0 0,0 0 0 0 0,0-1 0 0 0,1 1 0 0 0,-1 0 0 0 0,0-1 0 0 0,1 1 0 0 0,0-1 0 0 0,-1 0 0 0 0,1 0 1 0 0,0 1-1 0 0,0-1 0 0 0,-1 0 0 0 0,1 0 0 0 0,0-1 0 0 0,0 1 0 0 0,0 0 0 0 0,0-1 0 0 0,0 1 8 0 0,2-1-81 0 0,-1 1 1 0 0,0-1-1 0 0,1 0 0 0 0,-1 0 1 0 0,0-1-1 0 0,1 1 0 0 0,-1-1 1 0 0,0 0-1 0 0,1 0 0 0 0,-1 0 1 0 0,0 0-1 0 0,0 0 0 0 0,0-1 1 0 0,1 1 80 0 0,11-8-408 0 0</inkml:trace>
  <inkml:trace contextRef="#ctx0" brushRef="#br0" timeOffset="3597.213">2228 140 10912 0 0,'0'-1'48'0'0,"-1"0"1"0"0,1 0-1 0 0,-1 0 0 0 0,1-1 1 0 0,-1 1-1 0 0,0 0 1 0 0,1 0-1 0 0,-1 0 1 0 0,0 0-1 0 0,0 0 1 0 0,0 0-1 0 0,1 0 0 0 0,-1 0 1 0 0,0 0-1 0 0,0 1 1 0 0,0-1-1 0 0,-1 0 1 0 0,1 0-1 0 0,0 1 1 0 0,-1-1-49 0 0,1 1 28 0 0,0 0 1 0 0,0 0 0 0 0,0 0-1 0 0,0 1 1 0 0,0-1 0 0 0,0 0 0 0 0,-1 1-1 0 0,1-1 1 0 0,0 1 0 0 0,0-1-1 0 0,0 1 1 0 0,0-1 0 0 0,1 1 0 0 0,-1 0-1 0 0,0-1 1 0 0,0 1 0 0 0,0 0-1 0 0,0 0 1 0 0,1 0 0 0 0,-1 0 0 0 0,0-1-1 0 0,1 1 1 0 0,-1 1-29 0 0,-5 7 308 0 0,0 0-1 0 0,1 0 1 0 0,1 0 0 0 0,0 1-1 0 0,0-1 1 0 0,0 1-1 0 0,1 0 1 0 0,1 2-308 0 0,-6 23 915 0 0,0 23-915 0 0,4-14 34 0 0,3-1 0 0 0,2 1 1 0 0,1-1-1 0 0,5 19-34 0 0,0 7-141 0 0,-5-21-2870 0 0,-2-47 2131 0 0,0-1-14 0 0</inkml:trace>
  <inkml:trace contextRef="#ctx0" brushRef="#br0" timeOffset="3935.129">2103 613 1840 0 0,'-4'-3'-7'0'0,"1"1"0"0"0,0-1 1 0 0,0 0-1 0 0,0 0 0 0 0,0-1 0 0 0,0 1 1 0 0,-1-4 6 0 0,-3-10 1238 0 0,6 15-817 0 0,1 1 1 0 0,0 0 0 0 0,0-1-1 0 0,0 1 1 0 0,0 0 0 0 0,0-1-1 0 0,0 1 1 0 0,0-1-1 0 0,1 1 1 0 0,-1 0 0 0 0,1-1-1 0 0,-1 1-421 0 0,0 0 955 0 0,0 1-246 0 0,16 2 942 0 0,34 14-661 0 0,-27-8-808 0 0,0-2 0 0 0,2 0-182 0 0,-17-4 28 0 0,0-1-1 0 0,0 0 0 0 0,0-1 1 0 0,0 0-1 0 0,0 0 1 0 0,0 0-1 0 0,0-1 0 0 0,2-1-27 0 0,-7 1 49 0 0,0 0-1 0 0,1 0 0 0 0,-1 0 1 0 0,0-1-1 0 0,0 1 0 0 0,1-1 1 0 0,-1 0-1 0 0,-1 0 0 0 0,1 0 1 0 0,0 0-1 0 0,0 0 0 0 0,-1-1 1 0 0,1 1-1 0 0,-1-1 0 0 0,0 0 1 0 0,0 0-49 0 0,0 2 22 0 0,-1-1 0 0 0,0 0 0 0 0,0 1 0 0 0,0-1 0 0 0,-1 0 0 0 0,1 0 0 0 0,0 0 0 0 0,-1 0-1 0 0,1 0 1 0 0,-1 0 0 0 0,0 0 0 0 0,1 0 0 0 0,-1 0 0 0 0,0 0 0 0 0,0 0 0 0 0,-1 0 0 0 0,1 0 0 0 0,0 0 0 0 0,-1 0 0 0 0,1 0 0 0 0,-1 0 0 0 0,1 0 0 0 0,-1 0 0 0 0,0 0 0 0 0,0 1 0 0 0,0-1 0 0 0,-1-1-22 0 0,1 0 101 0 0,-1 1 0 0 0,0 0-1 0 0,0 0 1 0 0,0 0 0 0 0,0 0 0 0 0,0 1 0 0 0,0-1-1 0 0,-1 0 1 0 0,1 1 0 0 0,-2-1-101 0 0,4 1 25 0 0,-1 1-1 0 0,0 0 1 0 0,1 0 0 0 0,-1 0 0 0 0,0-1 0 0 0,1 1-1 0 0,-1 0 1 0 0,0 0 0 0 0,1 0 0 0 0,-1 0-1 0 0,1 0 1 0 0,-1 0 0 0 0,0 0 0 0 0,1 0-1 0 0,-1 0 1 0 0,0 1 0 0 0,1-1 0 0 0,-1 0-1 0 0,0 0 1 0 0,1 1 0 0 0,-1-1 0 0 0,1 0 0 0 0,-1 0-1 0 0,1 1 1 0 0,-1-1 0 0 0,1 1 0 0 0,-1-1-1 0 0,1 1 1 0 0,-1-1 0 0 0,1 0 0 0 0,-1 1-1 0 0,1 0 1 0 0,0-1 0 0 0,-1 1 0 0 0,1-1-1 0 0,0 1 1 0 0,-1-1 0 0 0,1 1 0 0 0,0 0-1 0 0,0-1 1 0 0,0 1 0 0 0,-1 0 0 0 0,1-1 0 0 0,0 1-1 0 0,0-1 1 0 0,0 1 0 0 0,0 0-25 0 0,0 0 5 0 0,0 0 0 0 0,0 0-1 0 0,0-1 1 0 0,0 1 0 0 0,0 0 0 0 0,0 0 0 0 0,0 0 0 0 0,0 0-1 0 0,0-1 1 0 0,0 1 0 0 0,0 0 0 0 0,0 0 0 0 0,1 0 0 0 0,-1-1 0 0 0,0 1-1 0 0,1 0 1 0 0,-1 0 0 0 0,0-1 0 0 0,1 1 0 0 0,-1 0 0 0 0,1-1 0 0 0,-1 1-1 0 0,1-1 1 0 0,-1 1 0 0 0,1 0-5 0 0,1 0 2 0 0,-1 0 1 0 0,1 0-1 0 0,0 0 0 0 0,0 0 0 0 0,0 0 1 0 0,-1-1-1 0 0,1 1 0 0 0,0-1 1 0 0,0 1-1 0 0,2 0-2 0 0,3-1 28 0 0,-1 1 0 0 0,1-1 0 0 0,-1 0 0 0 0,1 0 0 0 0,0-1 0 0 0,2 0-28 0 0,-2-1-4 0 0,1 2 0 0 0,-1-1 0 0 0,0 1 0 0 0,0 0 0 0 0,1 0 1 0 0,-1 1-1 0 0,0 0 0 0 0,0 1 0 0 0,0-1 0 0 0,0 1 0 0 0,0 1 0 0 0,0-1 0 0 0,0 1 1 0 0,-1 0-1 0 0,1 1 0 0 0,-1 0 0 0 0,0 0 0 0 0,0 0 0 0 0,0 0 0 0 0,-1 1 0 0 0,1 0 0 0 0,0 2 4 0 0,-2-3 2 0 0,0 0-1 0 0,-1 0 0 0 0,0 0 1 0 0,0 0-1 0 0,0 0 0 0 0,0 0 1 0 0,-1 0-1 0 0,1 1 0 0 0,-1-1 1 0 0,0 1-1 0 0,0 0 0 0 0,-1-1-1 0 0,-1 2 75 0 0,0-5-6 0 0,0-1-42 0 0,-1 0 0 0 0,1-1 0 0 0,-1 1 0 0 0,1 0 0 0 0,-1 0-1 0 0,1 0 1 0 0,-1 0 0 0 0,1 0 0 0 0,-1-1 0 0 0,1 1-1 0 0,-1 0 1 0 0,1 0 0 0 0,0-1 0 0 0,-1 1 0 0 0,1 0-1 0 0,-1-1 1 0 0,1 1 0 0 0,0-1 0 0 0,-1 1 0 0 0,1 0-1 0 0,0-1 1 0 0,-1 1 0 0 0,1-1 0 0 0,0 1 0 0 0,0-1-27 0 0,-4-16 529 0 0,3 12-407 0 0,1 0 0 0 0,0 1 1 0 0,1-1-1 0 0,-1 1 1 0 0,1 0-1 0 0,0-1 0 0 0,1 0-122 0 0,1-4 235 0 0,0 1 0 0 0,1 0-1 0 0,0 1 1 0 0,0-1 0 0 0,1 1 0 0 0,0-1-1 0 0,1 2 1 0 0,-1-1 0 0 0,1 0-1 0 0,1 1-234 0 0,3-3-1065 0 0,1 0 0 0 0,0 1 0 0 0,12-6 1065 0 0,-11 6-1698 0 0,-5 5-19 0 0</inkml:trace>
  <inkml:trace contextRef="#ctx0" brushRef="#br0" timeOffset="4314.345">1689 369 11976 0 0,'0'0'1064'0'0,"0"0"-848"0"0,0 0-216 0 0,0 0 0 0 0,3-5 832 0 0,-1 3 128 0 0,6 0 32 0 0,0 0-1 0 0,-3-1-591 0 0,0 3-112 0 0,5 0-32 0 0,0 3 0 0 0,-2-3-672 0 0,2 2-144 0 0,1 0-24 0 0</inkml:trace>
  <inkml:trace contextRef="#ctx0" brushRef="#br0" timeOffset="5423.741">2942 140 2760 0 0,'-8'12'272'0'0,"5"-4"399"0"0,1-1 0 0 0,0 1 0 0 0,0 0 0 0 0,0 0 0 0 0,1 0-1 0 0,1 1 1 0 0,-1-1 0 0 0,2 0 0 0 0,-1 4-671 0 0,0 21 1116 0 0,-1 1 867 0 0,3 24-1983 0 0,-1-25 591 0 0,0-8-219 0 0,2-1 1 0 0,0 0-1 0 0,5 18-372 0 0,-5-31-1256 0 0,0 0 0 0 0,1-1 0 0 0,2 4 1256 0 0,-1-6-4341 0 0</inkml:trace>
  <inkml:trace contextRef="#ctx0" brushRef="#br0" timeOffset="5786.973">3024 492 7456 0 0,'0'0'340'0'0,"0"0"-6"0"0,-1 0-214 0 0,1 1-49 0 0,-1-1 0 0 0,1 0-1 0 0,-1 0 1 0 0,1 0 0 0 0,-1 1-1 0 0,1-1 1 0 0,-1 0 0 0 0,1 0-1 0 0,-1 1 1 0 0,1-1-1 0 0,-1 0 1 0 0,1 1 0 0 0,-1-1-1 0 0,1 1 1 0 0,0-1 0 0 0,-1 1-1 0 0,1-1 1 0 0,0 1 0 0 0,-1-1-1 0 0,1 1 1 0 0,0-1 0 0 0,0 1-71 0 0,-5 12 819 0 0,5-12-662 0 0,-2 6 155 0 0,0 1-1 0 0,1-1 1 0 0,0 1 0 0 0,0-1 0 0 0,1 1-1 0 0,0 0 1 0 0,0-1 0 0 0,1 1 0 0 0,0-1-1 0 0,0 1 1 0 0,3 4-312 0 0,-4-11 16 0 0,0 0-1 0 0,0 0 1 0 0,1 0 0 0 0,-1 0-1 0 0,0 0 1 0 0,1 0-1 0 0,-1-1 1 0 0,1 1-1 0 0,-1 0 1 0 0,1 0-1 0 0,-1 0 1 0 0,1-1 0 0 0,0 1-1 0 0,-1 0 1 0 0,1-1-1 0 0,0 1 1 0 0,0-1-1 0 0,-1 1 1 0 0,1-1 0 0 0,0 1-1 0 0,0-1 1 0 0,0 0-1 0 0,0 1 1 0 0,0-1-16 0 0,0 0 15 0 0,1 0-1 0 0,-1 0 1 0 0,0 0 0 0 0,1 0 0 0 0,-1 0 0 0 0,0-1 0 0 0,0 1-1 0 0,1 0 1 0 0,-1-1 0 0 0,0 1 0 0 0,0-1 0 0 0,0 0-1 0 0,0 1 1 0 0,0-1 0 0 0,1 0 0 0 0,-1 0-15 0 0,4-3 7 0 0,-1 0-1 0 0,1 0 1 0 0,-1-1 0 0 0,0 0-1 0 0,0 0 1 0 0,0 0 0 0 0,-1 0-7 0 0,3-5-128 0 0,0 0 1 0 0,-1-1 0 0 0,0 1 0 0 0,-1-1 0 0 0,3-9 127 0 0,-7 19 18 0 0,0 0 0 0 0,0 1 0 0 0,0-1 0 0 0,0 0 0 0 0,0 1 0 0 0,0-1 0 0 0,1 0 0 0 0,-1 1 0 0 0,0-1 0 0 0,1 0 0 0 0,-1 1 0 0 0,0-1 0 0 0,1 1 0 0 0,-1-1 0 0 0,1 1 0 0 0,-1-1 0 0 0,1 1 0 0 0,-1-1 0 0 0,1 1 0 0 0,-1-1 0 0 0,1 1 0 0 0,0 0 0 0 0,-1-1 0 0 0,1 1 0 0 0,-1 0 0 0 0,2-1-18 0 0,-2 1 39 0 0,1 0 0 0 0,0 0 0 0 0,0 1 0 0 0,0-1 0 0 0,0 0 1 0 0,0 0-1 0 0,0 1 0 0 0,0-1 0 0 0,0 0 0 0 0,0 1 0 0 0,-1-1 0 0 0,1 1 0 0 0,0-1 0 0 0,0 1 0 0 0,0-1 0 0 0,-1 1 0 0 0,1 0-39 0 0,3 3 130 0 0,0-1 0 0 0,0 2 0 0 0,-1-1 0 0 0,0 0 0 0 0,0 1 0 0 0,2 2-130 0 0,-3-4 18 0 0,0 0 0 0 0,1 0 1 0 0,-1-1-1 0 0,1 1 0 0 0,0-1 1 0 0,0 0-1 0 0,0 0 0 0 0,0 0 1 0 0,0 0-1 0 0,3 1-18 0 0,12 7-171 0 0,-11-4-1024 0 0,-1-1-4182 0 0</inkml:trace>
  <inkml:trace contextRef="#ctx0" brushRef="#br0" timeOffset="6140.922">3434 421 8784 0 0,'-1'-1'168'0'0,"-1"0"0"0"0,0-1 0 0 0,0 1 0 0 0,0 0 1 0 0,0 0-1 0 0,0 0 0 0 0,-1 1 0 0 0,1-1 0 0 0,0 1 0 0 0,0-1 1 0 0,-1 1-1 0 0,1-1 0 0 0,0 1 0 0 0,0 0 0 0 0,-1 0 0 0 0,1 0 0 0 0,0 1 1 0 0,0-1-1 0 0,-1 0 0 0 0,1 1 0 0 0,0-1 0 0 0,0 1 0 0 0,0 0 1 0 0,-1 0-1 0 0,1 0 0 0 0,0 0 0 0 0,0 0 0 0 0,1 0 0 0 0,-1 1 1 0 0,0-1-1 0 0,0 1 0 0 0,0 0-168 0 0,-1 1 114 0 0,0 0 0 0 0,1 0-1 0 0,-1 0 1 0 0,1 1 0 0 0,0-1 0 0 0,0 1 0 0 0,0-1 0 0 0,0 1 0 0 0,-1 3-114 0 0,-6 12 95 0 0,3-9-47 0 0,1 0 0 0 0,1 0 0 0 0,0 1 1 0 0,0-1-1 0 0,0 5-48 0 0,2-8 38 0 0,0 0 0 0 0,1 1 0 0 0,0-1 1 0 0,0 1-1 0 0,1-1 0 0 0,0 1 0 0 0,0-1 1 0 0,1 3-39 0 0,-1-8 9 0 0,0 0 1 0 0,0 0 0 0 0,1 0 0 0 0,-1 0 0 0 0,1 0-1 0 0,-1 0 1 0 0,1-1 0 0 0,0 1 0 0 0,0 0 0 0 0,0 0 0 0 0,0 0-1 0 0,0-1 1 0 0,0 1 0 0 0,0-1 0 0 0,1 1 0 0 0,-1-1-1 0 0,1 1 1 0 0,-1-1 0 0 0,1 0 0 0 0,-1 0 0 0 0,1 1 0 0 0,0-1-1 0 0,-1 0 1 0 0,1-1 0 0 0,0 1 0 0 0,2 1-10 0 0,0-2-128 0 0,1 1-1 0 0,-1-1 1 0 0,0 0 0 0 0,1 0-1 0 0,-1 0 1 0 0,1-1 0 0 0,-1 1-1 0 0,1-1 1 0 0,-1 0 0 0 0,0 0 0 0 0,3-2 128 0 0,11-3-5268 0 0</inkml:trace>
  <inkml:trace contextRef="#ctx0" brushRef="#br0" timeOffset="6541.407">3622 492 7832 0 0,'-45'-4'1430'0'0,"41"4"-1219"0"0,1 1-1 0 0,0-1 0 0 0,0 1 0 0 0,0 0 0 0 0,-1 0 0 0 0,1 0 0 0 0,0 0 0 0 0,0 0 1 0 0,0 1-1 0 0,1 0 0 0 0,-1-1 0 0 0,0 1 0 0 0,1 0 0 0 0,-1 0 0 0 0,1 0 0 0 0,-1 1 1 0 0,1-1-1 0 0,0 1-210 0 0,-3 3 280 0 0,0 1 1 0 0,1 0-1 0 0,0 0 1 0 0,1 1-1 0 0,-1-1 1 0 0,0 5-281 0 0,2-8 69 0 0,1 0 1 0 0,0 0-1 0 0,1 0 1 0 0,-1 0-1 0 0,1 0 1 0 0,-1 0-1 0 0,1 0 1 0 0,0 0-1 0 0,1 0 1 0 0,-1 0-1 0 0,1 0 1 0 0,0 0-1 0 0,0 0 1 0 0,0 0-1 0 0,1 2-69 0 0,-1-3 16 0 0,0 0-1 0 0,1 0 0 0 0,-1-1 1 0 0,1 1-1 0 0,0 0 0 0 0,0-1 1 0 0,-1 1-1 0 0,2-1 0 0 0,-1 0 1 0 0,0 1-1 0 0,0-1 0 0 0,1 0 1 0 0,-1 0-1 0 0,1-1 0 0 0,0 1 1 0 0,-1-1-1 0 0,1 1 0 0 0,0-1 1 0 0,0 0-1 0 0,2 1-15 0 0,1-1 17 0 0,0 0 1 0 0,0-1-1 0 0,0 1 1 0 0,0-1-1 0 0,0 0 1 0 0,0-1-1 0 0,1 0 1 0 0,-1 0 0 0 0,0 0-1 0 0,-1 0 1 0 0,1-1-1 0 0,0 0 1 0 0,0 0-1 0 0,-1-1 1 0 0,1 0-1 0 0,0 0-17 0 0,0-1 27 0 0,1 0-1 0 0,-1 0 0 0 0,0 0 1 0 0,-1-1-1 0 0,1 1 0 0 0,-1-2 1 0 0,0 1-1 0 0,0 0 0 0 0,0-1 1 0 0,-1 0-1 0 0,0 0 0 0 0,0-1 0 0 0,0-1-26 0 0,-3 7 8 0 0,-1 0 0 0 0,1 0 0 0 0,-1 0 0 0 0,1 0 0 0 0,-1 0-1 0 0,0 0 1 0 0,1-1 0 0 0,-1 1 0 0 0,0 0 0 0 0,0 0-1 0 0,0 0 1 0 0,0-1 0 0 0,0 1 0 0 0,0 0 0 0 0,0 0 0 0 0,0 0-1 0 0,0-1 1 0 0,-1 1 0 0 0,1 0 0 0 0,-1 0 0 0 0,1 0-1 0 0,-1 0 1 0 0,1 0 0 0 0,-1 0 0 0 0,1 0 0 0 0,-1 0 0 0 0,0 0-1 0 0,0 0 1 0 0,1 0 0 0 0,-1 0 0 0 0,0 0 0 0 0,0 0-1 0 0,0 1 1 0 0,0-1 0 0 0,0 0 0 0 0,0 1 0 0 0,0-1 0 0 0,0 1-1 0 0,0-1 1 0 0,-1 1-8 0 0,-2-2-63 0 0,0 1 0 0 0,0-1 0 0 0,-1 1 0 0 0,1 0-1 0 0,0 1 1 0 0,-1-1 0 0 0,1 1 0 0 0,-1 0 0 0 0,1 0 0 0 0,-2 0 63 0 0,-29 3-2181 0 0,17-2-3019 0 0</inkml:trace>
  <inkml:trace contextRef="#ctx0" brushRef="#br0" timeOffset="6988.496">3702 437 3680 0 0,'0'0'167'0'0,"7"-11"7727"0"0,-6 11-7257 0 0,-1 0-561 0 0,1 0 0 0 0,0 0 1 0 0,-1 1-1 0 0,1-1 0 0 0,0 0 0 0 0,-1 0 0 0 0,1 1 0 0 0,-1-1 0 0 0,1 0 0 0 0,0 1 0 0 0,-1-1 0 0 0,1 1 0 0 0,-1-1 0 0 0,1 1 0 0 0,-1-1 1 0 0,1 1-1 0 0,-1-1 0 0 0,0 1 0 0 0,1-1 0 0 0,-1 1 0 0 0,1 0 0 0 0,-1-1 0 0 0,0 1 0 0 0,0 0 0 0 0,1-1-76 0 0,6 22 561 0 0,-4-12-218 0 0,33 86 869 0 0,-34-91-1178 0 0,1 0 1 0 0,0-1 0 0 0,0 1 0 0 0,0-1 0 0 0,1 0 0 0 0,2 3-35 0 0,-5-7 6 0 0,0 1 0 0 0,-1-1 0 0 0,1 0 0 0 0,-1 0-1 0 0,1 0 1 0 0,0 0 0 0 0,-1 0 0 0 0,1 0 0 0 0,0 0 0 0 0,-1 0 0 0 0,1 0 0 0 0,-1 0 0 0 0,1 0 0 0 0,0 0 0 0 0,-1-1 0 0 0,1 1 0 0 0,-1 0 0 0 0,1 0 0 0 0,-1-1-1 0 0,1 1 1 0 0,-1 0 0 0 0,1-1 0 0 0,-1 1 0 0 0,1 0 0 0 0,-1-1 0 0 0,1 1 0 0 0,-1-1 0 0 0,1 1 0 0 0,-1-1-6 0 0,12-10 84 0 0,-4-14-10 0 0,-7 22-72 0 0,0 0-1 0 0,0 0 0 0 0,0 0 1 0 0,0 0-1 0 0,-1 0 0 0 0,1 0 1 0 0,-1 0-1 0 0,1-1-1 0 0,-1 1 9 0 0,0 0 0 0 0,1 0 0 0 0,-1 0 0 0 0,1 0 0 0 0,0 0-1 0 0,1-3-8 0 0,0-5 0 0 0,-2 10 1 0 0,0 0 0 0 0,0 0 0 0 0,0 0 0 0 0,1 0 1 0 0,-1 0-1 0 0,0 0 0 0 0,0 0 0 0 0,1 0 1 0 0,-1 0-1 0 0,0 0 0 0 0,1 0 0 0 0,-1 0 0 0 0,1 0 1 0 0,0 0-1 0 0,0 0-1 0 0,-1 0 82 0 0,2 2-45 0 0,0-1-1 0 0,0 1 0 0 0,0 0 1 0 0,0-1-1 0 0,0 1 0 0 0,-1 0 1 0 0,1 0-1 0 0,0 1 0 0 0,0-1 1 0 0,-1 0-1 0 0,1 0 0 0 0,-1 1 1 0 0,1-1-1 0 0,-1 1 0 0 0,0-1 1 0 0,1 1-1 0 0,-1 0 0 0 0,0 0 1 0 0,0-1-1 0 0,0 1 0 0 0,0 0 0 0 0,-1 0 1 0 0,1 0-1 0 0,0 0 0 0 0,-1 1-36 0 0,1-1 20 0 0,-1 0 0 0 0,1-1 0 0 0,0 1 0 0 0,0 0 0 0 0,-1-1 0 0 0,1 1 0 0 0,0-1 0 0 0,0 1 0 0 0,1-1-1 0 0,-1 1-19 0 0,11 16 129 0 0,-9-14-114 0 0,-1-3 60 0 0,4 1 19 0 0,-5-3-76 0 0,1 1-1 0 0,-1 0 0 0 0,0-1 1 0 0,1 1-1 0 0,-1-1 0 0 0,1 0 0 0 0,-1 1 1 0 0,0-1-1 0 0,1-1-17 0 0,-1 2 20 0 0,0-1-18 0 0,1 0-1 0 0,-1 0 0 0 0,0 0 0 0 0,0 0 0 0 0,0 0 0 0 0,0 0 0 0 0,-1 0 0 0 0,1-1 0 0 0,0 1 0 0 0,0 0 0 0 0,-1 0 0 0 0,1-1 0 0 0,-1 1 0 0 0,1 0 1 0 0,-1-1-1 0 0,1 0-1 0 0,-1 0 0 0 0,1 0-1 0 0,-1 1 1 0 0,1-1 0 0 0,0 1 0 0 0,-1-1 0 0 0,1 1 0 0 0,0-1 0 0 0,0 1 0 0 0,0-1 0 0 0,0 1 0 0 0,0 0-1 0 0,1-1 1 0 0,-2 2 14 0 0,0 0-1 0 0,1-1 0 0 0,-1 1 0 0 0,1 0 0 0 0,-1 0 1 0 0,1-1-1 0 0,-1 1 0 0 0,1 0 0 0 0,-1 0 0 0 0,1 0 0 0 0,-1 0 1 0 0,1 0-1 0 0,-1 0 0 0 0,1 0 0 0 0,-1 0 0 0 0,1 0 1 0 0,-1 0-1 0 0,1 0 0 0 0,-1 0 0 0 0,1 0 0 0 0,-1 0 0 0 0,1 0 1 0 0,-1 0-1 0 0,1 0 0 0 0,-1 1 0 0 0,1-1 0 0 0,-1 0 1 0 0,1 1-14 0 0,12 11 152 0 0,-3-2-116 0 0,-4-6-10 0 0,-2 1 1 0 0,1-1-1 0 0,-1 1 0 0 0,3 3-26 0 0,14 15 33 0 0,-17-19-34 0 0,1-1-1 0 0,0 1 0 0 0,0-1 1 0 0,0 0-1 0 0,1 0 0 0 0,-1 0 2 0 0,13 4-5571 0 0,-12-5-375 0 0</inkml:trace>
  <inkml:trace contextRef="#ctx0" brushRef="#br0" timeOffset="7342.499">4143 583 9072 0 0,'0'0'200'0'0,"0"0"33"0"0,18-4 270 0 0,-10 0-51 0 0,0 0 0 0 0,-1 0 0 0 0,1 0 1 0 0,-1-1-1 0 0,0 0 0 0 0,0 0 0 0 0,-1-1 1 0 0,1 0-453 0 0,-4 3 239 0 0,0 0 1 0 0,0-1 0 0 0,0 1 0 0 0,-1-1 0 0 0,1 1 0 0 0,-1-1 0 0 0,0 0 0 0 0,0 0-1 0 0,0 0 1 0 0,0 0 0 0 0,-1 0 0 0 0,0 0 0 0 0,0 0 0 0 0,0 0 0 0 0,0-1-1 0 0,0-2-239 0 0,-1 6 25 0 0,0 0 0 0 0,0 0-1 0 0,0 0 1 0 0,0 0-1 0 0,0 0 1 0 0,0 0-1 0 0,0 1 1 0 0,0-1 0 0 0,0 0-1 0 0,-1 0 1 0 0,1 0-1 0 0,0 0 1 0 0,-1 1-1 0 0,1-1 1 0 0,0 0 0 0 0,-1 0-1 0 0,1 0 1 0 0,-1 1-1 0 0,1-1 1 0 0,-1 0-1 0 0,0 1 1 0 0,1-1-1 0 0,-1 1 1 0 0,1-1 0 0 0,-1 0-1 0 0,0 1 1 0 0,0-1-1 0 0,1 1 1 0 0,-1 0-1 0 0,0-1 1 0 0,0 1 0 0 0,0 0-1 0 0,1-1 1 0 0,-1 1-1 0 0,0 0 1 0 0,0 0-1 0 0,0 0 1 0 0,0 0 0 0 0,0 0-1 0 0,0 0 1 0 0,1 0-1 0 0,-2 0-24 0 0,0 0 28 0 0,-1 1-1 0 0,1-1 0 0 0,-1 1 0 0 0,0 0 1 0 0,1-1-1 0 0,-1 1 0 0 0,1 1 1 0 0,-1-1-1 0 0,1 0 0 0 0,0 0 0 0 0,0 1 1 0 0,0 0-1 0 0,-1 0-27 0 0,-4 4 5 0 0,1 1 0 0 0,0 1-1 0 0,1-1 1 0 0,-1 1 0 0 0,2 0 0 0 0,-1 0-1 0 0,1 0 1 0 0,0 0 0 0 0,0 1-5 0 0,0 4 40 0 0,0-1 1 0 0,0 1-1 0 0,1 0 1 0 0,1-1-1 0 0,0 1 0 0 0,0 1-40 0 0,2-7 33 0 0,0-1-1 0 0,0 0 0 0 0,1 0 0 0 0,-1 0 1 0 0,1 0-1 0 0,1 0 0 0 0,-1 0 0 0 0,1 0 1 0 0,0 0-1 0 0,1 1-32 0 0,-2-5 15 0 0,0 0 0 0 0,0 0 0 0 0,0 0 0 0 0,0 0 0 0 0,0 0 0 0 0,1-1 1 0 0,-1 1-1 0 0,0 0 0 0 0,1-1 0 0 0,0 1 0 0 0,-1-1 0 0 0,1 1 0 0 0,0-1 0 0 0,0 0 0 0 0,0 0 0 0 0,0 0 0 0 0,0 0 0 0 0,0 0 1 0 0,0 0-1 0 0,0-1 0 0 0,0 1 0 0 0,0-1 0 0 0,0 1 0 0 0,1-1 0 0 0,-1 0 0 0 0,0 0 0 0 0,0 0 0 0 0,1 0 0 0 0,-1 0-15 0 0,9-2 67 0 0,-1 0-1 0 0,1 0 0 0 0,-1-1 1 0 0,1 0-1 0 0,-1-1 0 0 0,0-1 0 0 0,7-4-66 0 0,11-6 80 0 0</inkml:trace>
  <inkml:trace contextRef="#ctx0" brushRef="#br0" timeOffset="8223.251">1166 113 3224 0 0,'0'0'352'0'0,"0"0"268"0"0,-4 3 1419 0 0,-3 6-1212 0 0,6-4-694 0 0,0-1-1 0 0,1 1 0 0 0,0-1 0 0 0,-1 1 0 0 0,1 0 0 0 0,1-1 0 0 0,-1 1 0 0 0,1 0 1 0 0,0-1-1 0 0,0 1 0 0 0,0 1-132 0 0,3 13 384 0 0,24 163 2003 0 0,-5-43-1324 0 0,-9-46-521 0 0,-4 0-1 0 0,-4 30-541 0 0,-4-57 85 0 0,-1-26 59 0 0,-1-1-1 0 0,-2 8-143 0 0,2-36-182 0 0,-2 10 399 0 0,2-21-428 0 0,0 1-1 0 0,0-1 1 0 0,0 1 0 0 0,-1 0-1 0 0,1-1 1 0 0,0 1 0 0 0,-1-1-1 0 0,1 1 1 0 0,0-1 0 0 0,-1 1-1 0 0,1-1 1 0 0,0 0-1 0 0,-1 1 1 0 0,1-1 0 0 0,-1 1-1 0 0,1-1 1 0 0,-1 0 0 0 0,0 1 211 0 0,-3-1-4308 0 0</inkml:trace>
  <inkml:trace contextRef="#ctx0" brushRef="#br0" timeOffset="9998.213">1163 163 3224 0 0,'-2'-16'427'0'0,"2"12"-36"0"0,0 0 0 0 0,1 0 0 0 0,-1 1 1 0 0,1-1-1 0 0,0 0 0 0 0,0 1 0 0 0,1-1 1 0 0,-1 0-1 0 0,1 1 0 0 0,0 0 1 0 0,0-1-1 0 0,0 1 0 0 0,0 0 0 0 0,1-1-391 0 0,-2 2 165 0 0,1 0-1 0 0,0 0 0 0 0,0 0 0 0 0,0 0 0 0 0,0 0 0 0 0,1 1 1 0 0,-1-1-1 0 0,0 1 0 0 0,1-1 0 0 0,-1 1 0 0 0,1 0 0 0 0,0 0 1 0 0,-1 0-1 0 0,1 0 0 0 0,0 0 0 0 0,-1 1 0 0 0,1-1 0 0 0,0 1 1 0 0,1-1-165 0 0,21 3 656 0 0,0 1 0 0 0,0 1-1 0 0,0 1 1 0 0,-1 2 0 0 0,18 6-656 0 0,44 11 750 0 0,-24-10-368 0 0,1-3 1 0 0,0-2 0 0 0,61 0-383 0 0,-25-8 518 0 0,110-3 990 0 0,-152-1-1004 0 0,-1-2-1 0 0,39-11-503 0 0,-69 11 360 0 0,246-47 1177 0 0,-195 41-1543 0 0,0 4 0 0 0,43 2 6 0 0,160-2 392 0 0,-205 4 223 0 0,5-3-615 0 0,-1-1 113 0 0,58 6 417 0 0,-74 2-476 0 0,2 3-175 0 0,-43-2 202 0 0,-1-1 1 0 0,1-1-1 0 0,10-2-81 0 0,30-2 300 0 0,40 3-300 0 0,-66 1 17 0 0,162 5 199 0 0,-186-6-205 0 0,-1-1 0 0 0,1 0 0 0 0,0 0 0 0 0,-1-1 0 0 0,1-1 0 0 0,-1 0 0 0 0,1 0-11 0 0,3-2 84 0 0,0 1-1 0 0,0 1 1 0 0,9-2-84 0 0,-18 6-21 0 0,-1-1-1 0 0,1 1 0 0 0,0 0 0 0 0,-1 0 1 0 0,1 0-1 0 0,0 1 0 0 0,2 1 22 0 0,5-2 0 0 0,-8 2 0 0 0,3 0 2 0 0,-5 0 0 0 0,7 8-6 0 0,-8-6 4 0 0,0-1-1 0 0,0 1 1 0 0,0 0 0 0 0,0 0-1 0 0,0-1 1 0 0,-1 1-1 0 0,0 1 1 0 0,0-1 0 0 0,0 0-1 0 0,0 4 1 0 0,3 9-49 0 0,2 9 25 0 0,-2 1 1 0 0,0 0-1 0 0,-1 19 24 0 0,0-2-4 0 0,3 38 4 0 0,4 40 0 0 0,-1 39 88 0 0,-4-42-48 0 0,-5-52-40 0 0,1-64-2 0 0,0 4 40 0 0,0 1 1 0 0,-1-1-1 0 0,0 0 0 0 0,0 1 0 0 0,-1-1 1 0 0,0 0-1 0 0,0 0 0 0 0,-1 4-38 0 0,-10 3 1003 0 0,11-13-996 0 0,-1-1 1 0 0,1 0-1 0 0,-1 0 0 0 0,1 0 1 0 0,-1 0-1 0 0,0 0 1 0 0,1 0-1 0 0,-1 0 0 0 0,1 0 1 0 0,-1 0-1 0 0,1-1 1 0 0,-1 1-1 0 0,1-1 0 0 0,-1 0-6 0 0,-2 1 31 0 0,-22-6 44 0 0,16 4-49 0 0,-1 0 1 0 0,1 0-1 0 0,-1 1 1 0 0,1 0 0 0 0,-1 1-1 0 0,-6 0-27 0 0,-6 3 4 0 0,-1 0 0 0 0,1 1 0 0 0,-16 6-4 0 0,17-4 0 0 0,0-1 0 0 0,0-2 0 0 0,-3 0 0 0 0,0 1 0 0 0,-229 30 64 0 0,122-19-66 0 0,-74 11 183 0 0,165-18-73 0 0,-39 7 102 0 0,-1-3 0 0 0,-7-3-210 0 0,-138 6 901 0 0,-88 22-901 0 0,258-27 99 0 0,8-1-46 0 0,1-3 1 0 0,-1-1-1 0 0,-1-3-53 0 0,39-2 10 0 0,-39 1 74 0 0,0-3 0 0 0,-31-6-84 0 0,27 1 11 0 0,3-1-11 0 0,-14-4 0 0 0,38 6 3 0 0,5 0 6 0 0,-1 1-1 0 0,1 1 1 0 0,-1 0 0 0 0,-1 2 0 0 0,1 1-1 0 0,0 1 1 0 0,-2 0-9 0 0,-112 5 0 0 0,90-4 0 0 0,-25-2 0 0 0,2-1 0 0 0,61 2 0 0 0,-68 0-62 0 0,-8 5 62 0 0,60-3-20 0 0,0 1 0 0 0,0 2 1 0 0,0 0-1 0 0,0 2 0 0 0,-11 5 20 0 0,9-2-445 0 0,-7 3-1169 0 0,12-4-5936 0 0,10-5-631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41:48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370 1521 10160 0 0,'0'0'464'0'0,"0"0"-8"0"0,0 0-168 0 0,10 10 2081 0 0,-5 2-1771 0 0,0 1 1 0 0,0 0-1 0 0,-2 0 1 0 0,1 0-1 0 0,-2 1 1 0 0,1 8-599 0 0,-2-20-9 0 0,9 76 2113 0 0,-2 32-2104 0 0,-1-35 0 0 0,-6-66 61 0 0,0-6-268 0 0,-1 0 1 0 0,0-1 0 0 0,0 1-1 0 0,0 0 1 0 0,0 0 0 0 0,0-1-1 0 0,-1 3 207 0 0,1-1-2139 0 0,0-4 367 0 0</inkml:trace>
  <inkml:trace contextRef="#ctx0" brushRef="#br0" timeOffset="347.519">251 1500 9816 0 0,'0'0'448'0'0,"-2"-1"150"0"0,2 1-454 0 0,0 0-1 0 0,0 0 0 0 0,0 0 1 0 0,0 0-1 0 0,0 0 0 0 0,0 0 1 0 0,1 0-1 0 0,-1 0 0 0 0,0 0 1 0 0,0-1-1 0 0,0 1 0 0 0,0 0 1 0 0,0 0-1 0 0,0 0 0 0 0,0 0 1 0 0,0 0-1 0 0,0 0 1 0 0,0 0-1 0 0,0-1 0 0 0,0 1 1 0 0,0 0-1 0 0,0 0 0 0 0,0 0 1 0 0,0 0-1 0 0,0 0 0 0 0,0 0 1 0 0,0-1-1 0 0,0 1 0 0 0,0 0 1 0 0,0 0-1 0 0,0 0 0 0 0,0 0 1 0 0,0 0-1 0 0,0 0 0 0 0,0 0 1 0 0,-1 0-1 0 0,1-1 0 0 0,0 1 1 0 0,0 0-1 0 0,0 0 0 0 0,0 0 1 0 0,0 0-1 0 0,0 0 0 0 0,0 0 1 0 0,0 0-1 0 0,0 0-143 0 0,15-3 433 0 0,-12 2 331 0 0,25-3 724 0 0,0 1 1 0 0,21 0-1489 0 0,-19 2 121 0 0,0-2-1 0 0,7-2-120 0 0,-29 4-726 0 0,1 0 0 0 0,-1 1-1 0 0,7 0 727 0 0,-4 0-5240 0 0,-10 0-988 0 0</inkml:trace>
  <inkml:trace contextRef="#ctx0" brushRef="#br0" timeOffset="679.723">295 1701 11144 0 0,'-1'0'62'0'0,"0"0"0"0"0,-1 0 0 0 0,1 0 0 0 0,0 1 0 0 0,0-1 0 0 0,0 1 0 0 0,0-1 0 0 0,0 0 0 0 0,0 1 0 0 0,-1 0 0 0 0,1-1 0 0 0,0 1 0 0 0,0 0 0 0 0,1-1 0 0 0,-2 2-62 0 0,-10 5 286 0 0,9-6-132 0 0,3-1 649 0 0,0 0 277 0 0,0 0 52 0 0,26-2 45 0 0,0 0 1 0 0,-1-2 0 0 0,1-1-1 0 0,2-1-1177 0 0,-17 2 131 0 0,0 1 0 0 0,0-1 0 0 0,4-3-131 0 0,-6 2-667 0 0,1 1 0 0 0,0 1 1 0 0,-1 0-1 0 0,10-2 667 0 0,-4 2-6525 0 0</inkml:trace>
  <inkml:trace contextRef="#ctx0" brushRef="#br0" timeOffset="1018.966">608 1742 3680 0 0,'0'0'284'0'0,"0"0"67"0"0,0 0 974 0 0,0 0 444 0 0,0 0 88 0 0,0 0-37 0 0,0 0-238 0 0,0 0-109 0 0,3 14 2195 0 0,-3-3-3006 0 0,0 17 431 0 0,0-1-1 0 0,2 1 1 0 0,3 12-1093 0 0,-2-32 9 0 0,-1 1 1 0 0,1-1 0 0 0,0 0-1 0 0,3 6-9 0 0,-5-12-269 0 0,-1-1-1 0 0,1 1 1 0 0,0 0 0 0 0,0 0-1 0 0,0-1 1 0 0,0 1 0 0 0,0-1-1 0 0,0 1 1 0 0,1-1-1 0 0,-1 1 1 0 0,1-1 0 0 0,-1 0-1 0 0,1 0 1 0 0,-1 1 0 0 0,1-1-1 0 0,-1 0 1 0 0,1-1-1 0 0,0 1 1 0 0,0 0 0 0 0,-1 0-1 0 0,1-1 1 0 0,1 1 269 0 0,7-3-2045 0 0</inkml:trace>
  <inkml:trace contextRef="#ctx0" brushRef="#br0" timeOffset="1366.277">770 1488 6912 0 0,'-1'-2'191'0'0,"-1"-11"578"0"0,2 12 523 0 0,0 1 409 0 0,0 0 84 0 0,0 0-97 0 0,-2 15 1428 0 0,0 12-2332 0 0,1 1 1 0 0,1-1-1 0 0,2 0 0 0 0,1 1 1 0 0,4 19-785 0 0,-3-19 349 0 0,2 5-81 0 0,1 0 1 0 0,2 0 0 0 0,1-1-1 0 0,2 2-268 0 0,-10-29-35 0 0,1-1 0 0 0,-1 0-1 0 0,1 1 1 0 0,0-1-1 0 0,0 0 1 0 0,1-1 0 0 0,-1 1-1 0 0,1-1 1 0 0,0 1-1 0 0,0-1 1 0 0,0 0 0 0 0,0 0-1 0 0,4 1 36 0 0,2-1-1584 0 0,-2-3-3299 0 0,2 0-1949 0 0</inkml:trace>
  <inkml:trace contextRef="#ctx0" brushRef="#br0" timeOffset="1735.945">975 1496 13824 0 0,'0'0'314'0'0,"0"0"46"0"0,0 0 22 0 0,-12 14 74 0 0,10-10-295 0 0,1 1 1 0 0,-1-1-1 0 0,1 1 1 0 0,0 0-1 0 0,1 0 1 0 0,-1 0-1 0 0,1-1 1 0 0,0 2-162 0 0,1 42 1295 0 0,1-32-915 0 0,15 170 2312 0 0,-5-108-2250 0 0,-3-17-520 0 0,-8-57 81 0 0,1 17-767 0 0,-2-20 718 0 0,0-1-1 0 0,0 0 1 0 0,0 1-1 0 0,0-1 1 0 0,0 0-1 0 0,-1 1 1 0 0,1-1-1 0 0,0 0 1 0 0,0 1-1 0 0,0-1 1 0 0,0 0-1 0 0,0 1 1 0 0,0-1-1 0 0,-1 0 1 0 0,1 1-1 0 0,0-1 1 0 0,0 0-1 0 0,0 0 1 0 0,-1 1-1 0 0,1-1 1 0 0,0 0-1 0 0,0 0 1 0 0,-1 1-1 0 0,1-1 1 0 0,0 0-1 0 0,-1 0 1 0 0,1 0-1 0 0,0 0 1 0 0,0 1-1 0 0,-1-1 1 0 0,1 0-1 0 0,0 0 1 0 0,-1 0-1 0 0,1 0 1 0 0,0 0-1 0 0,-1 0 1 0 0,1 0 0 0 0,-1 0-1 0 0,1 0 1 0 0,0 0-1 0 0,-1 0 1 0 0,1 0-1 0 0,0 0 1 0 0,-1 0-1 0 0,1 0 1 0 0,0-1-1 0 0,-1 1 1 0 0,1 0-1 0 0,0 0 1 0 0,0 0-1 0 0,-1 0 1 0 0,1-1-1 0 0,0 1 47 0 0,-2-1-173 0 0,0-1 0 0 0,0 1 1 0 0,0-1-1 0 0,0 0 0 0 0,1 1 0 0 0,-1-1 0 0 0,0 0 0 0 0,1 0 0 0 0,0 0 0 0 0,-1-1 173 0 0,-8-10-421 0 0,-44-45 894 0 0,54 58-447 0 0,0 0-1 0 0,0 0 1 0 0,0 0 0 0 0,0 0 0 0 0,0 0-1 0 0,0 0 1 0 0,0 0 0 0 0,0 0 0 0 0,0 0-1 0 0,0 0 1 0 0,0-1 0 0 0,0 1 0 0 0,0 0-1 0 0,0 0 1 0 0,0 0 0 0 0,0 0 0 0 0,0 0-1 0 0,0 0 1 0 0,0 0 0 0 0,0 0 0 0 0,0 0-1 0 0,0 0 1 0 0,0 0 0 0 0,0 0 0 0 0,0 0 0 0 0,0-1-1 0 0,0 1 1 0 0,0 0 0 0 0,0 0 0 0 0,0 0-1 0 0,0 0 1 0 0,0 0 0 0 0,0 0 0 0 0,0 0-1 0 0,0 0 1 0 0,0 0 0 0 0,0 0 0 0 0,0 0-1 0 0,0 0 1 0 0,0 0 0 0 0,0 0 0 0 0,0 0-1 0 0,0 0 1 0 0,1 0 0 0 0,-1-1 0 0 0,0 1-1 0 0,0 0 1 0 0,0 0 0 0 0,0 0 0 0 0,0 0-1 0 0,0 0 1 0 0,0 0 0 0 0,0 0 0 0 0,0 0-1 0 0,0 0 1 0 0,0 0 0 0 0,0 0 0 0 0,0 0-1 0 0,0 0 1 0 0,1 0 0 0 0,-1 0 0 0 0,0 0 0 0 0,0 0-27 0 0,9 0 672 0 0,20 4-678 0 0,-16-3 143 0 0,0 0-130 0 0,0-1 0 0 0,0 0 0 0 0,0-1 0 0 0,0-1 0 0 0,0 0 0 0 0,0 0 0 0 0,0-2 0 0 0,0 1 0 0 0,0-2-6 0 0,-8 3 38 0 0,0-1 1 0 0,-1 0 0 0 0,1 0-1 0 0,0-1 1 0 0,-1 1 0 0 0,1-1-1 0 0,-1 0 1 0 0,0 0 0 0 0,-1 0-1 0 0,2-2-38 0 0,0 0 159 0 0,-5 6-112 0 0,0 0 0 0 0,1-1 0 0 0,-1 1 0 0 0,0-1 0 0 0,1 1 0 0 0,-1-1-1 0 0,0 1 1 0 0,0-1 0 0 0,0 1 0 0 0,1-1 0 0 0,-1 1 0 0 0,0-1 0 0 0,0 0 0 0 0,0 1 0 0 0,0-1 0 0 0,0 1 0 0 0,0-1 0 0 0,0 1-1 0 0,0-1 1 0 0,0 1 0 0 0,0-1 0 0 0,0 0 0 0 0,-1 1 0 0 0,1-1 0 0 0,0 1 0 0 0,0-1 0 0 0,0 1 0 0 0,-1-1 0 0 0,1 1 0 0 0,0-1-1 0 0,-1 1 1 0 0,1 0 0 0 0,0-1 0 0 0,-1 1 0 0 0,1-1 0 0 0,0 1 0 0 0,-1 0 0 0 0,1-1 0 0 0,-1 1 0 0 0,1 0 0 0 0,-1-1 0 0 0,1 1-1 0 0,-1 0 1 0 0,1 0 0 0 0,-1-1-47 0 0,-1 1 126 0 0,1-1 0 0 0,0 0 0 0 0,-1 0 1 0 0,0 1-1 0 0,1-1 0 0 0,-1 1 0 0 0,1-1 0 0 0,-1 1 0 0 0,0 0 0 0 0,1-1 0 0 0,-1 1 0 0 0,0 0 0 0 0,1 0 0 0 0,-2 1-126 0 0,1-1 9 0 0,0 1 0 0 0,0 0 0 0 0,0 0 0 0 0,1 0 0 0 0,-1 0 0 0 0,0 0 0 0 0,1 1 0 0 0,-1-1 0 0 0,1 0 0 0 0,-1 1 0 0 0,1-1 0 0 0,0 1 0 0 0,-1 0 0 0 0,1-1 0 0 0,0 1 0 0 0,0 0 0 0 0,0 0 0 0 0,0 0 0 0 0,1 0 0 0 0,-1 0-9 0 0,-1 5-4 0 0,-1 0 1 0 0,2 1-1 0 0,-1 0 0 0 0,0 5 4 0 0,2-10 0 0 0,1 0 0 0 0,-1 0 0 0 0,0 0 0 0 0,1 0 0 0 0,-1 0 0 0 0,1 0 0 0 0,0 0 0 0 0,0 0 0 0 0,0 0 0 0 0,0-1 0 0 0,0 1 0 0 0,1 0 0 0 0,0-1 0 0 0,-1 1 0 0 0,1-1 0 0 0,0 1 0 0 0,0-1 0 0 0,0 0 0 0 0,0 0 0 0 0,1 0 0 0 0,-1 0 0 0 0,1 0 0 0 0,0 0 0 0 0,1 1 0 0 0,0 0 0 0 0,0-1 0 0 0,0 0 0 0 0,0 0 0 0 0,0 0 0 0 0,0 0 0 0 0,1-1 0 0 0,-1 0 0 0 0,0 1 0 0 0,1-2 0 0 0,-1 1 0 0 0,1 0 0 0 0,0-1 0 0 0,-1 0 0 0 0,3 0 0 0 0,2-2 0 0 0,-1 0 0 0 0,0-1 0 0 0,0 0 0 0 0,-1 0 0 0 0,1-1 0 0 0,-1 0 0 0 0,1 0 0 0 0,-1 0 0 0 0,0-1 0 0 0,-4 0 0 0 0,-3 5 0 0 0,0 0 0 0 0,0-1 0 0 0,1 1 0 0 0,-1-1 0 0 0,0 1 0 0 0,0 0 0 0 0,0-1 0 0 0,0 1 0 0 0,0-1 0 0 0,0 1 0 0 0,0 0 0 0 0,0-1 0 0 0,-1 1 0 0 0,1-1 0 0 0,0 1 0 0 0,0 0 0 0 0,0-1 0 0 0,0 1 0 0 0,0-1 0 0 0,-1 1 0 0 0,1 0 0 0 0,0-1 0 0 0,0 1 0 0 0,-1 0 0 0 0,1 0 0 0 0,0-1 0 0 0,0 1 0 0 0,-1 0 0 0 0,1-1 0 0 0,-1 1 0 0 0,-9-6 0 0 0,9 5 0 0 0,-2-1 23 0 0,-1-1 1 0 0,1 1-1 0 0,1-1 0 0 0,-1 0 0 0 0,0 1 0 0 0,-2-4-23 0 0,5 5 92 0 0,-1 0-1 0 0,0 0 1 0 0,1 0 0 0 0,-1 0-1 0 0,1 0 1 0 0,-1-1-1 0 0,1 1 1 0 0,-1 0 0 0 0,1 0-1 0 0,0 0 1 0 0,0 0-1 0 0,-1-1 1 0 0,1 1 0 0 0,0 0-1 0 0,0 0 1 0 0,0 0-1 0 0,1-1 1 0 0,-1 1 0 0 0,0 0-1 0 0,0 0 1 0 0,0 0-1 0 0,1 0 1 0 0,-1-1 0 0 0,1 0-92 0 0,0 0 108 0 0,0 0 0 0 0,0-1 1 0 0,1 1-1 0 0,-1 0 1 0 0,1 0-1 0 0,-1 0 1 0 0,1 0-1 0 0,-1 0 1 0 0,1 0-1 0 0,0 0 0 0 0,0 0 1 0 0,0 1-1 0 0,0-1 1 0 0,0 1-1 0 0,3-2-108 0 0,18-9-230 0 0,-11 7 83 0 0,-1-1-1 0 0,0 0 0 0 0,-1-1 0 0 0,10-8 148 0 0,-9 7-1095 0 0,1 1-65 0 0</inkml:trace>
  <inkml:trace contextRef="#ctx0" brushRef="#br0" timeOffset="2083.515">557 1571 11456 0 0,'0'0'512'0'0,"0"0"96"0"0,0 0-480 0 0,3 2-128 0 0,0 2 0 0 0,-2-1 0 0 0,-1-3 608 0 0,3 2 96 0 0,0 0 16 0 0,2-2 8 0 0,1 0-352 0 0,-5 5-72 0 0,7 2-17 0 0</inkml:trace>
  <inkml:trace contextRef="#ctx0" brushRef="#br0" timeOffset="3055.3">1795 1626 15664 0 0,'0'-2'130'0'0,"-1"-1"0"0"0,1 1 0 0 0,-1 0 0 0 0,1-1 0 0 0,-1 1 0 0 0,0 0 0 0 0,0 0 1 0 0,0 0-1 0 0,0 0 0 0 0,0 0 0 0 0,0 0 0 0 0,0 0 0 0 0,-2-2-130 0 0,-23-23 372 0 0,13 15 1112 0 0,9 8-1052 0 0,0 0 0 0 0,0 1 0 0 0,0-1 0 0 0,0 1 0 0 0,-1 0 0 0 0,1 1 0 0 0,-1-1-1 0 0,0 1 1 0 0,-3-2-432 0 0,-2 1 488 0 0,-1 0 0 0 0,1 1 0 0 0,0 0 0 0 0,-4 1-488 0 0,12 0 28 0 0,0 1 0 0 0,0 0 1 0 0,1 0-1 0 0,-1 0 0 0 0,0 0 0 0 0,0 1 1 0 0,1-1-1 0 0,-1 0 0 0 0,0 1 1 0 0,1-1-1 0 0,-1 1 0 0 0,1 0 0 0 0,-1-1 1 0 0,0 1-1 0 0,1 0 0 0 0,-1 0 0 0 0,1 0 1 0 0,0 0-1 0 0,-1 0 0 0 0,1 0 0 0 0,0 1 1 0 0,0-1-1 0 0,0 0 0 0 0,0 1 0 0 0,0-1 1 0 0,0 0-1 0 0,0 1 0 0 0,0-1 0 0 0,0 1 1 0 0,1 0-1 0 0,-1-1 0 0 0,0 2-28 0 0,-1 5 29 0 0,0 0 0 0 0,0 0 0 0 0,0 1 0 0 0,1-1-1 0 0,1 1 1 0 0,-1 0-29 0 0,1 25 99 0 0,1-1 0 0 0,5 34-99 0 0,15 69 249 0 0,-12-90-224 0 0,11 43 36 0 0,-9-46 14 0 0,1 18-75 0 0,-9-47-1 0 0,-3-11-13 0 0,1 0 1 0 0,0 1-1 0 0,-1-1 1 0 0,0 1-1 0 0,1-1 1 0 0,-1 0-1 0 0,-1 1 14 0 0,0-3-66 0 0,0-1-1 0 0,-1 0 0 0 0,1-1 1 0 0,-1 1-1 0 0,1 0 0 0 0,0 0 1 0 0,-1-1-1 0 0,1 1 0 0 0,0 0 1 0 0,-1-1-1 0 0,1 0 67 0 0,-4-1-149 0 0,1-1 0 0 0,0 0-1 0 0,0 0 1 0 0,0-1 0 0 0,0 1 0 0 0,0-1 0 0 0,1 0 0 0 0,0 0-1 0 0,0 0 1 0 0,-1 0 149 0 0,-7-14-514 0 0,-9-17 514 0 0,6 9-118 0 0,9 18 152 0 0,1 0 1 0 0,0 1-1 0 0,0-1 1 0 0,1-1-1 0 0,0 1 0 0 0,0 0 1 0 0,1-1-1 0 0,0 0 1 0 0,1 1-1 0 0,0-1 1 0 0,0-1-35 0 0,1 9 31 0 0,0 0 0 0 0,0 0 0 0 0,0-1 0 0 0,1 1 0 0 0,-1 0 0 0 0,0 0 0 0 0,1 0 0 0 0,-1 0 0 0 0,1 0 0 0 0,-1 0 0 0 0,1 0 0 0 0,-1 0 0 0 0,1 0 0 0 0,0 0 1 0 0,0 1-1 0 0,-1-1 0 0 0,1 0 0 0 0,0 0 0 0 0,0 1 0 0 0,0-1 0 0 0,0 0 0 0 0,0 1 0 0 0,0-1 0 0 0,0 1 0 0 0,0-1 0 0 0,0 1 0 0 0,0-1 0 0 0,0 1 0 0 0,0 0 0 0 0,0 0 1 0 0,0-1-1 0 0,0 1 0 0 0,1 0-31 0 0,7-1 77 0 0,-1 1 0 0 0,0-1 0 0 0,1 1 0 0 0,3 1-77 0 0,2 0-207 0 0,99-6-441 0 0,-39-4-4429 0 0,-37 0-154 0 0,-34 8 4987 0 0,0 0 1 0 0,0 0 0 0 0,-1 0 0 0 0,1-1-1 0 0,-1 1 1 0 0,1-1 0 0 0,-1 1 0 0 0,0-1-1 0 0,0 0 1 0 0,0 0 0 0 0,0 0 0 0 0,0 0 243 0 0,-1 1-13 0 0,-1 1 1 0 0,0 0 0 0 0,0 0 0 0 0,0-1-1 0 0,1 1 1 0 0,-1 0 0 0 0,0 0-1 0 0,0-1 1 0 0,0 1 0 0 0,0 0-1 0 0,0-1 1 0 0,0 1 0 0 0,0 0 0 0 0,0-1-1 0 0,1 1 1 0 0,-1 0 0 0 0,0-1-1 0 0,0 1 1 0 0,-1 0 0 0 0,1-1 0 0 0,0 1-1 0 0,0 0 1 0 0,0-1 0 0 0,0 1-1 0 0,0 0 1 0 0,0 0 0 0 0,0-1 0 0 0,0 1-1 0 0,-1 0 1 0 0,1-1 0 0 0,0 1-1 0 0,0 0 1 0 0,0 0 0 0 0,-1-1 0 0 0,1 1-1 0 0,0 0 1 0 0,0 0 0 0 0,0 0-1 0 0,-1-1 1 0 0,1 1 0 0 0,0 0 0 0 0,-1 0-1 0 0,1 0 1 0 0,0 0 0 0 0,0 0-1 0 0,-1-1 1 0 0,1 1 0 0 0,0 0 0 0 0,-1 0-1 0 0,1 0 1 0 0,0 0 0 0 0,-1 0 12 0 0,-15-1 2859 0 0,11 2-2445 0 0,1 1 1 0 0,0-1 0 0 0,0 1 0 0 0,0 0 0 0 0,0 1-1 0 0,0-1 1 0 0,1 0 0 0 0,-1 1 0 0 0,1 0 0 0 0,0 0-1 0 0,-1 0 1 0 0,1 0 0 0 0,1 1 0 0 0,-1-1 0 0 0,0 1 0 0 0,1 0-415 0 0,-2 3 311 0 0,0-1 0 0 0,1 1 0 0 0,0 0 0 0 0,0 0 0 0 0,0 0 0 0 0,1 1 0 0 0,0-1 1 0 0,1 0-1 0 0,0 2-311 0 0,1-7 26 0 0,-1 0 1 0 0,2 0-1 0 0,-1 0 1 0 0,0 0-1 0 0,0 1 1 0 0,1-1-1 0 0,-1 0 1 0 0,1 0-1 0 0,0 0 1 0 0,0 0-1 0 0,-1 0 1 0 0,1 0-1 0 0,0 0 1 0 0,1 0-1 0 0,-1-1 1 0 0,1 3-27 0 0,-1-3 8 0 0,0 0 1 0 0,0 0-1 0 0,0 0 0 0 0,0-1 1 0 0,0 1-1 0 0,0 0 0 0 0,0 0 1 0 0,0 0-1 0 0,0-1 1 0 0,0 1-1 0 0,0 0 0 0 0,1-1 1 0 0,-1 1-1 0 0,0-1 0 0 0,0 0 1 0 0,1 1-1 0 0,-1-1 1 0 0,0 0-1 0 0,1 0 0 0 0,-1 0 1 0 0,0 0-1 0 0,1 0 0 0 0,-1 0 1 0 0,0 0-1 0 0,0 0 1 0 0,1-1-1 0 0,-1 1 0 0 0,1 0-8 0 0,3-3 15 0 0,0 1 1 0 0,-1-1-1 0 0,1 0 0 0 0,0 0 0 0 0,-1 0 0 0 0,0-1 0 0 0,0 1 1 0 0,0-1-1 0 0,0 0 0 0 0,-1 0 0 0 0,1-1 0 0 0,-1 1 0 0 0,0-1 1 0 0,0 0-1 0 0,-1 1 0 0 0,2-4-15 0 0,-3 4-52 0 0,1 0 0 0 0,-1-1-1 0 0,0 1 1 0 0,0-1 0 0 0,0 1 0 0 0,-1-1 0 0 0,0 1 0 0 0,0-3 52 0 0,0 6 32 0 0,0-1 0 0 0,0 1 1 0 0,0-1-1 0 0,0 0 0 0 0,0 1 1 0 0,-1-1-1 0 0,1 1 0 0 0,0-1 1 0 0,-1 1-1 0 0,1 0 0 0 0,-1-1 0 0 0,0 1 1 0 0,0-1-1 0 0,1 1 0 0 0,-1 0 1 0 0,0 0-1 0 0,0-1 0 0 0,0 1 1 0 0,0 0-1 0 0,0 0 0 0 0,0 0 1 0 0,-1 0-1 0 0,1 0 0 0 0,0 0 1 0 0,-2 0-33 0 0,3 1 284 0 0,0 0-43 0 0,0 0-17 0 0,0 0-7 0 0,15 18 63 0 0,-10-15-510 0 0,0 0 0 0 0,0 0 0 0 0,0 0-1 0 0,0-1 1 0 0,1 0 0 0 0,-1 0 0 0 0,1 0 0 0 0,-1-1 0 0 0,1 0-1 0 0,0 0 1 0 0,0 0 0 0 0,-1-1 0 0 0,1 1 0 0 0,2-2 230 0 0,3 4-7308 0 0,-4-3 783 0 0</inkml:trace>
  <inkml:trace contextRef="#ctx0" brushRef="#br0" timeOffset="3409.476">2028 1876 8496 0 0,'0'0'388'0'0,"0"0"-11"0"0,0 0-297 0 0,0 0-371 0 0,0 0-130 0 0,0 0-26 0 0,1 1 53 0 0,1 0 796 0 0,0 0 0 0 0,0 1 0 0 0,0 0 0 0 0,0-1 0 0 0,-1 1 0 0 0,1 0 0 0 0,0 0 0 0 0,-1-1 1 0 0,1 1-1 0 0,-1 1 0 0 0,0-1 0 0 0,0 0 0 0 0,1 0 0 0 0,-1 0 0 0 0,-1 1 0 0 0,1-1 0 0 0,0 0 0 0 0,-1 1 0 0 0,1-1 0 0 0,-1 1 1 0 0,0-1-1 0 0,1 1 0 0 0,-1-1 0 0 0,0 1 0 0 0,-1 0-402 0 0,4 21 1991 0 0,-3-24-1861 0 0,0 1 1 0 0,0-1-1 0 0,0 1 0 0 0,0-1 0 0 0,0 1 0 0 0,1-1 0 0 0,-1 1 0 0 0,0-1 0 0 0,0 1 0 0 0,0-1 0 0 0,1 1 0 0 0,-1-1 1 0 0,0 1-1 0 0,1-1 0 0 0,-1 0 0 0 0,0 1 0 0 0,1-1 0 0 0,-1 1 0 0 0,1-1 0 0 0,-1 0 0 0 0,1 1-130 0 0,-1-1 51 0 0,1 0 0 0 0,-1 0 0 0 0,0 0-1 0 0,1-1 1 0 0,-1 1 0 0 0,0 0 0 0 0,1 0-1 0 0,-1 0 1 0 0,0 0 0 0 0,1 0 0 0 0,-1 0-1 0 0,0-1 1 0 0,1 1 0 0 0,-1 0-1 0 0,0 0 1 0 0,0-1 0 0 0,1 1 0 0 0,-1 0-1 0 0,0 0 1 0 0,0-1 0 0 0,1 1 0 0 0,-1 0-1 0 0,0-1-50 0 0,13-24 597 0 0,-10 19-77 0 0,10-19 2363 0 0,16-19-2883 0 0,-21 32 228 0 0,-6 8-195 0 0,0 2-139 0 0,-1-1 1 0 0,1 1-1 0 0,-1 0 1 0 0,1 0 0 0 0,0 0-1 0 0,0 0 1 0 0,0 0-1 0 0,1-1 106 0 0,4-1-684 0 0</inkml:trace>
  <inkml:trace contextRef="#ctx0" brushRef="#br0" timeOffset="4474.055">618 2287 12408 0 0,'0'1'88'0'0,"-1"0"1"0"0,1 0 0 0 0,-1 1 0 0 0,1-1-1 0 0,0 0 1 0 0,-1 0 0 0 0,1 0-1 0 0,0 1 1 0 0,0-1 0 0 0,-1 0 0 0 0,1 0-1 0 0,0 1 1 0 0,1-1 0 0 0,-1 0 0 0 0,0 0-1 0 0,0 1-88 0 0,6 21-20 0 0,-2-10 506 0 0,28 104 3332 0 0,-27-97-3246 0 0,5 20 245 0 0,-1-1 0 0 0,-3 2-817 0 0,-5-39 9 0 0,-1 0 0 0 0,-1 0 0 0 0,1 0 0 0 0,0 0 1 0 0,0-1-1 0 0,-1 1 0 0 0,1 0 0 0 0,-1 0 0 0 0,0 0-9 0 0,1-1 3 0 0,0-1 1 0 0,0 0-1 0 0,0 0 0 0 0,0 1 0 0 0,0-1 0 0 0,0 0 0 0 0,0 0 1 0 0,0 1-1 0 0,0-1 0 0 0,-1 0 0 0 0,1 0 0 0 0,0 1 0 0 0,0-1 1 0 0,0 0-1 0 0,0 0 0 0 0,-1 0 0 0 0,1 1 0 0 0,0-1 1 0 0,0 0-1 0 0,0 0 0 0 0,-1 0 0 0 0,1 0 0 0 0,0 0 0 0 0,0 1 1 0 0,-1-1-1 0 0,1 0 0 0 0,0 0 0 0 0,0 0 0 0 0,-1 0 0 0 0,1 0 1 0 0,0 0-1 0 0,-1 0 0 0 0,1 0 0 0 0,0 0 0 0 0,0 0 1 0 0,-1 0-1 0 0,1 0 0 0 0,0 0 0 0 0,0 0 0 0 0,-1 0 0 0 0,1 0 1 0 0,0 0-1 0 0,0-1 0 0 0,-1 1 0 0 0,1 0 0 0 0,0 0 0 0 0,0 0 1 0 0,-1 0-1 0 0,1 0 0 0 0,0-1 0 0 0,0 1 0 0 0,0 0 1 0 0,-1 0-1 0 0,1 0 0 0 0,0-1 0 0 0,0 1 0 0 0,0 0 0 0 0,0-1-3 0 0,-36-39 504 0 0,21 26-135 0 0,2-1 1 0 0,0-1-1 0 0,1 0 1 0 0,0-1-1 0 0,-4-11-369 0 0,12 19 74 0 0,1 1 0 0 0,0-1 1 0 0,1 0-1 0 0,0 0 0 0 0,0 0 0 0 0,1-1 0 0 0,0 0-74 0 0,0-17 602 0 0,1-24-602 0 0,1 40 37 0 0,-1 0 0 0 0,2 0 0 0 0,-1 0-1 0 0,2-1 1 0 0,-1 2 0 0 0,2-1 0 0 0,0-2-37 0 0,-3 10 30 0 0,1 0 1 0 0,-1 0-1 0 0,0 1 1 0 0,1-1-1 0 0,0 0 0 0 0,0 1 1 0 0,0-1-1 0 0,0 1 1 0 0,0-1-1 0 0,0 1 0 0 0,1 0 1 0 0,-1 0-1 0 0,1 0 1 0 0,-1 0-1 0 0,1 1 0 0 0,0-1 1 0 0,0 1-1 0 0,0-1 1 0 0,-1 1-1 0 0,2 0 0 0 0,-1 0 1 0 0,0 0-1 0 0,0 1 1 0 0,0-1-1 0 0,0 1 0 0 0,0 0 1 0 0,3-1-31 0 0,2 1 78 0 0,0 1 0 0 0,0-1 1 0 0,1 1-1 0 0,-1 0 0 0 0,0 1 0 0 0,0 0 1 0 0,5 2-79 0 0,-8-1 26 0 0,0-1 1 0 0,0 1-1 0 0,0 0 0 0 0,0 0 1 0 0,0 0-1 0 0,-1 1 1 0 0,0-1-1 0 0,0 1 1 0 0,0 0-1 0 0,0 1 1 0 0,3 3-27 0 0,-1 2 36 0 0,1 0 0 0 0,-2 1 0 0 0,1 0 0 0 0,-1 0 0 0 0,-1 0 0 0 0,0 0 0 0 0,-1 1 1 0 0,0-1-1 0 0,0 5-36 0 0,0-3 43 0 0,-2 1 0 0 0,1 0 0 0 0,-2-1 0 0 0,0 1 0 0 0,0 0 0 0 0,-2-1 0 0 0,-2 14-43 0 0,3-20 27 0 0,-1 0 1 0 0,0 0-1 0 0,-1 0 0 0 0,0 0 0 0 0,0-1 0 0 0,0 1 0 0 0,-1-1 1 0 0,0 0-1 0 0,0 0 0 0 0,0 0 0 0 0,-1-1 0 0 0,0 1 1 0 0,0-1-1 0 0,-1 0 0 0 0,-1 1-27 0 0,-1-1 31 0 0,0 1 0 0 0,-1-2-1 0 0,1 1 1 0 0,-1-1 0 0 0,0-1 0 0 0,0 1 0 0 0,0-2-1 0 0,-1 1 1 0 0,1-1 0 0 0,-1-1 0 0 0,-3 1-31 0 0,4 0 24 0 0,8-2-23 0 0,-1 1 0 0 0,1-1-1 0 0,-1 0 1 0 0,1 1 0 0 0,0-1-1 0 0,-1 0 1 0 0,1 0 0 0 0,-1 0-1 0 0,1 0 1 0 0,-1 0 0 0 0,1 0-1 0 0,-1 0 1 0 0,1-1 0 0 0,0 1-1 0 0,-1 0 1 0 0,1-1 0 0 0,-1 1-1 0 0,1-1 1 0 0,0 0 0 0 0,0 1-1 0 0,-1-1 1 0 0,1 0 0 0 0,-1 0-1 0 0,2 0-132 0 0,-10-13 508 0 0,8 8-1022 0 0,2 6 572 0 0,0 0 0 0 0,0 0 1 0 0,0 0-1 0 0,0 0 0 0 0,0 0 1 0 0,0 0-1 0 0,0-1 0 0 0,0 1 0 0 0,0 0 1 0 0,0 0-1 0 0,0 0 0 0 0,0 0 1 0 0,0 0-1 0 0,1 0 0 0 0,-1 0 1 0 0,0 0-1 0 0,0 0 0 0 0,0 0 1 0 0,0 0-1 0 0,0 0 0 0 0,0 0 1 0 0,0 0-1 0 0,1 0 0 0 0,-1 0 1 0 0,0-1-1 0 0,0 1 0 0 0,0 0 1 0 0,0 0-1 0 0,0 0 0 0 0,0 1 1 0 0,0-1-1 0 0,1 0 0 0 0,-1 0 1 0 0,0 0-1 0 0,0 0 0 0 0,0 0 1 0 0,0 0-1 0 0,0 0 0 0 0,0 0 1 0 0,0 0-1 0 0,1 0 0 0 0,-1 0 1 0 0,0 0-1 0 0,0 0 74 0 0,8 3-1693 0 0,5-7-277 0 0</inkml:trace>
  <inkml:trace contextRef="#ctx0" brushRef="#br0" timeOffset="4859.645">970 2451 13360 0 0,'-1'1'1026'0'0,"-13"9"-296"0"0,0 2 0 0 0,1 0-1 0 0,0 0 1 0 0,1 1-1 0 0,0 0 1 0 0,1 1 0 0 0,1 1-1 0 0,-2 2-729 0 0,9-11 338 0 0,0 0-1 0 0,0 1 0 0 0,1-1 1 0 0,-2 6-338 0 0,4-11-2 0 0,1-1-1 0 0,0 0 1 0 0,0 0 0 0 0,-1 0 0 0 0,1 0 0 0 0,0 0 0 0 0,0 0 0 0 0,0 0 0 0 0,-1-1 0 0 0,1 1 0 0 0,0 0 0 0 0,-1 0-1 0 0,1-1 1 0 0,0 1 2 0 0,3-3-25 0 0,0 0 0 0 0,0-1-1 0 0,0 0 1 0 0,-1 1 0 0 0,1-1-1 0 0,-1 0 1 0 0,0-1-1 0 0,1-1 26 0 0,21-40 90 0 0,-16 28-15 0 0,0 0-27 0 0,3-6 816 0 0,-12 24-811 0 0,0 0 1 0 0,1 0 0 0 0,-1 0-1 0 0,0 0 1 0 0,1 0 0 0 0,-1 0-1 0 0,0 0 1 0 0,0 0 0 0 0,1 0-1 0 0,-1 0 1 0 0,0 1 0 0 0,0-1-1 0 0,0 0 1 0 0,1 0 0 0 0,-1 0-1 0 0,0 0 1 0 0,0 0 0 0 0,0 1 0 0 0,1-1-1 0 0,-1 0 1 0 0,0 0 0 0 0,0 0-1 0 0,0 1 1 0 0,0-1 0 0 0,1 0-1 0 0,-1 0 1 0 0,0 1 0 0 0,0-1-1 0 0,0 0 1 0 0,0 0 0 0 0,0 1-1 0 0,0-1 1 0 0,0 0 0 0 0,0 0-1 0 0,0 1 1 0 0,0-1 0 0 0,0 1-54 0 0,5 11 436 0 0,-5-11-372 0 0,8 26 262 0 0,-4-11-35 0 0,1-1 1 0 0,0 1-1 0 0,3 3-291 0 0,-5-13 36 0 0,0-1-1 0 0,0 0 1 0 0,1 0 0 0 0,-1 0 0 0 0,1-1 0 0 0,0 1-1 0 0,0-1 1 0 0,1 0 0 0 0,-1 0 0 0 0,6 3-36 0 0,-9-6-147 0 0,0 0 0 0 0,-1-1 1 0 0,1 1-1 0 0,0-1 1 0 0,0 0-1 0 0,0 1 0 0 0,0-1 1 0 0,0 0-1 0 0,1 0 1 0 0,-1 0-1 0 0,0 1 1 0 0,0-1-1 0 0,0 0 0 0 0,0 0 1 0 0,0-1-1 0 0,0 1 1 0 0,0 0 146 0 0,11-6-7120 0 0,-7 0-153 0 0</inkml:trace>
  <inkml:trace contextRef="#ctx0" brushRef="#br0" timeOffset="5214.38">1094 2294 3680 0 0,'-1'-3'39'0'0,"1"0"-1"0"0,0 0 1 0 0,-1 0 0 0 0,0 1-1 0 0,0-1 1 0 0,0 0 0 0 0,0 0-1 0 0,-1-1-38 0 0,-3-8 2273 0 0,3-1 5227 0 0,2 12-4320 0 0,0 1-1347 0 0,0 0-589 0 0,2 11 872 0 0,102 327 1132 0 0,-101-330-3276 0 0,8 32-437 0 0,-10-38 439 0 0,-1-1-1 0 0,0 1 1 0 0,0 0-1 0 0,1 0 1 0 0,-1 0-1 0 0,0 0 1 0 0,-1-1 0 0 0,1 1-1 0 0,0 0 1 0 0,0 0-1 0 0,-1 0 1 0 0,1 0-1 0 0,-1-1 1 0 0,0 1-1 0 0,1 0 1 0 0,-1-1-1 0 0,0 1 1 0 0,-1 1 26 0 0,0-2-105 0 0,0 0 0 0 0,0 0-1 0 0,0-1 1 0 0,0 1 0 0 0,0-1 0 0 0,0 1 0 0 0,0-1-1 0 0,0 1 1 0 0,0-1 0 0 0,0 0 0 0 0,0 0 0 0 0,0 0-1 0 0,0-1 1 0 0,0 1 0 0 0,0 0 0 0 0,0-1 0 0 0,0 1 0 0 0,0-1-1 0 0,0 0 106 0 0,-5-5-194 0 0,1 0 0 0 0,1-1 0 0 0,-1 0-1 0 0,1 0 1 0 0,1 0 0 0 0,-2-3 194 0 0,6 9-5 0 0,-1 1 1 0 0,1-1-1 0 0,0 1 1 0 0,0-1-1 0 0,0 1 0 0 0,0-1 1 0 0,0 1-1 0 0,0-1 0 0 0,0 1 1 0 0,0-1-1 0 0,0 1 1 0 0,0-1-1 0 0,0 0 0 0 0,0 1 1 0 0,1-1-1 0 0,-1 1 1 0 0,0-1-1 0 0,0 1 0 0 0,0 0 1 0 0,1-1-1 0 0,-1 1 0 0 0,0-1 1 0 0,1 1-1 0 0,-1-1 1 0 0,0 1-1 0 0,1 0 0 0 0,-1-1 1 0 0,0 1-1 0 0,1 0 1 0 0,-1-1-1 0 0,1 1 0 0 0,-1 0 1 0 0,1-1-1 0 0,-1 1 0 0 0,1 0 1 0 0,-1 0-1 0 0,1 0 1 0 0,-1 0-1 0 0,1-1 0 0 0,-1 1 1 0 0,1 0-1 0 0,-1 0 5 0 0,27-6-44 0 0,-25 6 31 0 0,22-4 14 0 0,-1 0-1 0 0,8-4 0 0 0,-22 6-13 0 0,-1-2 0 0 0,1 1 0 0 0,0-1 0 0 0,-1-1 0 0 0,1 1 0 0 0,-1-1 0 0 0,2-3 13 0 0,0 1-107 0 0,-1-1 0 0 0,-1 0 0 0 0,1 0-1 0 0,-1-1 108 0 0,-5 5-28 0 0,-1 1-1 0 0,1-1 0 0 0,0 0 1 0 0,-1 0-1 0 0,0 0 0 0 0,0 0 1 0 0,0 0-1 0 0,0 0 0 0 0,-1-1 0 0 0,0 1 1 0 0,1-4 28 0 0,-2 7 18 0 0,0-1 1 0 0,0 1-1 0 0,0 0 0 0 0,0-1 1 0 0,0 1-1 0 0,0 0 1 0 0,0-1-1 0 0,-1 1 0 0 0,1 0 1 0 0,0-1-1 0 0,-1 1 1 0 0,0 0-1 0 0,1 0 1 0 0,-1 0-1 0 0,1-1 0 0 0,-1 1 1 0 0,0 0-1 0 0,0 0 1 0 0,0 0-1 0 0,0 0 1 0 0,0 0-1 0 0,0 0 0 0 0,0 1 1 0 0,0-1-1 0 0,0 0 1 0 0,0 0-1 0 0,0 1 0 0 0,-1-1 1 0 0,1 1-1 0 0,0-1 1 0 0,0 1-1 0 0,-1-1 1 0 0,1 1-1 0 0,0 0 0 0 0,-1 0 1 0 0,1-1-1 0 0,0 1 1 0 0,-1 0-1 0 0,1 0 0 0 0,0 0 1 0 0,-1 1-1 0 0,1-1 1 0 0,0 0-1 0 0,-1 0 1 0 0,1 1-1 0 0,0-1 0 0 0,0 1 1 0 0,-1-1-1 0 0,1 1 1 0 0,0 0-1 0 0,0-1 1 0 0,0 1-1 0 0,0 0 0 0 0,-1 0-18 0 0,-2 4 146 0 0,0-1 1 0 0,0 2-1 0 0,0-1 0 0 0,0 0 0 0 0,1 1 0 0 0,0-1 0 0 0,0 1 0 0 0,1 0 1 0 0,-1 0-1 0 0,1 0 0 0 0,1 1 0 0 0,-1-1 0 0 0,1 0 0 0 0,0 1 0 0 0,0-1 1 0 0,1 6-147 0 0,-1-6 86 0 0,1 0 1 0 0,1 0-1 0 0,-1 0 1 0 0,1 0-1 0 0,0 0 1 0 0,0 0-1 0 0,1 0 1 0 0,0 0-1 0 0,0 0 1 0 0,0-1-1 0 0,0 1 1 0 0,1-1 0 0 0,0 0-1 0 0,0 1 1 0 0,1-2-1 0 0,0 1 1 0 0,-1 0-1 0 0,2 0-86 0 0,-1-2 42 0 0,-1 0 0 0 0,1-1 0 0 0,0 1 0 0 0,0-1 0 0 0,0 0 0 0 0,0 0-1 0 0,1 0 1 0 0,-1-1 0 0 0,0 0 0 0 0,1 1 0 0 0,-1-2 0 0 0,1 1 0 0 0,-1 0 0 0 0,1-1 0 0 0,-1 0-1 0 0,1 0 1 0 0,0 0 0 0 0,-1-1 0 0 0,2 1-42 0 0,5-2-82 0 0,0-1 0 0 0,0 0 0 0 0,0 0 0 0 0,0-1 0 0 0,0 0 0 0 0,-1-1 0 0 0,4-2 82 0 0,16-10-814 0 0</inkml:trace>
  <inkml:trace contextRef="#ctx0" brushRef="#br0" timeOffset="6116.291">21 1434 7944 0 0,'1'8'171'0'0,"0"-1"0"0"0,0 0 0 0 0,1 0 0 0 0,0 0 0 0 0,2 6-171 0 0,3 9 91 0 0,12 73 2351 0 0,-3 1-1 0 0,-1 52-2441 0 0,-2-21 1011 0 0,7 80 266 0 0,2 23-320 0 0,-19-165-732 0 0,-2-16-117 0 0,0-37-343 0 0,-2 0 0 0 0,0 1 0 0 0,0-1-1 0 0,-2 3 236 0 0,-1 17-3638 0 0,4-16-1198 0 0</inkml:trace>
  <inkml:trace contextRef="#ctx0" brushRef="#br0" timeOffset="7537.406">0 1345 5528 0 0,'0'0'422'0'0,"0"0"-84"0"0,0 0 674 0 0,0 0 326 0 0,0 0 64 0 0,0 0-82 0 0,0 0-371 0 0,13 0 1322 0 0,89 3 2573 0 0,-50 0-3172 0 0,0-3-1 0 0,50-6-1671 0 0,-77 1 326 0 0,-18 3-211 0 0,-1 1 1 0 0,0 0 0 0 0,1 0 0 0 0,-1 0-1 0 0,6 1-115 0 0,46 4 649 0 0,-4 0 120 0 0,42-3-769 0 0,-40-3 230 0 0,-18 1 92 0 0,37-5-322 0 0,119-16 85 0 0,-180 21-38 0 0,52-3 245 0 0,6 3-292 0 0,16 0-410 0 0,-11-5 384 0 0,2-4 26 0 0,49-4 4 0 0,-97 12-2 0 0,0 2 0 0 0,0 1 0 0 0,5 2-2 0 0,-24-2 0 0 0,0 1 0 0 0,-1 0 0 0 0,9 4 0 0 0,39 3 0 0 0,-31-4 0 0 0,0-1 0 0 0,0-1 0 0 0,19-1 0 0 0,86-5 0 0 0,-20-1 0 0 0,-93 6 0 0 0,0 0 0 0 0,0 1 0 0 0,0 1 0 0 0,17 5 0 0 0,32 7 0 0 0,-19-2 0 0 0,-40-9 0 0 0,-6-3 0 0 0,12-2 0 0 0,-15 0 0 0 0,0 0 0 0 0,1 0 0 0 0,-1 0 0 0 0,1 0 0 0 0,-1 0 0 0 0,0 0 0 0 0,1 0 0 0 0,-1 1 0 0 0,1-1 0 0 0,-1 1 0 0 0,0-1 0 0 0,1 1 0 0 0,-1-1 0 0 0,0 1 0 0 0,0 0 0 0 0,1-1 0 0 0,-1 1 0 0 0,0 0 0 0 0,0 0 0 0 0,0 0 0 0 0,0 0 0 0 0,3 2 0 0 0,-3-2 0 0 0,0 1 0 0 0,1-1 0 0 0,-1 1 0 0 0,0 0 0 0 0,0-1 0 0 0,0 1 0 0 0,0 0 0 0 0,-1 0 0 0 0,1 0 0 0 0,0-1 0 0 0,-1 1 0 0 0,1 0 0 0 0,-1 0 0 0 0,1 0 0 0 0,-1 2 0 0 0,1 28 0 0 0,-2-14 0 0 0,1 1 0 0 0,0-1 0 0 0,2 8 0 0 0,1 27 0 0 0,-2-12 0 0 0,4 10 0 0 0,1 28 0 0 0,5 133 0 0 0,-9-117 0 0 0,-4 3 0 0 0,-11 208 0 0 0,11-222 0 0 0,3 2 171 0 0,8 46-171 0 0,4-30 528 0 0,-11-83-672 0 0,0 0-1 0 0,3 6 145 0 0,-2-14-56 0 0,-1 0 0 0 0,0 1-1 0 0,0 0 1 0 0,-2-1 0 0 0,1 1 0 0 0,-2 0-1 0 0,1 0 57 0 0,-4 22 11 0 0,6-27-7 0 0,-2-7-5 0 0,0 1 0 0 0,0-1 0 0 0,1 1 0 0 0,-1 0 0 0 0,0-1 0 0 0,0 1 0 0 0,0-1 1 0 0,0 1-1 0 0,0 0 0 0 0,0-1 0 0 0,0 1 0 0 0,0 0 0 0 0,0-1 0 0 0,0 1 0 0 0,0 0 0 0 0,0-1 0 0 0,0 1 1 0 0,0-1-1 0 0,-1 1 0 0 0,1 0 0 0 0,0-1 0 0 0,0 1 0 0 0,-1-1 0 0 0,1 1 0 0 0,0-1 0 0 0,-1 1 1 0 0,1-1-1 0 0,-1 1 0 0 0,1-1 0 0 0,-1 1 0 0 0,1-1 0 0 0,-1 1 0 0 0,1-1 0 0 0,-1 0 0 0 0,1 1 0 0 0,-1-1 1 0 0,1 0-1 0 0,-1 0 0 0 0,0 1 0 0 0,1-1 0 0 0,-1 0 0 0 0,0 0 0 0 0,1 0 1 0 0,-2 0-2 0 0,-6 6 20 0 0,-6-3 295 0 0,12-3-258 0 0,-7 1-26 0 0,1-1 0 0 0,-1-1 0 0 0,0 0 0 0 0,1 0 0 0 0,-1-1 1 0 0,1 0-1 0 0,-1 0-29 0 0,-15-3 24 0 0,-199-28 240 0 0,189 27-420 0 0,-476-82 339 0 0,288 58 563 0 0,-75 6-746 0 0,11 5 300 0 0,159 5-230 0 0,-34-12-70 0 0,81 9 778 0 0,-40-16-778 0 0,109 29-184 0 0,-1-1 0 0 0,1 0 0 0 0,-6-4 184 0 0,-2-2-381 0 0</inkml:trace>
  <inkml:trace contextRef="#ctx0" brushRef="#br0" timeOffset="13372.325">2911 1592 5064 0 0,'0'0'232'0'0,"-1"-1"-14"0"0,-2-3-172 0 0,2-5 1424 0 0,0 8 162 0 0,7-16 4656 0 0,-5 16-4206 0 0,-1-3-1123 0 0,0 3-915 0 0,0 1-1 0 0,0 0 0 0 0,0 0 0 0 0,0-1 1 0 0,0 1-1 0 0,0 0 0 0 0,0-1 1 0 0,0 1-1 0 0,0 0 0 0 0,0 0 0 0 0,0-1 1 0 0,0 1-1 0 0,0 0 0 0 0,0-1 0 0 0,0 1 1 0 0,0 0-1 0 0,0 0 0 0 0,0-1 0 0 0,0 1 1 0 0,1 0-1 0 0,-1 0 0 0 0,0-1 0 0 0,0 1 1 0 0,0 0-1 0 0,1 0 0 0 0,-1-1 0 0 0,0 1 1 0 0,0 0-1 0 0,0 0 0 0 0,1 0 0 0 0,-1 0 1 0 0,0-1-1 0 0,0 1 0 0 0,1 0 1 0 0,-1 0-1 0 0,0 0 0 0 0,1 0 0 0 0,-1 0 1 0 0,0 0-1 0 0,0 0 0 0 0,1 0 0 0 0,-1 0 1 0 0,0 0-1 0 0,1 0 0 0 0,-1 0 0 0 0,0 0 1 0 0,1 0-1 0 0,-1 0 0 0 0,0 0 0 0 0,0 0 1 0 0,1 0-1 0 0,-1 0 0 0 0,0 0 0 0 0,1 1-43 0 0,3 6 340 0 0,1 2-1 0 0,-1-1 0 0 0,0 0 0 0 0,-1 1 1 0 0,0 0-1 0 0,2 9-339 0 0,1 4 356 0 0,-2-8-160 0 0,-1 0 0 0 0,-1 0 0 0 0,-1 1 0 0 0,0-1-1 0 0,0 4-195 0 0,1 21 301 0 0,-2-35-289 0 0,20 169 616 0 0,-16-146-615 0 0,-2-11-6 0 0,0-1 1 0 0,2 1-1 0 0,0-1 1 0 0,0 1-8 0 0,-3-15-103 0 0,-1-1-3 0 0,0 0 8 0 0,-7-32-1103 0 0,6 28 856 0 0,0-1 0 0 0,0 1 0 0 0,0 0 0 0 0,0 0 0 0 0,0 0 0 0 0,-2-2 345 0 0,-1-5-1337 0 0,-2-4-303 0 0</inkml:trace>
  <inkml:trace contextRef="#ctx0" brushRef="#br0" timeOffset="13704.672">2785 1493 11976 0 0,'0'0'546'0'0,"0"0"-10"0"0,0 0-252 0 0,0 0 212 0 0,8 3 779 0 0,5 2-279 0 0,1 0 0 0 0,0-1 1 0 0,0-1-1 0 0,0 0 0 0 0,1-1 1 0 0,9 0-997 0 0,11-1 647 0 0,1-1 1 0 0,5-2-648 0 0,3-3-1859 0 0,-36 5 763 0 0</inkml:trace>
  <inkml:trace contextRef="#ctx0" brushRef="#br0" timeOffset="14043.138">2829 1787 11976 0 0,'0'0'546'0'0,"0"0"-10"0"0,10-2 500 0 0,8-2 525 0 0,1 0-1 0 0,-1 1 0 0 0,6 0-1560 0 0,56-1 1364 0 0,8-1-2980 0 0,-70 4-5027 0 0</inkml:trace>
  <inkml:trace contextRef="#ctx0" brushRef="#br0" timeOffset="14391">3214 1886 13472 0 0,'0'0'306'0'0,"0"0"46"0"0,0 0 22 0 0,0 0-49 0 0,0 9 488 0 0,1 16 437 0 0,1 0 0 0 0,1 0-1 0 0,4 14-1249 0 0,-5-25-168 0 0,8 26 2301 0 0,-1-22-3291 0 0,3-4-4036 0 0,-7-11-1250 0 0</inkml:trace>
  <inkml:trace contextRef="#ctx0" brushRef="#br0" timeOffset="14723.148">3324 1557 13824 0 0,'0'0'314'0'0,"0"0"46"0"0,0 0 22 0 0,-1-1-50 0 0,0 1-312 0 0,1 0 0 0 0,-1 1 0 0 0,0-1 0 0 0,1 0 0 0 0,-1 0 0 0 0,0 0 0 0 0,1 0 0 0 0,-1 1 0 0 0,0-1 0 0 0,1 0 0 0 0,-1 1 0 0 0,1-1 0 0 0,-1 0 0 0 0,0 1 0 0 0,1-1 0 0 0,-1 1 0 0 0,1-1 0 0 0,-1 1 0 0 0,1-1 0 0 0,0 1 0 0 0,-1-1 0 0 0,1 1 0 0 0,-1 0-20 0 0,1-1 41 0 0,0 1 51 0 0,-1 1-1 0 0,0 0 1 0 0,0-1 0 0 0,1 1 0 0 0,-1 0-1 0 0,1-1 1 0 0,0 1 0 0 0,-1 0 0 0 0,1 0-1 0 0,0-1 1 0 0,0 1 0 0 0,0 0 0 0 0,0 1-92 0 0,4 26 938 0 0,-3-21-711 0 0,8 71 1199 0 0,-5-31-815 0 0,3-1-1 0 0,9 31-610 0 0,-12-63 78 0 0,0 1 0 0 0,2 0 0 0 0,0-1 0 0 0,3 5-78 0 0,-7-16 4 0 0,0-1 0 0 0,0 1 0 0 0,0-1 0 0 0,0 0 0 0 0,1 0-1 0 0,-1 0 1 0 0,1 0 0 0 0,0 0 0 0 0,0 0 0 0 0,0-1 0 0 0,0 1 0 0 0,0-1-1 0 0,0 0 1 0 0,1 0 0 0 0,-1 0 0 0 0,1-1 0 0 0,-1 1 0 0 0,1-1 0 0 0,0 0-1 0 0,0 0 1 0 0,-1 0-4 0 0,0-1-110 0 0,-1 0 0 0 0,0 0 0 0 0,0 0 1 0 0,0 0-1 0 0,0-1 0 0 0,0 1 0 0 0,0-1 0 0 0,0 1 0 0 0,0-1 0 0 0,0 0 0 0 0,0 0 0 0 0,0 0 0 0 0,0 0 0 0 0,0 0 0 0 0,-1-1 0 0 0,1 1 0 0 0,-1 0 0 0 0,1-1 0 0 0,0 0 110 0 0,6-7-6854 0 0</inkml:trace>
  <inkml:trace contextRef="#ctx0" brushRef="#br0" timeOffset="15061.782">3486 1496 13824 0 0,'-5'7'1246'0'0,"2"-1"-1184"0"0,1 1 0 0 0,-1-1 0 0 0,1 1 0 0 0,1 0-1 0 0,-1 0 1 0 0,1 0 0 0 0,0 3-62 0 0,0 51 1021 0 0,1-42-538 0 0,1 39 684 0 0,3 1 0 0 0,2-1 0 0 0,3-1 0 0 0,7 23-1167 0 0,-5-42-1145 0 0,2-1-1 0 0,10 22 1146 0 0,-13-36-3011 0 0,-5-11-3138 0 0</inkml:trace>
  <inkml:trace contextRef="#ctx0" brushRef="#br0" timeOffset="15393.861">3483 1967 1840 0 0,'0'0'15'0'0,"-1"0"-1"0"0,1 0 1 0 0,0 0-1 0 0,-1 0 1 0 0,1 0 0 0 0,0 0-1 0 0,-1 0 1 0 0,1 0-1 0 0,0 0 1 0 0,-1 0 0 0 0,1 0-1 0 0,-1 1 1 0 0,1-1-1 0 0,0 0 1 0 0,-1 0 0 0 0,1 0-1 0 0,0 0 1 0 0,-1 0-1 0 0,1 1 1 0 0,0-1 0 0 0,0 0-1 0 0,-1 0 1 0 0,1 1-1 0 0,0-1 1 0 0,0 0 0 0 0,-1 0-1 0 0,1 1 1 0 0,0-1-1 0 0,0 0 1 0 0,0 1 0 0 0,-1-1-1 0 0,1 0 1 0 0,0 1-1 0 0,0-1 1 0 0,0 0 0 0 0,0 1-1 0 0,0-1 1 0 0,0 0-1 0 0,0 1 1 0 0,0-1 0 0 0,0 1-1 0 0,0-1-14 0 0,0 1 2272 0 0,1 1 3261 0 0,7 8-686 0 0,-4-9-4683 0 0,0 0 1 0 0,0-1 0 0 0,0 1-1 0 0,1-1 1 0 0,-1 1-1 0 0,0-1 1 0 0,1-1-1 0 0,-1 1 1 0 0,0 0-1 0 0,0-1 1 0 0,1 0-1 0 0,2-1-164 0 0,3-1 36 0 0,0-1 0 0 0,0 1-1 0 0,0-2 1 0 0,-1 1-1 0 0,0-1 1 0 0,0-1 0 0 0,0 0-1 0 0,-1 0 1 0 0,1 0-1 0 0,0-3-35 0 0,-7 7-7 0 0,-2 1 7 0 0,1 1 0 0 0,-1-1 0 0 0,0 1-1 0 0,1-1 1 0 0,-1 1 0 0 0,1-1 0 0 0,-1 1 0 0 0,1 0-1 0 0,-1-1 1 0 0,0 1 0 0 0,1 0 0 0 0,-1-1 0 0 0,1 1 0 0 0,0 0-1 0 0,-1-1 1 0 0,1 1 0 0 0,-1 0 0 0 0,1 0 0 0 0,-1 0-1 0 0,1 0 1 0 0,0-1 0 0 0,-1 1 0 0 0,1 0 0 0 0,-1 0-1 0 0,1 0 1 0 0,-1 0 3 0 0,1 0 0 0 0,-1 0 0 0 0,0 0 0 0 0,0 0 0 0 0,1 0 0 0 0,-1 0-1 0 0,0 0 1 0 0,0 0 0 0 0,1 0 0 0 0,-1 0 0 0 0,0 0 0 0 0,0 0 0 0 0,0-1-1 0 0,1 1 1 0 0,-1 0 0 0 0,0 0 0 0 0,0 0 0 0 0,0 0 0 0 0,1 0-1 0 0,-1-1 1 0 0,0 1 0 0 0,0 0 0 0 0,0 0 0 0 0,0 0 0 0 0,0-1 0 0 0,0 1-1 0 0,1 0 1 0 0,-1 0 0 0 0,0-1 0 0 0,0 1 0 0 0,0 0 0 0 0,0 0 0 0 0,0 0-1 0 0,0-1 1 0 0,0 1 0 0 0,0 0 0 0 0,0 0 0 0 0,0-1 0 0 0,0 1 0 0 0,0 0-1 0 0,0 0 1 0 0,0-1 0 0 0,0 1 0 0 0,0 0 0 0 0,0 0-3 0 0,0-1-2 0 0,-1 1 1 0 0,1-1 0 0 0,0 1-1 0 0,0-1 1 0 0,0 1 0 0 0,0 0-1 0 0,0-1 1 0 0,0 1 0 0 0,0-1-1 0 0,-1 1 1 0 0,1 0 0 0 0,0-1-1 0 0,0 1 1 0 0,-1 0 0 0 0,1-1-1 0 0,0 1 1 0 0,0 0 0 0 0,-1-1-1 0 0,1 1 1 0 0,0 0 0 0 0,-1 0-1 0 0,1-1 1 0 0,0 1 0 0 0,-1 0-1 0 0,1 0 1 0 0,-1 0 0 0 0,1-1-1 0 0,0 1 1 0 0,-1 0 0 0 0,1 0-1 0 0,-1 0 1 0 0,1 0 0 0 0,-1 0-1 0 0,1 0 1 0 0,-1 0 1 0 0,-1 0 63 0 0,0 1 0 0 0,0 0 0 0 0,0 0 0 0 0,0 0 0 0 0,0 0 0 0 0,1 0 0 0 0,-1 0 0 0 0,0 0 0 0 0,0 1 0 0 0,1-1 0 0 0,-1 1 0 0 0,1-1 0 0 0,-1 1 0 0 0,1-1 0 0 0,0 1 0 0 0,-1 0 0 0 0,1 0 1 0 0,0 0-1 0 0,0 0 0 0 0,0 0 0 0 0,0 1-63 0 0,0-1 43 0 0,0-1 0 0 0,1 1 0 0 0,-1 0 0 0 0,1 0 0 0 0,-1 0-1 0 0,1 0 1 0 0,0 0 0 0 0,-1 0 0 0 0,1 0 0 0 0,0 0 0 0 0,1 1-43 0 0,-1-2 16 0 0,0 0-1 0 0,0 0 1 0 0,0 0 0 0 0,0-1-1 0 0,1 1 1 0 0,-1 0-1 0 0,0 0 1 0 0,1 0-1 0 0,-1-1 1 0 0,1 1-1 0 0,-1 0 1 0 0,1-1-1 0 0,-1 1 1 0 0,1 0 0 0 0,0-1-1 0 0,-1 1 1 0 0,1 0-1 0 0,0-1 1 0 0,-1 1-1 0 0,1-1 1 0 0,0 0-1 0 0,0 1 1 0 0,-1-1-1 0 0,1 0 1 0 0,0 1-16 0 0,6 0 42 0 0,0 1 0 0 0,-1-1 0 0 0,1-1 0 0 0,0 1 0 0 0,0-1 0 0 0,0 0 1 0 0,0-1-1 0 0,-1 0 0 0 0,1 0 0 0 0,0 0 0 0 0,4-2-42 0 0,0 0 81 0 0,1 1 0 0 0,-1 1 1 0 0,8-1-82 0 0,-15 2 37 0 0,1 1 1 0 0,0-1 0 0 0,-1 1 0 0 0,1-1-1 0 0,-1 1 1 0 0,1 1 0 0 0,-1-1 0 0 0,1 1-1 0 0,-1-1 1 0 0,0 1 0 0 0,1 0 0 0 0,-1 1-1 0 0,1 0-37 0 0,-5-3 9 0 0,0 0 0 0 0,1 1 0 0 0,-1-1 0 0 0,1 0-1 0 0,-1 1 1 0 0,0-1 0 0 0,1 1 0 0 0,-1-1 0 0 0,0 0-1 0 0,0 1 1 0 0,1-1 0 0 0,-1 1 0 0 0,0-1-1 0 0,0 1 1 0 0,1-1 0 0 0,-1 1 0 0 0,0-1 0 0 0,0 1-1 0 0,0-1 1 0 0,0 1 0 0 0,0-1 0 0 0,0 1 0 0 0,0-1-1 0 0,0 1 1 0 0,0-1 0 0 0,0 1 0 0 0,0-1 0 0 0,0 1-1 0 0,0-1 1 0 0,-1 1 0 0 0,1-1 0 0 0,0 1 0 0 0,0-1-1 0 0,-1 1 1 0 0,1-1 0 0 0,0 1 0 0 0,0-1 0 0 0,-1 0-1 0 0,1 1-8 0 0,-1 0 33 0 0,1 0-1 0 0,-1 0 1 0 0,0 0-1 0 0,1-1 0 0 0,-1 1 1 0 0,0 0-1 0 0,0-1 1 0 0,0 1-1 0 0,1 0 1 0 0,-1-1-1 0 0,0 1 0 0 0,0-1 1 0 0,0 1-1 0 0,0-1 1 0 0,0 1-1 0 0,0-1 1 0 0,0 0-1 0 0,-1 1-32 0 0,-5 1 568 0 0,0 0 267 0 0,7-3-804 0 0,-1 1 0 0 0,1-1 1 0 0,0 1-1 0 0,0 0 0 0 0,0-1 0 0 0,0 1 1 0 0,0-1-1 0 0,-1 1 0 0 0,1-1 0 0 0,0 1 1 0 0,0 0-1 0 0,0-1 0 0 0,0 1 0 0 0,0-1 0 0 0,0 1 1 0 0,0-1-1 0 0,0 1 0 0 0,1-1 0 0 0,-1 1 1 0 0,0-1-1 0 0,0 1 0 0 0,0 0 0 0 0,0-1-31 0 0,1-2 151 0 0,0 0 0 0 0,1-1-1 0 0,-1 1 1 0 0,0 0-1 0 0,1 0 1 0 0,-1 0 0 0 0,1 0-1 0 0,0 0 1 0 0,0 1-1 0 0,1-1 1 0 0,-1 0 0 0 0,0 1-1 0 0,1 0 1 0 0,-1 0-151 0 0,8-6-109 0 0,0 1 0 0 0,0 1 0 0 0,4-3 109 0 0,5-2-1844 0 0,-11 5-6749 0 0</inkml:trace>
  <inkml:trace contextRef="#ctx0" brushRef="#br0" timeOffset="15394.861">3122 1836 17047 0 0,'0'9'1512'0'0,"0"-9"-1208"0"0,0 0-240 0 0,0 0-64 0 0,0 0 928 0 0,2-8 168 0 0,0 5 40 0 0,3-5 8 0 0,1 3-960 0 0,1 1-184 0 0,4-5 0 0 0,1 2-96 0 0,-1 1-1240 0 0,-1-2-240 0 0</inkml:trace>
  <inkml:trace contextRef="#ctx0" brushRef="#br0" timeOffset="16280.601">4307 1561 8288 0 0,'0'1'59'0'0,"-1"-1"0"0"0,0 0 1 0 0,0 0-1 0 0,0 0 0 0 0,1 0 0 0 0,-1 0 1 0 0,0 0-1 0 0,0 0 0 0 0,0 0 1 0 0,0 0-1 0 0,1 0 0 0 0,-1 0 0 0 0,0-1 1 0 0,0 1-1 0 0,0 0-59 0 0,-26-20 328 0 0,22 15 490 0 0,-1 1 0 0 0,0 0 0 0 0,0 0-1 0 0,0 0 1 0 0,0 1 0 0 0,-1 0 0 0 0,-4-1-818 0 0,5 2 922 0 0,0 0-1 0 0,0 1 1 0 0,0 0-1 0 0,0 0 1 0 0,-3 1-922 0 0,8 0 62 0 0,1 0 0 0 0,-1 0 1 0 0,1 0-1 0 0,0 0 0 0 0,-1 0 0 0 0,1 0 0 0 0,-1 1 0 0 0,1-1 1 0 0,-1 0-1 0 0,1 0 0 0 0,-1 0 0 0 0,1 1 0 0 0,0-1 0 0 0,-1 0 0 0 0,1 1 1 0 0,0-1-1 0 0,-1 0 0 0 0,1 1 0 0 0,0-1 0 0 0,-1 1 0 0 0,1-1 1 0 0,0 0-1 0 0,0 1 0 0 0,-1-1 0 0 0,1 1 0 0 0,0-1 0 0 0,0 1 1 0 0,0-1-1 0 0,0 1 0 0 0,0-1 0 0 0,0 1 0 0 0,0-1 0 0 0,0 1 1 0 0,0-1-1 0 0,0 1 0 0 0,0-1 0 0 0,0 1-62 0 0,2 17 569 0 0,66 268 2314 0 0,-58-251-2811 0 0,13 54-117 0 0,-3 0-1 0 0,-1 23 46 0 0,-19-108-59 0 0,1-1-1 0 0,-1 1 0 0 0,0-1 0 0 0,-1 1 1 0 0,1-1-1 0 0,-1 4 60 0 0,1-7-28 0 0,0 1 1 0 0,0-1-1 0 0,-1 1 1 0 0,1-1 0 0 0,0 1-1 0 0,0-1 1 0 0,0 0-1 0 0,0 1 1 0 0,-1-1-1 0 0,1 1 1 0 0,0-1-1 0 0,-1 1 1 0 0,1-1-1 0 0,0 0 1 0 0,0 1-1 0 0,-1-1 1 0 0,1 0-1 0 0,-1 1 1 0 0,1-1-1 0 0,0 0 1 0 0,-1 1-1 0 0,1-1 1 0 0,-1 0-1 0 0,1 0 1 0 0,-1 0-1 0 0,1 1 1 0 0,-1-1-1 0 0,1 0 1 0 0,-1 0-1 0 0,1 0 1 0 0,-1 0-1 0 0,1 0 1 0 0,-1 0-1 0 0,1 0 1 0 0,-1 0 0 0 0,1 0-1 0 0,0 0 1 0 0,-1 0-1 0 0,1 0 1 0 0,-1 0-1 0 0,1-1 1 0 0,-1 1-1 0 0,1 0 1 0 0,-1 0-1 0 0,1 0 1 0 0,-1-1-1 0 0,1 1 1 0 0,0 0-1 0 0,-1 0 1 0 0,1-1-1 0 0,-1 1 28 0 0,-36-19-1710 0 0,26 14 1339 0 0,0 0 0 0 0,0-1 1 0 0,-2-3 370 0 0,9 7-62 0 0,-2-2 31 0 0,0-1 1 0 0,0 1-1 0 0,0-1 0 0 0,0-1 1 0 0,1 1-1 0 0,0-1 1 0 0,0 1-1 0 0,-4-7 31 0 0,7 8 186 0 0,-1 0 0 0 0,1 0-1 0 0,0 0 1 0 0,0-1 0 0 0,0 1 0 0 0,1-1 0 0 0,-2-3-186 0 0,3 7 52 0 0,0-1 0 0 0,0 1 0 0 0,0 0 0 0 0,0 0 0 0 0,0 0 0 0 0,0-1 1 0 0,0 1-1 0 0,0 0 0 0 0,0 0 0 0 0,0 0 0 0 0,0-1 0 0 0,1 1 0 0 0,-1 0 1 0 0,1 0-1 0 0,-1 0 0 0 0,1 0 0 0 0,-1 0 0 0 0,1 0 0 0 0,-1 0 0 0 0,1 0 1 0 0,0 0-1 0 0,0 0 0 0 0,0 0 0 0 0,-1 0 0 0 0,1 1 0 0 0,0-1 0 0 0,0 0 1 0 0,0 0-1 0 0,0 1 0 0 0,0-1 0 0 0,0 1 0 0 0,0-1 0 0 0,1 1-52 0 0,3-2 126 0 0,1-2-31 0 0,0 2 1 0 0,0-1-1 0 0,1 1 1 0 0,-1 0-1 0 0,1 0 1 0 0,-1 1-1 0 0,1 0 0 0 0,0 0 1 0 0,-1 1-1 0 0,6 0-95 0 0,7 1-57 0 0,1-1 0 0 0,-1 0 0 0 0,0-1 0 0 0,15-4 57 0 0,-16 2-2333 0 0,0-1 0 0 0,-1-1 1 0 0,1-1 2332 0 0,-14 4-752 0 0,-1 1 0 0 0,0-1 0 0 0,0 0 0 0 0,0 0 1 0 0,-1 0-1 0 0,1 0 0 0 0,0 0 0 0 0,1-2 752 0 0,-3 3-195 0 0,0 0 0 0 0,1-1 0 0 0,-1 1 0 0 0,0 0 0 0 0,0-1 0 0 0,0 1 0 0 0,0-1-1 0 0,0 1 1 0 0,-1-1 0 0 0,1 0 0 0 0,0 1 0 0 0,-1-1 0 0 0,1 0 0 0 0,-1 0 0 0 0,1-1 195 0 0,-1 2 637 0 0,-11-3 2466 0 0,9 3-2823 0 0,0 1 1 0 0,0-1 0 0 0,0 1 0 0 0,0-1 0 0 0,0 1-1 0 0,0 0 1 0 0,0-1 0 0 0,0 1 0 0 0,0 1 0 0 0,0-1 0 0 0,0 0-1 0 0,0 0 1 0 0,0 1 0 0 0,0-1 0 0 0,1 1 0 0 0,-1-1-1 0 0,0 1 1 0 0,0 0 0 0 0,0 0 0 0 0,0 0 0 0 0,1 0-1 0 0,-1 0 1 0 0,0 0 0 0 0,1 0 0 0 0,-1 1 0 0 0,1-1-1 0 0,-1 1-280 0 0,-1 2 345 0 0,-1 1-1 0 0,1-1 1 0 0,0 1-1 0 0,1-1 1 0 0,-1 1-1 0 0,1 0 1 0 0,0 0-1 0 0,0 0 1 0 0,0 3-345 0 0,2-5 75 0 0,-1-1 0 0 0,1 0-1 0 0,0 0 1 0 0,0 0 0 0 0,1 0 0 0 0,-1 0 0 0 0,0 0 0 0 0,1 0-1 0 0,-1 1-74 0 0,1 1 96 0 0,0 0-50 0 0,0 1-1 0 0,0-1 1 0 0,0 0-1 0 0,0 0 1 0 0,1 0-1 0 0,0 1-45 0 0,-1-4 4 0 0,-1 1-1 0 0,1-1 1 0 0,0 0-1 0 0,0 0 1 0 0,-1-1-1 0 0,1 1 1 0 0,0 0-1 0 0,0 0 1 0 0,0 0-1 0 0,0 0 1 0 0,0-1-1 0 0,0 1 1 0 0,0 0-1 0 0,0-1 1 0 0,1 1-1 0 0,-1-1 0 0 0,0 0 1 0 0,0 1-1 0 0,0-1 1 0 0,0 0-1 0 0,1 1 1 0 0,-1-1-1 0 0,0 0 1 0 0,0 0-1 0 0,1 0-3 0 0,2 0 18 0 0,0-1 0 0 0,1 0 0 0 0,-1 1 0 0 0,0-1 0 0 0,0-1 0 0 0,0 1 0 0 0,0-1 0 0 0,0 1 0 0 0,0-1 0 0 0,0 0 0 0 0,0 0 0 0 0,2-3-18 0 0,-4 4 65 0 0,-1-1 0 0 0,1 1-1 0 0,-1-1 1 0 0,0 1 0 0 0,0-1 0 0 0,0 1-1 0 0,0-1 1 0 0,0 0 0 0 0,0 1 0 0 0,0-1-1 0 0,0 0 1 0 0,-1 0 0 0 0,1 0 0 0 0,-1 0-1 0 0,1 0 1 0 0,-1 0 0 0 0,0 1 0 0 0,1-3-65 0 0,-1 4 102 0 0,0 0 5 0 0,0 0-10 0 0,0 0-94 0 0,0 0-392 0 0,0 0-174 0 0,0 0-40 0 0</inkml:trace>
  <inkml:trace contextRef="#ctx0" brushRef="#br0" timeOffset="16613.136">4571 1872 11520 0 0,'0'-7'854'0'0,"-1"10"-588"0"0,3 12 1287 0 0,27 50 5512 0 0,-22-46-6474 0 0,0-2 0 0 0,2 1 0 0 0,0-1 0 0 0,9 12-591 0 0,-7-19 215 0 0,-11-9-204 0 0,0-1 1 0 0,1 0-1 0 0,-1 0 0 0 0,0 0 0 0 0,1 0 1 0 0,-1 0-1 0 0,1 1 0 0 0,-1-1 1 0 0,0 0-1 0 0,1 0 0 0 0,-1 0 1 0 0,0 0-1 0 0,1 0 0 0 0,-1 0 1 0 0,0 0-1 0 0,1-1 0 0 0,-1 1 0 0 0,1 0 1 0 0,-1 0-1 0 0,0 0 0 0 0,1 0 1 0 0,-1 0-12 0 0,2-2 54 0 0,-1 1 1 0 0,0 0 0 0 0,1-1-1 0 0,-1 1 1 0 0,0-1 0 0 0,0 1 0 0 0,0-1-1 0 0,0 0 1 0 0,0 1 0 0 0,0-3-55 0 0,16-14 1013 0 0,-3-2 18 0 0,1 0-1 0 0,1 0 1 0 0,14-13-1031 0 0,-18 22-369 0 0,0 1 0 0 0,1 0 0 0 0,13-8 369 0 0,-13 10-1416 0 0</inkml:trace>
  <inkml:trace contextRef="#ctx0" brushRef="#br0" timeOffset="17484.194">2985 2501 8288 0 0,'-2'1'133'0'0,"1"0"1"0"0,-1-1-1 0 0,1 1 1 0 0,-1 0-1 0 0,1 0 1 0 0,-1 0-1 0 0,1 0 1 0 0,-1 1 0 0 0,1-1-1 0 0,-1 1-133 0 0,1-1 202 0 0,0 1 0 0 0,0 0 0 0 0,0-1-1 0 0,0 1 1 0 0,0 0 0 0 0,0 0 0 0 0,0 0 0 0 0,1-1 0 0 0,-1 1 0 0 0,1 0-1 0 0,0 0 1 0 0,-1 0 0 0 0,1 1-202 0 0,0 5 685 0 0,0 0 0 0 0,1 1-1 0 0,0-1 1 0 0,0 0 0 0 0,2 4-685 0 0,0 5 163 0 0,6 34 2550 0 0,9 24-2713 0 0,2-9 2554 0 0,23 51-2554 0 0,-41-105 102 0 0,-2-12-99 0 0,0 0 1 0 0,0 0-1 0 0,0 0 1 0 0,0 0-1 0 0,0 1 1 0 0,-1-1-1 0 0,1 0 1 0 0,0 0 0 0 0,0 0-1 0 0,0 0 1 0 0,0 0-1 0 0,-1 0 1 0 0,1 0-1 0 0,0 0 1 0 0,0 0-1 0 0,0 0 1 0 0,-1 0-1 0 0,1 0 1 0 0,0 0-1 0 0,0-1 1 0 0,0 1-1 0 0,0 0 1 0 0,0 0-1 0 0,-1 0 1 0 0,1 0-1 0 0,0 0 1 0 0,0 0 0 0 0,0 0-1 0 0,0 0 1 0 0,0 0-1 0 0,-1-1 1 0 0,1 1-1 0 0,0 0 1 0 0,0 0-1 0 0,0 0-3 0 0,-19-18 156 0 0,16 14-169 0 0,-56-60 137 0 0,53 58-84 0 0,1-1 1 0 0,0-1 0 0 0,0 1 0 0 0,1-1-1 0 0,0 0 1 0 0,1 0 0 0 0,0 0-1 0 0,0 0 1 0 0,-2-8-41 0 0,0-11-1 0 0,1 1 0 0 0,-1-16 1 0 0,3 17 48 0 0,1 16-81 0 0,1 0 0 0 0,0 0 0 0 0,1 0 1 0 0,0 0-1 0 0,0 0 0 0 0,1 1 0 0 0,0-1 1 0 0,1 0-1 0 0,1-3 33 0 0,-2 5 100 0 0,1 1 0 0 0,0-1 0 0 0,1 1 0 0 0,-1 0 0 0 0,1 0 1 0 0,0 0-1 0 0,1 1 0 0 0,-1-1 0 0 0,1 1 0 0 0,0 0 0 0 0,1 0 0 0 0,-1 1-100 0 0,-1 1 17 0 0,-1 1-1 0 0,1 0 0 0 0,0 0 0 0 0,0 0 0 0 0,0 1 1 0 0,0-1-1 0 0,0 1 0 0 0,0 0 0 0 0,0 0 1 0 0,0 1-1 0 0,0-1 0 0 0,0 1 0 0 0,1 0 1 0 0,-1 0-1 0 0,0 0 0 0 0,0 0 0 0 0,0 1 0 0 0,1 0 1 0 0,-1 0-1 0 0,0 0 0 0 0,0 0 0 0 0,0 1 1 0 0,0-1-1 0 0,-1 1 0 0 0,1 0 0 0 0,0 0 1 0 0,-1 1-1 0 0,1-1 0 0 0,-1 1 0 0 0,1 0-16 0 0,-1-1 4 0 0,-1 1 0 0 0,1-1-1 0 0,0 1 1 0 0,-1 0 0 0 0,0 0-1 0 0,1 0 1 0 0,-1 0 0 0 0,-1 0-1 0 0,1 1 1 0 0,0-1 0 0 0,-1 0-1 0 0,1 1 1 0 0,-1-1 0 0 0,0 1-1 0 0,0 0 1 0 0,-1-1 0 0 0,1 1-1 0 0,-1 0 1 0 0,0 0 0 0 0,0-1-1 0 0,0 1 1 0 0,0 0 0 0 0,0 0-1 0 0,-1-1 1 0 0,0 1 0 0 0,0 0-1 0 0,0-1 1 0 0,0 1 0 0 0,-1-1-1 0 0,1 1 1 0 0,-1-1 0 0 0,0 0-1 0 0,-1 3-3 0 0,0-3 65 0 0,1 0-1 0 0,-1 0 0 0 0,0 0 1 0 0,0 0-1 0 0,0 0 0 0 0,-1-1 1 0 0,1 0-1 0 0,-1 1 0 0 0,1-1 1 0 0,-1 0-1 0 0,0-1 0 0 0,0 1 1 0 0,0-1-1 0 0,0 1 0 0 0,-2-1-63 0 0,-4 2 52 0 0,1-2 1 0 0,-1 1-1 0 0,-3-1-53 0 0,-14 0-2735 0 0,22-1-2782 0 0,-1-2-1564 0 0</inkml:trace>
  <inkml:trace contextRef="#ctx0" brushRef="#br0" timeOffset="17853.818">3149 2723 11976 0 0,'0'0'546'0'0,"0"0"-10"0"0,0 0-209 0 0,0 0 390 0 0,0 7 1174 0 0,0-2-1728 0 0,-1 0 0 0 0,1 0 0 0 0,1 0 1 0 0,-1 0-1 0 0,1 0 0 0 0,0 0 0 0 0,0 0 0 0 0,1 0 1 0 0,-1 0-1 0 0,1-1 0 0 0,0 1 0 0 0,0 0 0 0 0,0-1 0 0 0,1 0 1 0 0,0 1-1 0 0,0-1 0 0 0,0 0 0 0 0,0-1 0 0 0,1 1 1 0 0,-1 0-1 0 0,1-1 0 0 0,0 0 0 0 0,0 0 0 0 0,0 0 1 0 0,0-1-1 0 0,1 1 0 0 0,-1-1 0 0 0,3 1-163 0 0,1-1-867 0 0</inkml:trace>
  <inkml:trace contextRef="#ctx0" brushRef="#br0" timeOffset="18670.787">3319 2753 8288 0 0,'0'0'381'0'0,"0"0"-6"0"0,-18-7 3558 0 0,15 5-3732 0 0,1 1 0 0 0,-1-1 0 0 0,0 0 0 0 0,0 1 0 0 0,0-1 1 0 0,0 1-1 0 0,0 0 0 0 0,0 0 0 0 0,0 0 0 0 0,0 1 0 0 0,0-1 0 0 0,-1 1 0 0 0,1 0 0 0 0,0 0 0 0 0,0 0 1 0 0,-1 0-1 0 0,1 0 0 0 0,0 1 0 0 0,0-1 0 0 0,-1 1 0 0 0,1 0 0 0 0,0 0 0 0 0,0 0 0 0 0,0 0 0 0 0,0 1 1 0 0,0-1-1 0 0,1 1 0 0 0,-1 0 0 0 0,0 0 0 0 0,1 0 0 0 0,-1 0 0 0 0,1 0 0 0 0,0 0 0 0 0,0 1 0 0 0,-1 0-201 0 0,1 0 56 0 0,0 0-1 0 0,1 0 0 0 0,-1 0 0 0 0,1 0 1 0 0,0 0-1 0 0,0 1 0 0 0,0-1 0 0 0,0 0 0 0 0,1 1 1 0 0,-1-1-1 0 0,1 0 0 0 0,0 1 0 0 0,0-1 1 0 0,0 1-1 0 0,0-1 0 0 0,1 1 0 0 0,0-1 1 0 0,-1 0-1 0 0,1 1 0 0 0,0-1 0 0 0,0 0 0 0 0,1 0 1 0 0,-1 0-1 0 0,1 0 0 0 0,0 0 0 0 0,1 3-55 0 0,-1-4-18 0 0,0-1 0 0 0,0 0 0 0 0,0 1 0 0 0,-1-1 0 0 0,1 0 1 0 0,0 0-1 0 0,0 0 0 0 0,1 0 0 0 0,-1-1 0 0 0,0 1 0 0 0,0 0 0 0 0,0-1 0 0 0,0 0 0 0 0,1 1 0 0 0,-1-1 0 0 0,0 0 0 0 0,2 0 18 0 0,0 0 11 0 0,0-1 0 0 0,0 1-1 0 0,0-1 1 0 0,0 1 0 0 0,0-1 0 0 0,0-1 0 0 0,0 1 0 0 0,0 0-1 0 0,1-1-10 0 0,-3 0 14 0 0,0 1-1 0 0,0-1 0 0 0,1 0 0 0 0,-1 1 1 0 0,0-1-1 0 0,0 0 0 0 0,-1 0 0 0 0,1 0 0 0 0,0-1 1 0 0,-1 1-1 0 0,1 0 0 0 0,-1-1 0 0 0,0 1 1 0 0,1-1-1 0 0,-1 1 0 0 0,-1-1 0 0 0,1 1 0 0 0,0-1 1 0 0,-1 0-1 0 0,1 1 0 0 0,-1-1 0 0 0,0 0 1 0 0,0 0-14 0 0,1-3 7 0 0,-1-1 1 0 0,-1 1 0 0 0,1-1 0 0 0,-1 1 0 0 0,0 0 0 0 0,0-1-1 0 0,-1 1 1 0 0,0 0 0 0 0,-1-2-8 0 0,1 2 34 0 0,1 4-32 0 0,1 1 1 0 0,-1-1 0 0 0,0 1 0 0 0,1 0 0 0 0,-1-1-1 0 0,0 1 1 0 0,0 0 0 0 0,0-1 0 0 0,0 1-1 0 0,0 0 1 0 0,0 0 0 0 0,0 0 0 0 0,0 0 0 0 0,-1 0-1 0 0,1 0 1 0 0,0 0 0 0 0,-1 0 0 0 0,1 1-1 0 0,0-1 1 0 0,-1 0 0 0 0,0 1-3 0 0,2-1-59 0 0,0 7 69 0 0,1 0-1 0 0,1-1 0 0 0,-1 1 1 0 0,1-1-1 0 0,0 0 0 0 0,0 0 0 0 0,1 1 1 0 0,-1-1-1 0 0,1-1 0 0 0,0 1 1 0 0,1 1-10 0 0,4 6 240 0 0,-5-7-118 0 0,1 1 0 0 0,0-1-1 0 0,1 0 1 0 0,-1 0 0 0 0,1 0 0 0 0,0-1-1 0 0,0 0 1 0 0,0 0 0 0 0,2 1-122 0 0,10 5 489 0 0,1 0 1 0 0,6 2-490 0 0,-7-4 293 0 0,-14-6-274 0 0,1-1 1 0 0,-1 0-1 0 0,1 0 1 0 0,0-1-1 0 0,-1 1 1 0 0,1-1-1 0 0,0 1 1 0 0,0-1-1 0 0,-1 0 1 0 0,1-1-1 0 0,0 1 1 0 0,0-1-20 0 0,16-3-2243 0 0,-13 2-5798 0 0</inkml:trace>
  <inkml:trace contextRef="#ctx0" brushRef="#br0" timeOffset="19071.44">3473 2737 13824 0 0,'0'0'314'0'0,"0"0"46"0"0,0 0 22 0 0,0 0-50 0 0,7 7-208 0 0,-2 4 874 0 0,1 1 1 0 0,-1 0 0 0 0,2-1 0 0 0,0 0 0 0 0,0-1 0 0 0,3 3-999 0 0,-6-8-8 0 0,0-1-1 0 0,0 0 1 0 0,1-1 0 0 0,-1 1-1 0 0,1-1 1 0 0,4 3 8 0 0,-5-4-462 0 0,0 0 1 0 0,0 0-1 0 0,1 0 1 0 0,-1-1-1 0 0,1 0 0 0 0,-1 0 1 0 0,1 0-1 0 0,4 0 462 0 0,2 0-6482 0 0</inkml:trace>
  <inkml:trace contextRef="#ctx0" brushRef="#br0" timeOffset="19434.43">3680 2707 17503 0 0,'0'0'399'0'0,"-2"5"540"0"0,-3 3-713 0 0,1 1 0 0 0,0-1 1 0 0,0 1-1 0 0,1-1 0 0 0,0 1 0 0 0,0 0 1 0 0,0 6-227 0 0,-3 19 2909 0 0,0 16-2909 0 0,1-4 161 0 0,-10 86-161 0 0,9-71 80 0 0,2-10-1013 0 0,3-41-972 0 0,1-1-5600 0 0</inkml:trace>
  <inkml:trace contextRef="#ctx0" brushRef="#br0" timeOffset="19857.488">3786 2727 8288 0 0,'-1'0'137'0'0,"1"0"0"0"0,-1 0 0 0 0,1 0-1 0 0,0 0 1 0 0,-1 0 0 0 0,1 0 0 0 0,-1 0 0 0 0,1 0 0 0 0,0-1 0 0 0,-1 1 0 0 0,1 0 0 0 0,-1 0 0 0 0,1 0 0 0 0,0-1 0 0 0,-1 1-1 0 0,1 0 1 0 0,0 0 0 0 0,0-1 0 0 0,-1 1 0 0 0,1 0 0 0 0,0-1 0 0 0,-1 1 0 0 0,1 0 0 0 0,0-1-137 0 0,4 7 4372 0 0,-2 2-3923 0 0,0 0-1 0 0,0 1 1 0 0,0-1 0 0 0,-1 1-1 0 0,0 0 1 0 0,-1 5-449 0 0,2 16 473 0 0,0-13-326 0 0,1-1 0 0 0,0 1 0 0 0,1-1 0 0 0,5 13-147 0 0,-2-17 60 0 0,-6-12-60 0 0,-1 0 0 0 0,0 0 0 0 0,0 1 0 0 0,0-1 0 0 0,0 0 0 0 0,1 0 0 0 0,-1 0 0 0 0,0 1 0 0 0,0-1 0 0 0,0 0 0 0 0,1 0 0 0 0,-1 0 0 0 0,0 0 0 0 0,0 0 0 0 0,1 0 0 0 0,-1 0 0 0 0,0 1 0 0 0,0-1 0 0 0,1 0 0 0 0,-1 0 0 0 0,0 0 0 0 0,0 0 0 0 0,1 0 0 0 0,-1 0 0 0 0,0 0 0 0 0,0 0 0 0 0,1 0 0 0 0,-1 0 0 0 0,0-1 0 0 0,0 1 0 0 0,1 0 0 0 0,-1 0 0 0 0,0 0 0 0 0,0 0 0 0 0,1 0 0 0 0,-1 0 0 0 0,0 0 0 0 0,0-1 0 0 0,1 1 0 0 0,-1 0 0 0 0,0 0 0 0 0,0 0 0 0 0,0-1 0 0 0,0 1 0 0 0,1 0 0 0 0,-1 0 0 0 0,0 0 0 0 0,0-1 0 0 0,7-9 0 0 0,-7 9 0 0 0,5-9-107 0 0,-1 0 0 0 0,0 0 0 0 0,-1-1 0 0 0,0 0 0 0 0,0 0 107 0 0,2-10-46 0 0,-2 11 208 0 0,0 1 1 0 0,1-1-1 0 0,0 0 0 0 0,0 1 0 0 0,1 0 0 0 0,4-6-162 0 0,-7 15 68 0 0,-1 1 0 0 0,0-1-1 0 0,1 1 1 0 0,-1 0 0 0 0,0-1 0 0 0,0 1-1 0 0,1 0 1 0 0,-1 0 0 0 0,0 0-1 0 0,0 0 1 0 0,0 0 0 0 0,0 0-1 0 0,0 0-67 0 0,31 64 795 0 0,-31-65-792 0 0,-1 1 0 0 0,0-1 0 0 0,0 0-1 0 0,0 0 1 0 0,0 0 0 0 0,0 0 0 0 0,0 1 0 0 0,0-1 0 0 0,0 0 0 0 0,1 0-1 0 0,-1 0 1 0 0,0 0 0 0 0,0 0 0 0 0,0 0 0 0 0,0 0 0 0 0,0 1-1 0 0,1-1 1 0 0,-1 0 0 0 0,0 0 0 0 0,0 0 0 0 0,0 0 0 0 0,0 0 0 0 0,1 0-1 0 0,-1 0 1 0 0,0 0 0 0 0,0 0 0 0 0,0 0 0 0 0,0 0 0 0 0,1 0-1 0 0,-1 0 1 0 0,0 0 0 0 0,0 0 0 0 0,0 0 0 0 0,1 0 0 0 0,-1 0 0 0 0,0 0-1 0 0,0 0 1 0 0,0 0 0 0 0,0 0-3 0 0,7-7 14 0 0,1-11-199 0 0,-2-8 32 0 0,-5 21 211 0 0,0 0 1 0 0,0 0 0 0 0,0 0-1 0 0,0 0 1 0 0,1 0 0 0 0,0 0-1 0 0,0 0 1 0 0,0 1 0 0 0,1-1-1 0 0,-1 1 1 0 0,1 0 0 0 0,0-1-1 0 0,1 1-58 0 0,-3 3 45 0 0,0 0-1 0 0,0 1 0 0 0,0-1 1 0 0,0 1-1 0 0,0 0 0 0 0,0-1 1 0 0,0 1-1 0 0,0 0 0 0 0,0 0 1 0 0,0-1-1 0 0,0 1 0 0 0,0 0 0 0 0,0 0 1 0 0,0 0-1 0 0,0 0 0 0 0,0 0 1 0 0,0 1-1 0 0,0-1 0 0 0,0 0 1 0 0,0 0-1 0 0,0 1 0 0 0,-1-1 1 0 0,1 0-1 0 0,0 1 0 0 0,0-1 1 0 0,0 1-45 0 0,25 16 361 0 0,-22-14-323 0 0,0 0-65 0 0,-1 0-1 0 0,0 1 0 0 0,0-1 0 0 0,0 1 1 0 0,0-1-1 0 0,-1 1 0 0 0,0 0 0 0 0,1 0 1 0 0,-1 2 27 0 0,17 23 483 0 0,-12-19-517 0 0,1 1-1236 0 0,-1-5-4393 0 0,-1 1-1731 0 0</inkml:trace>
  <inkml:trace contextRef="#ctx0" brushRef="#br0" timeOffset="20358.294">4178 2855 9672 0 0,'0'0'440'0'0,"0"0"-6"0"0,2 1-278 0 0,2-1 86 0 0,0 0 0 0 0,0 0 0 0 0,0 0 0 0 0,0 0-1 0 0,1 0 1 0 0,-1-1 0 0 0,0 0 0 0 0,-1 1 0 0 0,1-2 0 0 0,0 1-1 0 0,0 0 1 0 0,0-1 0 0 0,-1 0 0 0 0,1 0 0 0 0,0 0 0 0 0,-1 0-1 0 0,0 0 1 0 0,0-1 0 0 0,1 1 0 0 0,-1-1 0 0 0,-1 0 0 0 0,1 0-1 0 0,0 0 1 0 0,-1-1 0 0 0,0 1 0 0 0,1 0 0 0 0,-1-1 0 0 0,-1 0-1 0 0,1 1 1 0 0,0-1 0 0 0,-1 0 0 0 0,0 0 0 0 0,0 0 0 0 0,0 0-1 0 0,0 0 1 0 0,-1 0 0 0 0,1-4-242 0 0,-1 8 37 0 0,0-1-1 0 0,0 0 0 0 0,0 0 1 0 0,0 0-1 0 0,-1 0 1 0 0,1 0-1 0 0,0 0 1 0 0,0 0-1 0 0,0 0 1 0 0,-1 1-1 0 0,1-1 1 0 0,0 0-1 0 0,-1 0 1 0 0,1 0-1 0 0,-1 1 1 0 0,1-1-1 0 0,-1 0 0 0 0,1 0 1 0 0,-1 1-1 0 0,0-1 1 0 0,1 0-1 0 0,-1 1 1 0 0,0-1-1 0 0,1 1 1 0 0,-1-1-1 0 0,0 1 1 0 0,0-1-1 0 0,0 1 1 0 0,1 0-1 0 0,-1-1 1 0 0,0 1-1 0 0,0 0 1 0 0,0-1-38 0 0,-1 1 19 0 0,0 0 0 0 0,1 0 0 0 0,-1 0 0 0 0,1 0-1 0 0,-1 0 1 0 0,1 1 0 0 0,-1-1 0 0 0,1 0 0 0 0,-1 1-1 0 0,1-1 1 0 0,-1 1 0 0 0,1-1 0 0 0,-1 1-1 0 0,1 0 1 0 0,0 0 0 0 0,-1-1 0 0 0,1 1 0 0 0,0 0-1 0 0,0 0-17 0 0,-3 3 8 0 0,1-1-1 0 0,1 1 0 0 0,-1-1 0 0 0,0 1 1 0 0,1 0-1 0 0,0 0 0 0 0,0 0 0 0 0,0 0 1 0 0,0 0-1 0 0,1 1 0 0 0,-1-1 0 0 0,1 3-7 0 0,-1 2-1 0 0,1-1 0 0 0,-1 0 0 0 0,2 1 0 0 0,0-1 0 0 0,0 1-1 0 0,0 2 2 0 0,1-8 3 0 0,-1-1 0 0 0,0 0-1 0 0,1 0 1 0 0,-1 0-1 0 0,1 1 1 0 0,0-1 0 0 0,0 0-1 0 0,0 0 1 0 0,0 0-1 0 0,0 0 1 0 0,0 0 0 0 0,0 0-1 0 0,1-1 1 0 0,-1 1 0 0 0,1 0-1 0 0,-1-1 1 0 0,1 1-1 0 0,-1-1 1 0 0,1 1 0 0 0,0-1-1 0 0,0 0 1 0 0,0 0-1 0 0,0 0 1 0 0,0 0 0 0 0,0 0-1 0 0,0 0 1 0 0,0 0 0 0 0,1-1-1 0 0,0 1-2 0 0,0 0 4 0 0,1-1 0 0 0,-1 0 0 0 0,0 0-1 0 0,0 0 1 0 0,1 0 0 0 0,-1 0 0 0 0,0 0 0 0 0,0-1-1 0 0,1 0 1 0 0,-1 0 0 0 0,0 0 0 0 0,0 0 0 0 0,0 0-1 0 0,0 0 1 0 0,0-1 0 0 0,0 1 0 0 0,-1-1 0 0 0,1 0 0 0 0,0 0-1 0 0,1-2-3 0 0,49-49-420 0 0,-43 37 341 0 0,-10 14 101 0 0,1 1 0 0 0,0-1 0 0 0,0 0 1 0 0,0 0-1 0 0,0 1 0 0 0,0-1 0 0 0,1 1 0 0 0,-1-1 0 0 0,0 1 0 0 0,1 0 0 0 0,-1 0 0 0 0,1-1 0 0 0,-1 1 0 0 0,1 0 0 0 0,1 0-22 0 0,-2 0 47 0 0,0 1-1 0 0,0-1 0 0 0,0 1 0 0 0,0-1 1 0 0,0 1-1 0 0,0-1 0 0 0,0 1 1 0 0,0 0-1 0 0,1 0 0 0 0,-1-1 0 0 0,0 1 1 0 0,0 0-1 0 0,0 0 0 0 0,0 0 0 0 0,1 0 1 0 0,-1 1-1 0 0,0-1 0 0 0,0 0 0 0 0,0 0 1 0 0,0 1-1 0 0,1-1 0 0 0,-1 1 1 0 0,0-1-1 0 0,0 1 0 0 0,0-1 0 0 0,0 1 1 0 0,0-1-1 0 0,0 1 0 0 0,0 0 0 0 0,0 0 1 0 0,-1 0-1 0 0,1-1 0 0 0,0 1 0 0 0,0 0 1 0 0,-1 0-1 0 0,1 0 0 0 0,0 0-46 0 0,7 13 395 0 0,-4-8-365 0 0,1 1 0 0 0,-1-1 0 0 0,1 0 0 0 0,5 6-30 0 0,-9-12 6 0 0,0 1-1 0 0,0 0 1 0 0,0 0 0 0 0,0 0-1 0 0,0 0 1 0 0,0-1-1 0 0,0 1 1 0 0,0 0 0 0 0,0-1-1 0 0,0 1 1 0 0,0-1-1 0 0,0 0 1 0 0,1 1-1 0 0,-1-1 1 0 0,0 0 0 0 0,0 1-1 0 0,1-1 1 0 0,-1 0-1 0 0,0 0 1 0 0,0 0-1 0 0,1 0 1 0 0,-1 0 0 0 0,0-1-1 0 0,0 1 1 0 0,0 0-1 0 0,1 0 1 0 0,-1-1 0 0 0,0 1-1 0 0,0-1 1 0 0,0 1-1 0 0,1-1-5 0 0,0 0 2 0 0,-1 0 0 0 0,0-1-1 0 0,1 1 1 0 0,-1 0 0 0 0,0 0-1 0 0,1-1 1 0 0,-1 1 0 0 0,0 0 0 0 0,1-2-3 0 0,2-3 2 0 0,-3 5 16 0 0,0-1 0 0 0,1 1-1 0 0,-1 0 1 0 0,1 0 0 0 0,-1 0-1 0 0,0 0 1 0 0,1 0-1 0 0,0 0 1 0 0,-1 0 0 0 0,1 0-1 0 0,0 1 1 0 0,-1-1 0 0 0,1 0-1 0 0,0 1 1 0 0,0 0 0 0 0,-1-1-1 0 0,1 1 1 0 0,0 0 0 0 0,0 0-1 0 0,0 0 1 0 0,-1 0 0 0 0,1 0-1 0 0,0 0 1 0 0,0 1 0 0 0,0-1-1 0 0,-1 1 1 0 0,1-1-1 0 0,0 1 1 0 0,1 0-17 0 0,7 4 96 0 0,0-1 0 0 0,-1 2 0 0 0,1-1 0 0 0,7 7-96 0 0,9 5-157 0 0,-24-16-730 0 0,2 3-304 0 0</inkml:trace>
  <inkml:trace contextRef="#ctx0" brushRef="#br0" timeOffset="20960.309">4715 2497 10136 0 0,'0'-1'777'0'0,"-2"-2"-202"0"0,1 3 1023 0 0,1 0 502 0 0,0 0 99 0 0,1 12-690 0 0,1 0 0 0 0,-1 0 0 0 0,4 9-1509 0 0,2 17 735 0 0,9 67 705 0 0,-4 0-721 0 0,-6-54-1692 0 0,-1-1 1 0 0,-3 4 972 0 0,-2-50-793 0 0,0-1 1 0 0,-1 1 0 0 0,0 0 0 0 0,1-1 0 0 0,-1 1 0 0 0,-1-1-1 0 0,0 4 793 0 0,-1-2-1859 0 0</inkml:trace>
  <inkml:trace contextRef="#ctx0" brushRef="#br0" timeOffset="21323.698">4700 2923 920 0 0,'-2'-1'-14'0'0,"0"-1"1"0"0,0 0-1 0 0,0 1 1 0 0,0-1-1 0 0,0 0 1 0 0,0 0-1 0 0,1-1 1 0 0,-1 1-1 0 0,1 0 0 0 0,0 0 1 0 0,-1-1-1 0 0,1 1 1 0 0,0-1-1 0 0,0 0 14 0 0,-2-5 865 0 0,1 0-1 0 0,-1 0 0 0 0,1 0 1 0 0,1-2-865 0 0,0 7 1224 0 0,1 1 0 0 0,0-1 0 0 0,0 0 0 0 0,0 1 0 0 0,0-1 0 0 0,1 0 0 0 0,-1 1 0 0 0,1-1 0 0 0,-1 1 0 0 0,1-2-1224 0 0,0 2 533 0 0,0 0 1 0 0,0-1 0 0 0,1 1 0 0 0,-1 0 0 0 0,0 0 0 0 0,1 0-1 0 0,-1 1 1 0 0,1-1 0 0 0,-1 0 0 0 0,2 0-534 0 0,-1 0 220 0 0,1 0 1 0 0,0 0-1 0 0,-1 1 1 0 0,1-1-1 0 0,0 1 1 0 0,0 0-1 0 0,0-1 1 0 0,0 1-1 0 0,0 1 1 0 0,0-1-1 0 0,0 0 1 0 0,0 1-1 0 0,0-1 1 0 0,1 1-1 0 0,-1 0 1 0 0,3 1-221 0 0,52 1 1291 0 0,-19-3-3825 0 0,-29-1-6125 0 0</inkml:trace>
  <inkml:trace contextRef="#ctx0" brushRef="#br0" timeOffset="21762.201">3057 3222 13824 0 0,'-15'-8'1496'0'0,"14"9"-1451"0"0,1-1 0 0 0,-1 0 0 0 0,1 0 0 0 0,-1 1 0 0 0,0-1 0 0 0,1 0 0 0 0,-1 1 0 0 0,1-1 0 0 0,-1 0 0 0 0,1 1 0 0 0,0-1 0 0 0,-1 1 1 0 0,1-1-1 0 0,-1 1 0 0 0,1-1 0 0 0,0 1 0 0 0,-1-1 0 0 0,1 1 0 0 0,0-1 0 0 0,0 1 0 0 0,-1 0 0 0 0,1-1 0 0 0,0 1 0 0 0,0-1 0 0 0,0 1 1 0 0,0 0-1 0 0,0-1 0 0 0,0 1 0 0 0,0-1 0 0 0,0 1 0 0 0,0 0 0 0 0,0-1 0 0 0,0 1 0 0 0,0 0-45 0 0,2 26 822 0 0,-2-24-705 0 0,7 48 699 0 0,2 0 0 0 0,3 4-816 0 0,1 4 0 0 0,-8-33 0 0 0,1 0 0 0 0,6 15 0 0 0,-9-25 0 0 0,-3-34-401 0 0,-15-50-1190 0 0,-3-5 1591 0 0,5 37 0 0 0,-3-12 0 0 0,11 32 2 0 0,4 15 2 0 0,0-1 0 0 0,0 0 0 0 0,0-1 0 0 0,0 1 0 0 0,1 0 0 0 0,-1 0 0 0 0,1 0-1 0 0,-1 0 1 0 0,1 0 0 0 0,0-1 0 0 0,0 1 0 0 0,0 0 0 0 0,0 0 0 0 0,0 0 0 0 0,1-1-1 0 0,-1 0-3 0 0,9 6 812 0 0,-4 0-685 0 0,0 0 0 0 0,0 0 0 0 0,-1 0 0 0 0,1 1 0 0 0,-1-1 0 0 0,0 1 0 0 0,0 0 0 0 0,0 1 0 0 0,1 1-127 0 0,30 46 79 0 0,-26-37 258 0 0,-2-5-16 0 0,19 28 727 0 0,-24-35-1026 0 0,0-1-1 0 0,0 1 1 0 0,1-1-1 0 0,-1 0 1 0 0,1 1-1 0 0,0-1 1 0 0,-1-1-1 0 0,1 1 0 0 0,0 0 1 0 0,0-1-1 0 0,3 2-21 0 0,-5-3 8 0 0,-1 0 0 0 0,1 1 0 0 0,0-1 0 0 0,0 0 0 0 0,0 0 0 0 0,-1 0 0 0 0,1 0 0 0 0,0 0-1 0 0,0 0 1 0 0,0 0 0 0 0,-1 0 0 0 0,1 0 0 0 0,0 0 0 0 0,0 0 0 0 0,-1-1 0 0 0,1 1 0 0 0,0 0-1 0 0,0-1 1 0 0,-1 1 0 0 0,1 0 0 0 0,0-1 0 0 0,-1 1 0 0 0,1-1 0 0 0,0 1 0 0 0,-1-1 0 0 0,1 1-1 0 0,-1-1 1 0 0,1 1 0 0 0,-1-1 0 0 0,1 0 0 0 0,-1 1 0 0 0,1-1 0 0 0,-1 0 0 0 0,1 1 0 0 0,-1-1-8 0 0,1-3 127 0 0,0 1 1 0 0,0 0 0 0 0,0 0-1 0 0,0-1 1 0 0,0 1-1 0 0,-1-3-127 0 0,1 4 113 0 0,0-9 147 0 0,-1-1 0 0 0,0 1-1 0 0,0-5-259 0 0,-1 8-5 0 0,1-1-1 0 0,0 1 1 0 0,0 0 0 0 0,1-1-1 0 0,0 1 1 0 0,1-5 5 0 0,-2 12 1 0 0,1 1 0 0 0,-1 0 0 0 0,0 0 0 0 0,0 0 0 0 0,0 0 0 0 0,0 0 0 0 0,0 0 0 0 0,0 0 0 0 0,0 0 0 0 0,0 0 0 0 0,0-1 0 0 0,0 1 0 0 0,0 0 1 0 0,0 0-1 0 0,1 0 0 0 0,-1 0 0 0 0,0 0 0 0 0,0 0 0 0 0,0 0 0 0 0,0 0 0 0 0,0 0 0 0 0,0 0 0 0 0,0 0 0 0 0,1 0 0 0 0,-1 0 0 0 0,0 0 0 0 0,0 0 0 0 0,0 0 0 0 0,0 0 0 0 0,0 0 1 0 0,0 0-1 0 0,0 0 0 0 0,0 0 0 0 0,1 0 0 0 0,-1 0 0 0 0,0 0 0 0 0,0 0 0 0 0,0 0 0 0 0,0 0 0 0 0,0 0 0 0 0,0 0 0 0 0,0 0 0 0 0,0 1 0 0 0,1-1 0 0 0,-1 0 0 0 0,0 0 0 0 0,7 6 49 0 0,6 8 5 0 0,-5-3-55 0 0,-1 0 0 0 0,5 10 0 0 0,12 18 0 0 0,-11-20-246 0 0,-5-7-560 0 0,0-1 1 0 0,9 9 805 0 0,-15-18-136 0 0,0 1 1 0 0,1-1-1 0 0,-1 0 1 0 0,1 0-1 0 0,-1 0 1 0 0,1 0-1 0 0,0-1 1 0 0,0 1-1 0 0,-1-1 1 0 0,1 0-1 0 0,0 0 1 0 0,0 0-1 0 0,1 0 1 0 0,0 0 135 0 0,3 0-1950 0 0</inkml:trace>
  <inkml:trace contextRef="#ctx0" brushRef="#br0" timeOffset="22109.796">3439 3540 10592 0 0,'0'0'818'0'0,"9"2"253"0"0,-6-2-789 0 0,1-1-1 0 0,0 1 1 0 0,-1-1 0 0 0,1 1 0 0 0,0-1-1 0 0,-1 0 1 0 0,1 0 0 0 0,-1-1-1 0 0,1 1 1 0 0,-1-1 0 0 0,0 0 0 0 0,1 0-1 0 0,-1 0 1 0 0,0 0 0 0 0,0 0-1 0 0,-1-1 1 0 0,1 1 0 0 0,0-1 0 0 0,-1 0-1 0 0,1 0 1 0 0,-1 0 0 0 0,0 0-282 0 0,1 0 122 0 0,-1-1 0 0 0,0 1 0 0 0,0 0 1 0 0,0 0-1 0 0,0-1 0 0 0,-1 1 0 0 0,0-1 0 0 0,1 0 1 0 0,-1 1-1 0 0,0-1 0 0 0,-1 0 0 0 0,1 0 0 0 0,-1 1 1 0 0,0-1-1 0 0,0 0 0 0 0,0 0 0 0 0,0 0 0 0 0,0 1 1 0 0,-1-1-1 0 0,0 0 0 0 0,0 0 0 0 0,0 1-122 0 0,1 2 16 0 0,0 1-1 0 0,0-1 1 0 0,0 1-1 0 0,0-1 0 0 0,0 1 1 0 0,-1-1-1 0 0,1 1 1 0 0,0 0-1 0 0,0-1 0 0 0,-1 1 1 0 0,1-1-1 0 0,0 1 1 0 0,0 0-1 0 0,-1-1 1 0 0,1 1-1 0 0,0 0 0 0 0,-1-1 1 0 0,1 1-1 0 0,0 0 1 0 0,-1 0-1 0 0,1-1 0 0 0,-1 1 1 0 0,1 0-1 0 0,-1 0 1 0 0,1 0-1 0 0,0-1 1 0 0,-1 1-1 0 0,1 0 0 0 0,-1 0 1 0 0,1 0-1 0 0,-1 0 1 0 0,1 0-1 0 0,-1 0 0 0 0,1 0 1 0 0,-1 0-1 0 0,1 0 1 0 0,-1 0-1 0 0,1 0-15 0 0,-2 1 84 0 0,0 1 0 0 0,0-1 1 0 0,0 0-1 0 0,0 0 0 0 0,1 1 0 0 0,-1-1 0 0 0,1 1 0 0 0,-1 0-84 0 0,-11 9 189 0 0,12-10-185 0 0,0 0 1 0 0,0-1-1 0 0,0 1 0 0 0,0 0 0 0 0,0 0 0 0 0,0 0 0 0 0,0 0 1 0 0,0 0-1 0 0,1 0 0 0 0,-1 1 0 0 0,0-1 0 0 0,1 0 0 0 0,-1 0 0 0 0,1 0 1 0 0,-1 1-1 0 0,1-1 0 0 0,0 0 0 0 0,-1 1 0 0 0,1 0-4 0 0,-2 28-12 0 0,2-26 17 0 0,1 6 8 0 0,-1 1 0 0 0,2-1 1 0 0,-1 0-1 0 0,1 1 0 0 0,1-1 0 0 0,0 0 0 0 0,1 2-13 0 0,-3-8 28 0 0,1 0 0 0 0,0 0 1 0 0,-1 0-1 0 0,2 0 0 0 0,-1-1 1 0 0,0 1-1 0 0,1 0 0 0 0,-1-1 1 0 0,1 0-1 0 0,0 0 0 0 0,0 0 1 0 0,1 0-1 0 0,-1 0 0 0 0,1 0 1 0 0,-1-1-1 0 0,1 0 0 0 0,0 1 1 0 0,0-1-29 0 0,0-1-15 0 0,-1-1 0 0 0,0 1-1 0 0,1-1 1 0 0,-1 1 0 0 0,0-1 0 0 0,1 0 0 0 0,-1-1 0 0 0,0 1 0 0 0,1 0 0 0 0,-1-1 0 0 0,0 0 0 0 0,1 0 0 0 0,-1 0 0 0 0,0 0 0 0 0,0 0 0 0 0,0-1 15 0 0,6-2-277 0 0,0-1 0 0 0,-1 0-1 0 0,1 0 1 0 0,5-6 277 0 0,-3 1-1138 0 0,2-3-56 0 0</inkml:trace>
  <inkml:trace contextRef="#ctx0" brushRef="#br0" timeOffset="22441.982">3748 3248 11976 0 0,'-8'-19'1802'0'0,"-1"0"1"0"0,-5-7-1803 0 0,14 25 100 0 0,-1 1 0 0 0,1-1 0 0 0,0 1 0 0 0,0 0 0 0 0,0-1 0 0 0,0 1 0 0 0,0 0 0 0 0,-1-1 1 0 0,1 1-1 0 0,0 0 0 0 0,0-1 0 0 0,-1 1 0 0 0,1 0 0 0 0,0-1 0 0 0,0 1 0 0 0,-1 0 0 0 0,1 0 0 0 0,0-1 0 0 0,-1 1 0 0 0,1 0 0 0 0,0 0 1 0 0,-1 0-1 0 0,1 0 0 0 0,0-1 0 0 0,-1 1 0 0 0,1 0 0 0 0,-1 0 0 0 0,1 0 0 0 0,0 0 0 0 0,-1 0 0 0 0,1 0 0 0 0,-1 0 0 0 0,1 0 0 0 0,0 0 0 0 0,-1 0 1 0 0,1 0-1 0 0,-1 0 0 0 0,1 0 0 0 0,0 0 0 0 0,-1 1 0 0 0,1-1 0 0 0,0 0 0 0 0,-1 0 0 0 0,1 0 0 0 0,0 0 0 0 0,-1 1 0 0 0,1-1 0 0 0,0 0-100 0 0,-1 1 162 0 0,0 0 0 0 0,0 0-1 0 0,0 0 1 0 0,0 0-1 0 0,1 0 1 0 0,-1 1-1 0 0,1-1 1 0 0,-1 0-1 0 0,1 0 1 0 0,-1 0 0 0 0,1 1-1 0 0,0-1 1 0 0,-1 1-162 0 0,0 14 224 0 0,0 0 1 0 0,1 0 0 0 0,1 0-1 0 0,0 0 1 0 0,2 4-225 0 0,18 81 232 0 0,-8-48 447 0 0,0 0-362 0 0,12 26-317 0 0,-2-7-977 0 0,-22-71 942 0 0,-1-1 0 0 0,0 0 0 0 0,0 1 0 0 0,0-1 0 0 0,1 0 1 0 0,-1 1-1 0 0,0-1 0 0 0,0 1 0 0 0,0-1 0 0 0,0 0 0 0 0,0 1 0 0 0,0-1 0 0 0,0 1 0 0 0,0-1 0 0 0,0 0 0 0 0,0 1 0 0 0,0-1 0 0 0,0 1 0 0 0,0-1 0 0 0,0 1 0 0 0,0-1 0 0 0,0 0 0 0 0,0 1 0 0 0,0-1 0 0 0,0 0 0 0 0,-1 1 0 0 0,1-1 0 0 0,0 1 0 0 0,0-1 0 0 0,-1 0 1 0 0,1 1-1 0 0,0-1 0 0 0,0 0 0 0 0,-1 0 0 0 0,1 1 0 0 0,0-1 0 0 0,-1 0 0 0 0,1 1 35 0 0,-1-1-53 0 0,0-1 0 0 0,0 1-1 0 0,1 0 1 0 0,-1 0 0 0 0,0-1 0 0 0,1 1 0 0 0,-1 0 0 0 0,0-1 0 0 0,1 1 0 0 0,-1 0 0 0 0,0-1-1 0 0,1 1 1 0 0,-1-1 0 0 0,1 1 0 0 0,-1-1 0 0 0,1 0 0 0 0,-1 1 0 0 0,1-1 0 0 0,-1 1-1 0 0,1-1 1 0 0,0 0 53 0 0,-27-33-1214 0 0,20 25 1087 0 0,-1 0 0 0 0,2 0 1 0 0,-1-1-1 0 0,1 0 0 0 0,-3-7 127 0 0,-5-7 86 0 0,12 21 81 0 0,-1 0-1 0 0,1-1 1 0 0,0 1 0 0 0,1 0 0 0 0,-1-1 0 0 0,0 1-1 0 0,1-1 1 0 0,0 1 0 0 0,0-1 0 0 0,0 0-1 0 0,0-2-166 0 0,3 4 134 0 0,0 0-1 0 0,0 1 1 0 0,0 0-1 0 0,1-1 1 0 0,-1 1-1 0 0,1 0 1 0 0,-1 0-134 0 0,13-3 206 0 0,-1 0 0 0 0,1 1 1 0 0,3 0-207 0 0,-7 2 20 0 0,0-1 1 0 0,0 0 0 0 0,-1-1-1 0 0,1-1 1 0 0,-1 1 0 0 0,3-2-21 0 0,41-15-2195 0 0,-41 12 200 0 0</inkml:trace>
  <inkml:trace contextRef="#ctx0" brushRef="#br0" timeOffset="22896.943">3960 3248 13824 0 0,'0'0'629'0'0,"0"0"-12"0"0,-14 5 2151 0 0,12-1-2090 0 0,1-1-1 0 0,0 1 1 0 0,0 0-1 0 0,0 0 1 0 0,1 0-1 0 0,-1 3-677 0 0,1 6 626 0 0,0 0 1 0 0,2 9-627 0 0,0-2 405 0 0,3 26-293 0 0,2 1 0 0 0,3-1 1 0 0,3 8-113 0 0,-7-37-146 0 0,0 0 0 0 0,5 9 146 0 0,-6-14 160 0 0,-4-11-111 0 0,0-2-125 0 0,1-1 70 0 0,0 0-1 0 0,0 0 1 0 0,-1-1-1 0 0,1 1 1 0 0,-1 0-1 0 0,1-1 1 0 0,-1 1-1 0 0,0-1 1 0 0,0 1-1 0 0,0-1 1 0 0,0 1-1 0 0,-1-1 1 0 0,1 0-1 0 0,0-2 7 0 0,0-7-49 0 0,0-1-1 0 0,-1-11 50 0 0,0 13-15 0 0,0 1 0 0 0,1-1-1 0 0,1-3 16 0 0,-2 14 2 0 0,0 0-1 0 0,0 0 1 0 0,0-1-1 0 0,0 1 1 0 0,0 0 0 0 0,0 0-1 0 0,1-1 1 0 0,-1 1-1 0 0,0 0 1 0 0,0 0-1 0 0,0-1 1 0 0,0 1-1 0 0,1 0 1 0 0,-1 0 0 0 0,0 0-1 0 0,0-1 1 0 0,0 1-1 0 0,1 0 1 0 0,-1 0-1 0 0,0 0 1 0 0,0 0-1 0 0,1 0 1 0 0,-1-1 0 0 0,0 1-1 0 0,0 0 1 0 0,1 0-1 0 0,-1 0 1 0 0,0 0-1 0 0,1 0 1 0 0,-1 0-1 0 0,0 0 1 0 0,0 0 0 0 0,1 0-1 0 0,-1 0 1 0 0,0 0-1 0 0,0 0 1 0 0,1 0-1 0 0,-1 0 1 0 0,0 0-2 0 0,9 4 186 0 0,-8-4-150 0 0,3 3 81 0 0,1 0-1 0 0,-1 0 1 0 0,0 0 0 0 0,0 1 0 0 0,0-1-1 0 0,0 1 1 0 0,0 0 0 0 0,-1 0 0 0 0,0 1-1 0 0,0-1 1 0 0,0 1 0 0 0,0 1-117 0 0,2 1 58 0 0,-1 0 0 0 0,1 0 0 0 0,6 5-58 0 0,-9-10-51 0 0,0 0-1 0 0,1 0 1 0 0,-1 0 0 0 0,1 0-1 0 0,-1 0 1 0 0,1-1 0 0 0,0 1-1 0 0,0-1 1 0 0,0 0-1 0 0,0 0 1 0 0,0 0 0 0 0,2 0 51 0 0,-1 0-221 0 0,-1 0 0 0 0,1-1 0 0 0,0 1 0 0 0,-1-1 0 0 0,1 0 0 0 0,0 0 1 0 0,-1-1-1 0 0,1 1 0 0 0,0-1 0 0 0,-1 1 0 0 0,2-2 221 0 0,-3 2-143 0 0,-1-1-1 0 0,0 0 0 0 0,1 1 1 0 0,-1-1-1 0 0,0 0 1 0 0,0 0-1 0 0,0 0 1 0 0,1 0-1 0 0,-1 0 1 0 0,0 0-1 0 0,0 0 1 0 0,0 0-1 0 0,0 0 1 0 0,-1 0-1 0 0,1-1 1 0 0,0 1-1 0 0,0 0 1 0 0,-1-1-1 0 0,1 1 1 0 0,-1-1-1 0 0,1 1 0 0 0,-1 0 1 0 0,0-1-1 0 0,1 1 1 0 0,-1-1-1 0 0,0 1 1 0 0,0-1-1 0 0,0 1 1 0 0,0-1 143 0 0,0 1-36 0 0,0 1 0 0 0,0-1 0 0 0,-1 0 1 0 0,1 1-1 0 0,0-1 0 0 0,0 1 0 0 0,0-1 0 0 0,-1 1 1 0 0,1-1-1 0 0,0 1 0 0 0,-1-1 0 0 0,1 0 1 0 0,0 1-1 0 0,-1 0 0 0 0,1-1 0 0 0,0 1 0 0 0,-1-1 1 0 0,1 1-1 0 0,-1-1 0 0 0,1 1 0 0 0,-1 0 0 0 0,1-1 1 0 0,-1 1-1 0 0,1 0 0 0 0,-1 0 0 0 0,0-1 1 0 0,1 1-1 0 0,-1 0 0 0 0,1 0 0 0 0,-1 0 0 0 0,0 0 1 0 0,1 0-1 0 0,-1 0 0 0 0,1 0 0 0 0,-1 0 0 0 0,0 0 1 0 0,0 0 35 0 0,0 0 1 0 0,0 0 1 0 0,-1 0-1 0 0,1 0 1 0 0,0 0 0 0 0,-1 0-1 0 0,1 1 1 0 0,0-1-1 0 0,-1 1 1 0 0,1-1-1 0 0,0 1 1 0 0,0-1 0 0 0,0 1-1 0 0,-1 0 1 0 0,1-1-1 0 0,0 1 1 0 0,0 0-1 0 0,0 0-1 0 0,-3 4 302 0 0,0 0-1 0 0,1 1 0 0 0,0-1 1 0 0,0 1-1 0 0,-1 3-301 0 0,3-7 164 0 0,0 0 0 0 0,0 0-1 0 0,1 0 1 0 0,-1 0 0 0 0,1 0 0 0 0,-1 0 0 0 0,1 0 0 0 0,0 0 0 0 0,0 0-1 0 0,-1 0 1 0 0,2 0 0 0 0,-1 0 0 0 0,0 0 0 0 0,0 0 0 0 0,1 0 0 0 0,-1 0-1 0 0,1 0 1 0 0,0 1-164 0 0,-1-2 394 0 0,3-2-325 0 0,-1 1 1 0 0,1-1-1 0 0,-1 1 1 0 0,0-1-1 0 0,1 0 1 0 0,-1 0-1 0 0,0 0 1 0 0,0 0-1 0 0,1 0 0 0 0,-1-1 1 0 0,0 1-1 0 0,0-1 1 0 0,0 1-1 0 0,0-1 1 0 0,-1 0-1 0 0,1 0 1 0 0,0 0-1 0 0,-1 0 1 0 0,1 0-1 0 0,-1 0 1 0 0,0 0-1 0 0,0 0 1 0 0,0 0-1 0 0,0-1 1 0 0,1 0-70 0 0,1-4 70 0 0,-1 0 0 0 0,0 0 1 0 0,0-1-1 0 0,0 1 1 0 0,0-1-1 0 0,-1 1 0 0 0,-1-1 1 0 0,1 0-71 0 0,-5-16 106 0 0,4 23-112 0 0,0 1 1 0 0,0 0-1 0 0,0-1 0 0 0,0 1 0 0 0,0-1 1 0 0,0 1-1 0 0,0 0 0 0 0,-1-1 0 0 0,1 1 1 0 0,0 0-1 0 0,0-1 0 0 0,0 1 0 0 0,0 0 1 0 0,-1 0-1 0 0,1-1 0 0 0,0 1 1 0 0,0 0-1 0 0,0-1 0 0 0,-1 1 0 0 0,1 0 1 0 0,0 0-1 0 0,0 0 0 0 0,-1-1 0 0 0,1 1 1 0 0,0 0-1 0 0,-1 0 0 0 0,1 0 0 0 0,0 0 1 0 0,-1-1-1 0 0,1 1 0 0 0,0 0 0 0 0,-1 0 1 0 0,1 0-1 0 0,0 0 0 0 0,-1 0 0 0 0,1 0 1 0 0,0 0-1 0 0,-1 0 0 0 0,1 0 0 0 0,-1 0 1 0 0,1 0-1 0 0,0 0 0 0 0,-1 0 0 0 0,1 0 1 0 0,0 1-1 0 0,-1-1 0 0 0,1 0 1 0 0,0 0-1 0 0,0 0 0 0 0,-1 0 0 0 0,1 1 1 0 0,0-1-1 0 0,-1 0 0 0 0,1 0 0 0 0,0 1 1 0 0,0-1-1 0 0,-1 0 0 0 0,1 0 0 0 0,0 1 1 0 0,0-1-1 0 0,0 0 0 0 0,-1 1 0 0 0,1-1 1 0 0,0 0-1 0 0,0 1 6 0 0,-3 5-1523 0 0,-2 0-501 0 0</inkml:trace>
  <inkml:trace contextRef="#ctx0" brushRef="#br0" timeOffset="23245.468">4374 3462 17047 0 0,'-4'2'188'0'0,"1"1"0"0"0,0-1 0 0 0,-1 1 0 0 0,1-1-1 0 0,0 1 1 0 0,1 0 0 0 0,-1 0 0 0 0,0 0-1 0 0,1 1 1 0 0,0-1 0 0 0,0 0 0 0 0,0 1-1 0 0,0 0 1 0 0,0-1 0 0 0,1 1 0 0 0,-1 0 0 0 0,1 3-188 0 0,-1-4 113 0 0,1 1 0 0 0,0 0 0 0 0,1-1 0 0 0,-1 1 0 0 0,1 0 0 0 0,0-1 0 0 0,0 1 1 0 0,0 0-1 0 0,0-1 0 0 0,0 1 0 0 0,1 0 0 0 0,0-1 0 0 0,0 1 0 0 0,0 0 0 0 0,0-1 0 0 0,0 1 1 0 0,1-1-1 0 0,0 0 0 0 0,-1 0 0 0 0,2 1-113 0 0,-3-3 7 0 0,1 0 1 0 0,0-1-1 0 0,-1 1 1 0 0,1 0-1 0 0,0 0 0 0 0,0-1 1 0 0,0 1-1 0 0,0-1 1 0 0,0 1-1 0 0,0-1 0 0 0,0 1 1 0 0,0-1-1 0 0,0 1 1 0 0,0-1-1 0 0,0 0 1 0 0,0 0-1 0 0,0 1 0 0 0,0-1 1 0 0,0 0-1 0 0,0 0 1 0 0,0 0-1 0 0,0 0 0 0 0,1 0 1 0 0,-1 0-1 0 0,0-1 1 0 0,0 1-1 0 0,0 0 0 0 0,0-1 1 0 0,0 1-1 0 0,0 0 1 0 0,0-1-1 0 0,0 1 1 0 0,0-1-1 0 0,0 0 0 0 0,0 1 1 0 0,-1-1-1 0 0,1 0 1 0 0,0 1-1 0 0,0-1 0 0 0,0-1-7 0 0,3-1-2 0 0,0-1-1 0 0,-1 0 0 0 0,1 0 0 0 0,-1 0 0 0 0,0 0 0 0 0,0-1 0 0 0,-1 0 0 0 0,1 0 3 0 0,3-9 43 0 0,0 0 1 0 0,-1-1-1 0 0,-1 0 0 0 0,-1 0 0 0 0,0 0 0 0 0,-1-1 0 0 0,0 1 0 0 0,-1-11-43 0 0,-1-3 274 0 0,-2 1 0 0 0,-1 0 0 0 0,-1 0 1 0 0,-3-8-275 0 0,19 85 1430 0 0,17 44-1430 0 0,15 31-953 0 0,-37-106 442 0 0</inkml:trace>
  <inkml:trace contextRef="#ctx0" brushRef="#br0" timeOffset="25204.633">2665 1301 8288 0 0,'0'0'381'0'0,"0"0"-6"0"0,2 15 1601 0 0,4 7-372 0 0,-1 0 1 0 0,-1 0-1 0 0,-2 1 0 0 0,1 17-1604 0 0,0 3 1693 0 0,5 59 41 0 0,10 81-1127 0 0,9 36 900 0 0,-10-78-966 0 0,21 104-528 0 0,8 68 1160 0 0,-25-156-575 0 0,-4-37-358 0 0,4 93-240 0 0,-11-120-128 0 0,15 103-296 0 0,-16-126 424 0 0,0 9 0 0 0,33 118 0 0 0,-30-136-117 0 0,6 24-99 0 0,-14-68 275 0 0,-1 0 0 0 0,0 4-59 0 0,5 27 421 0 0,-7-35-795 0 0,-1-12 401 0 0,0 0 0 0 0,1 0 0 0 0,-1 1 0 0 0,0-1-1 0 0,1 0 1 0 0,-1 0 0 0 0,1 0 0 0 0,-1 0 0 0 0,1 1 0 0 0,0-1-1 0 0,0 0 1 0 0,-1 0 0 0 0,1 0 0 0 0,0 0 0 0 0,0-1 0 0 0,0 1-1 0 0,0 0 1 0 0,0 0 0 0 0,0 0 0 0 0,0-1 0 0 0,0 1 0 0 0,1-1-1 0 0,-1 1 1 0 0,0 0-27 0 0,33 11 285 0 0,-28-11-235 0 0,4 2 43 0 0,1-1 1 0 0,-1 0-1 0 0,1-1 1 0 0,-1 0-1 0 0,1-1 1 0 0,2 0-94 0 0,66-8 651 0 0,-18 2-371 0 0,66-4-52 0 0,0-6 0 0 0,113-29-228 0 0,-119 14 68 0 0,-88 22-81 0 0,157-46-121 0 0,42-23 134 0 0,-207 68 43 0 0,1 1-1 0 0,1 2 0 0 0,0 0 1 0 0,0 2-1 0 0,0 1 1 0 0,1 1-1 0 0,-1 1 0 0 0,1 1 1 0 0,-1 2-1 0 0,20 3-42 0 0,178 20 64 0 0,-197-24-9 0 0,-24-1-46 0 0,0 1 1 0 0,0-1 0 0 0,0 1-1 0 0,0 1 1 0 0,0-1-1 0 0,0 1 1 0 0,0-1 0 0 0,0 1-1 0 0,2 1-9 0 0,3 1 37 0 0,0-1-1 0 0,1 0 1 0 0,-1 0-1 0 0,0-1 1 0 0,1 0-1 0 0,8 0-36 0 0,-2 2 0 0 0,-14-3 0 0 0,-1 1 0 0 0,1-1 0 0 0,0 1 0 0 0,-1-1 0 0 0,1 0 0 0 0,0 0 0 0 0,-1 0 0 0 0,1 0 0 0 0,0 0 0 0 0,0 0 0 0 0,-1 0 0 0 0,1 0 0 0 0,4-1 0 0 0,-5 0 0 0 0,0 1 0 0 0,0 0 0 0 0,0 0 0 0 0,0 0 0 0 0,0-1 0 0 0,0 1 0 0 0,0-1 0 0 0,0 1 0 0 0,0 0 0 0 0,0-1 0 0 0,0 0 0 0 0,0 1 0 0 0,0-1 0 0 0,0 0 0 0 0,0 0-8 0 0,0 0 0 0 0,0 0-1 0 0,0 0 1 0 0,0 0 0 0 0,1 0-1 0 0,-1 0 1 0 0,0 1 0 0 0,0-1-1 0 0,0 0 1 0 0,1 1 0 0 0,-1-1-1 0 0,0 1 1 0 0,1 0 0 0 0,-1-1 0 0 0,1 1 8 0 0,9-5-100 0 0,-10 4 89 0 0,0 0 0 0 0,0 0-1 0 0,0 0 1 0 0,0 0 0 0 0,0 0 0 0 0,-1 0-1 0 0,1-1 1 0 0,0 1 0 0 0,0 0-1 0 0,-1-1 1 0 0,1 1 0 0 0,-1 0 0 0 0,0-1-1 0 0,1 1 1 0 0,-1-1 0 0 0,0 1 0 0 0,0-2 11 0 0,-2-25-27 0 0,0 9 29 0 0,0-33-2 0 0,-5-23 0 0 0,1 18 0 0 0,-3-47 41 0 0,-26-346 675 0 0,-3 22 653 0 0,15 193-215 0 0,15 145-843 0 0,-5-61 106 0 0,-25-111-417 0 0,-1 61-152 0 0,34 164 22 0 0,3 25 177 0 0,1 0 0 0 0,-2-1-1 0 0,0 1 1 0 0,0 1 0 0 0,-3-6-47 0 0,6 16 0 0 0,-1 0 1 0 0,-1 0-1 0 0,1-1 0 0 0,0 1 1 0 0,0 0-1 0 0,0 0 0 0 0,0 0 0 0 0,-1 0 1 0 0,1 0-1 0 0,-1 1 0 0 0,1-1 1 0 0,0 0-1 0 0,-1 1 0 0 0,0-1 1 0 0,1 1-1 0 0,-1-1 0 0 0,1 1 0 0 0,-1 0 1 0 0,0-1-1 0 0,-32-2-71 0 0,11 10 79 0 0,5-7 17 0 0,0-2 1 0 0,1-1-1 0 0,-4-1-25 0 0,-26-3 13 0 0,26 4-13 0 0,1-2 0 0 0,-1 0 0 0 0,-36-7 0 0 0,-99-7 0 0 0,-31-5 0 0 0,-337-54-229 0 0,245 37 106 0 0,-267-23-590 0 0,461 54 268 0 0,0-4 445 0 0,49 7-1147 0 0,1-2 0 0 0,0-1-1 0 0,-23-11 1148 0 0,21 3-1216 0 0</inkml:trace>
  <inkml:trace contextRef="#ctx0" brushRef="#br0" timeOffset="30121.671">5452 1665 5984 0 0,'-1'0'31'0'0,"0"1"1"0"0,0 0-1 0 0,1 0 0 0 0,-1 0 1 0 0,0 0-1 0 0,0-1 0 0 0,0 1 1 0 0,1 0-1 0 0,-1 0 0 0 0,1 0 1 0 0,-1 0-1 0 0,0 1 0 0 0,1-1 1 0 0,0 0-1 0 0,-1 0 0 0 0,1 0 1 0 0,0 0-1 0 0,-1 0 0 0 0,1 1 1 0 0,0-1-1 0 0,0 0 1 0 0,0 1-32 0 0,-1 32-29 0 0,1-28 149 0 0,-1 61 2796 0 0,0-23-1831 0 0,1 1 0 0 0,3 0 0 0 0,1 0-1085 0 0,-1-28 285 0 0,2 26-144 0 0,-5-41-242 0 0,0-2 0 0 0</inkml:trace>
  <inkml:trace contextRef="#ctx0" brushRef="#br0" timeOffset="30453.938">5260 1751 5064 0 0,'-6'-18'477'0'0,"3"11"302"0"0,1 0 0 0 0,0 0 0 0 0,0 0 0 0 0,1 0 1 0 0,0 0-1 0 0,0-3-779 0 0,1 9 792 0 0,12-2 2152 0 0,9 10-1789 0 0,0 0 0 0 0,0-2 1 0 0,1 0-1 0 0,5 0-1155 0 0,-12-4 169 0 0,-1 0 1 0 0,0-1-1 0 0,1 0 1 0 0,-1-2-1 0 0,0 1 1 0 0,0-2-1 0 0,2 0-169 0 0,20-10-50 0 0,-21 7-382 0 0,-14 6-734 0 0,-1 0-362 0 0</inkml:trace>
  <inkml:trace contextRef="#ctx0" brushRef="#br0" timeOffset="30792.666">5305 1837 10736 0 0,'3'10'496'0'0,"-3"-8"-14"0"0,15 3-243 0 0,108 24 3552 0 0,-106-25-3434 0 0,0-1 1 0 0,0-1-1 0 0,11 1-357 0 0,-6-1-826 0 0,-7-2 316 0 0</inkml:trace>
  <inkml:trace contextRef="#ctx0" brushRef="#br0" timeOffset="30793.666">5624 1874 11976 0 0,'0'0'546'0'0,"0"0"-10"0"0,7 14-322 0 0,-3-7-56 0 0,-1 0 1 0 0,-1 0 0 0 0,1 0 0 0 0,-1 1 0 0 0,0 3-159 0 0,4 10 390 0 0,-3-6-48 0 0,-2-11-387 0 0,-1-1 0 0 0,1 1-1 0 0,0-1 1 0 0,0 0 0 0 0,0 1-1 0 0,1-1 1 0 0,-1 0 0 0 0,1 0-1 0 0,0 0 1 0 0,2 3 45 0 0,-4-5-849 0 0</inkml:trace>
  <inkml:trace contextRef="#ctx0" brushRef="#br0" timeOffset="31140.091">5817 1628 14456 0 0,'-8'12'1568'0'0,"3"7"-1297"0"0,1 1 1 0 0,1-1 0 0 0,0 1 0 0 0,2 1-272 0 0,-1 82 1579 0 0,2-78-1182 0 0,0 16 483 0 0,2 0 0 0 0,2 3-880 0 0,-2-30 129 0 0,1 0 1 0 0,0-1 0 0 0,0 1-1 0 0,1-1 1 0 0,1 0-1 0 0,1 0 1 0 0,5 11-130 0 0,-10-23 2 0 0,0 1-1 0 0,0 0 1 0 0,0-1 0 0 0,0 1 0 0 0,0-1-1 0 0,0 1 1 0 0,0-1 0 0 0,0 0 0 0 0,1 0-1 0 0,-1 1 1 0 0,1-1 0 0 0,-1 0 0 0 0,1 0-1 0 0,-1 0 1 0 0,1 0 0 0 0,-1-1 0 0 0,1 1-1 0 0,0 0 1 0 0,0-1 0 0 0,-1 1-1 0 0,1-1 1 0 0,0 1 0 0 0,0-1 0 0 0,0 0-2 0 0,0 0-34 0 0,1-1 0 0 0,-1 1 0 0 0,1-1 1 0 0,-1 0-1 0 0,1 1 0 0 0,-1-1 0 0 0,1 0 1 0 0,-1-1-1 0 0,0 1 0 0 0,1 0 0 0 0,-1-1 0 0 0,0 1 1 0 0,0-1-1 0 0,0 0 0 0 0,0 1 0 0 0,0-2 34 0 0,0 2-103 0 0,2-3-427 0 0,-1 0 0 0 0,1 0 0 0 0,0 0 0 0 0,-1 0 0 0 0,0-1 530 0 0,7-12-1647 0 0</inkml:trace>
  <inkml:trace contextRef="#ctx0" brushRef="#br0" timeOffset="31625.787">6006 1744 7832 0 0,'-2'-6'155'0'0,"-1"-1"0"0"0,1 0 0 0 0,0 0 0 0 0,0-7-155 0 0,-4-14 1732 0 0,-2 11 2909 0 0,8 16-3594 0 0,0 1-220 0 0,0 0-40 0 0,-3 13 612 0 0,5 38-552 0 0,3 0 0 0 0,1 0 0 0 0,14 48-847 0 0,-4-43 18 0 0,-11-40-221 0 0,0 0 0 0 0,-1 0 1 0 0,0 1-1 0 0,-2-1 0 0 0,1 15 203 0 0,-3-31-71 0 0,0 1 0 0 0,0-1 1 0 0,-1 1-1 0 0,1-1 0 0 0,0 1 0 0 0,0-1 1 0 0,-1 1-1 0 0,1-1 0 0 0,0 0 0 0 0,0 1 0 0 0,-1-1 1 0 0,1 1-1 0 0,0-1 0 0 0,-1 1 0 0 0,1-1 1 0 0,-1 0-1 0 0,1 1 0 0 0,-1-1 0 0 0,1 0 0 0 0,0 0 1 0 0,-1 1-1 0 0,1-1 0 0 0,-1 0 0 0 0,1 0 1 0 0,-1 0-1 0 0,0 0 0 0 0,1 1 0 0 0,-1-1 0 0 0,1 0 1 0 0,-1 0-1 0 0,1 0 0 0 0,-1 0 0 0 0,1 0 0 0 0,-1 0 1 0 0,1 0-1 0 0,-1 0 0 0 0,1-1 0 0 0,-1 1 1 0 0,1 0-1 0 0,-1 0 71 0 0,-20-5-1629 0 0,6-2 771 0 0,1 1 0 0 0,1-1-1 0 0,-4-3 859 0 0,11 5 197 0 0,-1 1 0 0 0,1-1-1 0 0,0 0 1 0 0,1-1-1 0 0,-1 0 1 0 0,1 0 0 0 0,0 0-197 0 0,5 6 34 0 0,0-1 0 0 0,-1 1 1 0 0,1 0-1 0 0,0 0 1 0 0,0-1-1 0 0,0 1 1 0 0,0 0-1 0 0,0 0 1 0 0,0-1-1 0 0,0 1 0 0 0,0 0 1 0 0,1 0-1 0 0,-1-1 1 0 0,0 1-1 0 0,0 0 1 0 0,0 0-1 0 0,0-1 1 0 0,0 1-1 0 0,0 0 1 0 0,0 0-1 0 0,0-1 0 0 0,1 1 1 0 0,-1 0-1 0 0,0 0 1 0 0,0 0-1 0 0,0 0 1 0 0,0-1-1 0 0,1 1 1 0 0,-1 0-1 0 0,0 0 0 0 0,0 0 1 0 0,1 0-1 0 0,-1 0 1 0 0,0-1-1 0 0,0 1 1 0 0,0 0-1 0 0,1 0 1 0 0,-1 0-1 0 0,0 0 1 0 0,0 0-1 0 0,1 0 0 0 0,-1 0 1 0 0,0 0-1 0 0,0 0 1 0 0,1 0-1 0 0,-1 0 1 0 0,0 0-35 0 0,14-2 391 0 0,6 1-265 0 0,0-2-1 0 0,-1 0 1 0 0,1-1-1 0 0,-1 0 1 0 0,0-2-1 0 0,0-1 1 0 0,0 0-1 0 0,-1-1 0 0 0,6-4-125 0 0,-12 5 73 0 0,0 0-1 0 0,0-1 0 0 0,4-4-72 0 0,-7 5 42 0 0,-8 6 19 0 0,0 0 1 0 0,1 0-1 0 0,-1 0 1 0 0,0 0-1 0 0,0-1 0 0 0,0 1 1 0 0,0 0-1 0 0,0 0 1 0 0,0-1-1 0 0,-1 1 0 0 0,1-1 1 0 0,0 1-1 0 0,-1-1 0 0 0,1 1 1 0 0,-1-1-1 0 0,0 1 1 0 0,1-1-1 0 0,-1 1 0 0 0,0-1 1 0 0,0 1-1 0 0,0-1 0 0 0,0 0 1 0 0,0 1-1 0 0,0-1 1 0 0,0 1-1 0 0,-1-1 0 0 0,1 1 1 0 0,0-1-1 0 0,-1 0-61 0 0,-1-16 1547 0 0,27 29-218 0 0,25 5-1118 0 0,-37-8-196 0 0,0 0 1 0 0,-1 0 0 0 0,0 1 0 0 0,0 2-16 0 0,13 9 11 0 0,-21-17 0 0 0,1 1 0 0 0,-1 0-1 0 0,0 1 1 0 0,0-1 0 0 0,-1 0-1 0 0,1 1 1 0 0,-1 0 0 0 0,0 0-1 0 0,-1 0 1 0 0,1 0 0 0 0,-1 1-1 0 0,0-1-10 0 0,-1-4 64 0 0,-1-1 3 0 0,-2-1-35 0 0,1 0 1 0 0,0 0 0 0 0,0-1-1 0 0,0 1 1 0 0,0 0-1 0 0,0-1 1 0 0,0 1-1 0 0,0-1 1 0 0,0 1-1 0 0,0-1 1 0 0,1 0-1 0 0,-1 1 1 0 0,0-1-1 0 0,1 0 1 0 0,0 0-33 0 0,-2-1 199 0 0,1 1-133 0 0,1 0 1 0 0,-1-1 0 0 0,0 1-1 0 0,0 0 1 0 0,1-1 0 0 0,0 1-1 0 0,-1-1 1 0 0,1 1 0 0 0,0-1-1 0 0,0 1 1 0 0,0-1 0 0 0,0 1-1 0 0,1 0 1 0 0,-1-1-1 0 0,1 1 1 0 0,-1-1 0 0 0,1 1-1 0 0,0 0 1 0 0,1-2-67 0 0,0 1 87 0 0,0-1 0 0 0,0 1 0 0 0,1 0 0 0 0,-1 0 0 0 0,1 0 0 0 0,0 0 0 0 0,0 0-1 0 0,0 1 1 0 0,0-1 0 0 0,1 1 0 0 0,1-1-87 0 0,7-6-429 0 0,-1 0-1 0 0,0-1 1 0 0,7-8 429 0 0,-13 14-354 0 0,7-10-772 0 0</inkml:trace>
  <inkml:trace contextRef="#ctx0" brushRef="#br0" timeOffset="31973.101">5598 1724 15664 0 0,'0'0'344'0'0,"0"0"71"0"0,-7 0 9 0 0,4 0 24 0 0,-2-2-360 0 0,2 2-88 0 0,-2 0 0 0 0,0 0 0 0 0,0-5 832 0 0,2 2 160 0 0,3 3 24 0 0,0 0 8 0 0,-2-4-824 0 0,2 4-200 0 0,0 0 0 0 0</inkml:trace>
  <inkml:trace contextRef="#ctx0" brushRef="#br0" timeOffset="32713.404">6738 1522 12440 0 0,'-3'11'767'0'0,"1"-7"-369"0"0,1 1 1 0 0,0 0-1 0 0,0 0 1 0 0,1 0-1 0 0,-1-1 1 0 0,1 1-1 0 0,0 0 0 0 0,0 0 1 0 0,1 4-399 0 0,19 151 3636 0 0,-4-24-2235 0 0,12 57-1633 0 0,-27-185 398 0 0,-1 0 0 0 0,0 1-1 0 0,0-1 1 0 0,0 0 0 0 0,-1 1 0 0 0,-1 4-166 0 0,2-13 8 0 0,0 0 0 0 0,0 0 0 0 0,0 0 0 0 0,0 0 0 0 0,0 0 0 0 0,0 1 0 0 0,0-1 0 0 0,0 0 0 0 0,0 0-1 0 0,0 0 1 0 0,0 0 0 0 0,0 0 0 0 0,0 0 0 0 0,0 0 0 0 0,0 0 0 0 0,0 1 0 0 0,0-1 0 0 0,-1 0 0 0 0,1 0 0 0 0,0 0 0 0 0,0 0 0 0 0,0 0 0 0 0,0 0 0 0 0,0 0 0 0 0,0 0 0 0 0,0 0 0 0 0,0 0 0 0 0,0 0 0 0 0,0 0 0 0 0,0 1 0 0 0,0-1 0 0 0,-1 0 0 0 0,1 0 0 0 0,0 0 0 0 0,0 0 0 0 0,0 0 0 0 0,0 0 0 0 0,0 0 0 0 0,0 0 0 0 0,0 0 0 0 0,0 0 0 0 0,-1 0 0 0 0,1 0 0 0 0,0 0 0 0 0,0 0 0 0 0,0 0 0 0 0,0 0 0 0 0,0 0 0 0 0,0 0 0 0 0,0 0 0 0 0,0 0 0 0 0,-1 0 0 0 0,1 0 0 0 0,0-1-8 0 0,-5-5 306 0 0,-3-16-81 0 0,7 20-245 0 0,-2-7 17 0 0,0 0 0 0 0,1 0 0 0 0,0 0 0 0 0,1-1 0 0 0,0 1 0 0 0,0 0 0 0 0,1-1 0 0 0,0 1 0 0 0,1 0 0 0 0,0-1 0 0 0,0 1 0 0 0,1 0 0 0 0,0 0 0 0 0,1 0 0 0 0,0 0 0 0 0,3-5 3 0 0,-5 11 0 0 0,1 1 0 0 0,0 0 0 0 0,0-1 0 0 0,0 1 0 0 0,0 0 0 0 0,0 0 0 0 0,1 1 0 0 0,-1-1 0 0 0,0 0 0 0 0,1 1 0 0 0,0-1 0 0 0,-1 1 0 0 0,1 0 0 0 0,0 0 0 0 0,0 0 0 0 0,-1 0 0 0 0,1 0 0 0 0,0 1 0 0 0,0-1 0 0 0,0 1 0 0 0,0 0 0 0 0,2 0 0 0 0,6-1 0 0 0,1 2 0 0 0,-1-1 0 0 0,1 1 0 0 0,-1 1 0 0 0,3 1 0 0 0,-12-3-37 0 0,0 1 0 0 0,0-1 0 0 0,0 1 0 0 0,1 0 0 0 0,-1-1 0 0 0,0 1 0 0 0,0 0 0 0 0,0 1 0 0 0,0-1 0 0 0,-1 0 0 0 0,1 0 0 0 0,0 1-1 0 0,0-1 1 0 0,-1 1 0 0 0,1 0 0 0 0,-1 0 0 0 0,1-1 0 0 0,-1 1 0 0 0,0 0 0 0 0,0 0 0 0 0,0 0 0 0 0,1 2 37 0 0,-1-2 3 0 0,-1 1-1 0 0,1 0 1 0 0,0 0 0 0 0,-1-1-1 0 0,0 1 1 0 0,0 0 0 0 0,0 0 0 0 0,0-1-1 0 0,0 1 1 0 0,0 0 0 0 0,-1 0-1 0 0,0 0 1 0 0,1-1 0 0 0,-1 1 0 0 0,0 0-1 0 0,0-1 1 0 0,0 1 0 0 0,-1 0-3 0 0,-3 6 128 0 0,-1 0 0 0 0,1 0 0 0 0,-2 0 0 0 0,1-1 1 0 0,-1 0-1 0 0,-1 0 0 0 0,-7 6-128 0 0,11-11-43 0 0,1-1 1 0 0,-1 1 0 0 0,0-1-1 0 0,0 0 1 0 0,0 0-1 0 0,0 0 1 0 0,0 0-1 0 0,-1-1 1 0 0,-1 1 42 0 0,4-1-201 0 0,-1-1-1 0 0,0 0 1 0 0,1 1 0 0 0,-1-1 0 0 0,0 0 0 0 0,1 0-1 0 0,-1-1 1 0 0,0 1 0 0 0,0-1 0 0 0,1 1 0 0 0,-1-1 0 0 0,1 0-1 0 0,-1 0 1 0 0,1 0 0 0 0,-1 0 0 0 0,1 0 201 0 0,-2-1-2034 0 0</inkml:trace>
  <inkml:trace contextRef="#ctx0" brushRef="#br0" timeOffset="33076.44">6938 2014 6448 0 0,'0'0'498'0'0,"0"1"-327"0"0,0 3 60 0 0,0-3 867 0 0,4 7 3006 0 0,10 3-2549 0 0,-9-7-783 0 0,27 28 2432 0 0,-24-22-2680 0 0,1-2-1 0 0,0 1 0 0 0,0-1 0 0 0,4 2-523 0 0,-11-9-78 0 0,-1 0 0 0 0,1-1 0 0 0,-1 1 0 0 0,1-1 0 0 0,0 1 0 0 0,-1-1 0 0 0,1 0 0 0 0,0 1 0 0 0,-1-1 0 0 0,1 0 0 0 0,0 0 0 0 0,0 0 0 0 0,-1-1 0 0 0,1 1 0 0 0,0 0 0 0 0,-1 0 0 0 0,1-1 0 0 0,0 1 0 0 0,-1-1 0 0 0,1 0 0 0 0,-1 0 0 0 0,1 1 0 0 0,-1-1 0 0 0,1 0 78 0 0,8-5-743 0 0</inkml:trace>
  <inkml:trace contextRef="#ctx0" brushRef="#br0" timeOffset="33445.705">7184 1938 17503 0 0,'0'0'803'0'0,"0"0"-18"0"0,0 7-469 0 0,-7 30 1358 0 0,-32 168 3168 0 0,26-155-5008 0 0,-1-1 1 0 0,-3 0 0 0 0,-3 1 165 0 0,-3-5-1320 0 0,13-28-588 0 0</inkml:trace>
  <inkml:trace contextRef="#ctx0" brushRef="#br0" timeOffset="34516.053">5486 2563 6448 0 0,'0'0'297'0'0,"0"0"-9"0"0,0 0-16 0 0,0 0 631 0 0,0 0 295 0 0,0 12 2116 0 0,1 26-1640 0 0,3-1 1 0 0,2 5-1675 0 0,1 14 437 0 0,2 19 288 0 0,7 17-725 0 0,0-33 80 0 0,-16-132-2665 0 0,-5 30 1978 0 0,-1 1-1 0 0,-2-1 1 0 0,-5-7 607 0 0,7 27 754 0 0,1-1 0 0 0,1 1 1 0 0,2-1-1 0 0,-1-18-754 0 0,3 41 598 0 0,8 11 112 0 0,9 19-151 0 0,-1 2 1 0 0,-1 0-1 0 0,8 27-559 0 0,-13-31 226 0 0,1 0 0 0 0,2-1 0 0 0,0 0 0 0 0,2-1 0 0 0,13 18-226 0 0,-25-39 14 0 0,-2-2 7 0 0,1 0 0 0 0,-1-1-1 0 0,0 1 1 0 0,1-1 0 0 0,-1 1 0 0 0,1-1 0 0 0,-1 1-1 0 0,1-1 1 0 0,0 0-21 0 0,-1-1 12 0 0,-1 1 0 0 0,1-1 0 0 0,-1 0 0 0 0,1 0 0 0 0,-1 0 0 0 0,1 0 0 0 0,0 0 0 0 0,-1 0 0 0 0,1 0 0 0 0,-1-1 0 0 0,1 1 1 0 0,-1 0-1 0 0,1 0 0 0 0,0 0 0 0 0,-1-1 0 0 0,1 1 0 0 0,-1 0 0 0 0,1 0 0 0 0,-1-1 0 0 0,1 1 0 0 0,-1 0 0 0 0,0-1 0 0 0,1 1 0 0 0,-1-1 0 0 0,1 1 0 0 0,-1 0 0 0 0,0-1 0 0 0,1 1 0 0 0,-1-1 0 0 0,0 1 0 0 0,0-1 0 0 0,1 1 0 0 0,-1-1 0 0 0,0 0 0 0 0,0 1 0 0 0,0-1-12 0 0,2-1 48 0 0,-1-1 0 0 0,0 1 0 0 0,-1-1 0 0 0,1 1-1 0 0,0-1 1 0 0,-1 1 0 0 0,1-1 0 0 0,-1 0-1 0 0,0 1 1 0 0,0-1 0 0 0,0 0 0 0 0,0 1 0 0 0,0-2-48 0 0,-9-37 254 0 0,0 2-187 0 0,5 0 0 0 0,1 5 1681 0 0,0-15-1748 0 0,3 48-59 0 0,0 1-32 0 0,1 0 89 0 0,-1 0-1 0 0,0 0 0 0 0,1 1 1 0 0,-1-1-1 0 0,0 0 0 0 0,1 0 1 0 0,-1 0-1 0 0,0 0 1 0 0,1 0-1 0 0,-1 1 0 0 0,0-1 1 0 0,1 0-1 0 0,-1 0 0 0 0,0 0 1 0 0,0 1-1 0 0,1-1 1 0 0,-1 0-1 0 0,0 0 0 0 0,0 1 1 0 0,1-1-1 0 0,-1 0 0 0 0,0 1 1 0 0,0-1-1 0 0,0 0 0 0 0,0 1 1 0 0,1-1-1 0 0,-1 0 3 0 0,5 11-25 0 0,-5-10 25 0 0,16 36 3 0 0,1 3 6 0 0,14 23-9 0 0,-25-52-9 0 0,0 0 0 0 0,1-1 0 0 0,1 0 0 0 0,-1 0 0 0 0,2-1 1 0 0,-1 0-1 0 0,10 7 9 0 0,-16-14-97 0 0,0 0 0 0 0,0-1 0 0 0,0 0 0 0 0,1 1 0 0 0,-1-1 0 0 0,0 0 1 0 0,1 0-1 0 0,-1 0 0 0 0,1 0 0 0 0,-1 0 0 0 0,1-1 0 0 0,-1 1 0 0 0,1-1 0 0 0,0 0 1 0 0,-1 1-1 0 0,1-1 0 0 0,0 0 0 0 0,-1-1 0 0 0,2 1 97 0 0,-2-1-139 0 0,0 1 0 0 0,0-1 0 0 0,0 0 1 0 0,0 0-1 0 0,-1 0 0 0 0,1 0 0 0 0,0 0 0 0 0,0-1 0 0 0,-1 1 0 0 0,1 0 1 0 0,-1-1-1 0 0,1 1 0 0 0,-1-1 0 0 0,1 0 0 0 0,-1 1 0 0 0,0-1 0 0 0,0 0 1 0 0,0 0-1 0 0,0 0 0 0 0,0 0 0 0 0,0 0 0 0 0,-1 0 0 0 0,1 0 0 0 0,-1 0 139 0 0,2-5-349 0 0,0 0-1 0 0,-1 0 0 0 0,0 0 0 0 0,0 0 1 0 0,-1 0-1 0 0,0-6 350 0 0,0 11 17 0 0,0-1 1 0 0,-1 1 0 0 0,1-1-1 0 0,0 1 1 0 0,-1-1-1 0 0,0 1 1 0 0,1-1 0 0 0,-1 1-1 0 0,0 0 1 0 0,0-1-1 0 0,-1 1 1 0 0,1 0 0 0 0,0 0-1 0 0,-1 0 1 0 0,1 0-1 0 0,-1 0 1 0 0,0 0 0 0 0,0 0-1 0 0,0 0 1 0 0,0 0-18 0 0,1 2 91 0 0,1-1 0 0 0,-1 1 0 0 0,1 0-1 0 0,-1-1 1 0 0,1 1 0 0 0,-1 0 0 0 0,1 0 0 0 0,-1-1 0 0 0,1 1 0 0 0,-1 0 0 0 0,1 0 0 0 0,-1 0 0 0 0,0 0-1 0 0,1 0 1 0 0,-1 0 0 0 0,1 0 0 0 0,-1 0 0 0 0,1 0 0 0 0,-1 0 0 0 0,1 0 0 0 0,-1 0 0 0 0,0 0-1 0 0,1 1 1 0 0,-1-1 0 0 0,1 0 0 0 0,-1 0 0 0 0,1 0 0 0 0,-1 1 0 0 0,1-1 0 0 0,-1 1-91 0 0,0 0 95 0 0,0 0 0 0 0,0 0 0 0 0,0 0 0 0 0,0 1 0 0 0,1-1 0 0 0,-1 0 0 0 0,0 1 0 0 0,1-1 0 0 0,-1 1 0 0 0,0-1 0 0 0,1 2-95 0 0,-2 4 141 0 0,1-1 0 0 0,0 1 0 0 0,0 0 0 0 0,0 6-141 0 0,2 0 138 0 0,-1 1 1 0 0,2-1 0 0 0,-1 0 0 0 0,2 0-1 0 0,0 0 1 0 0,3 9-139 0 0,-4-17 4 0 0,0 0 0 0 0,0 0 0 0 0,0 0 0 0 0,1 0 0 0 0,0 0 0 0 0,0-1-1 0 0,0 1 1 0 0,0-1 0 0 0,1 0 0 0 0,-1 0 0 0 0,1 0 0 0 0,0 0 0 0 0,1-1 0 0 0,-1 0 0 0 0,0 0-1 0 0,1 0 1 0 0,3 2-4 0 0,-6-4 47 0 0,0 0 0 0 0,0-1 0 0 0,0 1 0 0 0,0 0 0 0 0,0-1 0 0 0,0 1-1 0 0,0-1 1 0 0,0 1 0 0 0,0-1 0 0 0,0 0 0 0 0,0 0 0 0 0,0 0 0 0 0,1 0-1 0 0,-1-1 1 0 0,0 1 0 0 0,0 0 0 0 0,0-1 0 0 0,0 0 0 0 0,0 1 0 0 0,0-1 0 0 0,0 0-1 0 0,0 0 1 0 0,0 0 0 0 0,-1 0 0 0 0,1 0 0 0 0,0-1 0 0 0,0 1 0 0 0,-1 0 0 0 0,1-1-1 0 0,-1 0 1 0 0,0 1 0 0 0,1-1 0 0 0,-1 0-47 0 0,1-1 70 0 0,0-1 0 0 0,0 1 0 0 0,0-1 0 0 0,-1 1 0 0 0,0-1 0 0 0,1 0 0 0 0,-1 1 0 0 0,-1-1 0 0 0,1 0 0 0 0,0 0-1 0 0,-1 0 1 0 0,0 1 0 0 0,0-1 0 0 0,0 0 0 0 0,-1 0 0 0 0,1 0 0 0 0,-1-3-70 0 0,-1 3 74 0 0,1 0-1 0 0,0 0 0 0 0,-1 0 1 0 0,0 0-1 0 0,0 1 1 0 0,0-1-1 0 0,-1 0 0 0 0,1 1 1 0 0,-1 0-1 0 0,0-1 1 0 0,1 1-1 0 0,-2 0-73 0 0,3 2 14 0 0,0 0 0 0 0,-1 0 1 0 0,1 0-1 0 0,0 0 0 0 0,-1 0 0 0 0,1 0 1 0 0,-1 0-1 0 0,0 0 0 0 0,1 0 1 0 0,-1 1-1 0 0,1-1 0 0 0,-1 1 0 0 0,0-1 1 0 0,0 1-1 0 0,1 0 0 0 0,-1 0 0 0 0,0-1 1 0 0,0 1-1 0 0,0 1 0 0 0,1-1 0 0 0,-1 0 1 0 0,0 0-1 0 0,0 1 0 0 0,1-1 0 0 0,-1 0 1 0 0,0 1-1 0 0,1 0 0 0 0,-2 0-14 0 0,-22 15-1798 0 0,12 0-6550 0 0,10-9 1711 0 0</inkml:trace>
  <inkml:trace contextRef="#ctx0" brushRef="#br0" timeOffset="34964.187">6060 2871 11976 0 0,'0'0'546'0'0,"0"0"-10"0"0,8-3 2965 0 0,-6 4-3314 0 0,0-1-1 0 0,0 1 0 0 0,-1-1 0 0 0,1 1 0 0 0,0 0 0 0 0,-1 0 1 0 0,1-1-1 0 0,-1 1 0 0 0,1 0 0 0 0,-1 0 0 0 0,1 1 0 0 0,-1-1 0 0 0,0 0 1 0 0,0 0-1 0 0,2 2-186 0 0,18 24 311 0 0,-20-25-280 0 0,10 14 186 0 0,-1 1 0 0 0,-1 0 0 0 0,1 6-217 0 0,20 35 664 0 0,-30-57-653 0 0,0-1 0 0 0,0 0 0 0 0,1 0 0 0 0,-1 1 0 0 0,0-1 0 0 0,0 0 0 0 0,0 0 0 0 0,0 0 1 0 0,0 1-1 0 0,1-1 0 0 0,-1 0 0 0 0,0 0 0 0 0,0 0 0 0 0,0 0 0 0 0,1 1 0 0 0,-1-1 0 0 0,0 0 0 0 0,0 0 0 0 0,0 0 1 0 0,1 0-1 0 0,-1 0 0 0 0,0 0 0 0 0,0 0 0 0 0,1 0 0 0 0,-1 0 0 0 0,0 0 0 0 0,0 0 0 0 0,1 0 0 0 0,-1 0 0 0 0,0 0 1 0 0,0 0-1 0 0,1 0 0 0 0,-1 0 0 0 0,0 0 0 0 0,0 0 0 0 0,1 0 0 0 0,-1 0 0 0 0,0 0-11 0 0,8-9 86 0 0,2-16-59 0 0,-6 12-5 0 0,-2-1 0 0 0,0 0 0 0 0,0 0 0 0 0,-1-1-22 0 0,-1 3-1 0 0,1 1 0 0 0,1 0-1 0 0,0-1 1 0 0,0 1 0 0 0,1 0-1 0 0,2-4 2 0 0,-5 14 0 0 0,0 1 1 0 0,0-1-1 0 0,1 1 0 0 0,-1 0 0 0 0,0-1 0 0 0,0 1 0 0 0,0-1 0 0 0,1 1 1 0 0,-1-1-1 0 0,0 1 0 0 0,0 0 0 0 0,1-1 0 0 0,-1 1 0 0 0,0 0 0 0 0,1-1 0 0 0,-1 1 1 0 0,0 0-1 0 0,1 0 0 0 0,-1-1 0 0 0,1 1 0 0 0,-1 0 0 0 0,0 0 0 0 0,1-1 0 0 0,2 3 21 0 0,1 0 31 0 0,-1 0-1 0 0,1 1 0 0 0,0-1 0 0 0,-1 1 1 0 0,0-1-1 0 0,0 1 0 0 0,0 1 0 0 0,0-1 1 0 0,0 0-1 0 0,1 2-51 0 0,8 8 119 0 0,4 5 37 0 0,-9-10-140 0 0,0 0-1 0 0,1 0 0 0 0,0-1 0 0 0,1 0-15 0 0,-7-5 44 0 0,1-1 0 0 0,-1 1 1 0 0,0-1-1 0 0,1 1 0 0 0,-1-1 0 0 0,1 0 0 0 0,0 0 1 0 0,-1 0-1 0 0,1-1 0 0 0,0 1 0 0 0,0-1 0 0 0,-1 1 1 0 0,1-1-1 0 0,0 0 0 0 0,0 0 0 0 0,-1 0 0 0 0,4-1-44 0 0,-5 1-100 0 0,1-1 0 0 0,-1 1 0 0 0,1-1 0 0 0,-1 0 0 0 0,1 0 0 0 0,-1 0-1 0 0,0 0 1 0 0,1 0 0 0 0,-1 0 0 0 0,0 0 0 0 0,0 0 0 0 0,0 0 0 0 0,0-1 0 0 0,0 1 0 0 0,0 0-1 0 0,0-1 1 0 0,0 1 0 0 0,-1-1 0 0 0,1 1 0 0 0,0-1 0 0 0,-1 1 0 0 0,1-2 100 0 0,2-12-1398 0 0</inkml:trace>
  <inkml:trace contextRef="#ctx0" brushRef="#br0" timeOffset="35349.416">6474 2454 6912 0 0,'0'0'314'0'0,"0"0"-6"0"0,-1 1-198 0 0,0 2 770 0 0,-1-1 0 0 0,1 1 1 0 0,0 0-1 0 0,0 0 0 0 0,0 0 1 0 0,0 0-1 0 0,0 2-880 0 0,0 2 1256 0 0,1-1 0 0 0,0 0 0 0 0,0 0 1 0 0,0 0-1 0 0,1 0-1256 0 0,0 10 704 0 0,4 48-264 0 0,2-1 0 0 0,3-1 0 0 0,12 36-440 0 0,-15-71-40 0 0,-1-1 0 0 0,-2 1 0 0 0,0 0 0 0 0,-1 14 40 0 0,-3-40-39 0 0,0 0-1 0 0,0 0 0 0 0,0 1 0 0 0,0-1 1 0 0,0 0-1 0 0,0 0 0 0 0,0 0 0 0 0,-1 1 1 0 0,1-1-1 0 0,0 0 0 0 0,-1 0 0 0 0,1 0 0 0 0,-1 0 1 0 0,1 0-1 0 0,-1 0 0 0 0,1 0 0 0 0,-1 0 1 0 0,0 0-1 0 0,0 0 0 0 0,0 0 40 0 0,0 0-65 0 0,1-1-1 0 0,-1 0 1 0 0,0 1-1 0 0,0-1 1 0 0,1 0-1 0 0,-1 0 1 0 0,0 0-1 0 0,0 0 1 0 0,0 0-1 0 0,1 0 0 0 0,-1 0 1 0 0,0 0-1 0 0,0 0 1 0 0,0 0-1 0 0,1 0 1 0 0,-1 0-1 0 0,0 0 1 0 0,0-1-1 0 0,1 1 1 0 0,-1 0-1 0 0,0-1 1 0 0,0 1 65 0 0,-3-2-240 0 0,0-1 1 0 0,0 1 0 0 0,0-1-1 0 0,0 0 1 0 0,1 0-1 0 0,-1-1 1 0 0,1 1-1 0 0,-3-4 240 0 0,-13-15-168 0 0,14 17 300 0 0,0-1-1 0 0,0 0 1 0 0,0-1-1 0 0,1 1 1 0 0,-2-4-132 0 0,6 10-1 0 0,-1-2 166 0 0,-1 0 1 0 0,1 0-1 0 0,0-1 1 0 0,0 1-1 0 0,0 0 1 0 0,1-1-1 0 0,-1 1 1 0 0,1 0 0 0 0,-1-1-1 0 0,1 1-165 0 0,0 1 44 0 0,0 1 1 0 0,0 0-1 0 0,0 0 0 0 0,0-1 1 0 0,0 1-1 0 0,1 0 0 0 0,-1-1 1 0 0,0 1-1 0 0,0 0 1 0 0,0 0-1 0 0,0-1 0 0 0,1 1 1 0 0,-1 0-1 0 0,0 0 0 0 0,0-1 1 0 0,1 1-1 0 0,-1 0 0 0 0,0 0 1 0 0,0 0-1 0 0,1-1 0 0 0,-1 1 1 0 0,0 0-1 0 0,0 0 0 0 0,1 0 1 0 0,-1 0-1 0 0,1 0-44 0 0,15-1 318 0 0,-15 1-334 0 0,25 2 106 0 0,0 0-1 0 0,8-2-89 0 0,-25-1-425 0 0,0 0-1 0 0,0 0 0 0 0,0-1 1 0 0,0 0-1 0 0,0-1 1 0 0,0 0-1 0 0,-1 0 1 0 0,4-2 425 0 0,3-3-1206 0 0</inkml:trace>
  <inkml:trace contextRef="#ctx0" brushRef="#br0" timeOffset="35719.589">6679 2558 17535 0 0,'0'0'399'0'0,"0"0"60"0"0,2 9 442 0 0,8 39-155 0 0,1-1-1 0 0,3 1-745 0 0,3 14 842 0 0,-14-52-767 0 0,5 19 261 0 0,7 18-336 0 0,-12-39 4 0 0,0 0 0 0 0,1 0 0 0 0,0-1 1 0 0,0 1-1 0 0,1-1 0 0 0,0 0 0 0 0,0 0 0 0 0,3 1-4 0 0,-7-7 1 0 0,0 1 0 0 0,1-1 0 0 0,-1 0-1 0 0,0 0 1 0 0,1 0 0 0 0,-1 0-1 0 0,1 0 1 0 0,-1 0 0 0 0,1 0 0 0 0,0-1-1 0 0,-1 1 1 0 0,1-1 0 0 0,0 1 0 0 0,0-1-1 0 0,-1 1 1 0 0,1-1 0 0 0,0 0-1 0 0,0 0 0 0 0,2 0-28 0 0,0-1 0 0 0,0 0-1 0 0,0 0 1 0 0,0 0 0 0 0,-1 0-1 0 0,1 0 1 0 0,3-2 28 0 0,0 0 75 0 0,0 1 0 0 0,0 0 0 0 0,1 1 0 0 0,-1 0 0 0 0,1 0-1 0 0,-1 1 1 0 0,1 0 0 0 0,-1 0 0 0 0,1 0 0 0 0,-1 1 0 0 0,1 0 0 0 0,-1 1 0 0 0,0 0 0 0 0,1 0 0 0 0,-1 0-1 0 0,0 1 1 0 0,3 2-75 0 0,29 14 201 0 0,-18-9-4363 0 0,17 11 4162 0 0,-30-15-7014 0 0</inkml:trace>
  <inkml:trace contextRef="#ctx0" brushRef="#br0" timeOffset="36305.443">5105 1363 9872 0 0,'-3'8'300'0'0,"1"0"0"0"0,0 0-1 0 0,1 0 1 0 0,-1 0 0 0 0,1 0 0 0 0,1 0 0 0 0,0 0 0 0 0,0 0 0 0 0,1 4-300 0 0,2 17 1661 0 0,2-1-1 0 0,1 2-1660 0 0,3 21 1446 0 0,72 394 3130 0 0,-57-331-4177 0 0,54 227 279 0 0,-2 13 341 0 0,-59-264-432 0 0,-6-40-374 0 0,-3-17 288 0 0,2 31-501 0 0,-10-63-3 0 0,1 4-180 0 0,0 1 0 0 0,-1-1 0 0 0,0 0 0 0 0,0 0 0 0 0,-1 1 0 0 0,0-1 183 0 0,-2-1-2013 0 0,-1-5-3290 0 0,-3-1-1983 0 0</inkml:trace>
  <inkml:trace contextRef="#ctx0" brushRef="#br0" timeOffset="37371.434">5123 1457 3680 0 0,'0'-2'123'0'0,"0"-1"-1"0"0,-1 1 1 0 0,1-1 0 0 0,-1 1-1 0 0,1-1 1 0 0,-1 1-1 0 0,0 0 1 0 0,-1-2-123 0 0,-19-30 8413 0 0,10 18-5168 0 0,7 9-86 0 0,7 10-280 0 0,6 6-2422 0 0,-5-7-341 0 0,0 1 0 0 0,0-1 0 0 0,0 0-1 0 0,1 0 1 0 0,-1-1 0 0 0,0 1 0 0 0,1-1 0 0 0,-1 0 0 0 0,2 0-116 0 0,46 6 759 0 0,-28-5-505 0 0,297 24 1115 0 0,-62-8-593 0 0,34 8-178 0 0,-221-21-556 0 0,84 6-18 0 0,63 6 16 0 0,206 36 77 0 0,-411-52-112 0 0,0 0-1 0 0,-1 0 0 0 0,1-2 1 0 0,0 1-1 0 0,8-3-4 0 0,-15 3 9 0 0,1 0 0 0 0,0 0 0 0 0,0 1 0 0 0,0 0 0 0 0,0 0 0 0 0,6 3-9 0 0,-4-2 18 0 0,1 0-1 0 0,-1 0 0 0 0,3-1-17 0 0,17-1 69 0 0,0-2-1 0 0,27-4-68 0 0,-36 3 2 0 0,5 1 11 0 0,-1 1 0 0 0,1 1 0 0 0,0 1-1 0 0,0 2 1 0 0,14 3-13 0 0,-23-5-125 0 0,-14-1 89 0 0,0 0 0 0 0,0 0 0 0 0,0 1 1 0 0,-1-1-1 0 0,1 1 0 0 0,0-1 0 0 0,0 1 0 0 0,-1 0 0 0 0,3 1 36 0 0,-3-1 49 0 0,0-1 0 0 0,0 1 0 0 0,0-1 0 0 0,0 1 0 0 0,0-1 0 0 0,0 0 0 0 0,0 0 0 0 0,0 0 0 0 0,1 0 0 0 0,1 0-49 0 0,-4 0-2 0 0,1 0 0 0 0,0 0 0 0 0,-1 0 0 0 0,1 0 0 0 0,-1 0 0 0 0,1 0 0 0 0,0 0-1 0 0,-1-1 1 0 0,1 1 0 0 0,0 0 0 0 0,-1 0 0 0 0,1-1 0 0 0,-1 1 0 0 0,1 0 0 0 0,-1 0 0 0 0,1-1-1 0 0,0 1 1 0 0,-1-1 0 0 0,0 1 0 0 0,1-1 0 0 0,-1 1 0 0 0,1-1 0 0 0,-1 1 0 0 0,1-1 0 0 0,-1 1-1 0 0,0-1 1 0 0,1 1 0 0 0,-1-1 0 0 0,0 0 0 0 0,0 1 0 0 0,0-1 0 0 0,1 1 2 0 0,0 1-142 0 0,0-1 152 0 0,-1 0 0 0 0,0 0 1 0 0,0 1-1 0 0,1-1 0 0 0,-1 0 0 0 0,0 0 1 0 0,0 0-1 0 0,1 0 0 0 0,-1 0 0 0 0,0 1 1 0 0,0-1-1 0 0,0 0 0 0 0,1 0 0 0 0,-1 1 1 0 0,0-1-1 0 0,0 0 0 0 0,0 0 0 0 0,0 1 1 0 0,1-1-1 0 0,-1 0 0 0 0,0 0 0 0 0,0 1 1 0 0,0-1-1 0 0,0 0 0 0 0,0 0 0 0 0,0 1 1 0 0,0-1-1 0 0,0 0 0 0 0,0 1 0 0 0,0-1 1 0 0,0 0-1 0 0,0 0 0 0 0,0 1 0 0 0,0-1 1 0 0,0 0-1 0 0,0 1 0 0 0,0-1 0 0 0,0 0 1 0 0,-1 0-1 0 0,1 1 0 0 0,0-1 0 0 0,0 0 1 0 0,0 0-1 0 0,0 1 0 0 0,-1-1 0 0 0,1 0 1 0 0,0 0-1 0 0,0 0 0 0 0,0 1 0 0 0,-1-1 1 0 0,1 0-1 0 0,0 0 0 0 0,-1 0-10 0 0,0 2-50 0 0,0 0 0 0 0,-1 0 0 0 0,1-1 0 0 0,0 1 0 0 0,0 0 0 0 0,0 0-1 0 0,0 0 1 0 0,1 0 0 0 0,-1 1 0 0 0,0-1 0 0 0,1 0 0 0 0,-1 1 50 0 0,-1 31-17 0 0,1-20 308 0 0,-40 565-283 0 0,19-270-839 0 0,-30 344-1619 0 0,48-604 2564 0 0,3 0-1 0 0,3 32-113 0 0,3-33 17 0 0,7 29-17 0 0,-3-23-4 0 0,-2 1 4 0 0,-4-21 898 0 0,-3-33-660 0 0,-13 13 520 0 0,10-13-691 0 0,0 0 0 0 0,0-1 0 0 0,0 1 0 0 0,0-1 0 0 0,0 1 0 0 0,0-1 0 0 0,0 0 0 0 0,0 0 0 0 0,0 0 0 0 0,-3-1-67 0 0,-30-7 372 0 0,-11-3-17 0 0,0 1 0 0 0,-38-2-355 0 0,-98-2 205 0 0,165 13-197 0 0,-231-9 219 0 0,-40-3 215 0 0,191 6-292 0 0,-113-8 636 0 0,-55-17-786 0 0,-21-22-47 0 0,167 24-2834 0 0,95 22-3964 0 0,10 1-2141 0 0</inkml:trace>
  <inkml:trace contextRef="#ctx0" brushRef="#br0" timeOffset="301919.484">2892 689 6448 0 0,'0'0'58'0'0,"0"1"0"0"0,0-1 0 0 0,0 0 0 0 0,0 0 0 0 0,-1 0 0 0 0,1 0 0 0 0,0 0 0 0 0,0 0 0 0 0,0 1 0 0 0,0-1 0 0 0,0 0 0 0 0,0 0 0 0 0,0 0 0 0 0,0 0 0 0 0,0 0 0 0 0,0 0 0 0 0,0 0 0 0 0,-1 0 0 0 0,1 1 0 0 0,0-1 0 0 0,0 0 0 0 0,0 0 0 0 0,0 0 0 0 0,0 0 0 0 0,0 0 0 0 0,-1 0 0 0 0,1 0 0 0 0,0 0 0 0 0,0 0 0 0 0,0 0 0 0 0,0 0 0 0 0,0 0 0 0 0,0 0 0 0 0,-1 0 0 0 0,1 0 0 0 0,0 0 0 0 0,0 0 0 0 0,0 0 0 0 0,0 0 0 0 0,0 0 0 0 0,0 0 0 0 0,-1 0 0 0 0,1 0 0 0 0,0 0 0 0 0,0 0 0 0 0,0 0 0 0 0,0-1 0 0 0,0 1 0 0 0,0 0 0 0 0,0 0 0 0 0,-1 0-58 0 0,5-9 1686 0 0,10-11 372 0 0,3 5-516 0 0,-1 0 0 0 0,0 0-1 0 0,-1-2 1 0 0,11-16-1542 0 0,79-97 2290 0 0,9 0-2290 0 0,-61 72 668 0 0,-52 57-645 0 0,5-4-31 0 0,-5 5-111 0 0,-5 3-1841 0 0,0 0 476 0 0</inkml:trace>
  <inkml:trace contextRef="#ctx0" brushRef="#br0" timeOffset="302459.069">3218 285 8288 0 0,'0'0'381'0'0,"0"0"-6"0"0,0 0-151 0 0,0 0 260 0 0,0 0 144 0 0,0 0 32 0 0,12 14 2212 0 0,42 43 1087 0 0,-45-46-3617 0 0,0-1-1 0 0,-1 2 0 0 0,-1-1 0 0 0,6 11-341 0 0,6 9 593 0 0,-4-4-237 0 0,5 8 46 0 0,-10-20-129 0 0,-1 0-1 0 0,6 14-272 0 0,7 12 331 0 0,-9-20-147 0 0,-7-11-62 0 0,0 1-1 0 0,1-1 0 0 0,0 1 1 0 0,1-2-1 0 0,0 1 0 0 0,4 3-121 0 0,13 9 768 0 0,-23-25-526 0 0,-1 1 57 0 0,0 10-373 0 0,-8 1-2870 0 0,6-9-4586 0 0</inkml:trace>
  <inkml:trace contextRef="#ctx0" brushRef="#br0" timeOffset="303392.259">2863 733 4144 0 0,'1'0'251'0'0,"-1"-1"0"0"0,0 1 0 0 0,1 0 1 0 0,-1 0-1 0 0,1 0 0 0 0,-1-1 0 0 0,1 1 0 0 0,-1 0 1 0 0,1 0-1 0 0,-1 0 0 0 0,1 0 0 0 0,-1 0 0 0 0,1 0 1 0 0,-1 0-1 0 0,1 0 0 0 0,-1 0 0 0 0,1 0 0 0 0,-1 0 1 0 0,1 0-1 0 0,-1 0 0 0 0,1 1-251 0 0,14 4 1979 0 0,10 11-345 0 0,-12-5-976 0 0,0 1 1 0 0,0 1 0 0 0,-2 0 0 0 0,1 1 0 0 0,6 11-659 0 0,2 2 548 0 0,8 8 563 0 0,1-1-1 0 0,14 11-1110 0 0,-32-33 668 0 0,-1 0 0 0 0,10 13-668 0 0,4 7 816 0 0,-15-21-475 0 0,-7-7-311 0 0,1 0 1 0 0,0-1-1 0 0,0 1 0 0 0,0-1 1 0 0,1 0-1 0 0,-1 0 0 0 0,1 0 1 0 0,-1 0-1 0 0,1-1 1 0 0,0 1-1 0 0,4 1-30 0 0,-7-4 237 0 0,-1 0-21 0 0,0 0-100 0 0,0 0-105 0 0,0-1 0 0 0,0 1 0 0 0,0 0 0 0 0,0-1-1 0 0,0 1 1 0 0,0-1 0 0 0,0 1 0 0 0,1-1 0 0 0,-1 1 0 0 0,0 0-1 0 0,0-1 1 0 0,0 1 0 0 0,1-1 0 0 0,-1 1 0 0 0,0 0 0 0 0,0-1-1 0 0,1 1 1 0 0,-1 0 0 0 0,0-1 0 0 0,1 1 0 0 0,-1 0 0 0 0,0 0-1 0 0,1-1 1 0 0,-1 1 0 0 0,0 0 0 0 0,1 0 0 0 0,-1-1 0 0 0,1 1-1 0 0,-1 0 1 0 0,0 0-11 0 0,15-2 514 0 0,-3 1-421 0 0,-10 0-136 0 0,1-1 0 0 0,-1 1 0 0 0,0-1-1 0 0,0 0 1 0 0,0 1 0 0 0,0-1-1 0 0,0 0 1 0 0,0-1 43 0 0,8-6 50 0 0,-4 4-2 0 0,0-1-1 0 0,-1 1 0 0 0,0-1 0 0 0,0 0 0 0 0,-1 0 1 0 0,1 0-1 0 0,-1-1 0 0 0,2-5-47 0 0,5-12-85 0 0,7-23 85 0 0,-9 23 195 0 0,8-16-195 0 0,-10 24 38 0 0,-1 0-1 0 0,0 0 1 0 0,0-6-38 0 0,-2 6-251 0 0,1 0 0 0 0,1 1 0 0 0,6-12 251 0 0,-8 17-1038 0 0,-1-3-60 0 0</inkml:trace>
  <inkml:trace contextRef="#ctx0" brushRef="#br0" timeOffset="303994.443">3197 1 1840 0 0,'0'0'83'0'0,"0"0"291"0"0,0 0 1184 0 0,0 0 511 0 0,3 2 2075 0 0,4 5-3030 0 0,-5-3-714 0 0,0 0 0 0 0,-1 1 1 0 0,1-1-1 0 0,-1 1 0 0 0,0 0 0 0 0,0 4-400 0 0,1 0 209 0 0,3 27 638 0 0,-1-2-933 0 0,3-11-3747 0 0,-4-18-775 0 0</inkml:trace>
  <inkml:trace contextRef="#ctx0" brushRef="#br0" timeOffset="304326.48">3245 158 7832 0 0,'-1'2'263'0'0,"-1"1"1"0"0,0-1-1 0 0,1 0 1 0 0,0 1-1 0 0,-1-1 1 0 0,1 1-1 0 0,0-1 1 0 0,0 1-1 0 0,0 0 1 0 0,1-1-1 0 0,-1 1 1 0 0,1 0 0 0 0,-1 0-1 0 0,1-1 1 0 0,0 1-1 0 0,0 0 1 0 0,0 1-264 0 0,1-4 193 0 0,4 6-322 0 0,-4-1-2534 0 0,-3 4-970 0 0</inkml:trace>
  <inkml:trace contextRef="#ctx0" brushRef="#br0" timeOffset="305768.328">2866 725 4144 0 0,'-2'0'408'0'0,"-1"0"1"0"0,1-1-1 0 0,-1 1 1 0 0,1-1-1 0 0,0 0 1 0 0,-1 0-1 0 0,1 0 1 0 0,0 0-1 0 0,0 0 1 0 0,-1 0-1 0 0,1 0 1 0 0,0-1-1 0 0,0 1 1 0 0,0-2-409 0 0,0 2 342 0 0,0-1-1 0 0,0 1 1 0 0,0 0 0 0 0,0-1 0 0 0,0 1-1 0 0,0 0 1 0 0,0 0 0 0 0,0 0 0 0 0,-1 0-1 0 0,1 1 1 0 0,0-1 0 0 0,-1 1 0 0 0,1-1 0 0 0,-1 1-342 0 0,-128 7 3266 0 0,113-7-2887 0 0,0 1 1 0 0,0 1-1 0 0,0 0 0 0 0,-5 3-379 0 0,-4 3 0 0 0,19-5 0 0 0,-1 0 0 0 0,0-1 0 0 0,0 0 0 0 0,-6 0 0 0 0,-71 7 93 0 0,49-3-5536 0 0,24-3-606 0 0</inkml:trace>
  <inkml:trace contextRef="#ctx0" brushRef="#br0" timeOffset="306200.672">2042 737 5984 0 0,'-4'-1'90'0'0,"0"-1"0"0"0,0 1 0 0 0,1-1 1 0 0,-1 1-1 0 0,1-1 0 0 0,-1 0 0 0 0,1 0 0 0 0,0-1 1 0 0,-1 1-1 0 0,-1-3-90 0 0,2 2 191 0 0,0 1-1 0 0,0-1 1 0 0,0 1 0 0 0,0 0-1 0 0,0 0 1 0 0,-1 0 0 0 0,1 0 0 0 0,-1 1-1 0 0,1-1 1 0 0,-1 1 0 0 0,0 0-1 0 0,1 0 1 0 0,-3 0-191 0 0,-5 0 463 0 0,1 1 0 0 0,-1 1 0 0 0,0 0 0 0 0,1 0 0 0 0,-11 3-463 0 0,-52 17 1118 0 0,53-15-854 0 0,0-2-1 0 0,-1-1 1 0 0,-8 0-264 0 0,27-3 43 0 0,-5 1 87 0 0,-1-2 1 0 0,1 1 0 0 0,-1-1 0 0 0,1 0 0 0 0,-1-1 0 0 0,1 0 0 0 0,-1 0 0 0 0,1-1 0 0 0,0 1 0 0 0,0-2 0 0 0,-4-1-131 0 0,10 4 0 0 0,-1 0 0 0 0,1 0 0 0 0,-1-1 0 0 0,1 1 0 0 0,0 0 0 0 0,0 0 0 0 0,0-1 0 0 0,-1 1 0 0 0,1-1 0 0 0,1 1 0 0 0,-1 0-1 0 0,1 1 0 0 0,-1-1 1 0 0,1 0-1 0 0,-1 0 1 0 0,1 0-1 0 0,-1 1 1 0 0,0-1-1 0 0,1 0 1 0 0,-1 1-1 0 0,0-1 1 0 0,0 1-1 0 0,0-1 1 0 0,1 1-1 0 0,-1-1 1 0 0,0 1-1 0 0,0 0 0 0 0,0-1 1 0 0,0 1-1 0 0,0 0 1 0 0,0 0-1 0 0,0-1 1 0 0,0 1-1 0 0,0 0 1 0 0,1 0-1 0 0,-1 0 1 0 0,-23 3-222 0 0,17-2 195 0 0,1-1 1 0 0,0 1-1 0 0,-1 1 1 0 0,1-1 0 0 0,-5 3 26 0 0,3-2-2 0 0,1 0 1 0 0,-1 0 0 0 0,1-1 0 0 0,-1 0 0 0 0,0 0-1 0 0,1 0 1 0 0,-6-2 1 0 0,-21 3 183 0 0,-3-6 255 0 0,35 4-455 0 0,1 0 1 0 0,-1 0 0 0 0,1 0-1 0 0,-1 0 1 0 0,1 0-1 0 0,-1 1 1 0 0,0-1 0 0 0,1 1-1 0 0,-1-1 1 0 0,1 1 0 0 0,0 0-1 0 0,-1 0 1 0 0,1-1 0 0 0,-1 1-1 0 0,1 0 1 0 0,0 0 0 0 0,-1 1 16 0 0,1-1-73 0 0,0 0 1 0 0,0 0-1 0 0,0 0 0 0 0,0-1 1 0 0,0 1-1 0 0,-1 0 1 0 0,1-1-1 0 0,0 1 1 0 0,0-1-1 0 0,-1 1 0 0 0,1-1 1 0 0,0 1-1 0 0,-1-1 73 0 0,-22 6-1370 0 0,23-6-1724 0 0,1 0-1048 0 0</inkml:trace>
  <inkml:trace contextRef="#ctx0" brushRef="#br0" timeOffset="306548.37">1351 710 3224 0 0,'-11'7'3390'0'0,"10"-6"-3040"0"0,-1 1-1 0 0,1-1 0 0 0,-1 1 0 0 0,1 0 0 0 0,-1-1 0 0 0,1 1 0 0 0,0 0 0 0 0,0 0 0 0 0,0-1 0 0 0,0 1 0 0 0,0 0 0 0 0,0 0 0 0 0,1 0 0 0 0,-1 0 1 0 0,1 0-1 0 0,-1 0 0 0 0,1 1-349 0 0,-2 6 361 0 0,1 0 0 0 0,0 0 0 0 0,1 6-361 0 0,2 21 731 0 0,1 1 0 0 0,3 5-731 0 0,-1-6 107 0 0,-2 0 1 0 0,-1 7-108 0 0,-2-28 74 0 0,1 39-895 0 0,2-21-2616 0 0,-2-29 1904 0 0</inkml:trace>
  <inkml:trace contextRef="#ctx0" brushRef="#br0" timeOffset="306902.706">1249 1093 6912 0 0,'0'0'528'0'0,"-3"5"-142"0"0,1 0 46 0 0,1-1 0 0 0,0 0-1 0 0,0 0 1 0 0,0 1-1 0 0,0-1 1 0 0,1 0 0 0 0,-1 1-1 0 0,1-1 1 0 0,1 0 0 0 0,-1 5-432 0 0,10 46 1979 0 0,-10-53-1951 0 0,1 2 39 0 0,0 0 0 0 0,0-1 0 0 0,0 1 0 0 0,0-1 1 0 0,1 1-1 0 0,0-1 0 0 0,-1 0 0 0 0,1 1 0 0 0,0-1 0 0 0,1 0 0 0 0,-1 0 0 0 0,0 0 0 0 0,1-1 0 0 0,0 1 0 0 0,0-1 0 0 0,0 1 0 0 0,0-1-67 0 0,-1 0 46 0 0,0-1-1 0 0,1 0 0 0 0,-1 0 1 0 0,1 0-1 0 0,-1-1 0 0 0,0 1 1 0 0,1 0-1 0 0,0-1 0 0 0,-1 1 1 0 0,1-1-1 0 0,-1 0 0 0 0,1 0 1 0 0,-1 0-1 0 0,1 0 0 0 0,-1-1 1 0 0,1 1-1 0 0,-1-1 0 0 0,1 1 1 0 0,-1-1-1 0 0,1 0 0 0 0,-1 0 1 0 0,0 0-1 0 0,1 0 0 0 0,-1-1 1 0 0,2 0-47 0 0,12-9 243 0 0,-1 0-1 0 0,3-4-241 0 0,12-9 201 0 0,14-16-33 0 0,-17 15-1381 0 0,-3 6-4513 0 0</inkml:trace>
  <inkml:trace contextRef="#ctx0" brushRef="#br0" timeOffset="307534.6">3218 1146 1840 0 0,'0'0'83'0'0,"0"0"338"0"0,0 0 1380 0 0,0 0 602 0 0,0 0 117 0 0,0 0-224 0 0,0 0-1055 0 0,0 0-464 0 0,0 0-89 0 0,0 0-61 0 0,9 13 484 0 0,2 11-2001 0 0,-8-18-4492 0 0</inkml:trace>
  <inkml:trace contextRef="#ctx0" brushRef="#br0" timeOffset="307920.376">3187 1170 4608 0 0,'0'0'208'0'0,"-5"14"267"0"0,4-12-90 0 0,1 0 0 0 0,-1 0 0 0 0,1-1 0 0 0,0 1 0 0 0,0 0 0 0 0,-1 0 0 0 0,1-1 0 0 0,0 1 0 0 0,1 0 0 0 0,-1 0 0 0 0,0-1 0 0 0,0 1 0 0 0,1 0 1 0 0,-1 0-1 0 0,1-1 0 0 0,0 1 0 0 0,-1-1 0 0 0,1 1 0 0 0,0 0 0 0 0,0-1 0 0 0,0 1-385 0 0,0-1 147 0 0,0 1 0 0 0,0-1-1 0 0,0 1 1 0 0,0-1 0 0 0,0 0 0 0 0,0 1 0 0 0,0-1-1 0 0,1 0 1 0 0,-1 0 0 0 0,0 0 0 0 0,1 0-1 0 0,-1 0 1 0 0,1 0 0 0 0,-1 0 0 0 0,1-1 0 0 0,0 1-1 0 0,-1 0 1 0 0,1-1 0 0 0,0 1 0 0 0,-1-1-1 0 0,2 0-145 0 0,1 0 146 0 0,-1 0 0 0 0,1-1 1 0 0,0 1-1 0 0,0-1 1 0 0,-1 0-1 0 0,1 0 1 0 0,0-1-1 0 0,2 0-147 0 0,11-4-201 0 0,3 2 286 0 0,-18 4-2 0 0,-1 0 0 0 0,0 0 0 0 0,1-1 0 0 0,-1 1-1 0 0,1 0 1 0 0,-1-1 0 0 0,1 1 0 0 0,-1-1 0 0 0,0 1-1 0 0,2-2-82 0 0,1 0-117 0 0,0-1 1 0 0,0 0-1 0 0,-1 1 0 0 0,1-2 0 0 0,1-1 117 0 0,9-10-4885 0 0,-4-1-661 0 0</inkml:trace>
  <inkml:trace contextRef="#ctx0" brushRef="#br0" timeOffset="308437.659">3510 717 3656 0 0,'0'1'165'0'0,"0"2"103"0"0,0-2 347 0 0,0-1 149 0 0,0 0 32 0 0,21 2 2636 0 0,-9 0-2697 0 0,10 1 1220 0 0,-1-1 0 0 0,1 0 0 0 0,16-2-1955 0 0,12-5 1089 0 0,28-7-1089 0 0,-8 1-42 0 0,-54 9-164 0 0,42-6-3534 0 0,7-5 3740 0 0,-50 9-4925 0 0</inkml:trace>
  <inkml:trace contextRef="#ctx0" brushRef="#br0" timeOffset="308807.658">4298 694 9296 0 0,'0'0'416'0'0,"0"0"80"0"0,13 7-400 0 0,3-3-96 0 0,-4 1 0 0 0,1-1 0 0 0,0-1 176 0 0,2 2 16 0 0,-2 1 0 0 0,0-1 0 0 0,3-1-96 0 0,-4 0-8 0 0,6 1-8 0 0,0 0 0 0 0,3-3-208 0 0,-1 3-32 0 0</inkml:trace>
  <inkml:trace contextRef="#ctx0" brushRef="#br0" timeOffset="309140.184">4965 741 4144 0 0,'10'6'382'0'0,"0"-1"0"0"0,1 0 1 0 0,0-1-1 0 0,-1 0 0 0 0,1 0 0 0 0,0-2 1 0 0,1 1-1 0 0,-1-1 0 0 0,0-1 0 0 0,2 0-382 0 0,-10-1 57 0 0,0 0-1 0 0,-1 0 1 0 0,1 0-1 0 0,-1-1 1 0 0,1 1-1 0 0,0-1 0 0 0,-1 0 1 0 0,1 1-1 0 0,-1-1 1 0 0,1 0-1 0 0,-1-1 1 0 0,0 1-1 0 0,1 0 0 0 0,-1-1-56 0 0,1 0 142 0 0,0 1 0 0 0,0-1-1 0 0,0 1 1 0 0,0 0-1 0 0,0 0 1 0 0,0 0-1 0 0,0 0 1 0 0,2 0-142 0 0,1 0 212 0 0,0 0-1 0 0,-1-1 1 0 0,1 1-1 0 0,-1-1 1 0 0,5-2-212 0 0,-5 1 169 0 0,-1 1-1 0 0,1 1 1 0 0,0-1 0 0 0,0 1-1 0 0,0 0 1 0 0,0 0 0 0 0,5 0-169 0 0,23-3 513 0 0,-27 2-571 0 0,0 1-1 0 0,1 1 0 0 0,-1-1 0 0 0,1 1 1 0 0,2 0 58 0 0,30 5-473 0 0,-25-3 162 0 0,0 0 0 0 0,0-1 0 0 0,1 0 1 0 0,9-2 310 0 0,-22 1-72 0 0,-1 0 1 0 0,0 0 0 0 0,1 0 0 0 0,-1 0-1 0 0,0 0 1 0 0,0 0 0 0 0,1 0 0 0 0,-1 1-1 0 0,0-1 1 0 0,0 0 0 0 0,1 1 71 0 0,6 3-3536 0 0</inkml:trace>
  <inkml:trace contextRef="#ctx0" brushRef="#br0" timeOffset="309141.184">5592 774 14280 0 0,'5'75'2263'0'0,"0"107"136"0"0,1-104-7699 0 0,-4-62-558 0 0</inkml:trace>
  <inkml:trace contextRef="#ctx0" brushRef="#br0" timeOffset="309479.533">5476 1132 7832 0 0,'0'0'356'0'0,"0"0"-7"0"0,0 0 56 0 0,8 8 5031 0 0,-4 2-4442 0 0,1 0 0 0 0,-1 1 0 0 0,-1 0 0 0 0,0 0 0 0 0,1 8-994 0 0,9 30 1058 0 0,-9-37-705 0 0,1-1-1 0 0,0 0 1 0 0,0-1 0 0 0,1 1-1 0 0,0-1 1 0 0,6 6-353 0 0,-10-13 69 0 0,0-1 1 0 0,0 0 0 0 0,0 0-1 0 0,1 0 1 0 0,-1 0-1 0 0,0 0 1 0 0,1-1-1 0 0,-1 1 1 0 0,1-1 0 0 0,0 0-1 0 0,-1 0 1 0 0,1 0-1 0 0,1 1-69 0 0,-2-2 29 0 0,0 0 0 0 0,0 0 0 0 0,1 1 0 0 0,-1-1 0 0 0,0-1 0 0 0,1 1 0 0 0,-1 0 0 0 0,0 0 0 0 0,0-1 0 0 0,1 0 0 0 0,-1 1 1 0 0,0-1-1 0 0,0 0 0 0 0,0 0 0 0 0,0 0 0 0 0,0 0 0 0 0,0 0 0 0 0,2-2-29 0 0,0 0 47 0 0,2 0-49 0 0,0-1 0 0 0,0 0 0 0 0,0-1 0 0 0,-1 1 0 0 0,0-1 0 0 0,0 0 0 0 0,0 0 0 0 0,0 0 0 0 0,-1-1 0 0 0,0 0 0 0 0,1-2 2 0 0,5-11-191 0 0,-4 1-1 0 0</inkml:trace>
  <inkml:trace contextRef="#ctx0" brushRef="#br0" timeOffset="310043.291">3125 196 4608 0 0,'0'0'353'0'0,"0"0"-66"0"0,0 0 585 0 0,0 0 285 0 0,0 0 54 0 0,0 0-74 0 0,0 0-330 0 0,0 0-146 0 0,0 0-28 0 0,0 0-18 0 0,0 0-47 0 0,0 0-21 0 0,0 0-3 0 0,0 0-50 0 0,0 0-207 0 0,0 0-95 0 0,10 14 1245 0 0,-6-10-1190 0 0,0 0-1 0 0,0-1 1 0 0,1 0-1 0 0,-1 0 0 0 0,1 0 1 0 0,0 0-1 0 0,-1-1 1 0 0,1 0-1 0 0,0 0 1 0 0,0 0-1 0 0,1-1 1 0 0,-1 1-1 0 0,0-1 0 0 0,3 0-246 0 0,-4-1 104 0 0,0 1 0 0 0,1-1 0 0 0,-1 0 0 0 0,0-1 0 0 0,0 1 0 0 0,0-1 1 0 0,0 0-1 0 0,1 0 0 0 0,-1 0 0 0 0,0-1 0 0 0,-1 1 0 0 0,1-1 0 0 0,0 0 0 0 0,0 0 0 0 0,-1 0 0 0 0,1-1 0 0 0,-1 1 0 0 0,2-2-104 0 0,4-3 387 0 0,-7 6-378 0 0,0-1 0 0 0,-1 1 0 0 0,1 0-1 0 0,-1 0 1 0 0,1-1 0 0 0,-1 1 0 0 0,1-1 0 0 0,-1 0 0 0 0,0 1 0 0 0,0-1-9 0 0,4-4-494 0 0,2 1-38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47:02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410 5 7920 0 0,'0'0'362'0'0,"0"0"-11"0"0,0 0-160 0 0,0 0 146 0 0,0 0 88 0 0,0 0 21 0 0,0 0 28 0 0,0 0 113 0 0,0 0 48 0 0,0 0 6 0 0,0 0-580 0 0,0 0 1 0 0,0 0-1 0 0,0 0 1 0 0,0-1-1 0 0,0 1 0 0 0,0 0 1 0 0,0 0-1 0 0,0 0 1 0 0,0 0-1 0 0,0-1 0 0 0,0 1 1 0 0,0 0-1 0 0,0 0 1 0 0,0 0-1 0 0,0 0 1 0 0,0 0-1 0 0,1-1 0 0 0,-1 1 1 0 0,0 0-1 0 0,0 0 1 0 0,0 0-1 0 0,0 0 0 0 0,0 0 1 0 0,0 0-1 0 0,1-1 1 0 0,-1 1-1 0 0,0 0 0 0 0,0 0 1 0 0,0 0-1 0 0,0 0 1 0 0,0 0-1 0 0,1 0 1 0 0,-1 0-62 0 0,2 1 82 0 0,1 0 0 0 0,-1 1 1 0 0,0-1-1 0 0,0 1 0 0 0,0-1 0 0 0,0 1 1 0 0,0 0-1 0 0,0-1 0 0 0,-1 1 1 0 0,1 0-1 0 0,-1 0 0 0 0,1 1 1 0 0,-1-1-1 0 0,1 0 0 0 0,-1 0 1 0 0,0 1-1 0 0,0-1 0 0 0,0 0 1 0 0,0 2-83 0 0,3 9 453 0 0,-1 1 0 0 0,0 0 0 0 0,0 2-453 0 0,-1-5 232 0 0,1 12 289 0 0,-2 0-1 0 0,0 0 1 0 0,-2 22-521 0 0,0 1 366 0 0,-4-12-111 0 0,3-26-210 0 0,1 0-1 0 0,0 1 0 0 0,0-1 0 0 0,0 3-44 0 0,-3 3-486 0 0,3-10-5156 0 0,1-4 5632 0 0,0 0-5915 0 0</inkml:trace>
  <inkml:trace contextRef="#ctx0" brushRef="#br0" timeOffset="347.455">368 375 3224 0 0,'0'0'525'0'0,"0"0"998"0"0,0 0 438 0 0,-2 17 3056 0 0,2-13-4849 0 0,-1 0-1 0 0,1 1 1 0 0,0-1-1 0 0,1 0 0 0 0,-1 1 1 0 0,1-1-1 0 0,0 0 1 0 0,0 1-1 0 0,0-1 0 0 0,0 0 1 0 0,1 0-1 0 0,-1 0 1 0 0,1 0-1 0 0,0 0 0 0 0,1 0 1 0 0,-1-1-1 0 0,1 1 1 0 0,-1-1-1 0 0,1 1 0 0 0,0-1 1 0 0,0 0-1 0 0,1 0 1 0 0,-1 0-1 0 0,1-1 1 0 0,-1 1-1 0 0,1-1 0 0 0,0 0 1 0 0,0 0-1 0 0,0 0 1 0 0,0 0-1 0 0,0-1 0 0 0,0 0 1 0 0,0 0-1 0 0,1 0 1 0 0,-1 0-1 0 0,0 0 0 0 0,1-1 1 0 0,-1 0-1 0 0,0 0 1 0 0,1 0-1 0 0,0-1-167 0 0,30-8 305 0 0,-11 2-5574 0 0,-9 5-801 0 0</inkml:trace>
  <inkml:trace contextRef="#ctx0" brushRef="#br0" timeOffset="1837.066">44 1158 1840 0 0,'-13'0'254'0'0,"7"0"2603"0"0,6 0-1230 0 0,0 0-128 0 0,0 0-612 0 0,0 0-266 0 0,0 0-56 0 0,0 0 17 0 0,5-11 1622 0 0,15-17 1872 0 0,20-20-4076 0 0,12-16 1097 0 0,-6 6-390 0 0,-23 29-116 0 0,14-21-591 0 0,-17 22 87 0 0,2 1-1 0 0,0 2 1 0 0,2 0-1 0 0,1 1 1 0 0,12-7-87 0 0,15-16 23 0 0,28-31 477 0 0,-80 78-320 0 0,0 0 4 0 0,0 0-9 0 0,0 0-38 0 0,0 0-10 0 0,0 0-6 0 0,0 0-10 0 0,0 0-38 0 0,0 0-3 0 0,0 0 15 0 0,-1-1-12 0 0,-3-2 10 0 0,3 2-4 0 0,1 1-13 0 0,0 5 790 0 0,0-4-856 0 0,0-1-1 0 0,0 1 0 0 0,0-1 1 0 0,0 0-1 0 0,-1 1 1 0 0,1-1-1 0 0,0 1 0 0 0,0-1 1 0 0,0 0-1 0 0,0 1 1 0 0,0-1-1 0 0,0 1 0 0 0,1-1 1 0 0,-1 0-1 0 0,0 1 1 0 0,0-1-1 0 0,0 1 0 0 0,0-1 1 0 0,0 0-1 0 0,0 1 1 0 0,1-1-1 0 0,-1 1 1 0 0,17 28 106 0 0,-1 2 0 0 0,-1 0-1 0 0,-2 1 1 0 0,4 18-106 0 0,2 2 350 0 0,7 9-350 0 0,53 106 80 0 0,-66-139-59 0 0,-1 0 0 0 0,-1 0-1 0 0,-2 1 1 0 0,2 13-21 0 0,-9-25 47 0 0,-2-14-36 0 0,0 0 0 0 0,0 0 0 0 0,0 0 1 0 0,1 0-1 0 0,-1 0 0 0 0,1-1 0 0 0,0 1 0 0 0,0 0 1 0 0,0 0-1 0 0,0 0 0 0 0,1-1 0 0 0,-1 1-11 0 0,0-1 10 0 0,-1-1-1 0 0,1 0 0 0 0,-1 1 1 0 0,1-1-1 0 0,-1 0 0 0 0,0 0 0 0 0,0 1 1 0 0,0-1-1 0 0,0 1 0 0 0,0-1 1 0 0,0 0-1 0 0,0 1 0 0 0,0-1-9 0 0,0 8 91 0 0,0-8 5 0 0,0-1-13 0 0,0 0-10 0 0,5 6 87 0 0,33 24 168 0 0,-37-28-324 0 0,1-1-1 0 0,-1 0 0 0 0,1 0 0 0 0,-1 1 1 0 0,0-1-1 0 0,0 1 0 0 0,0 0 0 0 0,0-1 1 0 0,0 1-1 0 0,0 0-3 0 0,10 13 42 0 0,-11-14 1 0 0,2 4-21 0 0,-2-4 37 0 0,0 12-1878 0 0,0-13-201 0 0</inkml:trace>
  <inkml:trace contextRef="#ctx0" brushRef="#br0" timeOffset="2770.557">7 1171 8000 0 0,'-1'0'108'0'0,"1"0"-74"0"0,0 0 0 0 0,-1 0 0 0 0,1 0 0 0 0,0 0 0 0 0,0 0 0 0 0,-1 1 0 0 0,1-1 0 0 0,0 0 0 0 0,0 0 0 0 0,-1 0 0 0 0,1 0 0 0 0,0 0 0 0 0,0 1 0 0 0,0-1 1 0 0,-1 0-1 0 0,1 0 0 0 0,0 0 0 0 0,0 0 0 0 0,0 1 0 0 0,0-1 0 0 0,-1 0 0 0 0,1 0 0 0 0,0 1 0 0 0,0-1 0 0 0,0 0 0 0 0,0 0-34 0 0,0 1 628 0 0,0-1 211 0 0,1 1 38 0 0,24 38 4074 0 0,17 16-4951 0 0,-5-4 857 0 0,54 83 87 0 0,-67-97-835 0 0,72 95 1174 0 0,-49-64-171 0 0,-20-30-676 0 0,-2 1 0 0 0,-2 1 0 0 0,6 15-436 0 0,-24-44-46 0 0,-2-6 94 0 0,0 1 0 0 0,-1 0 0 0 0,1 0 0 0 0,-1 0 0 0 0,-1 0 0 0 0,1 1 0 0 0,-1-1 0 0 0,0 3-48 0 0,-1-8 278 0 0,0-1 36 0 0,0 0 6 0 0,1 0-42 0 0,1 4-209 0 0,-2-4-200 0 0,0 0-70 0 0,0 0-14 0 0,0 0 51 0 0,2-2 190 0 0,0-1-1 0 0,0 1 1 0 0,0 0-1 0 0,0-1 1 0 0,0 1-1 0 0,1 0 1 0 0,0 0-26 0 0,10-10 172 0 0,-3-1-69 0 0,-1 1 0 0 0,0-2 0 0 0,0 1 0 0 0,3-10-103 0 0,25-61-50 0 0,-14 33 129 0 0,94-188 1828 0 0,-94 197-1626 0 0,2 1-1 0 0,19-24-280 0 0,-32 51 41 0 0,-9 11-467 0 0,0-1 1 0 0,0 1 0 0 0,0 0 0 0 0,-1-1 0 0 0,0 1-1 0 0,0-1 1 0 0,1-1 425 0 0,-3 4-1056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47:08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755 29 6792 0 0,'0'0'308'0'0,"0"0"-2"0"0,-12-13 4262 0 0,10 11-4329 0 0,0 1 0 0 0,1-1 0 0 0,-1 1-1 0 0,0-1 1 0 0,0 1 0 0 0,0 0 0 0 0,0 0-1 0 0,0 0 1 0 0,0 0 0 0 0,-1 1-1 0 0,1-1 1 0 0,0 0 0 0 0,0 1 0 0 0,0 0-1 0 0,-1-1 1 0 0,1 1 0 0 0,0 0 0 0 0,-1 0-1 0 0,1 0 1 0 0,0 0 0 0 0,0 1 0 0 0,-1-1-1 0 0,1 1 1 0 0,-1 0-239 0 0,-8 2 426 0 0,-1 0 1 0 0,1 2-1 0 0,0-1 0 0 0,-2 3-426 0 0,7-4-42 0 0,-14 6 143 0 0,0 1-37 0 0,-1-1 0 0 0,-1 0 0 0 0,1-2 1 0 0,-1 0-1 0 0,-2-1-64 0 0,12-4-417 0 0,-6 2 899 0 0,1-2-1 0 0,-14 1-481 0 0,24-3-1242 0 0,0 0 1 0 0,1-1-1 0 0,-1 1 1 0 0,0-2 0 0 0,-3 0 1241 0 0,1 0-6072 0 0</inkml:trace>
  <inkml:trace contextRef="#ctx0" brushRef="#br0" timeOffset="363.355">239 94 9240 0 0,'-20'0'1000'0'0,"13"0"-512"0"0,0 0 0 0 0,1 1 0 0 0,-1 0 0 0 0,0 0 0 0 0,1 0 0 0 0,-1 1 0 0 0,1 0 0 0 0,-1 0 0 0 0,1 1 0 0 0,0 0 0 0 0,0 0 0 0 0,-1 1-488 0 0,5-3 21 0 0,-1 0 0 0 0,0 1 1 0 0,1-1-1 0 0,-1 0 1 0 0,1-1-1 0 0,-1 1 0 0 0,0 0 1 0 0,0-1-1 0 0,1 1 1 0 0,-1-1-1 0 0,0 0 0 0 0,0 0 1 0 0,0 0-1 0 0,1 0 1 0 0,-2-1-22 0 0,-15-1-2917 0 0,13 1 683 0 0,1 0-2608 0 0</inkml:trace>
  <inkml:trace contextRef="#ctx0" brushRef="#br0" timeOffset="364.355">37 169 5984 0 0,'0'0'536'0'0,"0"0"-432"0"0,0 0-104 0 0,-6 3 0 0 0,1 0 1224 0 0,5-3 224 0 0,0 0 48 0 0,0 5 8 0 0,-2 2-1032 0 0,-1-2-208 0 0,6 1-40 0 0,-3 2 0 0 0,2-4-128 0 0,-2 3-16 0 0,3-3-8 0 0,-1 4 0 0 0,4-5-1128 0 0,-4 5-224 0 0</inkml:trace>
  <inkml:trace contextRef="#ctx0" brushRef="#br0" timeOffset="732.818">47 360 5528 0 0,'1'5'131'0'0,"0"-1"1"0"0,-1 0-1 0 0,0 0 1 0 0,0 0-1 0 0,0 1 1 0 0,-1-1-1 0 0,1 0 1 0 0,-1 0-1 0 0,0 3-131 0 0,-1-2 436 0 0,1 0-1 0 0,1 1 1 0 0,-1-1-1 0 0,1 1 1 0 0,0 0-436 0 0,1 0 392 0 0,0 5-54 0 0,0 0-1 0 0,-1-1 1 0 0,0 1-1 0 0,-1-1 1 0 0,0 1-1 0 0,0 2-337 0 0,0-8-23 0 0,1 0-1 0 0,0 0 1 0 0,0 0-1 0 0,0 0 1 0 0,1 1-1 0 0,0-1 1 0 0,0 0 0 0 0,0 0-1 0 0,0 0 1 0 0,2 2 23 0 0,-1-1-539 0 0,0 1 0 0 0,-1-1 1 0 0,0 1-1 0 0,0 0 0 0 0,0 0 539 0 0,-1 22-2312 0 0,-3-18 3322 0 0,0-5-328 0 0,2 0-1 0 0,-1 1 1 0 0,1-1 0 0 0,0 0 0 0 0,0 0-1 0 0,0 1-681 0 0,1 10 2381 0 0,-2 0 0 0 0,-3 14-2381 0 0,2-14 1703 0 0,1 0-1 0 0,-1 15-1702 0 0,3-21 71 0 0,1-1 1 0 0,0 1-1 0 0,0-1 1 0 0,1 0-1 0 0,0 1-71 0 0,6 20-2809 0 0,-8-30 2102 0 0,0-1-11 0 0,0 0-6 0 0,0 0-18 0 0,0 0-8 0 0</inkml:trace>
  <inkml:trace contextRef="#ctx0" brushRef="#br0" timeOffset="1081.157">1 849 18223 0 0,'0'0'400'0'0,"0"0"80"0"0,3 7 24 0 0,1 2 8 0 0,1 2-408 0 0,1 1-104 0 0,-1-4 0 0 0,2 4 0 0 0,1-5 160 0 0,2 2 16 0 0,3 0 0 0 0,0-4 0 0 0,3-1-112 0 0,-1-1-64 0 0,0-3 64 0 0,3-7-64 0 0,0-4-488 0 0,3-5-136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47:12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312 1284 3224 0 0,'0'0'143'0'0,"0"0"190"0"0,0 0 696 0 0,1 3 6407 0 0,0 3-3777 0 0,9 36-3130 0 0,-5-8 658 0 0,0 27-1187 0 0,-2-23 146 0 0,2 8-146 0 0,-3-36-175 0 0,0 4-567 0 0,0 0 1 0 0,0 10 741 0 0,-2-20-5748 0 0</inkml:trace>
  <inkml:trace contextRef="#ctx0" brushRef="#br0" timeOffset="353.997">83 1252 9648 0 0,'0'0'438'0'0,"0"0"-8"0"0,0 0-168 0 0,18 3 2602 0 0,-9-3-2030 0 0,29 0 1012 0 0,0 1-1 0 0,11 4-1845 0 0,41 3 678 0 0,-81-7-986 0 0,0-1 1 0 0,0 0-1 0 0,0-1 1 0 0,0 0-1 0 0,2 0 308 0 0,-6 0-860 0 0</inkml:trace>
  <inkml:trace contextRef="#ctx0" brushRef="#br0" timeOffset="701.847">196 1426 13216 0 0,'0'0'298'0'0,"0"0"46"0"0,0 0 22 0 0,16-1 74 0 0,41-9 1176 0 0,-45 6-1212 0 0,1 1-1 0 0,0 1 1 0 0,0 1-1 0 0,1 0 1 0 0,7 0-404 0 0,6 4 70 0 0,-3 0-1232 0 0,-8-3-2986 0 0,-1-1-1470 0 0</inkml:trace>
  <inkml:trace contextRef="#ctx0" brushRef="#br0" timeOffset="702.847">470 1450 13104 0 0,'0'0'297'0'0,"0"0"39"0"0,0 0 19 0 0,0 0-34 0 0,0 0-113 0 0,6 14 1684 0 0,-4-2-1665 0 0,-1-1 17 0 0,1 1 1 0 0,0-1-1 0 0,1 0 0 0 0,0 0 0 0 0,2 3-244 0 0,-4-12 11 0 0,0 1 0 0 0,0-1-1 0 0,1 1 1 0 0,-1-1 0 0 0,1 1-1 0 0,-1-1 1 0 0,1 0 0 0 0,0 0-1 0 0,0 0 1 0 0,0 0-1 0 0,0 0 1 0 0,0 0 0 0 0,1-1-1 0 0,-1 1 1 0 0,0-1 0 0 0,1 1-1 0 0,-1-1 1 0 0,1 0 0 0 0,0 0-1 0 0,-1 0 1 0 0,1 0-1 0 0,0 0 1 0 0,1-1-11 0 0,4 0-960 0 0,2-2-318 0 0</inkml:trace>
  <inkml:trace contextRef="#ctx0" brushRef="#br0" timeOffset="1056.75">661 1239 7368 0 0,'0'0'333'0'0,"0"0"0"0"0,0 0 70 0 0,0 0 1078 0 0,0 0 499 0 0,0 0 100 0 0,0 0-154 0 0,-6 12 927 0 0,4 0-2423 0 0,0-1 0 0 0,1 1 1 0 0,0 0-1 0 0,1 0 0 0 0,0 0 1 0 0,0 0-1 0 0,2 1-430 0 0,-1 11 228 0 0,0-5-18 0 0,1 1 0 0 0,4 16-210 0 0,-4-27-48 0 0,0-1-1 0 0,0 1 0 0 0,1-1 1 0 0,1 0-1 0 0,-1 0 0 0 0,1 0 1 0 0,4 4 48 0 0,-8-11-115 0 0,1 1 0 0 0,0-1 0 0 0,0 0 0 0 0,0 0 1 0 0,0 0-1 0 0,0 0 0 0 0,1 0 0 0 0,-1 0 0 0 0,0 0 1 0 0,0 0-1 0 0,1 0 0 0 0,-1 0 0 0 0,1-1 0 0 0,-1 1 0 0 0,0-1 1 0 0,1 1-1 0 0,-1-1 0 0 0,1 1 115 0 0,6 1-1819 0 0</inkml:trace>
  <inkml:trace contextRef="#ctx0" brushRef="#br0" timeOffset="1419.566">809 1177 14600 0 0,'0'0'330'0'0,"-8"0"925"0"0,6 1-1200 0 0,0 1 0 0 0,0 0 0 0 0,0-1 0 0 0,0 1 0 0 0,0 0 0 0 0,1 0 0 0 0,-1 0 0 0 0,1 0 0 0 0,0 0 0 0 0,-1 0 0 0 0,1 1 0 0 0,0-1 0 0 0,0 0 0 0 0,0 1 0 0 0,1 0-55 0 0,-12 40 1576 0 0,7-3-1418 0 0,1 0 1 0 0,2 0-1 0 0,2 0 0 0 0,2 1 0 0 0,1-1 0 0 0,6 19-158 0 0,-8-49-63 0 0,-3-9-1522 0 0,-6-14-2722 0 0,1 0 3753 0 0,-6-12-419 0 0,13 24 1274 0 0,0 1 34 0 0,0 0 48 0 0,0 0 170 0 0,0 0 78 0 0,14-7 1308 0 0,-2 0-1414 0 0,-3 5-463 0 0,1-1 1 0 0,-1 0-1 0 0,0-1 1 0 0,1 0 0 0 0,-2 0-1 0 0,1-1 1 0 0,0 0 0 0 0,-1-1-1 0 0,0 0 1 0 0,0 0 0 0 0,-1-1-1 0 0,4-4-62 0 0,-8 8 30 0 0,-1 0-1 0 0,1 0 0 0 0,-1-1 0 0 0,0 1 0 0 0,0-1 0 0 0,-1 0 1 0 0,1 0-1 0 0,0-1-29 0 0,1-3 162 0 0,-2 5-28 0 0,0 0-1 0 0,0 0 0 0 0,0 0 0 0 0,0 0 0 0 0,0 0 0 0 0,-1 0 0 0 0,1 0-133 0 0,-1 2 65 0 0,0 1 0 0 0,0 0 0 0 0,0-1 0 0 0,0 1 0 0 0,1 0 0 0 0,-1-1 0 0 0,0 1 0 0 0,0 0 0 0 0,1-1 0 0 0,-1 1 0 0 0,0 0 0 0 0,1 0 0 0 0,-1-1 0 0 0,0 1 0 0 0,1 0-1 0 0,-1 0 1 0 0,0 0 0 0 0,1-1 0 0 0,-1 1 0 0 0,1 0 0 0 0,-1 0 0 0 0,0 0 0 0 0,1 0 0 0 0,-1 0 0 0 0,0 0 0 0 0,1 0 0 0 0,-1 0 0 0 0,1 0 0 0 0,-1 0 0 0 0,0 0 0 0 0,1 0-1 0 0,-1 0 1 0 0,1 0 0 0 0,-1 0 0 0 0,0 0 0 0 0,1 0 0 0 0,-1 1-65 0 0,16 3 155 0 0,-6 0-139 0 0,-1 0 0 0 0,-1 1 0 0 0,1 0 0 0 0,-1 1 1 0 0,0 0-1 0 0,0 0 0 0 0,0 1 0 0 0,-1 0 1 0 0,0 0-1 0 0,-1 1 0 0 0,1-1 0 0 0,-1 2 0 0 0,1 2-16 0 0,-4-8 0 0 0,3 6 11 0 0,-8-9 121 0 0,2-1-128 0 0,-1 1-1 0 0,1 0 0 0 0,0 0 0 0 0,-1 0 0 0 0,1 0 1 0 0,-1 0-1 0 0,1 0 0 0 0,0-1 0 0 0,-1 1 1 0 0,1 0-1 0 0,0 0 0 0 0,-1-1 0 0 0,1 1 0 0 0,0 0 1 0 0,-1 0-1 0 0,1-1 0 0 0,0 1 0 0 0,-1 0 1 0 0,1-1-1 0 0,0 1 0 0 0,0-1-3 0 0,-2-16 350 0 0,2 16-330 0 0,0 0 1 0 0,1 1 0 0 0,-1-1-1 0 0,0 1 1 0 0,0-1-1 0 0,0 1 1 0 0,0-1 0 0 0,1 0-1 0 0,-1 1 1 0 0,0-1 0 0 0,1 1-1 0 0,-1-1 1 0 0,0 1 0 0 0,1 0-1 0 0,-1-1 1 0 0,1 1 0 0 0,-1-1-1 0 0,0 1 1 0 0,1 0 0 0 0,-1-1-1 0 0,1 1 1 0 0,-1 0 0 0 0,1-1-1 0 0,-1 1 1 0 0,1 0 0 0 0,0 0-21 0 0,0-1 29 0 0,-1 1 1 0 0,1-1 0 0 0,0 1 0 0 0,0-1 0 0 0,0 1 0 0 0,0-1 0 0 0,0 1-1 0 0,-1-1 1 0 0,1 0 0 0 0,0 0 0 0 0,0 1 0 0 0,-1-1 0 0 0,1 0 0 0 0,-1 0-1 0 0,1 0 1 0 0,0 0-30 0 0,-1 0 8 0 0,1 0 0 0 0,-1 0 0 0 0,1 1 0 0 0,-1-1 0 0 0,1 0 1 0 0,-1 0-1 0 0,1 1 0 0 0,-1-1 0 0 0,1 1 0 0 0,0-1 0 0 0,-1 1 0 0 0,1-1 0 0 0,0 1 0 0 0,0-1 0 0 0,-1 1 0 0 0,1-1 0 0 0,0 1 0 0 0,0 0 0 0 0,0-1 0 0 0,0 1-8 0 0,2-1-25 0 0,1 1-1 0 0,-1-1 1 0 0,0 0-1 0 0,0 0 1 0 0,0 0-1 0 0,0-1 1 0 0,0 1-1 0 0,0-1 1 0 0,0 0 0 0 0,-1 0-1 0 0,1 0 1 0 0,0 0-1 0 0,-1 0 26 0 0,3-3-841 0 0,-1 1 0 0 0,0-1 0 0 0,0 0-1 0 0,0 0 1 0 0,2-5 841 0 0,-5 7-1727 0 0</inkml:trace>
  <inkml:trace contextRef="#ctx0" brushRef="#br0" timeOffset="1804.689">432 1239 17503 0 0,'-7'-8'776'0'0,"7"8"160"0"0,-3-2-744 0 0,3 2-192 0 0,0 0 0 0 0,0 0 0 0 0,0 0 104 0 0,0 0-8 0 0,8-2-8 0 0,-1 2 0 0 0,6 0-544 0 0,-3 2-112 0 0,3 0-16 0 0</inkml:trace>
  <inkml:trace contextRef="#ctx0" brushRef="#br0" timeOffset="2406.8">416 1916 14336 0 0,'0'-2'330'0'0,"0"-6"-9"0"0,-1-1 0 0 0,0 0 0 0 0,0 1-1 0 0,-1-1 1 0 0,0 1 0 0 0,-1 0 0 0 0,0-1 0 0 0,0 1 0 0 0,0 0-1 0 0,-1 1 1 0 0,-1-1 0 0 0,1 1 0 0 0,-2-2-321 0 0,5 7 106 0 0,-1 0 1 0 0,1 1-1 0 0,-1-1 1 0 0,1 0-1 0 0,-1 1 0 0 0,0-1 1 0 0,0 1-1 0 0,0-1 1 0 0,1 1-1 0 0,-1 0 1 0 0,-1 0-1 0 0,1 0 1 0 0,0 0-1 0 0,0 0 1 0 0,0 0-1 0 0,0 1 0 0 0,-2-1-106 0 0,2 1 41 0 0,1 0-1 0 0,-1 0 1 0 0,0 0-1 0 0,1 1 0 0 0,-1-1 1 0 0,1 0-1 0 0,-1 1 0 0 0,1 0 1 0 0,-1-1-1 0 0,1 1 1 0 0,0 0-1 0 0,-1-1 0 0 0,1 1 1 0 0,0 0-1 0 0,0 0 1 0 0,-1 0-1 0 0,1 0 0 0 0,0 1 1 0 0,0-1-1 0 0,0 0 0 0 0,0 0 1 0 0,0 1-1 0 0,1-1 1 0 0,-1 0-1 0 0,0 1 0 0 0,1-1 1 0 0,-1 1-41 0 0,-1 3-15 0 0,0 0 0 0 0,0 0 0 0 0,1 0 0 0 0,0 0 1 0 0,0 0-1 0 0,0 0 0 0 0,0 1 0 0 0,1-1 0 0 0,0 4 15 0 0,5 50 237 0 0,-4-53-235 0 0,22 126-149 0 0,-3-27-9 0 0,-12-73 374 0 0,-6-26-240 0 0,0 0 0 0 0,-1 0 0 0 0,0 0 0 0 0,0 1 0 0 0,0 3 22 0 0,-1-10-71 0 0,0 1 1 0 0,-1 0-1 0 0,1-1 0 0 0,0 1 0 0 0,-1-1 0 0 0,1 1 0 0 0,0-1 0 0 0,-1 1 1 0 0,1-1-1 0 0,-1 1 0 0 0,1-1 0 0 0,-1 1 0 0 0,1-1 0 0 0,-1 0 0 0 0,1 1 0 0 0,-1-1 1 0 0,1 0-1 0 0,-1 1 0 0 0,0-1 0 0 0,1 0 0 0 0,-1 0 0 0 0,0 1 0 0 0,1-1 0 0 0,-1 0 1 0 0,1 0-1 0 0,-1 0 71 0 0,-2-1-156 0 0,0 1 0 0 0,1-1-1 0 0,-1 0 1 0 0,1 0 0 0 0,0 0 0 0 0,-1 0 0 0 0,1-1 0 0 0,0 1 0 0 0,-1 0 0 0 0,1-1 0 0 0,0 0 0 0 0,0 1 0 0 0,0-1 0 0 0,1 0 0 0 0,-1 0-1 0 0,0-1 157 0 0,-2 0-121 0 0,1 0 0 0 0,0 0-1 0 0,0 1 1 0 0,-1-1-1 0 0,1 1 1 0 0,-1 0-1 0 0,0 0 1 0 0,0 0-1 0 0,0 1 1 0 0,-4-2 121 0 0,4 2-39 0 0,-1-1 1 0 0,1 0-1 0 0,0 0 1 0 0,-1 0-1 0 0,1-1 1 0 0,0 1-1 0 0,0-1 1 0 0,0 0-1 0 0,1 0 39 0 0,-4-4 160 0 0,1 0-1 0 0,1-1 1 0 0,-1 0 0 0 0,1 0-1 0 0,1 0-159 0 0,1 3 286 0 0,1 0-1 0 0,0 1 1 0 0,0-1-1 0 0,0 0 0 0 0,1 0 1 0 0,0 0-1 0 0,0 0 0 0 0,0 0 1 0 0,0-4-286 0 0,1 8 74 0 0,1 0 0 0 0,-1 0-1 0 0,0 0 1 0 0,1 1 0 0 0,-1-1 0 0 0,1 0 0 0 0,-1 0 0 0 0,1 1 0 0 0,-1-1 0 0 0,1 0-1 0 0,-1 1 1 0 0,1-1 0 0 0,0 0 0 0 0,-1 1 0 0 0,1-1 0 0 0,0 1 0 0 0,0-1 0 0 0,0 1-74 0 0,15-9 564 0 0,-13 8-471 0 0,0 0 0 0 0,0 0-1 0 0,0 0 1 0 0,1 0-1 0 0,-1 1 1 0 0,0-1 0 0 0,1 1-1 0 0,-1 0 1 0 0,0 0 0 0 0,1 0-1 0 0,-1 1 1 0 0,0-1-1 0 0,2 1-92 0 0,9 3 418 0 0,0 0 0 0 0,8 3-418 0 0,8 3 184 0 0,-11-6-810 0 0,-1-1 0 0 0,1-1 0 0 0,0 0 0 0 0,16-2 626 0 0,-15-3-3278 0 0,-12 0 1445 0 0</inkml:trace>
  <inkml:trace contextRef="#ctx0" brushRef="#br0" timeOffset="2776.471">496 2014 920 0 0,'-10'-4'2632'0'0,"7"3"-1908"0"0,1 0 1 0 0,-1 0-1 0 0,1 1 0 0 0,-1-1 1 0 0,1 1-1 0 0,-1 0 0 0 0,1 0 1 0 0,-1 0-1 0 0,1 0 0 0 0,-1 0 1 0 0,0 1-1 0 0,1-1 1 0 0,-1 1-1 0 0,1-1 0 0 0,-3 2-724 0 0,3-1 296 0 0,-1 0-1 0 0,0 1 1 0 0,1-1-1 0 0,0 1 1 0 0,-1 0-1 0 0,1-1 1 0 0,0 1-1 0 0,0 0 1 0 0,0 0-1 0 0,0 1 1 0 0,0-1-1 0 0,0 0 0 0 0,1 1-295 0 0,-1-1 63 0 0,0 1 0 0 0,1 0-1 0 0,-1 0 1 0 0,1 0-1 0 0,0 0 1 0 0,0 0-1 0 0,0 0 1 0 0,1 0-1 0 0,-1 0 1 0 0,1 0-1 0 0,-1 1 1 0 0,1-1 0 0 0,0 0-1 0 0,0 0 1 0 0,1 0-1 0 0,-1 1 1 0 0,1-1-1 0 0,-1 0 1 0 0,1 0-1 0 0,0 0 1 0 0,0 0-1 0 0,0 0 1 0 0,1 0 0 0 0,-1 0-1 0 0,2 1-62 0 0,-2-2 20 0 0,0-1-1 0 0,0 0 0 0 0,0 1 1 0 0,0-1-1 0 0,0 0 1 0 0,0 0-1 0 0,1 0 1 0 0,-1 0-1 0 0,0 0 1 0 0,1 0-1 0 0,-1 0 1 0 0,1 0-1 0 0,-1 0 1 0 0,1-1-1 0 0,-1 1 0 0 0,1-1 1 0 0,-1 1-1 0 0,1-1 1 0 0,0 1-1 0 0,-1-1 1 0 0,1 0-1 0 0,0 0 1 0 0,-1 0-1 0 0,1 0 1 0 0,0 0-1 0 0,-1 0 0 0 0,1 0 1 0 0,0-1-1 0 0,-1 1 1 0 0,1-1-1 0 0,0 1 1 0 0,-1-1-1 0 0,1 0 1 0 0,-1 1-1 0 0,1-1 1 0 0,-1 0-1 0 0,0 0 1 0 0,1 0-20 0 0,3-3 106 0 0,0 1 1 0 0,0-1-1 0 0,0 0 1 0 0,-1-1-1 0 0,0 1 1 0 0,0-1 0 0 0,0 0-1 0 0,0 0 1 0 0,1-2-107 0 0,3-6 255 0 0,-7 12-209 0 0,1-1 0 0 0,-1 0 0 0 0,0 1 0 0 0,0-1 1 0 0,0 0-1 0 0,0 0 0 0 0,0 1 0 0 0,0-1 0 0 0,0 0 0 0 0,-1 0 0 0 0,1 0 1 0 0,-1 0-1 0 0,1 0 0 0 0,-1 0 0 0 0,0 0 0 0 0,0 0 0 0 0,0 0 0 0 0,0 0 1 0 0,0 0-1 0 0,0 0 0 0 0,-1 0 0 0 0,1 0 0 0 0,-1 0 0 0 0,0-2-46 0 0,1 3 12 0 0,0 1 0 0 0,-1-1 0 0 0,1 0 0 0 0,0 1 0 0 0,-1-1 0 0 0,1 1 0 0 0,0-1 0 0 0,-1 1 0 0 0,1-1 0 0 0,-1 1-1 0 0,1-1 1 0 0,-1 1 0 0 0,1-1 0 0 0,-1 1 0 0 0,1 0 0 0 0,-1-1 0 0 0,0 1 0 0 0,1 0 0 0 0,-1-1-12 0 0,-4-2 33 0 0,4 2-134 0 0,-8 1-691 0 0,4 0-867 0 0,4 0-509 0 0</inkml:trace>
  <inkml:trace contextRef="#ctx0" brushRef="#br0" timeOffset="3108.591">630 1999 8288 0 0,'0'0'381'0'0,"0"0"-6"0"0,-3 15 1531 0 0,7 22 5879 0 0,-4-31-7604 0 0,2-1-1 0 0,-1 1 0 0 0,0-1 1 0 0,1 1-1 0 0,0-1 0 0 0,1 0 0 0 0,-1 0 1 0 0,1 0-1 0 0,0 1-180 0 0,12 10 841 0 0,-15-16-833 0 0,1 0 1 0 0,-1 0-1 0 0,0 0 0 0 0,0 0 0 0 0,1 0 0 0 0,-1 0 0 0 0,0 0 0 0 0,0 0 0 0 0,1 0 1 0 0,-1 0-1 0 0,0 0 0 0 0,0 0 0 0 0,1 0 0 0 0,-1 0 0 0 0,0 0 0 0 0,0-1 0 0 0,0 1 1 0 0,1 0-1 0 0,-1 0 0 0 0,0 0 0 0 0,0 0 0 0 0,0 0 0 0 0,1-1 0 0 0,-1 1 0 0 0,0 0 0 0 0,0 0 1 0 0,0 0-1 0 0,0-1 0 0 0,1 1 0 0 0,-1 0 0 0 0,0 0 0 0 0,0-1-8 0 0,6-7-7 0 0,-5 7 53 0 0,4-9 295 0 0,1 1 1 0 0,-2-1-1 0 0,1 0 0 0 0,-1 0 1 0 0,0-2-342 0 0,-2 5-134 0 0,0 0 1 0 0,1 0-1 0 0,0 0 1 0 0,0 0-1 0 0,1 0 1 0 0,0 0-1 0 0,0 1 1 0 0,1 0 0 0 0,-1 0-1 0 0,1 0 1 0 0,5-4 133 0 0,-1 3-1010 0 0</inkml:trace>
  <inkml:trace contextRef="#ctx0" brushRef="#br0" timeOffset="3541.138">943 1796 14256 0 0,'0'0'653'0'0,"0"0"-16"0"0,-1 7 315 0 0,-1 14 481 0 0,2-1-1 0 0,-1 1 1 0 0,2-1-1 0 0,3 17-1432 0 0,1 23 739 0 0,-4-33-561 0 0,0 2 160 0 0,-1 15-338 0 0,0-14 131 0 0,0-24-115 0 0,1 0-1 0 0,-1 1 0 0 0,-1-1 1 0 0,1 0-1 0 0,-1 0 1 0 0,0 1-1 0 0,-2 3-15 0 0,2-10 32 0 0,1 1 1 0 0,-1-1-1 0 0,0 0 0 0 0,1 0 1 0 0,-1 0-1 0 0,0 1 0 0 0,1-1 1 0 0,-1 0-1 0 0,0 0 0 0 0,0 0 1 0 0,1 0-1 0 0,-1 0 0 0 0,0-1 1 0 0,1 1-1 0 0,-1 0 0 0 0,0 0 1 0 0,1 0-1 0 0,-1 0 1 0 0,0-1-1 0 0,1 1 0 0 0,-1 0 1 0 0,0-1-1 0 0,0 1-32 0 0,-2-2 43 0 0,0-1 0 0 0,0 1 0 0 0,0-1 0 0 0,0 1 0 0 0,1-1 0 0 0,-1 0 0 0 0,1 0 0 0 0,-1 0 0 0 0,1 0 0 0 0,0-1 0 0 0,0 1 0 0 0,1 0 0 0 0,-1-1 0 0 0,1 0 1 0 0,-1 1-1 0 0,1-1-43 0 0,-3-11 145 0 0,0 1 1 0 0,1-1-1 0 0,-1-8-145 0 0,1-3 0 0 0,1 1 0 0 0,0-1 0 0 0,3-17 0 0 0,-1 34 0 0 0,1-1 0 0 0,1 1 0 0 0,-1 0 0 0 0,1-1 0 0 0,1 1 0 0 0,0 0 0 0 0,0 0 0 0 0,1 0 0 0 0,0 1 0 0 0,0-1 0 0 0,4-3 0 0 0,-7 10 3 0 0,1-1 0 0 0,0 1 0 0 0,0 0 0 0 0,0 0 0 0 0,0 0 1 0 0,0 0-1 0 0,0 0 0 0 0,0 1 0 0 0,1-1 0 0 0,-1 1 0 0 0,1-1 0 0 0,-1 1 0 0 0,1 0 0 0 0,-1 0 0 0 0,1 0 0 0 0,0 0 0 0 0,0 0 0 0 0,-1 1 0 0 0,1-1 0 0 0,0 1 0 0 0,1 0-3 0 0,-1 0 8 0 0,1 0-1 0 0,0 1 1 0 0,-1-1-1 0 0,1 1 1 0 0,0 0-1 0 0,-1 0 0 0 0,1 1 1 0 0,-1-1-1 0 0,1 1 1 0 0,-1-1-1 0 0,0 1 1 0 0,0 0-1 0 0,0 0 1 0 0,0 1-1 0 0,3 2-7 0 0,4 5 25 0 0,-1 1-1 0 0,1 1 1 0 0,-2 0-1 0 0,0 0 1 0 0,0 1-1 0 0,-1 0 1 0 0,2 6-25 0 0,1 0-2 0 0,-7-13 22 0 0,-1 0 0 0 0,1 1 0 0 0,-1-1 0 0 0,0 1 0 0 0,-1 0 0 0 0,0-1 0 0 0,0 1 0 0 0,-1 0 0 0 0,1 0 0 0 0,-1-1 0 0 0,-1 1 0 0 0,1 0-1 0 0,-1 0 1 0 0,0-1 0 0 0,-1 1 0 0 0,0-1 0 0 0,0 1 0 0 0,0-1 0 0 0,-1 1 0 0 0,-1 1-20 0 0,2-2 41 0 0,-2-1-1 0 0,1 1 0 0 0,0 0 1 0 0,-1-1-1 0 0,0 0 0 0 0,-1 0 1 0 0,1 0-1 0 0,-1 0 0 0 0,0-1 1 0 0,0 1-1 0 0,0-1 0 0 0,-1-1 1 0 0,1 1-1 0 0,-1-1 1 0 0,0 0-1 0 0,0 0 0 0 0,0-1 1 0 0,0 1-1 0 0,-1-2 0 0 0,-4 2-40 0 0,7-2-69 0 0,0-1 0 0 0,0 1-1 0 0,0-1 1 0 0,0 0 0 0 0,0 0-1 0 0,0 0 1 0 0,1-1 0 0 0,-1 0-1 0 0,0 1 1 0 0,0-1 0 0 0,0-1-1 0 0,0 1 1 0 0,1-1 0 0 0,-1 1-1 0 0,-2-2 70 0 0,6 3-585 0 0,10-5-2411 0 0,1-1 145 0 0,4 0-4516 0 0</inkml:trace>
  <inkml:trace contextRef="#ctx0" brushRef="#br0" timeOffset="3880.107">1158 2037 17503 0 0,'-8'12'1338'0'0,"0"-2"-1132"0"0,0 0 1 0 0,1 0 0 0 0,-5 9-207 0 0,9-14 149 0 0,1 1 0 0 0,-1-1 0 0 0,1 1 0 0 0,0-1 0 0 0,1 1 0 0 0,-2 5-149 0 0,3-10 36 0 0,0 0 0 0 0,-1 1 0 0 0,1-1 0 0 0,0 1 0 0 0,0-1 0 0 0,0 1 0 0 0,0-1 0 0 0,0 1 0 0 0,0-1 0 0 0,0 1 0 0 0,0-1 0 0 0,1 1 0 0 0,-1-1 0 0 0,1 1 0 0 0,-1-1 0 0 0,1 0 0 0 0,-1 1-1 0 0,1-1 1 0 0,0 0 0 0 0,0 0 0 0 0,-1 1 0 0 0,1-1 0 0 0,0 0 0 0 0,0 0 0 0 0,0 0 0 0 0,1 0 0 0 0,-1 0 0 0 0,1 1-36 0 0,-1-2 5 0 0,0 0 1 0 0,1 0-1 0 0,-1 0 0 0 0,0 0 0 0 0,1 0 1 0 0,-1 0-1 0 0,0 0 0 0 0,0 0 0 0 0,1-1 1 0 0,-1 1-1 0 0,0 0 0 0 0,0-1 0 0 0,0 1 1 0 0,1-1-1 0 0,-1 1 0 0 0,0-1 0 0 0,0 0 1 0 0,0 0-1 0 0,0 1 0 0 0,0-1 0 0 0,0 0 1 0 0,0 0-1 0 0,0 0 0 0 0,-1 0-5 0 0,4-3 11 0 0,0 1 0 0 0,0-1 0 0 0,-1 0 0 0 0,1-1 0 0 0,0-1-11 0 0,5-9-26 0 0,-2 5 85 0 0,-1-1 1 0 0,0 0-1 0 0,-1 0 0 0 0,0 0 0 0 0,0 0 1 0 0,0-5-60 0 0,-5 14-107 0 0,0 2-12 0 0,0 0 57 0 0,0 0 239 0 0,1 0-136 0 0,-1 0-1 0 0,1 1 1 0 0,0-1-1 0 0,-1 0 1 0 0,1 1 0 0 0,-1-1-1 0 0,1 0 1 0 0,-1 1-1 0 0,1-1 1 0 0,-1 1 0 0 0,1-1-1 0 0,-1 1 1 0 0,0-1-1 0 0,1 1 1 0 0,-1-1 0 0 0,0 1-1 0 0,1-1 1 0 0,-1 1-1 0 0,0 0 1 0 0,1 0-41 0 0,5 13 155 0 0,-6-13-122 0 0,4 10 36 0 0,-1-1-1 0 0,2 0 1 0 0,-1-1 0 0 0,1 1-1 0 0,1-1 1 0 0,0 0 0 0 0,0 0-1 0 0,6 5-68 0 0,-11-13-15 0 0,-1 0-1 0 0,1-1 1 0 0,0 1-1 0 0,0-1 1 0 0,0 1-1 0 0,-1-1 1 0 0,1 0 0 0 0,0 1-1 0 0,0-1 1 0 0,0 0-1 0 0,0 1 1 0 0,0-1-1 0 0,0 0 1 0 0,0 0-1 0 0,0 0 1 0 0,0 0-1 0 0,0 0 1 0 0,0 0-1 0 0,0 0 1 0 0,-1 0-1 0 0,1 0 1 0 0,0 0 0 0 0,0-1-1 0 0,1 1 16 0 0,-1-1-317 0 0,1 1 0 0 0,-1-1 0 0 0,0 0-1 0 0,1 0 1 0 0,-1 0 0 0 0,0 1 0 0 0,1-1 0 0 0,-1 0-1 0 0,0-1 1 0 0,0 1 0 0 0,0 0 0 0 0,0 0 0 0 0,0 0-1 0 0,0-1 1 0 0,0 0 317 0 0,6-11-6798 0 0</inkml:trace>
  <inkml:trace contextRef="#ctx0" brushRef="#br0" timeOffset="4228.148">1335 1900 2760 0 0,'-4'-18'552'0'0,"-1"1"1"0"0,-1 0 0 0 0,-1-1-553 0 0,4 9 1844 0 0,-2 1 1 0 0,1 0 0 0 0,-1 0 0 0 0,-1-1-1845 0 0,4 6 715 0 0,1 1 0 0 0,-1-1 0 0 0,1 0 0 0 0,-1 0 0 0 0,1 0 0 0 0,0 0 0 0 0,0 0 0 0 0,0 0 0 0 0,1 0 0 0 0,-1-3-715 0 0,1 5 992 0 0,-3 11 852 0 0,3 0-1539 0 0,0 1 0 0 0,0 0 0 0 0,1 0 0 0 0,1 0-305 0 0,1 23 404 0 0,3 54 1337 0 0,13 56-1741 0 0,-9-75 419 0 0,-9-66-450 0 0,0 0-1 0 0,-1 1 1 0 0,1-1-1 0 0,-1 0 1 0 0,0 0 0 0 0,0 1-1 0 0,-1-1 1 0 0,1 0-1 0 0,0 0 1 0 0,-1 1-1 0 0,0-1 1 0 0,0 0 0 0 0,0 0-1 0 0,0 0 1 0 0,-1 0-1 0 0,1 0 1 0 0,-1 0-1 0 0,1 0 1 0 0,-2 0 31 0 0,3-2-34 0 0,-1 0 1 0 0,1 0 0 0 0,-1-1-1 0 0,0 1 1 0 0,1-1-1 0 0,-1 1 1 0 0,1 0-1 0 0,-1-1 1 0 0,0 1-1 0 0,1-1 1 0 0,-1 0-1 0 0,0 1 1 0 0,0-1 0 0 0,0 1-1 0 0,1-1 1 0 0,-1 0-1 0 0,0 0 1 0 0,0 0-1 0 0,0 1 1 0 0,1-1-1 0 0,-1 0 1 0 0,0 0 0 0 0,0 0-1 0 0,0 0 1 0 0,0 0-1 0 0,0 0 1 0 0,1-1-1 0 0,-1 1 1 0 0,0 0-1 0 0,0 0 1 0 0,0 0-1 0 0,1-1 1 0 0,-1 1 0 0 0,0-1-1 0 0,0 1 1 0 0,1 0-1 0 0,-1-1 1 0 0,0 1-1 0 0,0-1 34 0 0,-10-5 126 0 0,10 6-74 0 0,12-1-106 0 0,-1-1-1 0 0,0 0 0 0 0,0-1 1 0 0,-1 0-1 0 0,10-4 55 0 0,-18 7-3 0 0,10-5 29 0 0,0 1 0 0 0,0-1 0 0 0,-1-1 0 0 0,1 0 0 0 0,-1 0 0 0 0,8-8-26 0 0,-14 11 10 0 0,0-1 0 0 0,0 0 0 0 0,0 0-1 0 0,0 0 1 0 0,-1-1 0 0 0,0 1 0 0 0,0-1-1 0 0,0 0 1 0 0,-1 0 0 0 0,0 0 0 0 0,0 0-1 0 0,0 0 1 0 0,0 0 0 0 0,-1-1 0 0 0,0 1-1 0 0,0-1-9 0 0,0 5 13 0 0,-1 0-1 0 0,0 0 1 0 0,0 0 0 0 0,0 1-1 0 0,0-1 1 0 0,0 0-1 0 0,0 0 1 0 0,0 0 0 0 0,0 0-1 0 0,0 0 1 0 0,0 0-1 0 0,-1 0 1 0 0,1 0 0 0 0,0 0-1 0 0,-1 0 1 0 0,1 1-1 0 0,0-1 1 0 0,-1 0 0 0 0,1 0-1 0 0,-1 0 1 0 0,0 1-1 0 0,1-1 1 0 0,-1 0-1 0 0,1 1 1 0 0,-1-1 0 0 0,0 0-1 0 0,0 0-12 0 0,0 1 15 0 0,0 0-1 0 0,1 0 0 0 0,-1 0 1 0 0,0 0-1 0 0,0 0 1 0 0,1 0-1 0 0,-1 0 0 0 0,0 0 1 0 0,0 0-1 0 0,0 0 0 0 0,1 0 1 0 0,-1 0-1 0 0,0 1 1 0 0,0-1-1 0 0,1 0 0 0 0,-1 1 1 0 0,0-1-1 0 0,1 0 0 0 0,-1 1 1 0 0,0-1-1 0 0,1 1 1 0 0,-1-1-1 0 0,0 1 0 0 0,1-1 1 0 0,-1 1-1 0 0,1-1 0 0 0,-1 1 1 0 0,1 0-1 0 0,-1-1 1 0 0,1 1-1 0 0,0 0 0 0 0,-1 0-14 0 0,-1 2 85 0 0,0 0 1 0 0,0 0-1 0 0,1 1 0 0 0,-1-1 0 0 0,1 1 0 0 0,0-1 0 0 0,0 1 1 0 0,0-1-1 0 0,0 1 0 0 0,1 0 0 0 0,-1-1 0 0 0,1 1 0 0 0,0 0 0 0 0,0-1 1 0 0,0 1-1 0 0,1 0 0 0 0,-1 0 0 0 0,1-1 0 0 0,0 1 0 0 0,0-1 1 0 0,0 1-1 0 0,1 0-85 0 0,-1-1 27 0 0,0-1 0 0 0,1 1 0 0 0,-1-1 0 0 0,1 0 0 0 0,-1 0 0 0 0,1 1 0 0 0,0-1 0 0 0,0 0 0 0 0,0 0 0 0 0,0-1 0 0 0,1 1 0 0 0,-1 0-1 0 0,0-1 1 0 0,1 0 0 0 0,-1 1 0 0 0,1-1 0 0 0,-1 0 0 0 0,1 0 0 0 0,0 0 0 0 0,-1 0 0 0 0,1-1 0 0 0,0 1 0 0 0,0-1 0 0 0,-1 0 0 0 0,1 0 0 0 0,0 0 0 0 0,0 0 0 0 0,0 0 0 0 0,2-1-27 0 0,9-2-186 0 0,0 0-1 0 0,0-1 0 0 0,0-1 1 0 0,11-6 186 0 0,-18 8-539 0 0,17-6-1248 0 0</inkml:trace>
  <inkml:trace contextRef="#ctx0" brushRef="#br0" timeOffset="6018.165">709 1113 6912 0 0,'-7'-9'732'0'0,"-5"-1"-1085"0"0,7 7 2252 0 0,0 0-1 0 0,1 0 0 0 0,-1 0 1 0 0,-1 0-1 0 0,-4-1-1898 0 0,-7-2 1346 0 0,-6-2 90 0 0,18 6-1191 0 0,0 0 0 0 0,0 0 0 0 0,0 1 0 0 0,0-1 0 0 0,-2 1-245 0 0,-108-10 2434 0 0,54 6-755 0 0,-34-8-1679 0 0,-74-12 903 0 0,158 24-908 0 0,1 0 0 0 0,0 1 1 0 0,0 0-1 0 0,-1 0 0 0 0,1 2 1 0 0,0-1-1 0 0,-10 3 5 0 0,11-2 20 0 0,7-2-12 0 0,0 1 0 0 0,0 0 1 0 0,0-1-1 0 0,0 1 1 0 0,0 0-1 0 0,1 0 1 0 0,-1 0-1 0 0,0 0 0 0 0,1 0 1 0 0,-1 1-1 0 0,0-1 1 0 0,1 0-1 0 0,0 1 1 0 0,-1-1-1 0 0,1 1 0 0 0,0 0 1 0 0,0-1-1 0 0,0 1 1 0 0,0 0-1 0 0,0 0 1 0 0,0-1-1 0 0,0 1 0 0 0,1 0 1 0 0,-1 0-1 0 0,1 0 1 0 0,-1 0-1 0 0,1 0 1 0 0,0 0-1 0 0,-1 0 0 0 0,1 1-8 0 0,0 6-25 0 0,0-1 0 0 0,0 1-1 0 0,1 0 1 0 0,0-1-1 0 0,0 1 1 0 0,2 4 25 0 0,33 174-128 0 0,4 106 128 0 0,-33-241 98 0 0,20 269-6 0 0,-22-236-88 0 0,0 11 34 0 0,-5 1-1 0 0,-4 3-37 0 0,2-81 73 0 0,1 0 0 0 0,-2-1 0 0 0,-1 1-1 0 0,0-1 1 0 0,-1 1 0 0 0,-4 7-73 0 0,5-17 44 0 0,0 0-1 0 0,-1 0 1 0 0,0 0 0 0 0,0-1-1 0 0,-1 1 1 0 0,0-1 0 0 0,-1-1-1 0 0,1 1 1 0 0,-1-1 0 0 0,-1-1-1 0 0,-2 3-43 0 0,7-7-21 0 0,2-2 21 0 0,0 1 0 0 0,0-1 0 0 0,0 1 0 0 0,0 0 0 0 0,0 0 0 0 0,1-1 0 0 0,-1 1 0 0 0,0 0 0 0 0,0 0 0 0 0,1 0 0 0 0,-1 0 0 0 0,1-1 0 0 0,-1 1 0 0 0,0 1 0 0 0,-4 3 156 0 0,-1 3 337 0 0,6-8-486 0 0,0 0 0 0 0,0 1-1 0 0,0-1 1 0 0,0 0 0 0 0,0 0 0 0 0,0 0 0 0 0,0 1-1 0 0,0-1 1 0 0,1 0 0 0 0,-1 0 0 0 0,0 1 0 0 0,0-1-1 0 0,0 0 1 0 0,0 0 0 0 0,0 0 0 0 0,0 0 0 0 0,1 1-1 0 0,-1-1 1 0 0,0 0 0 0 0,0 0 0 0 0,0 0-1 0 0,1 0 1 0 0,-1 0 0 0 0,0 1 0 0 0,0-1 0 0 0,0 0-1 0 0,1 0 1 0 0,-1 0 0 0 0,0 0 0 0 0,0 0 0 0 0,0 0-1 0 0,1 0 1 0 0,-1 0 0 0 0,0 0 0 0 0,0 0 0 0 0,1 0-1 0 0,-1 0 1 0 0,0 0 0 0 0,0 0 0 0 0,1 0 0 0 0,-1 0-1 0 0,0 0 1 0 0,0 0-7 0 0,11 0 16 0 0,0 1-1 0 0,1-2 1 0 0,-1 0-1 0 0,0 0 1 0 0,2-1-16 0 0,38-3 50 0 0,33 8 19 0 0,0 4 1 0 0,0 4-1 0 0,18 7-69 0 0,97 25 64 0 0,-168-37-187 0 0,0-1 1 0 0,0-2-1 0 0,29 0 123 0 0,-4 1-171 0 0,176 7 454 0 0,-168-12-52 0 0,0-2-1 0 0,40-8-230 0 0,-3-8 86 0 0,-59 9-23 0 0,16-3 2 0 0,-52 12-53 0 0,1-1 1 0 0,-1 0 0 0 0,1 0-1 0 0,0-1-12 0 0,-2 1 97 0 0,0 0-1 0 0,0 1 1 0 0,1-1-1 0 0,-1 1 0 0 0,0 0 1 0 0,0 0-1 0 0,3 1-96 0 0,26 0-320 0 0,-34-1 312 0 0,1 1 0 0 0,0 0 0 0 0,0-1 0 0 0,0 1 0 0 0,-1-1 0 0 0,1 1-1 0 0,0-1 1 0 0,-1 1 0 0 0,1-1 0 0 0,0 1 0 0 0,-1-1 0 0 0,1 0 0 0 0,-1 1 0 0 0,1-1 0 0 0,-1 0 0 0 0,1 1-1 0 0,-1-1 1 0 0,1 0 0 0 0,-1 0 0 0 0,0 0 8 0 0,7-17-54 0 0,6-60 180 0 0,-4 20 148 0 0,-1 1-1 0 0,-1-49-273 0 0,-7 7 502 0 0,-5 0-1 0 0,-13-74-501 0 0,-2 18 896 0 0,-2-7-1316 0 0,-6-20 1001 0 0,7 102-1119 0 0,9 37 303 0 0,6 29 238 0 0,5 13-4 0 0,0 0 0 0 0,0-1 0 0 0,1 0-1 0 0,-1 1 1 0 0,0-1 0 0 0,1 1 0 0 0,-1-1 0 0 0,1 0 0 0 0,0 1 0 0 0,-1-1 0 0 0,1 0 0 0 0,0 0 0 0 0,0 1 0 0 0,0-2 1 0 0,2-3-43 0 0,-2 6 40 0 0,0-1-1 0 0,0 1 0 0 0,0-1 1 0 0,1 0-1 0 0,-1 1 0 0 0,0-1 0 0 0,0 1 1 0 0,0-1-1 0 0,0 0 0 0 0,0 1 0 0 0,0-1 1 0 0,0 0-1 0 0,0 1 0 0 0,0-1 1 0 0,0 1-1 0 0,-1-1 0 0 0,1 1 0 0 0,0-1 1 0 0,0 0-1 0 0,0 1 0 0 0,-1-1 0 0 0,1 1 1 0 0,0-1-1 0 0,-1 1 0 0 0,1-1 1 0 0,-1 1-1 0 0,1-1 0 0 0,0 1 0 0 0,-1-1 1 0 0,1 1-1 0 0,-1 0 0 0 0,1-1 0 0 0,-1 1 1 0 0,1 0-1 0 0,-1-1 0 0 0,1 1 1 0 0,-1 0-1 0 0,0 0 0 0 0,0-1 4 0 0,-26-15 0 0 0,24 14 0 0 0,0 0 0 0 0,0 0 0 0 0,1 0 0 0 0,-1 0 0 0 0,1 0 0 0 0,-1 0 0 0 0,1-1 0 0 0,0 1 0 0 0,-1-2 0 0 0,-11-12 0 0 0,1 5 21 0 0,-1 1 0 0 0,-1 1-1 0 0,0 0 1 0 0,0 0 0 0 0,-1 2-1 0 0,0 0 1 0 0,0 0 0 0 0,-1 2 0 0 0,0 0-1 0 0,0 1 1 0 0,0 1 0 0 0,0 0-1 0 0,-2 1-20 0 0,-91-15 216 0 0,46 6 130 0 0,-26 0-346 0 0,-6 4 144 0 0,-97-6 4 0 0,146 12-108 0 0,5 0-37 0 0,0-1 0 0 0,0-3 1 0 0,0-1-1 0 0,-2-2-3 0 0,17-1-3903 0 0,17 5-983 0 0,-5-1-5012 0 0</inkml:trace>
  <inkml:trace contextRef="#ctx0" brushRef="#br0" timeOffset="7422.804">2216 1151 10280 0 0,'0'0'465'0'0,"0"0"-4"0"0,7 13 742 0 0,-3 16 353 0 0,-1-18-1138 0 0,-1 0 0 0 0,0 0 1 0 0,0 0-1 0 0,-1 0 0 0 0,-1 1 1 0 0,0 1-419 0 0,2 25 1074 0 0,1-10-709 0 0,-3-15-254 0 0,2 0 0 0 0,0 0 0 0 0,0-1 0 0 0,1 1 0 0 0,1 0-111 0 0,-3-7 38 0 0,-1-5-85 0 0,0-1-1 0 0,0 1 0 0 0,1-1 1 0 0,-1 1-1 0 0,0-1 1 0 0,0 1-1 0 0,0-1 1 0 0,0 1-1 0 0,1-1 1 0 0,-1 1-1 0 0,0-1 0 0 0,1 1 1 0 0,-1-1-1 0 0,0 1 1 0 0,1-1-1 0 0,-1 1 1 0 0,0-1-1 0 0,1 0 0 0 0,-1 1 48 0 0,1-1-1210 0 0,-1 0-351 0 0</inkml:trace>
  <inkml:trace contextRef="#ctx0" brushRef="#br0" timeOffset="7808.337">2057 1211 9936 0 0,'0'0'454'0'0,"0"0"-11"0"0,-4-9-268 0 0,4 7 114 0 0,0 1 1 0 0,1-1 0 0 0,-1 1 0 0 0,1-1 0 0 0,-1 1-1 0 0,1-1 1 0 0,-1 1 0 0 0,1 0 0 0 0,0-1 0 0 0,-1 1-1 0 0,1 0 1 0 0,1-1-290 0 0,4-10 2297 0 0,-5 11-2150 0 0,0 0 0 0 0,0 1 0 0 0,0-1 0 0 0,0 0 1 0 0,0 1-1 0 0,0-1 0 0 0,0 0 0 0 0,1 1 0 0 0,-1-1 0 0 0,0 1 0 0 0,0 0 0 0 0,2-1-147 0 0,-1 1 319 0 0,11-5 256 0 0,1 0 0 0 0,-1 1 1 0 0,1 1-1 0 0,0 0 0 0 0,1 1 0 0 0,-1 0 0 0 0,0 1 0 0 0,1 1-575 0 0,37-1-55 0 0,-1 1-739 0 0,6 1 794 0 0,-40 4-3161 0 0,-12-3-3984 0 0</inkml:trace>
  <inkml:trace contextRef="#ctx0" brushRef="#br0" timeOffset="8177.815">2175 1318 9872 0 0,'0'0'454'0'0,"-1"0"-11"0"0,-3-2-286 0 0,-7-2 6558 0 0,17 2-3870 0 0,1 1-2925 0 0,2-2 317 0 0,-1 1-1 0 0,1 0 0 0 0,0 0 1 0 0,7 0-237 0 0,21-3 103 0 0,-23 3-1073 0 0,1 0 0 0 0,-1 1-1 0 0,1 1 1 0 0,8 1 970 0 0,-7 1-1390 0 0</inkml:trace>
  <inkml:trace contextRef="#ctx0" brushRef="#br0" timeOffset="8178.815">2422 1332 3224 0 0,'0'0'143'0'0,"-5"-2"1841"0"0,4 2 1615 0 0,1 1 3575 0 0,-1 2-6925 0 0,0 0 1 0 0,1 0-1 0 0,0 0 1 0 0,0 0-1 0 0,0 0 1 0 0,0 0-1 0 0,0 1 1 0 0,0-1-1 0 0,1 0 1 0 0,0 0-1 0 0,-1 0 1 0 0,2 1-250 0 0,-1 0-67 0 0,1 0 0 0 0,-1-1 0 0 0,1 1 0 0 0,0-1 0 0 0,0 0 0 0 0,0 1 0 0 0,1-1 1 0 0,-1 0-1 0 0,1 0 0 0 0,1 0 67 0 0,1 1-4476 0 0,0-3-1529 0 0</inkml:trace>
  <inkml:trace contextRef="#ctx0" brushRef="#br0" timeOffset="8541.095">2581 1117 6912 0 0,'0'0'88'0'0,"0"0"0"0"0,0 0 0 0 0,0 0 0 0 0,0 0 0 0 0,0 0 0 0 0,0 0 0 0 0,1 0 0 0 0,-1 0 1 0 0,0-1-1 0 0,0 1 0 0 0,0 0 0 0 0,0 0 0 0 0,0 0 0 0 0,0 0 0 0 0,0 0 0 0 0,0 0 0 0 0,0 0 0 0 0,0-1 0 0 0,0 1 1 0 0,0 0-1 0 0,0 0 0 0 0,0 0 0 0 0,0 0 0 0 0,0 0 0 0 0,0 0 0 0 0,0 0 0 0 0,0-1 0 0 0,0 1 0 0 0,0 0 0 0 0,0 0 0 0 0,0 0 1 0 0,0 0-1 0 0,-1 0 0 0 0,1 0 0 0 0,0 0 0 0 0,0 0 0 0 0,0 0 0 0 0,0-1 0 0 0,0 1 0 0 0,0 0 0 0 0,0 0 0 0 0,0 0 0 0 0,0 0 1 0 0,0 0-1 0 0,-1 0 0 0 0,1 0 0 0 0,0 0 0 0 0,0 0 0 0 0,0 0 0 0 0,0 0 0 0 0,0 0 0 0 0,0 0 0 0 0,0 0 0 0 0,0 0 1 0 0,-1 0-1 0 0,1 0 0 0 0,0 0 0 0 0,0 0 0 0 0,0 0 0 0 0,0 0 0 0 0,0 0 0 0 0,0 0-88 0 0,-10 6 3442 0 0,7-4-3050 0 0,0 1 0 0 0,0-1 0 0 0,1 1 0 0 0,-1 0-1 0 0,1-1 1 0 0,-1 2-392 0 0,-3 13 327 0 0,0 0 1 0 0,0 0-1 0 0,2 1 1 0 0,0-1-1 0 0,1 1 0 0 0,1 0 1 0 0,1 0-1 0 0,0 0 1 0 0,1 0-1 0 0,1 0 0 0 0,2 11-327 0 0,-2-25 74 0 0,0 0-1 0 0,-1-1 1 0 0,1 0-1 0 0,1 1 1 0 0,-1-1-1 0 0,0 1 0 0 0,1-1 1 0 0,0 0-1 0 0,0 0 1 0 0,0 0-1 0 0,0 0 1 0 0,0 0-1 0 0,1-1 1 0 0,-1 1-1 0 0,1 0 1 0 0,-1-1-1 0 0,2 1-73 0 0,-2-2 9 0 0,0 1 1 0 0,1-1-1 0 0,-1 0 0 0 0,1 1 1 0 0,-1-1-1 0 0,1 0 0 0 0,-1 0 0 0 0,1-1 1 0 0,0 1-1 0 0,-1 0 0 0 0,1-1 1 0 0,0 0-1 0 0,-1 0 0 0 0,1 1 1 0 0,0-2-1 0 0,0 1 0 0 0,-1 0 0 0 0,1 0 1 0 0,0-1-1 0 0,0 0 0 0 0,-1 1 1 0 0,1-1-10 0 0,4-2-579 0 0,0 0 1 0 0,-1 0 0 0 0,1-1-1 0 0,-1 0 1 0 0,0 0 0 0 0,0 0-1 0 0,0-1 1 0 0,0 0-1 0 0,0-1 579 0 0,3-4-6703 0 0</inkml:trace>
  <inkml:trace contextRef="#ctx0" brushRef="#br0" timeOffset="8895.065">2730 1095 7368 0 0,'-2'-15'1276'0'0,"0"12"6252"0"0,1 5-7329 0 0,-1-1 0 0 0,1 1 0 0 0,0 0 1 0 0,0 0-1 0 0,-1-1 0 0 0,1 1 1 0 0,1 0-1 0 0,-1 0 0 0 0,0 0 1 0 0,0 0-1 0 0,1 0 0 0 0,-1 0 1 0 0,1 2-200 0 0,-4 33 1055 0 0,2-18-606 0 0,0 13 220 0 0,1 0 0 0 0,3 31-669 0 0,-1-56 1 0 0,6 114 128 0 0,0-93-143 0 0,-6-24-50 0 0,0 1 0 0 0,1 0 0 0 0,-2 0 0 0 0,1-1 0 0 0,0 6 64 0 0,-1-10-82 0 0,0 1 0 0 0,0-1 1 0 0,0 1-1 0 0,0-1 0 0 0,0 0 1 0 0,0 1-1 0 0,0-1 1 0 0,0 0-1 0 0,0 1 0 0 0,0-1 1 0 0,0 0-1 0 0,0 1 0 0 0,0-1 1 0 0,-1 0-1 0 0,1 1 0 0 0,0-1 1 0 0,0 0-1 0 0,0 1 1 0 0,-1-1-1 0 0,1 0 0 0 0,0 1 1 0 0,0-1-1 0 0,-1 0 0 0 0,1 0 1 0 0,0 1-1 0 0,0-1 0 0 0,-1 0 1 0 0,1 0-1 0 0,0 0 1 0 0,-1 0-1 0 0,1 1 0 0 0,0-1 1 0 0,-1 0-1 0 0,1 0 82 0 0,-1 0-161 0 0,0 0 0 0 0,-1 0 1 0 0,1 0-1 0 0,0 0 0 0 0,0 0 1 0 0,0-1-1 0 0,0 1 0 0 0,0 0 0 0 0,0-1 1 0 0,0 1-1 0 0,0-1 0 0 0,0 1 161 0 0,-25-18-1159 0 0,19 12 1213 0 0,0 0 1 0 0,1 0-1 0 0,0-1 0 0 0,0 0 1 0 0,-3-5-55 0 0,9 11 64 0 0,0 1 0 0 0,0 0-1 0 0,0 0 1 0 0,0 0 0 0 0,0 0 0 0 0,-1-1 0 0 0,1 1 0 0 0,0 0 0 0 0,0 0-1 0 0,0-1 1 0 0,0 1 0 0 0,0 0 0 0 0,0 0 0 0 0,0 0 0 0 0,0-1 0 0 0,0 1-1 0 0,0 0 1 0 0,0 0 0 0 0,0 0 0 0 0,0-1 0 0 0,0 1 0 0 0,0 0 0 0 0,0 0-1 0 0,1 0 1 0 0,-1-1 0 0 0,0 1 0 0 0,0 0 0 0 0,0 0 0 0 0,0 0 0 0 0,0-1-1 0 0,0 1 1 0 0,1 0 0 0 0,-1 0-64 0 0,9-4 623 0 0,12 1-709 0 0,-19 3 268 0 0,33-2-163 0 0,-22 2-3 0 0,-1 0 1 0 0,1-2-1 0 0,-1 1 0 0 0,11-4-16 0 0,-13 2 6 0 0,1 0-1 0 0,-1-1 0 0 0,0-1 1 0 0,0 1-1 0 0,0-2 0 0 0,1 0-5 0 0,-8 4 68 0 0,0 0 0 0 0,-1 0-1 0 0,1 0 1 0 0,0 0 0 0 0,-1-1 0 0 0,0 1 0 0 0,0-1-1 0 0,1 1 1 0 0,-1-1 0 0 0,-1 0 0 0 0,1 0-1 0 0,0 1 1 0 0,-1-1 0 0 0,0-1 0 0 0,1 1-1 0 0,-1 0 1 0 0,0 0 0 0 0,-1 0 0 0 0,1-1 0 0 0,0 1-1 0 0,-1 0 1 0 0,0-1-68 0 0,0-17 1220 0 0,0 18-305 0 0,0 9-706 0 0,1-2-208 0 0,0 0-1 0 0,1 0 1 0 0,0 1 0 0 0,0-1-1 0 0,0 0 1 0 0,1 0 0 0 0,0 1-1 0 0,4 6-45 0 0,0 0 38 0 0,3 5 6 0 0,-1 1 0 0 0,0 0-1 0 0,2 10 2 0 0,-6-15 64 0 0,-4-11-32 0 0,-3-4-6 0 0,1 1-17 0 0,0-1 31 0 0,0 1-1 0 0,1 0 1 0 0,-1 0 0 0 0,1-1-1 0 0,-1 1 1 0 0,1 0-1 0 0,0-1 1 0 0,0 1 0 0 0,0 0-1 0 0,0-1 1 0 0,0 1 0 0 0,0 0-1 0 0,1 0 1 0 0,-1-1 0 0 0,1 1-1 0 0,0 0 1 0 0,0 0 0 0 0,-1-1-1 0 0,1 1 1 0 0,1 0 0 0 0,-1 0-1 0 0,1-1-39 0 0,4-6 173 0 0,1 0-1 0 0,-1 1 0 0 0,2-1 1 0 0,1-1-173 0 0,-4 6-29 0 0,15-11 155 0 0,-2 4-2113 0 0,-11 4-6023 0 0</inkml:trace>
  <inkml:trace contextRef="#ctx0" brushRef="#br0" timeOffset="9281.061">2386 1109 17503 0 0,'0'0'384'0'0,"0"-5"88"0"0,-3 0 8 0 0,1 1 8 0 0,2 4-392 0 0,0 0-96 0 0,0 0 0 0 0,0 0 0 0 0,-6 0 256 0 0,6 0 32 0 0,0 0 8 0 0,0 0 0 0 0,-3 4-592 0 0,3-4-120 0 0,0 0-32 0 0,3 5 0 0 0</inkml:trace>
  <inkml:trace contextRef="#ctx0" brushRef="#br0" timeOffset="11050.09">2345 1734 11976 0 0,'4'-18'266'0'0,"-4"15"44"0"0,0 3 15 0 0,0 0-26 0 0,-2-7-187 0 0,-1-6-27 0 0,3 11 94 0 0,0 1 0 0 0,0 0 0 0 0,0-1 0 0 0,0 1 0 0 0,-1 0 0 0 0,1-1 0 0 0,0 1 0 0 0,-1 0 0 0 0,1-1 0 0 0,-1 1 0 0 0,0 0 0 0 0,1 0 0 0 0,-1 0 0 0 0,0 0 0 0 0,0 0 0 0 0,0 0 0 0 0,0 0 0 0 0,1 0 0 0 0,-1 0 0 0 0,-2-1-179 0 0,-1-1 476 0 0,1 0-211 0 0,0 1 0 0 0,-1-1 0 0 0,1 1 0 0 0,-1 0 0 0 0,1 0 0 0 0,-3 0-265 0 0,4 1 51 0 0,0 1 0 0 0,0 0 0 0 0,0-1 0 0 0,0 1 0 0 0,0 0 0 0 0,-1 0 1 0 0,1 0-1 0 0,0 0 0 0 0,0 1 0 0 0,0-1 0 0 0,0 1 0 0 0,0-1 0 0 0,-2 2-51 0 0,0-1 125 0 0,-3 1 96 0 0,1 0 1 0 0,-1 1-1 0 0,0-1 0 0 0,-1 3-221 0 0,6-4 25 0 0,-1 1-1 0 0,1 0 1 0 0,0 0-1 0 0,-1 0 1 0 0,1 0-1 0 0,0 0 1 0 0,1 0 0 0 0,-1 1-1 0 0,0-1 1 0 0,0 1-1 0 0,0 1-24 0 0,-4 7 43 0 0,1-1-1 0 0,0 1 0 0 0,0 1 0 0 0,1-1 0 0 0,1 1 0 0 0,0 0 0 0 0,1 0 1 0 0,0 0-1 0 0,0 0 0 0 0,1 0 0 0 0,1 0 0 0 0,0 0 0 0 0,2 11-42 0 0,0 5 4 0 0,-1-13 10 0 0,0 0 0 0 0,1-1 1 0 0,1 1-1 0 0,0-1 0 0 0,5 12-14 0 0,0 1 52 0 0,2 6-51 0 0,-8-26-41 0 0,0 0 0 0 0,0 0 0 0 0,0 0 0 0 0,-1 0 0 0 0,0 0 0 0 0,0 7 40 0 0,-1-14-112 0 0,0 0-41 0 0,-17 4-1548 0 0,-6-14 1514 0 0,19 9 203 0 0,0 0-1 0 0,0-1 0 0 0,1 0 0 0 0,-1 0 0 0 0,0 0 0 0 0,1 0 0 0 0,-1 0 0 0 0,-1-2-15 0 0,-37-35-488 0 0,31 28 304 0 0,8 8 181 0 0,0 0 0 0 0,0-1 0 0 0,0 1 0 0 0,0-1 0 0 0,1 1 0 0 0,-1-1 0 0 0,1 0 0 0 0,-1-1 3 0 0,1 1 3 0 0,-4-14 240 0 0,6 18-217 0 0,0-1 0 0 0,0 1 1 0 0,0-1-1 0 0,0 1 0 0 0,0-1 0 0 0,0 1 1 0 0,1-1-1 0 0,-1 1 0 0 0,0-1 0 0 0,0 1 1 0 0,0-1-1 0 0,1 1 0 0 0,-1 0 0 0 0,0-1 0 0 0,0 1 1 0 0,1-1-1 0 0,-1 1 0 0 0,0 0 0 0 0,1-1 1 0 0,-1 1-1 0 0,1 0 0 0 0,-1-1 0 0 0,0 1 1 0 0,1 0-1 0 0,-1 0 0 0 0,1 0 0 0 0,-1-1 1 0 0,1 1-1 0 0,-1 0 0 0 0,1 0 0 0 0,-1 0 1 0 0,1 0-1 0 0,-1 0 0 0 0,1 0 0 0 0,-1 0 1 0 0,1 0-1 0 0,-1 0 0 0 0,1 0-26 0 0,18-4 247 0 0,-11 3-206 0 0,1-1 0 0 0,-1 1 0 0 0,1 1 0 0 0,-1-1 0 0 0,0 1 0 0 0,1 1-1 0 0,0 0-40 0 0,5 1-262 0 0,0-1 0 0 0,0 0 0 0 0,0 0 0 0 0,0-2 0 0 0,0 0 0 0 0,8-2 262 0 0,-13 2-1471 0 0,1-1 1 0 0,-1 0-1 0 0,0-1 1 0 0,0 0-1 0 0,0-1 1 0 0,3-2 1470 0 0,3-5-3618 0 0,-9 4 2136 0 0,-6 7 1725 0 0,-6 0 1276 0 0,4-1-1213 0 0,1 1 1 0 0,-1 0-1 0 0,1 0 1 0 0,-1 0 0 0 0,0 0-1 0 0,1 0 1 0 0,-1 1-1 0 0,1-1 1 0 0,-1 0-1 0 0,1 1 1 0 0,-1-1 0 0 0,1 1-1 0 0,-1-1 1 0 0,1 1-1 0 0,-1 0 1 0 0,1 0 0 0 0,0 0-1 0 0,-1 0 1 0 0,1 0-1 0 0,0 0 1 0 0,0 0-1 0 0,0 0 1 0 0,0 0 0 0 0,-1 1-307 0 0,1-1 189 0 0,-1 1 38 0 0,0 0 0 0 0,0 1 1 0 0,0-1-1 0 0,0 0 0 0 0,0 1 0 0 0,0 0 0 0 0,1-1 0 0 0,-1 1 0 0 0,1 0 0 0 0,0 0 0 0 0,-1 2-227 0 0,1 1 274 0 0,-1 1 0 0 0,1-1 0 0 0,0 1 0 0 0,1-1 0 0 0,-1 1 0 0 0,1-1 0 0 0,1 1 0 0 0,-1-1 0 0 0,1 1 0 0 0,0 1-274 0 0,0-8 7 0 0,-1 1-1 0 0,0 0 0 0 0,0 0 0 0 0,1-1 1 0 0,-1 1-1 0 0,1 0 0 0 0,-1 0 0 0 0,0-1 0 0 0,1 1 1 0 0,-1 0-1 0 0,1-1 0 0 0,-1 1 0 0 0,1 0 1 0 0,0-1-1 0 0,-1 1 0 0 0,1-1 0 0 0,0 1 1 0 0,-1-1-1 0 0,1 0 0 0 0,0 1 0 0 0,0-1 0 0 0,-1 0 1 0 0,1 1-1 0 0,0-1 0 0 0,0 0 0 0 0,0 0 1 0 0,-1 0-1 0 0,1 0 0 0 0,0 1 0 0 0,0-1 1 0 0,0 0-1 0 0,0 0 0 0 0,-1-1 0 0 0,1 1 0 0 0,0 0 1 0 0,0 0-1 0 0,0 0-6 0 0,1-1 1 0 0,1 1 1 0 0,-1-1 0 0 0,0 1-1 0 0,1-1 1 0 0,-1 0-1 0 0,0 0 1 0 0,0 0-1 0 0,0 0 1 0 0,0 0 0 0 0,0-1-1 0 0,0 1 1 0 0,2-2-2 0 0,2-4 337 0 0,-2 4-213 0 0,-1-1 1 0 0,1 0-1 0 0,0 0 1 0 0,-1 0-1 0 0,0 0 1 0 0,0 0-1 0 0,-1-1 1 0 0,1 0-1 0 0,-1 1 1 0 0,0-1-1 0 0,1-4-124 0 0,-2 4-62 0 0,-1 4-269 0 0,0 1-137 0 0,0 0-1301 0 0,0 0-5056 0 0</inkml:trace>
  <inkml:trace contextRef="#ctx0" brushRef="#br0" timeOffset="11389.505">2494 1927 10592 0 0,'-2'0'107'0'0,"1"0"0"0"0,0 1 1 0 0,0-1-1 0 0,-1 0 0 0 0,1 0 1 0 0,0 1-1 0 0,0-1 0 0 0,0 1 1 0 0,-1-1-1 0 0,1 1 0 0 0,0-1 1 0 0,0 1-1 0 0,-1 0-107 0 0,2-1 70 0 0,-1 1 1 0 0,1-1-1 0 0,0 1 0 0 0,-1-1 1 0 0,1 1-1 0 0,0-1 1 0 0,-1 1-1 0 0,1-1 0 0 0,0 1 1 0 0,-1-1-1 0 0,1 1 1 0 0,0-1-1 0 0,0 1 0 0 0,0-1 1 0 0,-1 1-1 0 0,1-1 1 0 0,0 1-1 0 0,0 0 0 0 0,0-1 1 0 0,0 1-1 0 0,0-1 1 0 0,0 1-1 0 0,0-1 0 0 0,0 1 1 0 0,0 0-1 0 0,1-1 1 0 0,-1 1-1 0 0,0-1 0 0 0,0 1 1 0 0,0-1-1 0 0,1 1 1 0 0,-1 0-71 0 0,7 14 1463 0 0,9 20 887 0 0,-15-33-2244 0 0,0-1-1 0 0,0 1 1 0 0,1 0-1 0 0,-1-1 1 0 0,0 1 0 0 0,1-1-1 0 0,-1 0 1 0 0,1 1-1 0 0,-1-1 1 0 0,1 0-1 0 0,0 0 1 0 0,-1 0-1 0 0,1 0 1 0 0,0 0 0 0 0,0 0-1 0 0,1 0-105 0 0,-2-1 225 0 0,10-5 633 0 0,-2-2-350 0 0,0-2 1 0 0,0 1-1 0 0,-1-1 1 0 0,0 0-1 0 0,0-1 1 0 0,2-5-509 0 0,26-31 1217 0 0,-34 44-1344 0 0,0-1 0 0 0,0 1 1 0 0,1 0-1 0 0,-1 0 0 0 0,1 0 1 0 0,-1 1-1 0 0,1-1 0 0 0,-1 0 1 0 0,1 1-1 0 0,0 0 0 0 0,0 0 1 0 0,0 0-1 0 0,0 0 0 0 0,2-1 127 0 0,5 2-8351 0 0</inkml:trace>
  <inkml:trace contextRef="#ctx0" brushRef="#br0" timeOffset="12771.134">2121 2309 8288 0 0,'0'0'381'0'0,"0"0"-6"0"0,-9-2 1092 0 0,6 2 1589 0 0,3 8-2586 0 0,1 55 2279 0 0,5 9-2749 0 0,-6-68 51 0 0,0 0 0 0 0,-1 0 0 0 0,1 0 0 0 0,-1 0 0 0 0,1 0 0 0 0,-1 0 0 0 0,-1 0 0 0 0,1 0 0 0 0,-2 3-51 0 0,-4 13 216 0 0,7-19-179 0 0,0 0-1 0 0,-1 0 1 0 0,1-1 0 0 0,-1 1 0 0 0,1 0 0 0 0,-1-1-1 0 0,1 1 1 0 0,-1-1 0 0 0,1 1 0 0 0,-1 0-1 0 0,0-1 1 0 0,1 1 0 0 0,-1-1 0 0 0,0 1 0 0 0,1-1-1 0 0,-1 0 1 0 0,0 1 0 0 0,0-1 0 0 0,1 0 0 0 0,-1 0-1 0 0,0 1 1 0 0,0-1 0 0 0,0 0 0 0 0,1 0-1 0 0,-1 0 1 0 0,0 0 0 0 0,0 0 0 0 0,0 0 0 0 0,0 0-1 0 0,1 0 1 0 0,-1 0 0 0 0,0 0 0 0 0,0-1 0 0 0,0 1-1 0 0,1 0 1 0 0,-1-1 0 0 0,0 1 0 0 0,0 0 0 0 0,1-1-1 0 0,-1 1 1 0 0,0-1 0 0 0,1 1 0 0 0,-1-1-1 0 0,0 1 1 0 0,1-1 0 0 0,-1 0 0 0 0,1 1 0 0 0,-1-1-1 0 0,0 0-36 0 0,-3-9 25 0 0,1-1 0 0 0,-1 1 0 0 0,1-1 0 0 0,1 1-1 0 0,0-1 1 0 0,1 0 0 0 0,0 0 0 0 0,0 0 0 0 0,1 0-1 0 0,1-9-24 0 0,1 2 0 0 0,-2 7 0 0 0,1 1 0 0 0,0 0 0 0 0,3-8 0 0 0,-2 10 1 0 0,-1 0 0 0 0,0 0 0 0 0,-1 0-1 0 0,0-2 0 0 0,1 2-5 0 0,-1 1-1 0 0,1-1 1 0 0,0 0 0 0 0,1-1 5 0 0,-2 6 55 0 0,1 1 0 0 0,0 0 0 0 0,0-1 0 0 0,0 1 0 0 0,0 0 0 0 0,1-1 1 0 0,-1 1-1 0 0,0 0 0 0 0,1 0 0 0 0,0 0 0 0 0,-1 0 0 0 0,1 0 1 0 0,0 1-1 0 0,2-2-55 0 0,-3 2 22 0 0,0 1 1 0 0,1-1-1 0 0,-1 1 1 0 0,0-1-1 0 0,0 1 1 0 0,1 0-1 0 0,-1 0 1 0 0,0 0-1 0 0,1 0 1 0 0,-1 0-1 0 0,1 0 1 0 0,-1 0-1 0 0,0 0 1 0 0,0 0 0 0 0,1 0-1 0 0,-1 1 1 0 0,0-1-1 0 0,1 1 1 0 0,-1-1-1 0 0,0 1 1 0 0,0-1-1 0 0,1 2-22 0 0,30 17-6 0 0,-27-16 38 0 0,-2 0 2 0 0,1 0 0 0 0,0 0 0 0 0,-1 1 0 0 0,0-1 0 0 0,0 1 0 0 0,0-1 0 0 0,0 1 1 0 0,0 0-1 0 0,-1 0 0 0 0,0 0 0 0 0,1 1 0 0 0,-2-1 0 0 0,1 0 0 0 0,0 1 0 0 0,-1-1 0 0 0,0 1 0 0 0,0 0 0 0 0,0-1 0 0 0,-1 1 0 0 0,0 1-34 0 0,0-2 27 0 0,-1-1 0 0 0,1 0 0 0 0,-1 0 0 0 0,0 0 0 0 0,0 1 0 0 0,-1-1 0 0 0,1 0 0 0 0,-1-1 0 0 0,1 1 0 0 0,-1 0 0 0 0,-1 1-27 0 0,2-2 53 0 0,-1-1 1 0 0,1 1 0 0 0,0-1-1 0 0,-1 1 1 0 0,1-1-1 0 0,-1 0 1 0 0,0 0-1 0 0,1 0 1 0 0,-1 0 0 0 0,0 0-1 0 0,0 0 1 0 0,1 0-1 0 0,-1 0 1 0 0,0-1 0 0 0,0 1-1 0 0,0-1 1 0 0,0 1-1 0 0,0-1 1 0 0,-2 0-54 0 0,-59 0 457 0 0,53 0-739 0 0,9 0-780 0 0,1 0-319 0 0,-5 0-54 0 0</inkml:trace>
  <inkml:trace contextRef="#ctx0" brushRef="#br0" timeOffset="13325.41">2339 2443 9816 0 0,'-8'-12'1064'0'0,"7"10"-834"0"0,0-1 0 0 0,0 1 0 0 0,-1-1 0 0 0,0 1 1 0 0,1 0-1 0 0,-1 0 0 0 0,0-1 0 0 0,0 1 0 0 0,0 0 0 0 0,0 1 1 0 0,-1-1-1 0 0,1 0 0 0 0,0 1 0 0 0,-1-1 0 0 0,1 1 0 0 0,-1 0 1 0 0,1-1-1 0 0,-1 1 0 0 0,0 1 0 0 0,0-1 0 0 0,1 0 1 0 0,-1 1-231 0 0,0-1 52 0 0,1 1 1 0 0,0 0 0 0 0,-1 0 0 0 0,1 0-1 0 0,0 0 1 0 0,-1 1 0 0 0,1-1 0 0 0,0 0-1 0 0,0 1 1 0 0,-1 0 0 0 0,1 0 0 0 0,0-1 0 0 0,0 1-1 0 0,0 0 1 0 0,0 1 0 0 0,0-1 0 0 0,0 0-1 0 0,0 1 1 0 0,0-1 0 0 0,1 1 0 0 0,-1-1-1 0 0,0 1 1 0 0,1 0 0 0 0,0 0 0 0 0,-1-1 0 0 0,1 1-1 0 0,0 0 1 0 0,0 0 0 0 0,0 1 0 0 0,0-1-1 0 0,0 0 1 0 0,0 0 0 0 0,0 1-53 0 0,0 2-2 0 0,-1 0 0 0 0,1 1 0 0 0,0-1 0 0 0,1 0 0 0 0,-1 0 0 0 0,1 0 0 0 0,0 0 0 0 0,0 1 0 0 0,0-1 0 0 0,1 0 0 0 0,0 0 0 0 0,0 0 0 0 0,0 0 0 0 0,2 3 2 0 0,-2-6 24 0 0,0 0 1 0 0,0 0-1 0 0,0 0 1 0 0,0 0 0 0 0,1 0-1 0 0,-1 0 1 0 0,1 0-1 0 0,-1 0 1 0 0,1-1-1 0 0,0 1 1 0 0,-1-1 0 0 0,1 1-25 0 0,-1-2-1 0 0,0 1 1 0 0,0-1 0 0 0,0 1-1 0 0,0-1 1 0 0,0 1 0 0 0,0-1 0 0 0,-1 0-1 0 0,1 0 1 0 0,0 1 0 0 0,0-1-1 0 0,0 0 1 0 0,0 0 0 0 0,0 0-1 0 0,0 0 1 0 0,0 0 0 0 0,0 0 0 0 0,0 0-1 0 0,0 0 1 0 0,0-1 0 0 0,0 1-1 0 0,0 0 1 0 0,0 0 0 0 0,0-1 0 0 0,0 1-1 0 0,0-1 1 0 0,0 1 0 0 0,-1-1-1 0 0,2 0 1 0 0,10-7 1 0 0,-9 7 0 0 0,-1 0 0 0 0,1-1 0 0 0,-1 0 0 0 0,0 1 0 0 0,1-1 0 0 0,-1 0 0 0 0,0 0-1 0 0,0 0 1 0 0,0-1 0 0 0,0 1 0 0 0,-1 0 0 0 0,1-1 0 0 0,0 1 0 0 0,-1-1-1 0 0,3-7 37 0 0,-2 8-81 0 0,-1-1 0 0 0,0 1 0 0 0,0-1 0 0 0,0 0 1 0 0,0 1-1 0 0,-1-1 0 0 0,1 0 0 0 0,-1 0 0 0 0,1-2 44 0 0,0-1 1640 0 0,0 8-697 0 0,5 14-410 0 0,4 11-430 0 0,-6-21-88 0 0,-2-2-9 0 0,0-1-1 0 0,0 1 1 0 0,1-1 0 0 0,-1 0-1 0 0,0 0 1 0 0,1 0 0 0 0,0 0-1 0 0,0-1 1 0 0,0 1 0 0 0,0-1-1 0 0,0 1-5 0 0,-1-3-31 0 0,-1 1 0 0 0,0 0 0 0 0,1-1 0 0 0,-1 1 0 0 0,1-1 0 0 0,-1 0-1 0 0,0 1 1 0 0,1-1 0 0 0,-1 0 0 0 0,1 0 0 0 0,-1 0 0 0 0,1 0 0 0 0,-1 0-1 0 0,1 0 1 0 0,-1 0 0 0 0,1 0 0 0 0,-1-1 0 0 0,1 1 0 0 0,-1 0 0 0 0,0-1 0 0 0,1 1-1 0 0,-1-1 1 0 0,0 0 0 0 0,1 0 0 0 0,-1 1 31 0 0,8-4-1036 0 0,0 1-670 0 0</inkml:trace>
  <inkml:trace contextRef="#ctx0" brushRef="#br0" timeOffset="13657.628">2434 2413 8288 0 0,'0'0'381'0'0,"0"0"-6"0"0,-1 0-242 0 0,-2 0 44 0 0,2 0 666 0 0,1 15 3633 0 0,3-3-3225 0 0,-1-2-652 0 0,0 0-1 0 0,1 0 1 0 0,1-1 0 0 0,0 1 0 0 0,1 2-599 0 0,-3-9 9 0 0,0 0 0 0 0,0 0 0 0 0,0-1 0 0 0,0 1 0 0 0,0-1 0 0 0,0 0 0 0 0,1 1 0 0 0,-1-1 0 0 0,1 0 0 0 0,-1 0 0 0 0,1-1 0 0 0,0 1 0 0 0,0-1 0 0 0,0 1 0 0 0,0-1-1 0 0,0 0 1 0 0,0 0 0 0 0,3 1-9 0 0,-2-1-218 0 0,1 0 1 0 0,-1 0-1 0 0,0-1 0 0 0,1 1 0 0 0,-1-1 0 0 0,1 0 0 0 0,-1 0 0 0 0,1-1 0 0 0,-1 1 0 0 0,1-1 0 0 0,3-1 218 0 0,4-3-1858 0 0</inkml:trace>
  <inkml:trace contextRef="#ctx0" brushRef="#br0" timeOffset="14027.497">2625 2409 4144 0 0,'0'0'191'0'0,"-14"-4"26"0"0,11 4 151 0 0,0 0 0 0 0,0 1 1 0 0,1-1-1 0 0,-1 1 0 0 0,0 0 0 0 0,0 0 0 0 0,1 0 1 0 0,-1 0-1 0 0,1 0 0 0 0,-1 0 0 0 0,1 1 1 0 0,-1 0-1 0 0,1-1 0 0 0,0 1 0 0 0,0 0 1 0 0,0 0-1 0 0,0 0 0 0 0,0 0-368 0 0,-5 5 1392 0 0,1 0 1 0 0,0 0-1 0 0,1 1 1 0 0,0 0-1 0 0,-1 0-1392 0 0,-2 9 603 0 0,1 0 0 0 0,-3 10-603 0 0,-3 6 306 0 0,3-10-305 0 0,1 0 0 0 0,1 1-1 0 0,1 1 1 0 0,1-1 0 0 0,-1 10-1 0 0,3-9 259 0 0,2-16-121 0 0,0 1-1 0 0,1 0 1 0 0,0 6-138 0 0,-3 9-1549 0 0,3-16-5184 0 0</inkml:trace>
  <inkml:trace contextRef="#ctx0" brushRef="#br0" timeOffset="14375.431">2652 2379 6448 0 0,'0'0'498'0'0,"0"0"-119"0"0,0 0 718 0 0,5 16 3987 0 0,-4-11-4806 0 0,-1 0 0 0 0,0-1 0 0 0,0 1 0 0 0,0 0-1 0 0,-1 0-277 0 0,1 0 263 0 0,-1 0-1 0 0,1-1 1 0 0,0 1-1 0 0,1-1 1 0 0,0 4-263 0 0,1 14 782 0 0,0 1 1 0 0,-2 19-783 0 0,0-42 2 0 0,0 5 73 0 0,11-13 58 0 0,-3-7-207 0 0,0 0-1 0 0,-2 0 1 0 0,0-1-1 0 0,2-9 75 0 0,0 4 424 0 0,-8 20-361 0 0,1-1 0 0 0,0 1 0 0 0,0 0 1 0 0,-1-1-1 0 0,1 1 0 0 0,0 0 0 0 0,0 0 1 0 0,0 0-1 0 0,1 0 0 0 0,-1 0 0 0 0,0 0 0 0 0,0 0 1 0 0,1 0-1 0 0,-1 0 0 0 0,0 1 0 0 0,1-1 1 0 0,-1 0-1 0 0,1 1 0 0 0,-1-1 0 0 0,1 1 0 0 0,-1 0 1 0 0,1-1-1 0 0,-1 1 0 0 0,1 0 0 0 0,-1 0 1 0 0,1 0-1 0 0,-1 0 0 0 0,1 0 0 0 0,0 0-63 0 0,-1 0 13 0 0,0 0 0 0 0,1 1-1 0 0,-1-1 1 0 0,0 0 0 0 0,0 0 0 0 0,1 1-1 0 0,-1-1 1 0 0,0 0 0 0 0,0 1-1 0 0,1-1 1 0 0,-1 1 0 0 0,0 0 0 0 0,0-1-1 0 0,0 1 1 0 0,0 0 0 0 0,0 0-1 0 0,0 0 1 0 0,0-1 0 0 0,0 1 0 0 0,-1 0-1 0 0,1 0 1 0 0,0 0 0 0 0,0 1 0 0 0,-1-1-1 0 0,1 0 1 0 0,-1 0 0 0 0,1 0-1 0 0,-1 0 1 0 0,1 1 0 0 0,-1-1 0 0 0,0 0-1 0 0,1 0 1 0 0,-1 2-13 0 0,-2 1 55 0 0,2-4-29 0 0,0 0-184 0 0,0 0-88 0 0,0 0-11 0 0,0 0 53 0 0,0 0 245 0 0,0 0 109 0 0,11-18-248 0 0,-11 16 86 0 0,1 1-1 0 0,-1-1 0 0 0,0 1 0 0 0,1 0 0 0 0,0-1 0 0 0,-1 1 0 0 0,1 0 0 0 0,0 0 0 0 0,-1-1 0 0 0,1 1 1 0 0,0 0-1 0 0,0 0 0 0 0,0 0 0 0 0,0 0 0 0 0,0 0 0 0 0,0 0 0 0 0,1 0 0 0 0,-1 0 0 0 0,0 1 1 0 0,1-1 12 0 0,-1 1 12 0 0,0-1 1 0 0,0 1-1 0 0,0 0 1 0 0,0 0 0 0 0,0 0-1 0 0,1 0 1 0 0,-1 0 0 0 0,0 1-1 0 0,0-1 1 0 0,0 0 0 0 0,0 0-1 0 0,0 1 1 0 0,0-1-1 0 0,0 1 1 0 0,0-1 0 0 0,0 1-1 0 0,0-1 1 0 0,0 1 0 0 0,-1 0-1 0 0,2-1-12 0 0,2 4 169 0 0,0 0-1 0 0,-1-1 1 0 0,1 1-1 0 0,-1 1 1 0 0,0-1-1 0 0,0 0 1 0 0,0 1-1 0 0,2 3-168 0 0,-2-3 26 0 0,1 0 0 0 0,0 0 0 0 0,0-1 0 0 0,0 1 0 0 0,0-1 0 0 0,1 0 0 0 0,-1 0 0 0 0,2 0-26 0 0,1 2-20 0 0,-6-6-83 0 0,0 1 0 0 0,0-1 0 0 0,0 1 0 0 0,0-1 0 0 0,0 1 0 0 0,0-1 1 0 0,0 0-1 0 0,0 0 0 0 0,1 1 0 0 0,-1-1 0 0 0,0 0 0 0 0,0 0 0 0 0,1 0 103 0 0,4 0-4907 0 0,3 0-1530 0 0</inkml:trace>
  <inkml:trace contextRef="#ctx0" brushRef="#br0" timeOffset="14760.109">3014 2418 14856 0 0,'0'0'680'0'0,"0"0"-11"0"0,1 0-429 0 0,0 1-214 0 0,0-1-1 0 0,0 1 1 0 0,0-1 0 0 0,0 0 0 0 0,0 1-1 0 0,0-1 1 0 0,-1 0 0 0 0,1 0 0 0 0,0 1 0 0 0,0-1-1 0 0,0 0 1 0 0,0 0 0 0 0,0 0 0 0 0,0 0-1 0 0,0-1 1 0 0,0 1 0 0 0,0 0 0 0 0,0 0-1 0 0,0 0 1 0 0,0-1 0 0 0,0 1 0 0 0,0 0 0 0 0,0-1-1 0 0,0 1 1 0 0,-1-1 0 0 0,1 1 0 0 0,0-1-1 0 0,0 0 1 0 0,0 1 0 0 0,-1-1 0 0 0,1 0-1 0 0,0 1 1 0 0,-1-1 0 0 0,1 0-26 0 0,0-1 199 0 0,1 0-1 0 0,-1 0 1 0 0,0 0-1 0 0,0 0 1 0 0,0 0-1 0 0,0 0 1 0 0,0 0-1 0 0,0 0 1 0 0,-1 0-1 0 0,1 0 1 0 0,-1 0-1 0 0,1-2-198 0 0,-1 3 19 0 0,0 0 0 0 0,0 0 0 0 0,1 1 0 0 0,-1-1 0 0 0,0 0-1 0 0,0 0 1 0 0,0 1 0 0 0,0-1 0 0 0,-1 0 0 0 0,1 0 0 0 0,0 1-1 0 0,0-1 1 0 0,0 0 0 0 0,-1 1 0 0 0,1-1 0 0 0,0 0 0 0 0,-1 1 0 0 0,1-1-1 0 0,0 0 1 0 0,-1 1 0 0 0,1-1 0 0 0,-1 1 0 0 0,1-1 0 0 0,-1 0-1 0 0,1 1 1 0 0,-1-1 0 0 0,0 1 0 0 0,1 0 0 0 0,-1-1 0 0 0,1 1-1 0 0,-1 0 1 0 0,0-1 0 0 0,0 1 0 0 0,1 0 0 0 0,-1-1 0 0 0,0 1-1 0 0,1 0 1 0 0,-1 0 0 0 0,0 0 0 0 0,0 0 0 0 0,1 0 0 0 0,-1 0-1 0 0,0 0 1 0 0,0 0 0 0 0,1 0 0 0 0,-1 0 0 0 0,0 0 0 0 0,0 1 0 0 0,1-1-1 0 0,-1 0 1 0 0,0 0 0 0 0,1 1 0 0 0,-2-1-19 0 0,0 2 13 0 0,-1-1 1 0 0,0 0-1 0 0,0 1 1 0 0,0 0-1 0 0,1-1 1 0 0,-1 1-1 0 0,1 0 1 0 0,0 0-1 0 0,-1 1 0 0 0,1-1 1 0 0,0 0-1 0 0,-1 2-13 0 0,1 3-15 0 0,-1-1 0 0 0,1 0 0 0 0,1 1 0 0 0,-1-1 0 0 0,1 1 0 0 0,0 0-1 0 0,1-1 1 0 0,-1 1 0 0 0,1 0 0 0 0,1 2 15 0 0,-1-6 7 0 0,0 0-8 0 0,0 0 1 0 0,1 0-1 0 0,-1 0 0 0 0,1 0 0 0 0,0 0 0 0 0,0 0 0 0 0,0-1 0 0 0,0 1 0 0 0,0 0 0 0 0,1-1 1 0 0,-1 1-1 0 0,1-1 1 0 0,-1-1-2 0 0,-1-1 0 0 0,1 1 0 0 0,-1-1 1 0 0,1 1-1 0 0,-1-1 0 0 0,1 1 0 0 0,-1-1 1 0 0,1 0-1 0 0,0 1 0 0 0,-1-1 0 0 0,1 0 1 0 0,-1 0-1 0 0,1 1 0 0 0,0-1 0 0 0,0 0 1 0 0,-1 0-1 0 0,1 0 0 0 0,0 0 0 0 0,-1 0 1 0 0,1 0-1 0 0,0 0 0 0 0,-1 0 0 0 0,1 0 1 0 0,0 0-1 0 0,-1 0 0 0 0,1-1 0 0 0,0 1 1 0 0,0 0 1 0 0,0 0-5 0 0,1-1 6 0 0,0 1-1 0 0,0-1 0 0 0,-1 0 0 0 0,1 1 0 0 0,0-1 0 0 0,-1 0 0 0 0,1 0 1 0 0,-1 0-1 0 0,1 0 0 0 0,-1 0 0 0 0,1 0 0 0 0,-1 0 0 0 0,1-1 0 0 0,-1 0 0 0 0,20-24-12 0 0,-1 1 182 0 0,-19 24-98 0 0,0 0 0 0 0,0 0-1 0 0,0 0 1 0 0,0 0 0 0 0,0 0 0 0 0,0 1-1 0 0,1-1 1 0 0,-1 0 0 0 0,0 1-1 0 0,0-1 1 0 0,1 1 0 0 0,-1-1 0 0 0,1 1-1 0 0,-1-1 1 0 0,0 1 0 0 0,1 0-1 0 0,0 0-71 0 0,1 0 59 0 0,-1 1-1 0 0,0-1 0 0 0,1 1 0 0 0,-1 0 0 0 0,0 0 0 0 0,1 0 0 0 0,-1 1 0 0 0,0-1 0 0 0,0 0 0 0 0,0 1-58 0 0,4 2 59 0 0,-5-3-54 0 0,0 0 0 0 0,0 0 0 0 0,0 0 0 0 0,1-1 0 0 0,-1 1 0 0 0,0 0 0 0 0,0 0 0 0 0,1-1 0 0 0,-1 1 0 0 0,0-1 0 0 0,1 1 0 0 0,-1-1 0 0 0,0 0 0 0 0,1 1 0 0 0,-1-1 0 0 0,1 0 0 0 0,-1 0 0 0 0,1 0 0 0 0,-1 0 0 0 0,0 0 0 0 0,1 0 0 0 0,-1-1 0 0 0,1 1 0 0 0,-1 0 0 0 0,0-1 0 0 0,1 1 0 0 0,-1-1 0 0 0,0 1 0 0 0,1-1 0 0 0,-1 0 0 0 0,0 0 0 0 0,1 0-5 0 0,1-1 8 0 0,0 0 0 0 0,0 0 1 0 0,0-1-1 0 0,-1 1 0 0 0,1-1 0 0 0,-1 0 1 0 0,2-1-9 0 0,-2 1-1 0 0,1 0 0 0 0,-1 0 0 0 0,1 0 1 0 0,0 1-1 0 0,0-1 0 0 0,1 0 1 0 0,-4 3 0 0 0,1 0 0 0 0,0 0 0 0 0,-1 0 0 0 0,1-1 0 0 0,-1 1 0 0 0,1 0 0 0 0,0 0 0 0 0,-1 0 0 0 0,1 0 0 0 0,0 0 0 0 0,-1 0 0 0 0,1 0 0 0 0,-1 0 0 0 0,1 0 0 0 0,0 1 0 0 0,-1-1 0 0 0,1 0 0 0 0,-1 0 0 0 0,1 0 0 0 0,-1 1 0 0 0,1-1 0 0 0,0 0 0 0 0,-1 1 0 0 0,1-1 0 0 0,-1 0 0 0 0,1 1 0 0 0,-1-1 0 0 0,0 1 0 0 0,1-1 0 0 0,-1 1 0 0 0,1-1 0 0 0,-1 1 0 0 0,0-1 0 0 0,1 1 0 0 0,-1 0 0 0 0,1 0 0 0 0,20 26-1 0 0,-18-21 10 0 0,1 0 0 0 0,0-1 0 0 0,1 0 0 0 0,-1 1 1 0 0,1-2-1 0 0,5 5-9 0 0,-9-8 9 0 0,0-1 0 0 0,0 1 1 0 0,0 0-1 0 0,0-1 0 0 0,0 1 1 0 0,0-1-1 0 0,0 0 0 0 0,0 1 1 0 0,0-1-1 0 0,0 0 0 0 0,0 0 1 0 0,0 0-1 0 0,0 1 0 0 0,0-1 1 0 0,0 0-1 0 0,0 0 0 0 0,0-1 1 0 0,0 1-1 0 0,1 0 0 0 0,-1 0 1 0 0,0 0-1 0 0,0-1 0 0 0,0 1 1 0 0,0-1-1 0 0,0 1 0 0 0,0-1-9 0 0,11-9-1341 0 0,-3-2-4115 0 0,0-2-1586 0 0</inkml:trace>
  <inkml:trace contextRef="#ctx0" brushRef="#br0" timeOffset="15130.427">3446 2130 5984 0 0,'0'0'273'0'0,"-6"-16"102"0"0,6 54 3132 0 0,-1 26 5699 0 0,2-22-6154 0 0,3 4-2181 0 0,7 26-871 0 0,3 23-1238 0 0,-12-82 781 0 0,1 7-3870 0 0,-3-19 2329 0 0</inkml:trace>
  <inkml:trace contextRef="#ctx0" brushRef="#br0" timeOffset="15131.427">3407 2468 920 0 0,'-12'-23'-218'0'0,"10"18"1467"0"0,0 1-1 0 0,1-1 0 0 0,-1 0 0 0 0,1 1 0 0 0,0-1 0 0 0,1 0 0 0 0,-1 0-1248 0 0,1 3 702 0 0,0 0-1 0 0,0-1 0 0 0,0 1 1 0 0,0 0-1 0 0,1-1 0 0 0,-1 1 1 0 0,1 0-1 0 0,-1 0 0 0 0,1-1 1 0 0,0 1-1 0 0,0 0 0 0 0,0 0 1 0 0,0 0-1 0 0,1-1-701 0 0,0 1 190 0 0,-1 0-1 0 0,1 0 1 0 0,0 0 0 0 0,0 0-1 0 0,0 0 1 0 0,0 0-1 0 0,0 1 1 0 0,1-1 0 0 0,0 0-190 0 0,13-5 363 0 0,0 0 1 0 0,1 1-1 0 0,0 1 1 0 0,0 1-1 0 0,0 0 1 0 0,0 1-364 0 0,-11 2-228 0 0,12-3-787 0 0</inkml:trace>
  <inkml:trace contextRef="#ctx0" brushRef="#br0" timeOffset="15916.388">2059 2736 1840 0 0,'-1'0'187'0'0,"0"1"0"0"0,1 0 0 0 0,-1 0 0 0 0,0 1 0 0 0,0-1 0 0 0,1 0 0 0 0,-1 0 1 0 0,1 0-1 0 0,-1 0 0 0 0,1 1 0 0 0,-1-1 0 0 0,1 0 0 0 0,0 0 0 0 0,0 1 0 0 0,0-1 0 0 0,-1 0 0 0 0,1 1 0 0 0,0-1 0 0 0,1 0 0 0 0,-1 0 0 0 0,0 1 1 0 0,0-1-1 0 0,0 0 0 0 0,1 0 0 0 0,-1 1 0 0 0,1-1 0 0 0,-1 0 0 0 0,1 0 0 0 0,-1 0-187 0 0,3 10 2531 0 0,8 108 3450 0 0,-2-11-4081 0 0,-3-53-707 0 0,-6-54-1189 0 0,0-1-5 0 0,0 1 0 0 0,0-1 1 0 0,0 1-1 0 0,0-1 0 0 0,0 1 0 0 0,0-1 1 0 0,0 0-1 0 0,0 1 0 0 0,0-1 0 0 0,1 1 0 0 0,-1-1 1 0 0,0 0-1 0 0,0 1 0 0 0,0-1 0 0 0,0 1 1 0 0,1-1-1 0 0,-1 0 0 0 0,0 1 0 0 0,1-1 1 0 0,-1 0-1 0 0,0 1 0 0 0,0-1 0 0 0,1 0 1 0 0,-1 1-1 0 0,1-1 0 0 0,-1 0 0 0 0,0 0 1 0 0,1 0-1 0 0,-1 1 0 0 0,0-1 0 0 0,1 0 1 0 0,-1 0-1 0 0,1 0 1 0 0,0-1-291 0 0,0 1 0 0 0,0-1 0 0 0,0 0 0 0 0,0 0-1 0 0,0 0 1 0 0,0 0 0 0 0,-1 0 0 0 0,1 0 0 0 0,0 0 0 0 0,0-1 291 0 0,3-9-4044 0 0,-3 0-1090 0 0</inkml:trace>
  <inkml:trace contextRef="#ctx0" brushRef="#br0" timeOffset="16279.733">2044 2858 1840 0 0,'-10'-11'2096'0'0,"13"18"5471"0"0,2 3-3610 0 0,15 53-1874 0 0,-18-58-2008 0 0,-1-1-1 0 0,1 1 1 0 0,0-1-1 0 0,0 0 0 0 0,1 0 1 0 0,-1 0-1 0 0,1 0 0 0 0,0 0 1 0 0,0 0-1 0 0,0-1 1 0 0,0 1-1 0 0,0-1 0 0 0,1 0 1 0 0,0 0-1 0 0,0-1 0 0 0,0 1 1 0 0,0-1-1 0 0,0 1 1 0 0,0-1-1 0 0,0 0 0 0 0,1-1 1 0 0,-1 1-1 0 0,4 0-74 0 0,-6-3 25 0 0,0 1 1 0 0,0 0-1 0 0,0-1 0 0 0,0 1 0 0 0,0-1 1 0 0,0 0-1 0 0,0 0 0 0 0,0 0 0 0 0,0 0 0 0 0,0 0 1 0 0,-1 0-1 0 0,1 0 0 0 0,0-1 0 0 0,0 0-25 0 0,1-1 31 0 0,0-1 0 0 0,0 0-1 0 0,0 0 1 0 0,0 0 0 0 0,-1 0-1 0 0,0 0 1 0 0,0-1 0 0 0,0 1-1 0 0,0-1 1 0 0,-1 0 0 0 0,1 1-1 0 0,-1-1 1 0 0,0-1-31 0 0,1-2 11 0 0,0 1 0 0 0,0-1 0 0 0,4-5-11 0 0,-1-3 0 0 0,-5 14 1 0 0,0 1 0 0 0,0 0 1 0 0,1-1-1 0 0,-1 1 0 0 0,1-1 0 0 0,-1 1 1 0 0,1 0-1 0 0,-1 0 0 0 0,1-1 1 0 0,0 1-1 0 0,0 0 0 0 0,-1 0 0 0 0,1 0 1 0 0,0 0-1 0 0,1-1-1 0 0,-2 2 15 0 0,1-1-1 0 0,-1 1 1 0 0,1 0 0 0 0,-1 0 0 0 0,1-1-1 0 0,-1 1 1 0 0,1 0 0 0 0,-1 0-1 0 0,1 0 1 0 0,-1 0 0 0 0,1-1-1 0 0,0 1 1 0 0,-1 0 0 0 0,1 0-1 0 0,-1 0 1 0 0,1 0 0 0 0,-1 0 0 0 0,1 1-1 0 0,-1-1 1 0 0,1 0 0 0 0,0 0-1 0 0,-1 0 1 0 0,1 0 0 0 0,-1 1-1 0 0,1-1 1 0 0,-1 0 0 0 0,1 0-1 0 0,-1 1 1 0 0,1-1 0 0 0,-1 0 0 0 0,0 1-1 0 0,1-1 1 0 0,-1 1 0 0 0,1-1-15 0 0,16 19 374 0 0,-11-11-147 0 0,1 0-157 0 0,-1 0-1 0 0,-1 1 0 0 0,0 0 1 0 0,4 8-70 0 0,12 21 201 0 0,-7-19-166 0 0,13 13-35 0 0,-14-17-5716 0 0,-12-14-1145 0 0</inkml:trace>
  <inkml:trace contextRef="#ctx0" brushRef="#br0" timeOffset="16633.685">2432 3087 10592 0 0,'0'0'70'0'0,"0"1"0"0"0,1 0 0 0 0,-1-1 0 0 0,0 1 0 0 0,1 0 0 0 0,-1-1 0 0 0,0 1 0 0 0,1 0 0 0 0,-1-1 0 0 0,1 1 0 0 0,-1-1 0 0 0,1 1 0 0 0,-1-1 0 0 0,1 1 0 0 0,-1-1 0 0 0,1 1 0 0 0,0-1 0 0 0,-1 0 1 0 0,1 1-1 0 0,0-1 0 0 0,-1 0 0 0 0,1 1 0 0 0,0-1 0 0 0,-1 0 0 0 0,1 0 0 0 0,0 0 0 0 0,0 0 0 0 0,-1 0 0 0 0,1 1 0 0 0,0-1-70 0 0,1-1 178 0 0,0 1 0 0 0,0-1 1 0 0,-1 0-1 0 0,1 1 0 0 0,0-1 0 0 0,-1 0 1 0 0,1 0-1 0 0,0 0 0 0 0,-1 0 0 0 0,1 0 0 0 0,-1 0 1 0 0,1-1-179 0 0,5-4 373 0 0,-1-1 0 0 0,0 0 0 0 0,-1 1 0 0 0,0-2 0 0 0,1 0-373 0 0,-3 3 194 0 0,0-1 1 0 0,0 0-1 0 0,0 0 1 0 0,-1 0-1 0 0,0 0 0 0 0,1-6-194 0 0,-2 9 48 0 0,-1 0 0 0 0,1 0 0 0 0,-1 0 0 0 0,0 0 0 0 0,0 0 0 0 0,0 0 0 0 0,0-1 0 0 0,-1 1 0 0 0,1 0 0 0 0,-1 0 0 0 0,0 0 0 0 0,0 0 0 0 0,0 0 0 0 0,0 0 0 0 0,-1 0-48 0 0,2 2 7 0 0,0 1-1 0 0,-1-1 0 0 0,1 1 1 0 0,-1-1-1 0 0,1 0 1 0 0,0 1-1 0 0,-1 0 0 0 0,1-1 1 0 0,-1 1-1 0 0,1-1 0 0 0,-1 1 1 0 0,1-1-1 0 0,-1 1 0 0 0,1 0 1 0 0,-1 0-1 0 0,0-1 0 0 0,1 1 1 0 0,-1 0-1 0 0,1 0 1 0 0,-1-1-1 0 0,0 1 0 0 0,1 0 1 0 0,-1 0-1 0 0,0 0 0 0 0,0 0-6 0 0,0 0 11 0 0,0 0-1 0 0,-1 1 1 0 0,1-1 0 0 0,-1 0-1 0 0,1 1 1 0 0,0-1-1 0 0,-1 1 1 0 0,1 0-1 0 0,0-1 1 0 0,0 1 0 0 0,-1 1-11 0 0,-2 0 8 0 0,1 1 1 0 0,-1 0 0 0 0,1 0-1 0 0,0 0 1 0 0,0 1 0 0 0,1-1-1 0 0,-3 3-8 0 0,3 0 38 0 0,-1 1 0 0 0,1 0-1 0 0,0-1 1 0 0,0 1-1 0 0,1 0 1 0 0,0 0 0 0 0,0 0-1 0 0,1 0 1 0 0,0 0-1 0 0,0 0-37 0 0,1-4 57 0 0,-1 1 0 0 0,1-1 0 0 0,0 0 0 0 0,0 0 0 0 0,0 1 0 0 0,1-1 0 0 0,-1 0-1 0 0,1 0 1 0 0,0 1-57 0 0,6 12 440 0 0,-7-14-418 0 0,0-1-1 0 0,0 1 0 0 0,0-1 1 0 0,0 1-1 0 0,0-1 0 0 0,1 0 1 0 0,-1 1-1 0 0,0-1 0 0 0,1 0 1 0 0,-1 0-1 0 0,1 0 0 0 0,-1 0 1 0 0,1 0-1 0 0,-1 0 0 0 0,1 0 1 0 0,0-1-1 0 0,-1 1 0 0 0,1-1 1 0 0,0 1-1 0 0,0-1 0 0 0,-1 0 1 0 0,2 1-22 0 0,2-1 48 0 0,0 1 0 0 0,-1-1 0 0 0,1 0 0 0 0,-1 0 0 0 0,1-1 1 0 0,0 1-1 0 0,-1-1 0 0 0,2 0-48 0 0,0-1-152 0 0,-1-1 0 0 0,1 0 0 0 0,-1 0 0 0 0,1 0 0 0 0,-1-1 0 0 0,0 1 0 0 0,0-1 0 0 0,-1 0 0 0 0,1-1 0 0 0,-1 1 152 0 0,9-8-7038 0 0</inkml:trace>
  <inkml:trace contextRef="#ctx0" brushRef="#br0" timeOffset="16981.26">2650 2669 16184 0 0,'0'0'365'0'0,"0"0"56"0"0,0 2 24 0 0,-5 13-194 0 0,2 0 0 0 0,0 1 0 0 0,0 0 0 0 0,2 0 0 0 0,0 0 0 0 0,1 0 0 0 0,0 0-251 0 0,4 37 1867 0 0,6 24-1867 0 0,-5-43 126 0 0,2-1-1 0 0,1 0 0 0 0,4 8-125 0 0,-11-38-71 0 0,0 0-1 0 0,0 0 0 0 0,0 0 1 0 0,-1-1-1 0 0,1 1 0 0 0,-1 0 1 0 0,0 0-1 0 0,0 0 0 0 0,0 0 1 0 0,0 0-1 0 0,0 0 0 0 0,-1 1 72 0 0,1-4-96 0 0,-1 0 0 0 0,1 0 0 0 0,0 0 0 0 0,0 0 0 0 0,0 0-1 0 0,-1 0 1 0 0,1 0 0 0 0,0 0 0 0 0,0 0 0 0 0,-1 0 0 0 0,1 0 0 0 0,0 0-1 0 0,0 0 1 0 0,0 0 0 0 0,-1 0 0 0 0,1 0 0 0 0,0-1 0 0 0,0 1-1 0 0,0 0 1 0 0,0 0 0 0 0,-1 0 0 0 0,1 0 0 0 0,0 0 0 0 0,0 0 0 0 0,0-1-1 0 0,0 1 1 0 0,0 0 0 0 0,-1 0 0 0 0,1 0 0 0 0,0-1 0 0 0,0 1-1 0 0,0 0 1 0 0,0 0 0 0 0,0 0 0 0 0,0-1 0 0 0,0 1 0 0 0,0 0 0 0 0,0 0-1 0 0,0 0 1 0 0,0-1 0 0 0,0 1 96 0 0,-8-14-1170 0 0,6 10 845 0 0,-13-31-981 0 0,14 30 1495 0 0,0 1-1 0 0,-1-1 0 0 0,0 1 0 0 0,1 0 0 0 0,-2-1 1 0 0,1 1-1 0 0,0 0 0 0 0,-1 0 0 0 0,0 1 1 0 0,0-1-1 0 0,0 0 0 0 0,0 1 0 0 0,0 0 1 0 0,-2-1-190 0 0,5 4 547 0 0,0 0 39 0 0,0 0 20 0 0,0 0 3 0 0,0 0-16 0 0,0 0-68 0 0,13 7 879 0 0,-6-4-1381 0 0,-1-1-1 0 0,1 1 1 0 0,0-1-1 0 0,0 0 1 0 0,-1-1 0 0 0,1 0-1 0 0,0 0 1 0 0,0 0-1 0 0,1-1 1 0 0,-1 0 0 0 0,0-1-1 0 0,4 0-21 0 0,-4 0-1501 0 0,1 0 0 0 0,-1-1 0 0 0,0 0 0 0 0,4-2 1501 0 0,4-3-6685 0 0</inkml:trace>
  <inkml:trace contextRef="#ctx0" brushRef="#br0" timeOffset="17435.928">2814 2731 10592 0 0,'0'0'818'0'0,"0"0"-339"0"0,0 0 553 0 0,0 0 301 0 0,-2 11 2314 0 0,1-5-3269 0 0,1 0 0 0 0,0 0 0 0 0,1 1 1 0 0,-1-1-1 0 0,1 0 0 0 0,0 0 0 0 0,1 0 1 0 0,1 5-379 0 0,4 27 524 0 0,-4-9 1189 0 0,5 26-1713 0 0,0 0 331 0 0,-8-46-332 0 0,1-1 0 0 0,0 1 0 0 0,1-1-1 0 0,0 0 1 0 0,0 1 0 0 0,1-1 0 0 0,0 0-1 0 0,0 0 1 0 0,1-1 0 0 0,0 1 0 0 0,0-1 0 0 0,2 2 1 0 0,-5-7-83 0 0,-1-2-54 0 0,-1-10-185 0 0,0 1 0 0 0,0 0 0 0 0,-1 0 0 0 0,0 0 0 0 0,-2-5 322 0 0,-5-22 180 0 0,5 21-94 0 0,3 13-113 0 0,1-1 0 0 0,-1 0 0 0 0,1 0 0 0 0,-1 1 0 0 0,1-1 0 0 0,0 0 0 0 0,0 0 0 0 0,0 0 0 0 0,0 0 0 0 0,1 0 27 0 0,-1 3-10 0 0,0 0-1 0 0,0 0 1 0 0,0 0-1 0 0,0-1 1 0 0,0 1-1 0 0,0 0 1 0 0,0 0-1 0 0,0 0 1 0 0,0-1-1 0 0,0 1 1 0 0,0 0-1 0 0,0 0 1 0 0,0 0-1 0 0,0 0 1 0 0,0-1-1 0 0,0 1 1 0 0,0 0-1 0 0,1 0 1 0 0,-1 0-1 0 0,0 0 1 0 0,0-1-1 0 0,0 1 1 0 0,0 0-1 0 0,1 0 1 0 0,-1 0-1 0 0,0 0 1 0 0,0 0-1 0 0,0 0 1 0 0,0 0-1 0 0,1-1 1 0 0,-1 1-1 0 0,0 0 1 0 0,0 0 10 0 0,6 5-53 0 0,7 15 275 0 0,-9-13-225 0 0,1 1 13 0 0,1 1-49 0 0,0 0 0 0 0,1 0 1 0 0,0-1-1 0 0,0 0 0 0 0,1 0 1 0 0,0-1-1 0 0,0 0 0 0 0,6 4 39 0 0,-10-10-104 0 0,-1 0-1 0 0,0 0 1 0 0,1-1-1 0 0,-1 1 1 0 0,0-1-1 0 0,1 0 1 0 0,-1 0-1 0 0,0 0 1 0 0,1 0-1 0 0,-1-1 1 0 0,0 1-1 0 0,0-1 1 0 0,1 0-1 0 0,-1 0 1 0 0,0 0-1 0 0,0 0 1 0 0,0-1-1 0 0,3-1 105 0 0,-5 3-141 0 0,-1-1 0 0 0,1 0 0 0 0,0 0 0 0 0,0 0 1 0 0,-1 0-1 0 0,1 0 0 0 0,0 0 0 0 0,-1 0 0 0 0,1 0 0 0 0,-1 0 0 0 0,1 0 0 0 0,-1 0 0 0 0,0 0 1 0 0,0-1-1 0 0,1 1 0 0 0,-1 0 0 0 0,0 0 0 0 0,0 0 0 0 0,0 0 0 0 0,0-1 0 0 0,0 1 0 0 0,0 0 0 0 0,0 0 1 0 0,-1 0-1 0 0,1 0 0 0 0,0-1 0 0 0,-1 1 0 0 0,1 0 0 0 0,-1 0 0 0 0,1 0 0 0 0,-1 0 0 0 0,1 0 0 0 0,-1 0 1 0 0,0 0 140 0 0,1 1-13 0 0,0-1 0 0 0,-1 1 0 0 0,1 0 0 0 0,0-1 1 0 0,-1 1-1 0 0,1 0 0 0 0,0-1 0 0 0,-1 1 1 0 0,1 0-1 0 0,-1-1 0 0 0,1 1 0 0 0,0 0 0 0 0,-1 0 1 0 0,1-1-1 0 0,-1 1 0 0 0,1 0 0 0 0,-1 0 1 0 0,1 0-1 0 0,-1 0 0 0 0,1 0 0 0 0,-1 0 0 0 0,1 0 1 0 0,-1 0-1 0 0,1 0 0 0 0,-1 0 0 0 0,1 0 1 0 0,-1 0-1 0 0,1 0 0 0 0,-1 0 0 0 0,1 0 0 0 0,-1 0 13 0 0,0 0 170 0 0,1 1 0 0 0,-1-1 0 0 0,0 0 0 0 0,0 1-1 0 0,1-1 1 0 0,-1 0 0 0 0,0 1 0 0 0,1-1-1 0 0,-1 1 1 0 0,0-1 0 0 0,1 1 0 0 0,-1-1 0 0 0,1 1-1 0 0,-1-1 1 0 0,0 1 0 0 0,1 0 0 0 0,0-1-1 0 0,-1 1-169 0 0,1 0 104 0 0,-1-1-1 0 0,1 1 0 0 0,0 0 0 0 0,0 0 0 0 0,0 0 1 0 0,0-1-1 0 0,-1 1 0 0 0,1 0 0 0 0,0 0 0 0 0,0 0 0 0 0,0-1 1 0 0,1 1-1 0 0,-1 0 0 0 0,0 0 0 0 0,0 0 0 0 0,0-1 0 0 0,0 1 1 0 0,1 0-1 0 0,-1 0 0 0 0,0-1 0 0 0,1 1 0 0 0,-1 0 0 0 0,1-1 1 0 0,-1 1-1 0 0,1 0 0 0 0,-1-1 0 0 0,1 1 0 0 0,-1-1 1 0 0,1 1-1 0 0,0-1 0 0 0,-1 1 0 0 0,1-1 0 0 0,0 1 0 0 0,-1-1 1 0 0,1 1-1 0 0,0-1 0 0 0,0 0 0 0 0,-1 0 0 0 0,1 1 0 0 0,0-1 1 0 0,0 0-1 0 0,-1 0 0 0 0,2 0-103 0 0,1 1 10 0 0,0-1 0 0 0,0 1 0 0 0,0-1 0 0 0,-1 0 0 0 0,1 0 0 0 0,0 0 0 0 0,0 0 0 0 0,0 0-1 0 0,0-1 1 0 0,0 1 0 0 0,0-1 0 0 0,0 0-10 0 0,2-1 5 0 0,0 0 0 0 0,-1-1 1 0 0,1 1-1 0 0,-1-1 0 0 0,1-1 0 0 0,2-2-5 0 0,-5 5-17 0 0,-1 0 0 0 0,1-1 0 0 0,-1 0 0 0 0,0 1 0 0 0,1-1 0 0 0,-1 0 0 0 0,0 0 0 0 0,0 1 0 0 0,0-1 0 0 0,0 0 0 0 0,0 0 0 0 0,-1 0 0 0 0,1 0 1 0 0,0 0-1 0 0,-1-1 0 0 0,0 1 0 0 0,1 0 0 0 0,-1 0 17 0 0,-3-7-1023 0 0,-3 2-5173 0 0,0 4 66 0 0</inkml:trace>
  <inkml:trace contextRef="#ctx0" brushRef="#br0" timeOffset="17921.96">3222 2995 10592 0 0,'-11'-16'2329'0'0,"9"13"-1656"0"0,0 1 0 0 0,0-1 0 0 0,-1 0 0 0 0,1 1 0 0 0,-1 0 0 0 0,0-1 0 0 0,0 1 0 0 0,0 0 0 0 0,0 0 0 0 0,-2 0-673 0 0,4 1 30 0 0,0 1 1 0 0,0 0-1 0 0,-1-1 1 0 0,1 1-1 0 0,0 0 1 0 0,-1 0 0 0 0,1 0-1 0 0,0 0 1 0 0,0 0-1 0 0,-1 0 1 0 0,1 1-1 0 0,0-1 1 0 0,-1 0-1 0 0,1 1 1 0 0,0-1 0 0 0,0 1-1 0 0,0-1 1 0 0,-1 1-1 0 0,1 0 1 0 0,0-1-1 0 0,0 1 1 0 0,0 0-1 0 0,0 0 1 0 0,0 0 0 0 0,0-1-1 0 0,0 1 1 0 0,1 0-1 0 0,-1 0 1 0 0,0 1-1 0 0,0-1-30 0 0,-1 2-9 0 0,0 1-1 0 0,0 0 0 0 0,0 0 1 0 0,0 0-1 0 0,0 0 0 0 0,1 0 1 0 0,0 0-1 0 0,0 0 0 0 0,0 0 1 0 0,0 0-1 0 0,1 1 0 0 0,0-1 1 0 0,-1 0-1 0 0,2 1 0 0 0,-1 3 10 0 0,1-3-10 0 0,-1 0-1 0 0,1 0 1 0 0,0 0-1 0 0,0 1 0 0 0,1-1 1 0 0,-1 0-1 0 0,1-1 1 0 0,0 1-1 0 0,1 0 1 0 0,-1 0-1 0 0,1-1 0 0 0,2 4 11 0 0,-4-7 0 0 0,0 0-1 0 0,0 0 1 0 0,0 0-1 0 0,0 0 1 0 0,0 0-1 0 0,0 0 1 0 0,0 0-1 0 0,1 0 1 0 0,-1 0-1 0 0,0-1 1 0 0,0 1-1 0 0,1 0 1 0 0,-1-1-1 0 0,1 1 0 0 0,-1-1 1 0 0,0 0-1 0 0,1 1 1 0 0,-1-1-1 0 0,1 0 1 0 0,-1 0-1 0 0,0 0 1 0 0,1 0-1 0 0,-1 0 1 0 0,1 0-1 0 0,-1 0 1 0 0,1 0-1 0 0,-1-1 1 0 0,1 1-1 0 0,-1-1 1 0 0,0 1-1 0 0,1-1 1 0 0,-1 1-1 0 0,0-1 1 0 0,0 0-1 0 0,1 1 0 0 0,-1-1 1 0 0,0 0-1 0 0,0 0 1 0 0,2-2 51 0 0,0 0-1 0 0,0 0 0 0 0,0 0 0 0 0,-1 0 0 0 0,1 0 0 0 0,-1 0 0 0 0,0-1 1 0 0,0 1-1 0 0,0-1 0 0 0,-1 1 0 0 0,1-1 0 0 0,-1 0 0 0 0,1 0-50 0 0,0-7 145 0 0,-1 0-1 0 0,0 0 0 0 0,0 0 1 0 0,-2-9-145 0 0,1 8 225 0 0,0 11 76 0 0,0 1 3 0 0,0 0-13 0 0,2 1-224 0 0,-1 1 0 0 0,1-1 0 0 0,-1 1 1 0 0,0-1-1 0 0,0 1 0 0 0,0-1 0 0 0,0 1 0 0 0,0 0 0 0 0,1 1-67 0 0,-1-1 57 0 0,19 36 148 0 0,-1-2-1735 0 0,11 14 1530 0 0,-18-34-883 0 0</inkml:trace>
  <inkml:trace contextRef="#ctx0" brushRef="#br0" timeOffset="19897.722">1857 940 5528 0 0,'0'0'422'0'0,"-5"2"667"0"0,-5 3 321 0 0,9-4-1143 0 0,0 0 1 0 0,0 1-1 0 0,0-1 1 0 0,0 1-1 0 0,0-1 0 0 0,0 0 1 0 0,1 1-1 0 0,-1-1 0 0 0,0 1 1 0 0,1 0-1 0 0,0-1 0 0 0,-1 1 1 0 0,1-1-1 0 0,0 1 0 0 0,0 0 1 0 0,0-1-1 0 0,0 1 1 0 0,0 0-1 0 0,0-1 0 0 0,0 2-267 0 0,2 5 753 0 0,0 0 0 0 0,0 0-1 0 0,4 8-752 0 0,2 7 512 0 0,9 53 2099 0 0,4 57-2611 0 0,2 79 1241 0 0,-20-181-1100 0 0,73 591 1642 0 0,-39-303-1055 0 0,-34-249-698 0 0,-2 0 0 0 0,-3 1-1 0 0,-8 37-29 0 0,6-55 165 0 0,3-35-116 0 0,-1 0 0 0 0,0-1-1 0 0,-2 1 1 0 0,0 3-49 0 0,-42 142 903 0 0,30-105-695 0 0,1 13-208 0 0,2-8 1 0 0,10-49-8 0 0,0-3 98 0 0,0 1 0 0 0,1-1 0 0 0,1 1 1 0 0,0 6-92 0 0,1-15 25 0 0,0-1 0 0 0,0 1 0 0 0,0-1 0 0 0,1 0 0 0 0,-1 1 0 0 0,1-1 0 0 0,0 1 0 0 0,-1-1 0 0 0,1 0 0 0 0,0 1-25 0 0,0-3 15 0 0,-1 1-1 0 0,1 0 1 0 0,-1 0 0 0 0,1 0 0 0 0,0-1-1 0 0,-1 1 1 0 0,1 0 0 0 0,0-1-1 0 0,-1 1 1 0 0,1 0 0 0 0,0-1 0 0 0,0 1-1 0 0,0-1 1 0 0,-1 1 0 0 0,1-1 0 0 0,0 0-1 0 0,0 1 1 0 0,0-1 0 0 0,0 0 0 0 0,0 1-1 0 0,0-1 1 0 0,0 0 0 0 0,0 0-1 0 0,0 0 1 0 0,0 0-15 0 0,80-3 1924 0 0,6-4-1924 0 0,-19 1-324 0 0,51-8 145 0 0,-50 5 258 0 0,20 2-79 0 0,275 9 13 0 0,-317-1-14 0 0,11 3 1 0 0,0 2 0 0 0,26 9 0 0 0,0-1 0 0 0,-41-6 236 0 0,14 5-236 0 0,12 4 91 0 0,-66-17-99 0 0,10 3-28 0 0,0 0 1 0 0,0-1-1 0 0,0-1 0 0 0,0 0 0 0 0,0-1 0 0 0,2-1 36 0 0,-10 1 0 0 0,1 0 0 0 0,-1 0 0 0 0,1 1 0 0 0,-1 0 0 0 0,0 0 0 0 0,3 1 0 0 0,23 2 0 0 0,-16-2 0 0 0,-13-2 0 0 0,0 1 0 0 0,0-1 0 0 0,1 0 0 0 0,-1 0 0 0 0,0 0 0 0 0,0 0 0 0 0,0 0 0 0 0,1 0 0 0 0,80-10 0 0 0,-73 9 56 0 0,-8 0-29 0 0,1 1-1 0 0,0 0 1 0 0,0-1 0 0 0,-1 0-1 0 0,1 1 1 0 0,-1-1 0 0 0,1 0 0 0 0,2-2-27 0 0,-3 3-180 0 0,4 2 385 0 0,9-25-125 0 0,-13 19-89 0 0,0-1 0 0 0,0 1 1 0 0,-1-1-1 0 0,1 0 0 0 0,-1 0 1 0 0,-1 0-1 0 0,1 1 0 0 0,0-1 1 0 0,-1 0-1 0 0,0-2 9 0 0,1-12-200 0 0,1-6 247 0 0,-2 0 0 0 0,0-1 1 0 0,-3-9-48 0 0,1 5 81 0 0,2 0 0 0 0,0-7-81 0 0,9-105 143 0 0,3-51 162 0 0,28-230 575 0 0,-33 319-681 0 0,-5 0 0 0 0,-4 0 0 0 0,-5 0 0 0 0,-4 1 0 0 0,-5-3-199 0 0,5 42 65 0 0,-21-102 171 0 0,27 139-252 0 0,1 1 0 0 0,2-1 0 0 0,0 1-1 0 0,3-27 17 0 0,0 15-7 0 0,1-49-57 0 0,-2 83 85 0 0,-1 0 0 0 0,0 1 0 0 0,0-1 0 0 0,0 0 0 0 0,0 1 0 0 0,-1 0 0 0 0,0-1-21 0 0,-1-3-146 0 0,-2 2 128 0 0,-1-1 0 0 0,0 1-1 0 0,0 1 1 0 0,-3-2 18 0 0,6 4-39 0 0,-3-2 7 0 0,3 2-26 0 0,-15 1 27 0 0,-26-5 50 0 0,40 5 15 0 0,0 1-1 0 0,0-1 1 0 0,-1 0 0 0 0,1 0 0 0 0,0 0-1 0 0,0-1 1 0 0,0 1 0 0 0,-2-2-34 0 0,-35-20-222 0 0,21 11 315 0 0,-10-3-28 0 0,-1 1 0 0 0,0 2-1 0 0,-10-2-64 0 0,-100-26 256 0 0,48 16-234 0 0,32 7-74 0 0,-2 3 0 0 0,-55-5 52 0 0,80 15 1 0 0,0 2 1 0 0,-1 2 0 0 0,1 1-1 0 0,0 2 1 0 0,-15 3-2 0 0,-12 5-2 0 0,0 3 0 0 0,1 3-1 0 0,-2 3 3 0 0,12-2-262 0 0,-16 7-1042 0 0,24-7-7456 0 0,28-11 110 0 0</inkml:trace>
  <inkml:trace contextRef="#ctx0" brushRef="#br0" timeOffset="20561.092">2190 709 3680 0 0,'0'0'284'0'0,"0"0"-27"0"0,0 0 585 0 0,0 0 276 0 0,0 0 54 0 0,0 0-76 0 0,0 0-363 0 0,0 0-158 0 0,0 0-30 0 0,-9-2 3773 0 0,10 2-4270 0 0,0 0 1 0 0,1 1 0 0 0,-1-1 0 0 0,0 0 0 0 0,0 1 0 0 0,0 0 0 0 0,0-1 0 0 0,0 1 0 0 0,0-1 0 0 0,0 1 0 0 0,0 0-1 0 0,0 0 1 0 0,0 0 0 0 0,-1 0 0 0 0,1-1 0 0 0,0 1 0 0 0,-1 0 0 0 0,1 0 0 0 0,0 0 0 0 0,-1 1 0 0 0,1-1 0 0 0,-1 0-1 0 0,1 0 1 0 0,-1 0 0 0 0,0 0 0 0 0,1 1-49 0 0,8 36 798 0 0,-7-30-593 0 0,1 9 139 0 0,0-8-225 0 0,-1 0 0 0 0,-1 0 0 0 0,1 0 0 0 0,-1 0 0 0 0,-1 0-1 0 0,0 9-118 0 0,-2 3-82 0 0,0 6-368 0 0,-4-11-4780 0 0,4-12-15 0 0</inkml:trace>
  <inkml:trace contextRef="#ctx0" brushRef="#br0" timeOffset="20916.183">2121 901 6912 0 0,'0'0'528'0'0,"0"0"-176"0"0,0 0 524 0 0,0 0 262 0 0,0 0 57 0 0,7-2 2556 0 0,15 9-2688 0 0,0 0 0 0 0,1-1 0 0 0,-1-1 1 0 0,23 1-1064 0 0,-39-6 20 0 0,0 0 1 0 0,0 0-1 0 0,0-1 1 0 0,-1 0 0 0 0,1 0-1 0 0,0 0 1 0 0,0-1-1 0 0,-1 0 1 0 0,1 0-1 0 0,-1 0 1 0 0,1-1-1 0 0,0 0-20 0 0,9-8-68 0 0</inkml:trace>
  <inkml:trace contextRef="#ctx0" brushRef="#br0" timeOffset="22520.489">4229 1188 6848 0 0,'0'0'314'0'0,"0"0"-6"0"0,0 0-34 0 0,0 0 587 0 0,0 0 276 0 0,0 0 58 0 0,7 12 960 0 0,-3 21-645 0 0,-1 0 0 0 0,-1 31-1510 0 0,-2-19 1033 0 0,4 6-1033 0 0,5 54 680 0 0,-8-60-2863 0 0,-1-45 557 0 0</inkml:trace>
  <inkml:trace contextRef="#ctx0" brushRef="#br0" timeOffset="22899.303">4098 1261 8288 0 0,'0'-1'87'0'0,"1"-8"3188"0"0,7 8-408 0 0,-2 1-3230 0 0,34-2 1602 0 0,0-1 0 0 0,-1-2 0 0 0,24-8-1239 0 0,-46 10 43 0 0,-9 1-64 0 0,-1 0-1 0 0,1 0 0 0 0,-1 1 1 0 0,1 0-1 0 0,0 1 0 0 0,-1-1 0 0 0,1 1 1 0 0,6 2 21 0 0,-13-2-109 0 0,0 1 1 0 0,0-1-1 0 0,0 1 0 0 0,0 0 1 0 0,0-1-1 0 0,-1 1 0 0 0,1 0 1 0 0,0 0-1 0 0,-1 0 1 0 0,1-1-1 0 0,0 1 0 0 0,-1 0 1 0 0,1 0-1 0 0,-1 0 0 0 0,1 0 1 0 0,-1 0-1 0 0,0 0 109 0 0,1 7-1422 0 0</inkml:trace>
  <inkml:trace contextRef="#ctx0" brushRef="#br0" timeOffset="23253.057">4156 1432 10136 0 0,'0'0'74'0'0,"0"-1"0"0"0,1 1 0 0 0,-1 0 0 0 0,0-1 0 0 0,0 1 0 0 0,0 0 0 0 0,0-1 0 0 0,0 1 0 0 0,0-1 0 0 0,0 1 0 0 0,1 0 0 0 0,-1-1 0 0 0,0 1 0 0 0,0 0 0 0 0,1 0 0 0 0,-1-1 1 0 0,0 1-1 0 0,0 0 0 0 0,1-1 0 0 0,-1 1 0 0 0,0 0 0 0 0,1 0 0 0 0,-1 0 0 0 0,0-1 0 0 0,1 1 0 0 0,-1 0 0 0 0,0 0 0 0 0,1 0 0 0 0,-1 0 0 0 0,0 0-74 0 0,15-9 1172 0 0,5 1-574 0 0,1 2 0 0 0,-1 0 1 0 0,1 1-1 0 0,1 1 0 0 0,-1 2 1 0 0,0 0-1 0 0,3 0-598 0 0,10 2-341 0 0,-13 0-4059 0 0,-6 2-1168 0 0</inkml:trace>
  <inkml:trace contextRef="#ctx0" brushRef="#br0" timeOffset="23254.057">4519 1458 11576 0 0,'0'0'264'0'0,"-4"-16"736"0"0,4 16-961 0 0,0 0 0 0 0,0 0 0 0 0,-1 0 1 0 0,1 0-1 0 0,0 0 0 0 0,-1 0 0 0 0,1 0 1 0 0,0 0-1 0 0,-1 0 0 0 0,1 0 0 0 0,0 1 1 0 0,0-1-1 0 0,-1 0 0 0 0,1 0 0 0 0,0 0 1 0 0,0 0-1 0 0,-1 1 0 0 0,1-1 0 0 0,0 0 1 0 0,0 0-1 0 0,-1 0 0 0 0,1 1 0 0 0,0-1 1 0 0,0 0-1 0 0,0 0 0 0 0,0 1 0 0 0,-1-1 1 0 0,1 0-1 0 0,0 0 0 0 0,0 1 0 0 0,0-1 1 0 0,0 0-1 0 0,0 1 0 0 0,0-1 0 0 0,0 0 1 0 0,0 1-1 0 0,0-1-39 0 0,-6 16 1133 0 0,5-12-826 0 0,-1 1-205 0 0,1 0 1 0 0,-1 0 0 0 0,1 1 0 0 0,0-1-1 0 0,0 0 1 0 0,1 1 0 0 0,-1-1 0 0 0,1 0-1 0 0,0 1 1 0 0,1-1 0 0 0,0 0-1 0 0,-1 1 1 0 0,2-1 0 0 0,-1 0 0 0 0,0 0-1 0 0,2 1-102 0 0,-3-5-198 0 0,0-1-1 0 0,0 1 0 0 0,0-1 0 0 0,0 1 0 0 0,1-1 0 0 0,-1 1 0 0 0,0-1 0 0 0,0 1 0 0 0,1-1 0 0 0,-1 0 0 0 0,0 1 0 0 0,0-1 0 0 0,1 0 0 0 0,-1 1 0 0 0,1-1 0 0 0,-1 0 1 0 0,0 1-1 0 0,1-1 0 0 0,-1 0 0 0 0,1 0 0 0 0,-1 1 0 0 0,0-1 0 0 0,1 0 0 0 0,0 0 199 0 0,6 1-5409 0 0</inkml:trace>
  <inkml:trace contextRef="#ctx0" brushRef="#br0" timeOffset="23623.277">4746 1129 10592 0 0,'0'-1'81'0'0,"0"0"1"0"0,0 1-1 0 0,0-1 1 0 0,0 0-1 0 0,0 1 1 0 0,0-1-1 0 0,0 0 0 0 0,-1 1 1 0 0,1-1-1 0 0,0 0 1 0 0,-1 1-1 0 0,1-1 1 0 0,0 0-1 0 0,-1 1 1 0 0,1-1-1 0 0,-1 1 1 0 0,1-1-1 0 0,-1 1 1 0 0,1-1-1 0 0,-1 1 1 0 0,1 0-1 0 0,-1-1 1 0 0,1 1-1 0 0,-1-1 0 0 0,0 1 1 0 0,1 0-82 0 0,-1 0 103 0 0,0 0 0 0 0,0 0 0 0 0,1 0 0 0 0,-1 0 1 0 0,0 1-1 0 0,0-1 0 0 0,1 0 0 0 0,-1 0 0 0 0,0 1 0 0 0,1-1 0 0 0,-1 1 0 0 0,0-1 1 0 0,1 0-1 0 0,-1 1 0 0 0,0-1 0 0 0,1 1 0 0 0,-1 0 0 0 0,1-1 0 0 0,-1 1-103 0 0,-3 3 326 0 0,1 1 1 0 0,0 0-1 0 0,0-1 0 0 0,0 1 0 0 0,0 0 0 0 0,1 1-326 0 0,-8 21 622 0 0,1 1-1 0 0,2 0 1 0 0,0 1-1 0 0,2 0 1 0 0,2 0-1 0 0,0 0 1 0 0,2 0-1 0 0,1 6-621 0 0,0-27 14 0 0,1 0 1 0 0,-1-1-1 0 0,1 1 0 0 0,1-1 1 0 0,0 0-1 0 0,0 1 0 0 0,0-1 1 0 0,0 0-1 0 0,1 0 0 0 0,1 0 1 0 0,1 3-15 0 0,-4-8-92 0 0,1 1-1 0 0,0-1 1 0 0,0 1 0 0 0,0-1 0 0 0,0 0 0 0 0,0 0 0 0 0,0 0 0 0 0,1 0-1 0 0,-1 0 1 0 0,1 0 0 0 0,-1-1 0 0 0,1 1 0 0 0,0-1 0 0 0,-1 0-1 0 0,1 1 1 0 0,0-1 0 0 0,0-1 0 0 0,0 1 0 0 0,0 0 0 0 0,0-1 0 0 0,0 1-1 0 0,0-1 1 0 0,0 0 0 0 0,0 0 0 0 0,0 0 0 0 0,0-1 0 0 0,0 1 0 0 0,0-1-1 0 0,1 0 93 0 0,-2 1-762 0 0,0-1-1 0 0,0 0 0 0 0,1 0 0 0 0,-1 0 0 0 0,0 0 1 0 0,0 0-1 0 0,0-1 0 0 0,1-1 763 0 0,7-6-5613 0 0</inkml:trace>
  <inkml:trace contextRef="#ctx0" brushRef="#br0" timeOffset="24239.503">4939 1088 3224 0 0,'-12'5'621'0'0,"8"-3"534"0"0,0 1 0 0 0,1 0 0 0 0,-1-1 0 0 0,0 2 0 0 0,1-1 0 0 0,0 0 0 0 0,0 0 0 0 0,-2 3-1155 0 0,1 0 797 0 0,1 0 0 0 0,-1 0 0 0 0,1 0 0 0 0,1 0-1 0 0,-2 3-796 0 0,-2 11 614 0 0,1 0-1 0 0,0 0 1 0 0,1 10-614 0 0,0-5 1113 0 0,-1 17-661 0 0,2 0-1 0 0,1 1 0 0 0,3-1 1 0 0,1 2-452 0 0,-1-35 2 0 0,2 58-96 0 0,-3-64 9 0 0,0 0 1 0 0,0 0-1 0 0,0 1 1 0 0,0-1 0 0 0,0 0-1 0 0,-1 0 1 0 0,1 0-1 0 0,-1 0 1 0 0,0 0-1 0 0,0 0 1 0 0,0 1 84 0 0,0-3-119 0 0,1 0 0 0 0,-1 0 0 0 0,1 0 1 0 0,-1 0-1 0 0,1 0 0 0 0,-1 0 0 0 0,0 0 0 0 0,1-1 0 0 0,-1 1 1 0 0,0 0-1 0 0,0-1 0 0 0,0 1 0 0 0,0 0 0 0 0,0-1 0 0 0,1 1 0 0 0,-1-1 1 0 0,0 1-1 0 0,0-1 0 0 0,0 0 0 0 0,0 1 0 0 0,0-1 0 0 0,-1 0 1 0 0,1 0-1 0 0,0 0 0 0 0,0 1 0 0 0,0-1 0 0 0,0 0 0 0 0,0 0 1 0 0,0-1-1 0 0,0 1 0 0 0,0 0 0 0 0,0 0 0 0 0,-1-1 119 0 0,-2 0-186 0 0,0 0-1 0 0,1 0 1 0 0,-1 0-1 0 0,0-1 0 0 0,1 0 1 0 0,0 0-1 0 0,-1 0 1 0 0,1 0-1 0 0,0 0 1 0 0,0 0-1 0 0,0-1 1 0 0,0 0-1 0 0,0 1 0 0 0,1-1 1 0 0,-1 0-1 0 0,1 0 1 0 0,-1-1 186 0 0,1 0 249 0 0,0 0 1 0 0,0 0-1 0 0,0 0 1 0 0,1 0-1 0 0,-1-1 1 0 0,1 1-250 0 0,1 2 63 0 0,0 1 1 0 0,-1 0-1 0 0,1 0 1 0 0,0 0 0 0 0,0-1-1 0 0,0 1 1 0 0,0 0 0 0 0,0 0-1 0 0,0-1 1 0 0,0 1-1 0 0,1 0 1 0 0,-1 0 0 0 0,0 0-1 0 0,1-1 1 0 0,-1 1 0 0 0,1 0-1 0 0,-1 0 1 0 0,1 0-1 0 0,-1 0 1 0 0,1 0 0 0 0,0 0-1 0 0,0 0-63 0 0,1-1 77 0 0,-1 0 0 0 0,1 1-1 0 0,0-1 1 0 0,0 1 0 0 0,1 0 0 0 0,-1-1-1 0 0,0 1 1 0 0,0 0 0 0 0,0 0-1 0 0,1 1 1 0 0,-1-1-77 0 0,7-2 245 0 0,0 1 1 0 0,0 1-1 0 0,0 0 1 0 0,0 0-1 0 0,7 1-245 0 0,-4-1 122 0 0,0 0-1 0 0,0-1 1 0 0,0 0 0 0 0,0-1-1 0 0,0 0 1 0 0,-1-1-1 0 0,1 0 1 0 0,-1-1 0 0 0,9-5-122 0 0,-17 8 67 0 0,0 1 1 0 0,1-2-1 0 0,-1 1 1 0 0,0 0-1 0 0,0 0 1 0 0,-1-1-1 0 0,1 0 1 0 0,2-2-68 0 0,-5 4 29 0 0,1 0 1 0 0,0 0-1 0 0,0 0 1 0 0,-1-1-1 0 0,1 1 1 0 0,-1 0-1 0 0,1 0 0 0 0,-1 0 1 0 0,0-1-1 0 0,1 1 1 0 0,-1 0-1 0 0,0-1 1 0 0,0 1-1 0 0,0 0 0 0 0,0 0 1 0 0,0-1-1 0 0,0 1 1 0 0,0 0-1 0 0,-1-1 1 0 0,1 1-1 0 0,0 0 0 0 0,-1 0 1 0 0,1-1-1 0 0,-1 1 1 0 0,1-1-30 0 0,-1 2 20 0 0,1-1-1 0 0,0 1 1 0 0,-1-1 0 0 0,1 1 0 0 0,0 0 0 0 0,-1-1-1 0 0,1 1 1 0 0,0-1 0 0 0,-1 1 0 0 0,1 0 0 0 0,0-1-1 0 0,-1 1 1 0 0,1 0 0 0 0,-1 0 0 0 0,1-1 0 0 0,-1 1-1 0 0,1 0 1 0 0,-1 0 0 0 0,1 0 0 0 0,-1 0 0 0 0,1 0-1 0 0,-1-1 1 0 0,1 1 0 0 0,-1 0 0 0 0,1 0 0 0 0,-1 0 0 0 0,1 0-1 0 0,-1 0 1 0 0,1 1 0 0 0,-1-1 0 0 0,1 0 0 0 0,-1 0-1 0 0,1 0 1 0 0,-1 0 0 0 0,1 1 0 0 0,-1-1 0 0 0,1 0-1 0 0,-1 0 1 0 0,1 1 0 0 0,-1-1 0 0 0,1 1-20 0 0,-2 0 67 0 0,0 0 0 0 0,0 1 0 0 0,0-1 0 0 0,0 1 0 0 0,1 0 0 0 0,-1-1 0 0 0,0 1 0 0 0,1 0-67 0 0,0 0 9 0 0,0 0 0 0 0,0 0 0 0 0,0 0 1 0 0,0 0-1 0 0,0 0 0 0 0,1 0 0 0 0,-1 0 1 0 0,1 1-1 0 0,-1-1 0 0 0,1 0 0 0 0,0 0 0 0 0,0 0 1 0 0,0 1-1 0 0,0-1 0 0 0,0 0 0 0 0,1 0 1 0 0,-1 0-1 0 0,1 0 0 0 0,-1 1 0 0 0,1-1 1 0 0,0 0-1 0 0,0 0 0 0 0,0 0 0 0 0,0 0 1 0 0,0 0-1 0 0,0-1 0 0 0,0 1 0 0 0,1 0 0 0 0,0 1-9 0 0,0-1 0 0 0,0 0-1 0 0,0 0 1 0 0,1 0-1 0 0,-1 0 0 0 0,1 0 1 0 0,-1 0-1 0 0,1 0 0 0 0,-1-1 1 0 0,1 1-1 0 0,0-1 1 0 0,0 0-1 0 0,0 0 0 0 0,0 0 1 0 0,0 0-1 0 0,0 0 0 0 0,0-1 1 0 0,0 1-1 0 0,0-1 1 0 0,0 0-1 0 0,0 0 0 0 0,1 0 1 0 0,7-3 0 0 0,-1 1 0 0 0,0-1 0 0 0,0-1 0 0 0,-1 0 0 0 0,1-1 0 0 0,-1 1 0 0 0,5-4 0 0 0,3-2 0 0 0,-14 9 0 0 0,-1 0 0 0 0,1 0 0 0 0,-1 0 0 0 0,1 0 0 0 0,0 1 0 0 0,-1-1 0 0 0,1 1 0 0 0,0 0 0 0 0,-1-1 0 0 0,1 1 0 0 0,0 1 0 0 0,0-1 0 0 0,-1 0 0 0 0,1 1 0 0 0,-1-1-1 0 0,1 1 1 0 0,0 0 0 0 0,0 0 0 0 0,1 0 2 0 0,0 1-1 0 0,0 0 0 0 0,0 0 0 0 0,0 1 0 0 0,0-1 0 0 0,-1 1 0 0 0,1 0 1 0 0,-1 0-1 0 0,1 0 0 0 0,0 2-1 0 0,1 2 134 0 0,-10-13-87 0 0,-7-14-26 0 0,9 14 57 0 0,0 0 0 0 0,-1 0 0 0 0,0 0 1 0 0,-4-4-79 0 0,7 8 149 0 0,-1 0-1 0 0,0 0 1 0 0,1-1 0 0 0,-1 1 0 0 0,1 0 0 0 0,0-1 0 0 0,0 1 0 0 0,0-1 0 0 0,0 1-1 0 0,0-1 1 0 0,1 1 0 0 0,-1-3-149 0 0,2 3 113 0 0,0 0 0 0 0,1 0 1 0 0,0 1-1 0 0,-1-1 0 0 0,1 1 0 0 0,0-1 0 0 0,0 1 0 0 0,0 0 0 0 0,0 0 0 0 0,1-1-113 0 0,-3 2 17 0 0,51-23-1 0 0,-25 12-1488 0 0,-13 6-4525 0 0,0 1-2025 0 0</inkml:trace>
  <inkml:trace contextRef="#ctx0" brushRef="#br0" timeOffset="24655.829">4528 1227 16208 0 0,'-2'-3'351'0'0,"0"2"81"0"0,-1-4 16 0 0,1 3 8 0 0,-1-1-360 0 0,0 1-96 0 0,0-3 0 0 0,1 4 0 0 0,2 1 480 0 0,0 0 72 0 0,0 0 24 0 0,0 0 0 0 0,0 0-928 0 0,8 0-176 0 0,0 1-40 0 0</inkml:trace>
  <inkml:trace contextRef="#ctx0" brushRef="#br0" timeOffset="25373.798">4233 1759 8288 0 0,'0'0'638'0'0,"-7"11"-291"0"0,4 0 383 0 0,0 0 1 0 0,1 0-1 0 0,0 0 1 0 0,1 0-1 0 0,0 0 0 0 0,0 0 1 0 0,2 2-731 0 0,1 26 3385 0 0,4 16-3385 0 0,-2-26 856 0 0,-4-26-792 0 0,10 89 2206 0 0,-2 50-2270 0 0,-14-163 496 0 0,1 7-387 0 0,3 3-97 0 0,0-1 0 0 0,0 0 0 0 0,1 0 0 0 0,1-1 0 0 0,0 1 1 0 0,1 0-1 0 0,0 0 0 0 0,0 0 0 0 0,2 0 0 0 0,-1 0 0 0 0,2 1 0 0 0,-1-1 0 0 0,2 1 0 0 0,3-9-12 0 0,-6 16 4 0 0,0 1 0 0 0,0-1-1 0 0,0 1 1 0 0,1-1-1 0 0,-1 1 1 0 0,1 0-1 0 0,0 0 1 0 0,-1 0 0 0 0,1 1-1 0 0,1-1 1 0 0,-1 1-1 0 0,0-1 1 0 0,1 1 0 0 0,-1 0-1 0 0,1 0 1 0 0,-1 1-1 0 0,1-1 1 0 0,0 1-1 0 0,0-1 1 0 0,0 1 0 0 0,0 1-1 0 0,0-1 1 0 0,0 0-1 0 0,0 1 1 0 0,0 0 0 0 0,0 0-1 0 0,0 0 1 0 0,0 1-1 0 0,0-1 1 0 0,0 1-1 0 0,0 0 1 0 0,1 0-4 0 0,0 1 15 0 0,-1-1 0 0 0,1 1-1 0 0,-1 0 1 0 0,0 0 0 0 0,1 1 0 0 0,-1-1-1 0 0,0 1 1 0 0,0 0 0 0 0,-1 0 0 0 0,1 1-1 0 0,-1-1 1 0 0,1 1 0 0 0,-1-1 0 0 0,0 1-1 0 0,0 0 1 0 0,1 4-15 0 0,-2-4 88 0 0,0 0 1 0 0,0 0-1 0 0,-1 0 0 0 0,0 0 0 0 0,0 0 1 0 0,0 0-1 0 0,0 0 0 0 0,-1 0 1 0 0,0 0-1 0 0,0 1 0 0 0,0-1 0 0 0,0 0 1 0 0,0 0-1 0 0,-1 0 0 0 0,0 1 0 0 0,0-1 1 0 0,0 0-1 0 0,-1 0 0 0 0,0 2-88 0 0,-1 0 147 0 0,0 0-1 0 0,0 0 0 0 0,-1-1 1 0 0,0 1-1 0 0,0-1 1 0 0,0 0-1 0 0,-1 0 1 0 0,1-1-1 0 0,-1 1 0 0 0,-1-1-146 0 0,-3 4 65 0 0,-1-1 0 0 0,0-1 0 0 0,-1 0-1 0 0,1 0 1 0 0,-3-1-65 0 0,7-2 44 0 0,0-1 1 0 0,-1 0-1 0 0,1-1 0 0 0,-1 0 0 0 0,-4 1-44 0 0,-8-1-4446 0 0,19-1 2415 0 0</inkml:trace>
  <inkml:trace contextRef="#ctx0" brushRef="#br0" timeOffset="25743.855">4423 2069 8288 0 0,'0'0'638'0'0,"16"3"61"0"0,-12-3-390 0 0,0 0 0 0 0,0 1-1 0 0,-1 0 1 0 0,1-1 0 0 0,0 1 0 0 0,-1 1-1 0 0,1-1 1 0 0,-1 1 0 0 0,1-1 0 0 0,-1 1-1 0 0,0 0 1 0 0,0 0 0 0 0,0 0 0 0 0,0 1-1 0 0,1 0-308 0 0,7 8 863 0 0,0 0 1 0 0,-1 1-1 0 0,3 3-863 0 0,9 12 437 0 0,-9-12-377 0 0,-7-7 58 0 0,0-2-1 0 0,0 1 1 0 0,5 4-118 0 0,-9-10-122 0 0,0 1 0 0 0,-1-1 0 0 0,1 0 0 0 0,0 0-1 0 0,0 0 1 0 0,0 0 0 0 0,0 0 0 0 0,0 0 0 0 0,0-1 0 0 0,0 1-1 0 0,0 0 1 0 0,0-1 0 0 0,0 0 0 0 0,1 1 0 0 0,-1-1 0 0 0,0 0 0 0 0,1 0 122 0 0,6-2-1020 0 0</inkml:trace>
  <inkml:trace contextRef="#ctx0" brushRef="#br0" timeOffset="26091.469">4739 2055 15896 0 0,'0'0'362'0'0,"0"0"47"0"0,0 0 29 0 0,0 0-52 0 0,-12 1-238 0 0,9 2 71 0 0,0-1-1 0 0,0 1 1 0 0,0-1-1 0 0,0 1 0 0 0,1 0 1 0 0,0 0-1 0 0,-1 0 0 0 0,1 0 1 0 0,0 1-1 0 0,0-1 1 0 0,1 1-1 0 0,-2 1-218 0 0,-1 4 390 0 0,-19 38 1145 0 0,2 1 1 0 0,2 1-1 0 0,-1 12-1535 0 0,-13 32 106 0 0,12-31 186 0 0,11-33-1665 0 0,0-1-4871 0 0,2-8-1505 0 0</inkml:trace>
  <inkml:trace contextRef="#ctx0" brushRef="#br0" timeOffset="26894.402">4185 2605 8288 0 0,'0'0'638'0'0,"-1"0"-414"0"0,0 0-57 0 0,0 0 39 0 0,0 0-1 0 0,0 1 1 0 0,1-1-1 0 0,-1 1 1 0 0,1 0-1 0 0,-1-1 1 0 0,0 1-1 0 0,1-1 1 0 0,-1 1-1 0 0,1 0 1 0 0,-1-1 0 0 0,1 1-1 0 0,0 0 1 0 0,-1 0-1 0 0,1-1 1 0 0,0 1-1 0 0,-1 0 1 0 0,1 0-1 0 0,0 0-205 0 0,-6 17 510 0 0,0 10 429 0 0,1 0 0 0 0,2 0 1 0 0,0 9-940 0 0,-5 41 1353 0 0,5-63-1203 0 0,2 0 0 0 0,0 1-1 0 0,0-1 1 0 0,2 1-1 0 0,1 10-149 0 0,0-18-65 0 0,-2-7-63 0 0,0-1-128 0 0,0 0-52 0 0,1-1 237 0 0,-1 0-1 0 0,1-1 1 0 0,-1 1 0 0 0,0 0-1 0 0,1-1 1 0 0,-1 1-1 0 0,0 0 1 0 0,0 0 0 0 0,0-1-1 0 0,0 1 1 0 0,0-1 71 0 0,1-94-279 0 0,4 0 0 0 0,9-35 279 0 0,-13 126 16 0 0,-1 1 36 0 0,0 0 1 0 0,1 0 0 0 0,0 0 0 0 0,0 0-1 0 0,0 0 1 0 0,0 0 0 0 0,1 0 0 0 0,-1 1-1 0 0,1-1 1 0 0,0 0 0 0 0,0 1-1 0 0,1-1-52 0 0,-3 4 18 0 0,0 0-1 0 0,0 0 0 0 0,1 0 0 0 0,-1 0 0 0 0,0 0 0 0 0,0 0 0 0 0,0 0 0 0 0,1 0 0 0 0,-1 0 0 0 0,0 0 0 0 0,0 0 0 0 0,1 0 0 0 0,-1 0 0 0 0,0 0 0 0 0,0 0 0 0 0,0 1 0 0 0,1-1 0 0 0,-1 0 0 0 0,0 0 0 0 0,0 0 0 0 0,0 0 0 0 0,1 0 0 0 0,-1 1 0 0 0,0-1 0 0 0,0 0 0 0 0,0 0 0 0 0,0 0 0 0 0,0 0 0 0 0,1 1 0 0 0,-1-1 0 0 0,0 0 0 0 0,0 0 0 0 0,0 1 0 0 0,0-1-17 0 0,5 8 213 0 0,2 12 267 0 0,-1 1-1 0 0,-1 0 0 0 0,1 9-479 0 0,-2-10 511 0 0,0-1-1 0 0,1 0 1 0 0,1 0-1 0 0,5 9-510 0 0,-11-27 0 0 0,0-1 0 0 0,1 1 0 0 0,-1-1 0 0 0,0 1 0 0 0,0 0 0 0 0,1-1 0 0 0,-1 1 0 0 0,1-1 0 0 0,-1 1 0 0 0,1-1 0 0 0,-1 1 0 0 0,0-1 0 0 0,1 1 0 0 0,0-1 0 0 0,-1 1 0 0 0,1-1 0 0 0,-1 0 0 0 0,1 1 0 0 0,-1-1 0 0 0,1 0 0 0 0,0 1 0 0 0,-1-1 0 0 0,1 0 0 0 0,0 0 0 0 0,4-1 0 0 0,-3 0 32 0 0,-1 0 0 0 0,1-1 0 0 0,-1 1 0 0 0,0 0 0 0 0,0 0 0 0 0,1-1 0 0 0,-1 1 0 0 0,0 0-1 0 0,0-1 1 0 0,0 1 0 0 0,-1-1 0 0 0,1 1 0 0 0,0-1 0 0 0,-1 0 0 0 0,1 1 0 0 0,-1-1 0 0 0,1 0-1 0 0,-1-1-31 0 0,2-3 2 0 0,-1 0-1 0 0,0-1 1 0 0,0 1-1 0 0,-1-4-1 0 0,0 5 159 0 0,0 0-1 0 0,1 0 0 0 0,-1-1 1 0 0,1 1-1 0 0,0 0 0 0 0,0 0 1 0 0,0 0-1 0 0,1-2-158 0 0,-1 7-35 0 0,-1 0-189 0 0,0 0-37 0 0,1 0 208 0 0,0 1 0 0 0,0 0 0 0 0,0 0 0 0 0,0 0-1 0 0,-1 0 1 0 0,1 0 0 0 0,0 0 0 0 0,0 1 0 0 0,-1-1 0 0 0,1 0 0 0 0,-1 0 0 0 0,1 0-1 0 0,-1 1 54 0 0,1-1-68 0 0,17 36 484 0 0,3-1-1 0 0,0 0 1 0 0,26 30-416 0 0,-45-64-173 0 0,0 1 1 0 0,0-1-1 0 0,0 0 1 0 0,0 0-1 0 0,1 0 0 0 0,-1 0 1 0 0,0 0-1 0 0,1-1 1 0 0,0 1-1 0 0,-1-1 0 0 0,1 0 1 0 0,0 1-1 0 0,-1-1 0 0 0,1 0 1 0 0,0-1-1 0 0,0 1 1 0 0,0 0-1 0 0,0-1 0 0 0,0 0 1 0 0,0 1-1 0 0,0-1 1 0 0,0 0-1 0 0,0-1 0 0 0,0 1 1 0 0,0-1-1 0 0,0 1 1 0 0,0-1-1 0 0,0 0 0 0 0,-1 0 1 0 0,1 0-1 0 0,0 0 1 0 0,0 0-1 0 0,-1-1 0 0 0,1 0 1 0 0,-1 1-1 0 0,1-1 1 0 0,-1 0-1 0 0,0 0 0 0 0,0 0 1 0 0,0 0-1 0 0,0-1 1 0 0,0 1-1 0 0,0 0 0 0 0,0-1 1 0 0,-1 1-1 0 0,0-1 0 0 0,1 0 1 0 0,0-2 172 0 0,-2 3 1 0 0,1 0 0 0 0,-1 1 1 0 0,0-1-1 0 0,1 0 0 0 0,-1 0 0 0 0,0 0 1 0 0,0 1-1 0 0,0-1 0 0 0,-1 0 0 0 0,1 0 0 0 0,0 1 1 0 0,-1-1-1 0 0,1 0 0 0 0,-1 1 0 0 0,0-1 1 0 0,1 0-1 0 0,-1 1 0 0 0,0-1 0 0 0,0 1 1 0 0,0-1-1 0 0,0 1 0 0 0,0 0 0 0 0,0-1 0 0 0,0 1 1 0 0,-1 0-1 0 0,1 0 0 0 0,0-1 0 0 0,-1 1 1 0 0,1 0-1 0 0,-2 0-1 0 0,2 0 65 0 0,-1 0 0 0 0,1 1 0 0 0,0-1 0 0 0,-1 0 0 0 0,1 1 0 0 0,0-1 0 0 0,-1 1 0 0 0,1-1 0 0 0,-1 1 0 0 0,1 0 0 0 0,-1 0 0 0 0,1 0 0 0 0,-1 0 0 0 0,0 0 0 0 0,1 0 0 0 0,-1 0 0 0 0,1 0 1 0 0,-1 0-1 0 0,1 1 0 0 0,-1-1 0 0 0,1 1 0 0 0,0-1 0 0 0,-1 1 0 0 0,1-1 0 0 0,-1 1 0 0 0,1 0 0 0 0,0 0 0 0 0,0 0 0 0 0,-1 0 0 0 0,1 0 0 0 0,0 0 0 0 0,0 0 0 0 0,0 0 0 0 0,0 0 0 0 0,0 0-65 0 0,-2 6 169 0 0,0-1-1 0 0,0 1 1 0 0,1 0-1 0 0,0 0 1 0 0,0 0-1 0 0,0 0 1 0 0,1 0 0 0 0,0 0-1 0 0,1 0 1 0 0,0 0-1 0 0,0 3-168 0 0,-2 12 557 0 0,2-18-444 0 0,0 0 1 0 0,0 1 0 0 0,1-1 0 0 0,-1 0-1 0 0,1 1 1 0 0,0-1 0 0 0,0 0 0 0 0,0 1-1 0 0,1-1 1 0 0,-1 0 0 0 0,1 0 0 0 0,0 0-114 0 0,-1-3 8 0 0,0 0 1 0 0,-1 0 0 0 0,1 1-1 0 0,0-1 1 0 0,-1 0 0 0 0,1-1-1 0 0,0 1 1 0 0,0 0 0 0 0,0 0 0 0 0,0 0-1 0 0,0 0 1 0 0,0-1 0 0 0,0 1-1 0 0,0 0 1 0 0,0-1 0 0 0,0 1-1 0 0,1-1 1 0 0,-1 0 0 0 0,0 1-1 0 0,0-1 1 0 0,0 0 0 0 0,1 1 0 0 0,-1-1-1 0 0,0 0 1 0 0,0 0 0 0 0,1 0-1 0 0,-1 0 1 0 0,0 0 0 0 0,0-1-1 0 0,1 1 1 0 0,-1 0 0 0 0,0-1-1 0 0,0 1 1 0 0,0 0 0 0 0,0-1 0 0 0,1 1-1 0 0,-1-1 1 0 0,0 0 0 0 0,0 1-1 0 0,0-1 1 0 0,0 0 0 0 0,0 0-1 0 0,0 0-8 0 0,3-2 122 0 0,0-1 0 0 0,0 0 0 0 0,0 1 0 0 0,0-2 0 0 0,0 1 0 0 0,-1 0 0 0 0,0-1 0 0 0,0 0 1 0 0,0 1-1 0 0,-1-1 0 0 0,1-3-122 0 0,-1 6 32 0 0,-1-1 0 0 0,0 0 0 0 0,0 0 0 0 0,-1 0 0 0 0,1 0 0 0 0,-1 0 0 0 0,1 0 0 0 0,-1 0 0 0 0,0 0 0 0 0,0 0 0 0 0,0 0 0 0 0,0 0 1 0 0,-1 0-1 0 0,1 0 0 0 0,-1 0 0 0 0,0 0 0 0 0,0 1 0 0 0,0-1 0 0 0,0 0 0 0 0,0 0 0 0 0,-1 1 0 0 0,0-1-32 0 0,1 1 47 0 0,0 1-1 0 0,0 0 0 0 0,0-1 1 0 0,-1 1-1 0 0,1 0 0 0 0,-1 0 1 0 0,1 0-1 0 0,-1 0 1 0 0,1 0-1 0 0,-1 1 0 0 0,1-1 1 0 0,-1 0-1 0 0,0 1 0 0 0,1-1 1 0 0,-1 1-1 0 0,0 0 0 0 0,1-1 1 0 0,-1 1-1 0 0,0 0 1 0 0,0 0-1 0 0,1 0 0 0 0,-1 0 1 0 0,0 0-1 0 0,0 1 0 0 0,-1-1-46 0 0,0 1-132 0 0,1 0 0 0 0,-1-1-1 0 0,1 1 1 0 0,0 0 0 0 0,-1 0 0 0 0,1 1-1 0 0,0-1 1 0 0,-2 1 132 0 0,3-1-740 0 0,-1 1 1 0 0,0-1-1 0 0,1 0 0 0 0,0 1 1 0 0,-1-1-1 0 0,1 1 0 0 0,0 0 1 0 0,-1-1-1 0 0,1 1 1 0 0,0 1 739 0 0,-2 6-6992 0 0</inkml:trace>
  <inkml:trace contextRef="#ctx0" brushRef="#br0" timeOffset="27648.966">4621 2808 7368 0 0,'0'0'568'0'0,"0"0"-111"0"0,0 0 926 0 0,0 0 442 0 0,0 0 88 0 0,0 0-153 0 0,0 0-726 0 0,1 14 908 0 0,4 17-846 0 0,6 23 996 0 0,-10-49-2023 0 0,1 0-1 0 0,0-1 1 0 0,0 1-1 0 0,0 0 1 0 0,0-1 0 0 0,1 0-1 0 0,0 1 1 0 0,0-1-1 0 0,1 1-68 0 0,-3-4-10 0 0,-1 0 0 0 0,1-1-1 0 0,0 1 1 0 0,-1 0 0 0 0,1-1 0 0 0,0 1-1 0 0,-1-1 1 0 0,1 1 0 0 0,0-1 0 0 0,0 1-1 0 0,0-1 1 0 0,-1 1 0 0 0,1-1-1 0 0,0 0 1 0 0,0 0 0 0 0,0 1 0 0 0,0-1-1 0 0,0 0 1 0 0,0 0 0 0 0,-1 0-1 0 0,1 0 1 0 0,0 0 0 0 0,0 0 0 0 0,0 0-1 0 0,0 0 11 0 0,1-1-16 0 0,-1 1-1 0 0,0-1 0 0 0,1 0 1 0 0,-1 0-1 0 0,1 0 1 0 0,-1 1-1 0 0,0-1 0 0 0,0 0 1 0 0,1-1-1 0 0,-1 1 1 0 0,0 0-1 0 0,0 0 1 0 0,0-1 16 0 0,4-6 45 0 0,0 1 1 0 0,0-1 0 0 0,-1-1-1 0 0,2-5-45 0 0,-5 11 66 0 0,4-10 19 0 0,-4 8-128 0 0,1 1-1 0 0,-1 0 1 0 0,1 0 0 0 0,0 0 0 0 0,1-1 0 0 0,-1 2 0 0 0,0-1-1 0 0,1 0 1 0 0,2-2 43 0 0,-4 5 0 0 0,0 1 0 0 0,-1-1 0 0 0,1 1 0 0 0,0 0 0 0 0,-1-1-1 0 0,1 1 1 0 0,0-1 0 0 0,-1 1 0 0 0,1 0 0 0 0,0 0 0 0 0,0 0 0 0 0,0-1-1 0 0,-1 1 1 0 0,1 0 0 0 0,0 0 0 0 0,0 0 0 0 0,0 0 0 0 0,-1 0-1 0 0,1 0 1 0 0,0 0 0 0 0,0 1 0 0 0,0-1 0 0 0,-1 0 0 0 0,1 0 0 0 0,0 1-1 0 0,0-1 1 0 0,-1 0 0 0 0,1 1 0 0 0,0-1 0 0 0,-1 0 0 0 0,1 1 0 0 0,16 16 263 0 0,-15-15-120 0 0,4 6 286 0 0,0 0 0 0 0,0 1 0 0 0,0 2-429 0 0,-4-7-14 0 0,0 1-1 0 0,1-1 1 0 0,0 1 0 0 0,0-1 0 0 0,0 0 0 0 0,0 0-1 0 0,0 0 1 0 0,1-1 0 0 0,0 1 0 0 0,0-1-1 0 0,0 0 1 0 0,0 0 0 0 0,0 0 0 0 0,3 1 14 0 0,-5-3-27 0 0,0 0 1 0 0,0-1 0 0 0,0 1-1 0 0,0 0 1 0 0,0-1-1 0 0,0 1 1 0 0,0-1 0 0 0,0 0-1 0 0,0 1 1 0 0,0-1 0 0 0,0 0-1 0 0,0 0 1 0 0,0 0-1 0 0,0-1 1 0 0,0 1 0 0 0,0 0-1 0 0,0-1 1 0 0,0 0 0 0 0,0 1-1 0 0,0-1 1 0 0,0 0-1 0 0,0 0 1 0 0,-1 0 0 0 0,1 0-1 0 0,0 0 1 0 0,0 0 0 0 0,-1-1-1 0 0,1 1 1 0 0,-1-1-1 0 0,0 1 1 0 0,1-1 0 0 0,0-1 26 0 0,7-9-806 0 0,-1 0 0 0 0,0-1 0 0 0,0 0 0 0 0,-2-1 0 0 0,0 0 0 0 0,0 0 0 0 0,0-3 806 0 0,7-26-2891 0 0,4-34 2891 0 0,-9 36-495 0 0,-3 0 0 0 0,0-9 495 0 0,-3-38 5013 0 0,-2 87-4027 0 0,0 1-265 0 0,1 12 460 0 0,6 89 30 0 0,3 25-846 0 0,-6-95-369 0 0,0-9-95 0 0,-1 0 1 0 0,-1 1-1 0 0,-1-1 0 0 0,-1 1 1 0 0,-1-1-1 0 0,-2 5 99 0 0,2-24-102 0 0,1 0-1 0 0,-1 0 1 0 0,0 0-1 0 0,0 0 1 0 0,-1 0-1 0 0,1 0 1 0 0,0 0-1 0 0,-1-1 1 0 0,0 1-1 0 0,0-1 0 0 0,0 1 103 0 0,1-2-21 0 0,1 0 0 0 0,-1-1-1 0 0,1 1 1 0 0,-1-1-1 0 0,0 1 1 0 0,1-1-1 0 0,-1 1 1 0 0,0-1 0 0 0,0 1-1 0 0,0-1 1 0 0,1 0-1 0 0,-1 1 1 0 0,0-1-1 0 0,0 0 1 0 0,0 0-1 0 0,0 1 1 0 0,1-1 0 0 0,-1 0-1 0 0,0 0 1 0 0,0 0-1 0 0,0 0 1 0 0,0 0-1 0 0,0 0 1 0 0,0-1 0 0 0,1 1-1 0 0,-1 0 1 0 0,0 0-1 0 0,0-1 1 0 0,0 1-1 0 0,0 0 1 0 0,1-1 0 0 0,-1 1-1 0 0,0-1 1 0 0,0 1-1 0 0,1-1 1 0 0,-1 1-1 0 0,0-1 1 0 0,1 1-1 0 0,-1-1 1 0 0,0 0 21 0 0,-7-7 98 0 0,0 0-1 0 0,1-1 1 0 0,-1 0 0 0 0,-1-3-98 0 0,7 8 47 0 0,-1 0 0 0 0,1 0 0 0 0,0 0 1 0 0,0 0-1 0 0,0-1 0 0 0,1 1 0 0 0,-1-1 0 0 0,1 1 1 0 0,0-1-1 0 0,1 1 0 0 0,-1-1 0 0 0,1 0-47 0 0,0 4 28 0 0,0-1 0 0 0,1 1 0 0 0,-1-1 0 0 0,1 1 0 0 0,-1-1 0 0 0,1 1 0 0 0,-1 0 0 0 0,1-1-1 0 0,0 1 1 0 0,0 0 0 0 0,0-1 0 0 0,0 1 0 0 0,0 0 0 0 0,0 0 0 0 0,0 0 0 0 0,0 0 0 0 0,1 0-1 0 0,-1 0 1 0 0,0 0 0 0 0,0 0 0 0 0,1 1 0 0 0,-1-1 0 0 0,1 0 0 0 0,-1 1 0 0 0,1-1-28 0 0,7-2 38 0 0,0 0-1 0 0,1 0 1 0 0,5-1-38 0 0,-11 3-11 0 0,57-13-2742 0 0,-50 12 1810 0 0</inkml:trace>
  <inkml:trace contextRef="#ctx0" brushRef="#br0" timeOffset="27997.135">5181 2459 7832 0 0,'0'0'602'0'0,"0"-1"-395"0"0,0-2 42 0 0,0 3 925 0 0,0 0 395 0 0,0 0 79 0 0,7 25 1304 0 0,26 191 1802 0 0,-27-148-4293 0 0,4 28 505 0 0,-8-79-859 0 0,2-1 1 0 0,0 0 0 0 0,1 0 0 0 0,4 10-108 0 0,-9-25 6 0 0,0-1-1 0 0,0 1 1 0 0,0 0 0 0 0,1-1 0 0 0,-1 1 0 0 0,0 0 0 0 0,0-1 0 0 0,1 1 0 0 0,-1-1 0 0 0,0 1 0 0 0,1 0 0 0 0,-1-1 0 0 0,1 1 0 0 0,-1-1 0 0 0,0 1 0 0 0,1-1 0 0 0,0 1-1 0 0,-1-1 1 0 0,1 0 0 0 0,-1 1 0 0 0,1-1 0 0 0,-1 0 0 0 0,1 1 0 0 0,0-1 0 0 0,-1 0 0 0 0,1 0 0 0 0,0 1 0 0 0,-1-1 0 0 0,1 0 0 0 0,0 0 0 0 0,-1 0 0 0 0,1 0-1 0 0,0 0 1 0 0,-1 0 0 0 0,1 0 0 0 0,0 0 0 0 0,-1 0 0 0 0,1 0 0 0 0,0-1 0 0 0,-1 1 0 0 0,1 0 0 0 0,-1 0 0 0 0,1 0 0 0 0,0-1 0 0 0,-1 1 0 0 0,1 0 0 0 0,-1-1 0 0 0,1 1-1 0 0,-1-1 1 0 0,1 1 0 0 0,-1-1 0 0 0,1 1 0 0 0,-1-1 0 0 0,1 1 0 0 0,-1-1 0 0 0,1 0-6 0 0,4-4 44 0 0,-1-1-1 0 0,0 0 1 0 0,0 0-1 0 0,3-6-43 0 0,-7 12 0 0 0,13-25 110 0 0,-7 13-83 0 0,0-1-1 0 0,2 1 1 0 0,-1 0-1 0 0,2 0-26 0 0,-8 11-1 0 0,0-1-1 0 0,0 1 0 0 0,1 0 0 0 0,-1 0 1 0 0,0-1-1 0 0,0 1 0 0 0,1 0 0 0 0,-1 0 1 0 0,1 1-1 0 0,-1-1 0 0 0,1 0 0 0 0,-1 0 1 0 0,1 1-1 0 0,0-1 0 0 0,-1 1 0 0 0,1-1 1 0 0,0 1-1 0 0,-1 0 0 0 0,1 0 0 0 0,1 0 2 0 0,0 0-6 0 0,0 0 0 0 0,-1 1 0 0 0,1-1 0 0 0,-1 1 0 0 0,1 0 0 0 0,-1 0 0 0 0,0 0 0 0 0,1 0 0 0 0,-1 1 0 0 0,0-1 0 0 0,0 1 0 0 0,2 0 6 0 0,5 6-57 0 0,-1 0 0 0 0,0 0 0 0 0,0 1 0 0 0,-1 0 0 0 0,4 6 57 0 0,51 71-2886 0 0,-50-71-4451 0 0</inkml:trace>
  <inkml:trace contextRef="#ctx0" brushRef="#br0" timeOffset="29670.29">3887 974 6448 0 0,'0'0'498'0'0,"0"0"-211"0"0,0 0 330 0 0,0 0 177 0 0,0 0 35 0 0,0 0-13 0 0,0 0-95 0 0,0 0-45 0 0,0 0-10 0 0,-4-4 1398 0 0,3 6-1899 0 0,0 0 1 0 0,0-1-1 0 0,0 1 1 0 0,0 0-1 0 0,0 0 1 0 0,0 0 0 0 0,1 0-1 0 0,-1 0 1 0 0,0 0-1 0 0,1 0 1 0 0,0 0 0 0 0,-1 0-1 0 0,1 0 1 0 0,0 0-1 0 0,0 0 1 0 0,0 0 0 0 0,1 1-1 0 0,-1-1-165 0 0,9 45 454 0 0,-5-30-125 0 0,35 217 1429 0 0,-9-51-620 0 0,-14-77-273 0 0,-1 50-865 0 0,-4 106 1563 0 0,-11-81-1445 0 0,-7 0-1 0 0,-20 95-117 0 0,17-156 581 0 0,2-24-822 0 0,-6 130 607 0 0,5-62-236 0 0,3-60-217 0 0,7-102 55 0 0,-1 0 0 0 0,0 0 0 0 0,0 0 0 0 0,1 1 1 0 0,-1-1-1 0 0,1 0 0 0 0,0 0 0 0 0,-1 0 0 0 0,1 0 0 0 0,0 0 0 0 0,0 0 0 0 0,1 0 0 0 0,-1-1 0 0 0,0 1 0 0 0,1 0 0 0 0,-1-1 0 0 0,1 1 0 0 0,-1-1 0 0 0,1 1 0 0 0,1 0 32 0 0,0 0 15 0 0,1 0-1 0 0,-1 0 0 0 0,0 0 1 0 0,1 0-1 0 0,0-1 0 0 0,-1 1 1 0 0,1-1-1 0 0,0 0 0 0 0,0 0 1 0 0,0-1-1 0 0,3 1-14 0 0,104 6 59 0 0,109 10 65 0 0,300 19-353 0 0,3-20-152 0 0,-472-13-582 0 0,30 7 963 0 0,-46-4-1092 0 0,0-2 1 0 0,0-2-1 0 0,0-1 0 0 0,19-3 1092 0 0,-49 2-90 0 0,0-1 1 0 0,0-1-1 0 0,0 1 1 0 0,0-1-1 0 0,2-1 90 0 0,-6 3 41 0 0,0 0 426 0 0,11-29 2590 0 0,-3 19-1620 0 0,-7 8-1418 0 0,0 0 0 0 0,-1 0 0 0 0,1 0 1 0 0,-1 0-1 0 0,1 0 0 0 0,-1 0 0 0 0,0 0 0 0 0,0-1 0 0 0,1-1-19 0 0,11-28 129 0 0,-2 0-1 0 0,-1-1 0 0 0,-1-1 1 0 0,-1-6-129 0 0,32-195 1470 0 0,-6-36-1470 0 0,-18 40 917 0 0,-9-1-1 0 0,-11 1 0 0 0,-17-87-916 0 0,-25-173 1270 0 0,45 482-1256 0 0,-6-72 401 0 0,2-17-415 0 0,0 23-64 0 0,2 47-11 0 0,2 24 33 0 0,0 1 31 0 0,-2 1-2 0 0,0 1-51 0 0,2 1 60 0 0,0 0 0 0 0,0 0 0 0 0,0 0-1 0 0,0 0 1 0 0,0 0 0 0 0,0 0 0 0 0,1 0 0 0 0,-1 0 0 0 0,0 0 0 0 0,0 1 0 0 0,0-1 0 0 0,0 0 0 0 0,0 1 0 0 0,1-1 0 0 0,-1 0 0 0 0,0 1 0 0 0,0 0 4 0 0,-11 3 2 0 0,1-2 22 0 0,0-1 0 0 0,0 0 0 0 0,0-1 0 0 0,0-1 0 0 0,-10-1-24 0 0,-58-12 38 0 0,18 1 33 0 0,-76-4 271 0 0,-97 2-342 0 0,-139 13 493 0 0,225 0-360 0 0,64 0-266 0 0,0 3 0 0 0,-43 8 133 0 0,104-5-1356 0 0,4 2-459 0 0</inkml:trace>
  <inkml:trace contextRef="#ctx0" brushRef="#br0" timeOffset="30673.006">2599 43 2760 0 0,'0'-1'8393'0'0,"5"-5"-7876"0"0,-1 5-256 0 0,0 0 0 0 0,0-1 0 0 0,0 1 1 0 0,0 1-1 0 0,1-1 0 0 0,-1 1 0 0 0,0-1 0 0 0,0 1-261 0 0,15-2 478 0 0,139-20 710 0 0,-123 19-1178 0 0,-1 1 0 0 0,0 2 1 0 0,24 4-11 0 0,155 19 153 0 0,-174-18-168 0 0,0-2 1 0 0,0-1-1 0 0,20-3 15 0 0,-55 0-15 0 0,33-1-1134 0 0,1 1 0 0 0,4 3 1149 0 0,25-1-2529 0 0,-37-1 1886 0 0,25 3 643 0 0,-23-1 367 0 0,-18-1-3013 0 0,-4-1-699 0 0</inkml:trace>
  <inkml:trace contextRef="#ctx0" brushRef="#br0" timeOffset="31042.683">4008 54 920 0 0,'0'0'0'0'0,"2"3"80"0"0,6-1-80 0 0,-3 1 0 0 0,5-3 0 0 0,-2 1 0 0 0,-3-1 1304 0 0,3 0 240 0 0,0 0 56 0 0,-1 0-3624 0 0</inkml:trace>
  <inkml:trace contextRef="#ctx0" brushRef="#br0" timeOffset="31405.453">4344 98 2304 0 0,'6'-1'517'0'0,"3"0"1769"0"0,27-3 4192 0 0,-11 3-6866 0 0,21-4-3363 0 0,-38 4 3263 0 0,0 0 0 0 0,1 0 0 0 0,-1 0 0 0 0,0 1 0 0 0,1 0 1 0 0,6 2 487 0 0,4-2 1138 0 0,-12 0-1019 0 0</inkml:trace>
  <inkml:trace contextRef="#ctx0" brushRef="#br0" timeOffset="31406.453">4652 80 920 0 0,'2'7'347'0'0,"-1"72"7728"0"0,7 42-4392 0 0,-1-8-754 0 0,2-21-1567 0 0,-5-58-1063 0 0,-2-9-162 0 0,0 0 0 0 0,-2 0-1 0 0,-1 0 1 0 0,-3 14-137 0 0,-6 3-3428 0 0,8-28 2158 0 0</inkml:trace>
  <inkml:trace contextRef="#ctx0" brushRef="#br0" timeOffset="31791.655">4528 630 10912 0 0,'0'0'248'0'0,"0"0"34"0"0,0 0 20 0 0,0 0-38 0 0,-2 3-160 0 0,0 0 4 0 0,10 20 2770 0 0,0-2-1630 0 0,2-1 0 0 0,0-1 0 0 0,7 8-1248 0 0,-11-18 261 0 0,0-1-1 0 0,0 1 1 0 0,1-2 0 0 0,0 1-1 0 0,0-1 1 0 0,1 0 0 0 0,0 0-1 0 0,4 1-260 0 0,-10-6 65 0 0,1-1 0 0 0,0 0 0 0 0,0 0 0 0 0,0 0-1 0 0,0 0 1 0 0,-1 0 0 0 0,2-1 0 0 0,-1 1 0 0 0,0-1-1 0 0,0 0 1 0 0,0 0 0 0 0,0 0 0 0 0,0 0 0 0 0,0 0 0 0 0,0-1-1 0 0,0 0 1 0 0,0 1 0 0 0,0-1 0 0 0,0 0 0 0 0,-1 0-1 0 0,1-1 1 0 0,0 1 0 0 0,0-1 0 0 0,-1 1 0 0 0,1-1-65 0 0,9-6 127 0 0,0-1 0 0 0,0 0 0 0 0,-1-1 0 0 0,6-7-127 0 0,-14 15 26 0 0,23-26 359 0 0,-2-1-1 0 0,1-2-384 0 0,12-15-1466 0 0,-19 25 480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1:00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454 337 5984 0 0,'0'0'464'0'0,"0"0"-80"0"0,0 0 801 0 0,0 0 383 0 0,0 0 80 0 0,0 0-71 0 0,0 0-357 0 0,1 2-158 0 0,0 3-640 0 0,0-1 1 0 0,0 1 0 0 0,0 0 0 0 0,-1-1 0 0 0,1 1 0 0 0,-1 0 0 0 0,0 3-423 0 0,0-1 442 0 0,0 1 0 0 0,0-1 1 0 0,1 0-1 0 0,1 2-442 0 0,7 38 2500 0 0,-1 11-2500 0 0,6 33 822 0 0,-5-36 252 0 0,-1 35-1074 0 0,-1-16 542 0 0,8 135 383 0 0,-4-37-556 0 0,-6-124-345 0 0,-1-14 16 0 0,-1-1 0 0 0,-2 1 0 0 0,-1 3-40 0 0,1 47 85 0 0,-4-64 315 0 0,1-16 284 0 0,2-11-362 0 0,-9-41 145 0 0,9 43-530 0 0,-1 0 0 0 0,1 0 0 0 0,-1 0 0 0 0,-1 1 0 0 0,1-1 0 0 0,-1 0 0 0 0,-1-2 63 0 0,2 4-3 0 0,0 0 1 0 0,-1 0-1 0 0,1 0 0 0 0,0-1 1 0 0,0 1-1 0 0,1 0 0 0 0,-1-1 1 0 0,1 1-1 0 0,0 0 0 0 0,0-1 1 0 0,0 1-1 0 0,0-1 0 0 0,1-1 3 0 0,-1 4 2 0 0,1 1-2 0 0,-1-1 0 0 0,0 1 1 0 0,0 0-1 0 0,0 0 1 0 0,1-1-1 0 0,-1 1 1 0 0,0 0-1 0 0,0-1 0 0 0,0 1 1 0 0,0 0-1 0 0,0 0 1 0 0,0-1-1 0 0,0 1 1 0 0,0 0-1 0 0,1-1 0 0 0,-1 1 1 0 0,0 0-1 0 0,0-1 1 0 0,0 1-1 0 0,-1 0 1 0 0,1-1-1 0 0,0 1 0 0 0,0 0 1 0 0,0 0-1 0 0,0-1 1 0 0,0 1-1 0 0,0 0 1 0 0,0-1-1 0 0,0 1 1 0 0,-1 0-1 0 0,1 0 0 0 0,0-1 1 0 0,0 1-1 0 0,0 0 1 0 0,-1 0-1 0 0,1-1 1 0 0,0 1-2 0 0,-1-1 97 0 0,1 1 55 0 0,0 0 10 0 0,1 1-145 0 0,0 0 0 0 0,0 0 0 0 0,0-1-1 0 0,0 1 1 0 0,1 0 0 0 0,-1-1 0 0 0,0 1-1 0 0,0 0 1 0 0,1-1 0 0 0,0 0-16 0 0,-2 1 9 0 0,8 1-9 0 0,0 1 0 0 0,0 0 0 0 0,-1 0-1 0 0,0 1 1 0 0,1 0 0 0 0,4 4 0 0 0,3 2-19 0 0,6 3 14 0 0,-1 0 0 0 0,2-1 0 0 0,-1-2 0 0 0,1 0-1 0 0,1-1 1 0 0,0-1 0 0 0,11 1 5 0 0,-3-3 64 0 0,13-1-64 0 0,-25-5 0 0 0,2-5 0 0 0,-19 4 0 0 0,0 0 0 0 0,0 0 0 0 0,0 1 0 0 0,0-1 0 0 0,0 1 0 0 0,0-1 0 0 0,1 1 0 0 0,-1 0 0 0 0,0 0 0 0 0,0 0 0 0 0,0 0 0 0 0,0 0 0 0 0,0 1 0 0 0,0-1 0 0 0,0 0 0 0 0,0 1 0 0 0,0 0 0 0 0,2 0 0 0 0,4 3-30 0 0,-6-2-27 0 0,0-1 0 0 0,-1 0 0 0 0,1-1 0 0 0,0 1 0 0 0,0 0-1 0 0,-1 0 1 0 0,1-1 0 0 0,0 1 0 0 0,0-1 0 0 0,0 1 0 0 0,0-1 0 0 0,0 0 0 0 0,0 0 0 0 0,0 0 0 0 0,0 0 0 0 0,-1 0 0 0 0,1 0 0 0 0,1-1 57 0 0,-1 1-1099 0 0,-2 0-986 0 0,0 0-3974 0 0,0 0-1696 0 0</inkml:trace>
  <inkml:trace contextRef="#ctx0" brushRef="#br0" timeOffset="374.538">1192 1460 8752 0 0,'0'-8'234'0'0,"0"-1"0"0"0,1 1 0 0 0,0 0 0 0 0,1-2-234 0 0,-2 7 37 0 0,0-1 0 0 0,0 1 0 0 0,0 0 0 0 0,0-1 0 0 0,-1 1 1 0 0,1 0-1 0 0,-1 0 0 0 0,0-1 0 0 0,0 1 0 0 0,0-1-37 0 0,-4-14 2149 0 0,3 11-1445 0 0,0 0 1 0 0,0 0-1 0 0,-1 0 1 0 0,0 0-1 0 0,-1 1 1 0 0,0-1-1 0 0,0 1 1 0 0,0 0-1 0 0,0 0 1 0 0,-3-2-705 0 0,6 7 65 0 0,-1-1 0 0 0,1 1 1 0 0,0 0-1 0 0,-1 0 1 0 0,1 0-1 0 0,-1 0 0 0 0,0 0 1 0 0,1 0-1 0 0,-1 0 0 0 0,0 1 1 0 0,0-1-1 0 0,1 1 0 0 0,-1-1 1 0 0,0 1-1 0 0,0 0 1 0 0,0-1-1 0 0,0 1 0 0 0,0 0 1 0 0,1 0-1 0 0,-1 0 0 0 0,0 1 1 0 0,0-1-1 0 0,0 0 1 0 0,0 1-1 0 0,1-1 0 0 0,-1 1 1 0 0,0 0-1 0 0,0-1 0 0 0,1 1 1 0 0,-1 0-1 0 0,0 0 0 0 0,1 0 1 0 0,-1 1-66 0 0,-3 1 118 0 0,0 1 0 0 0,1 0 0 0 0,0 0 0 0 0,0 0 0 0 0,0 0-1 0 0,0 1 1 0 0,1 0 0 0 0,-1 0 0 0 0,-2 5-118 0 0,2-1 159 0 0,1-4-94 0 0,0 0 0 0 0,0 1 0 0 0,0-1-1 0 0,1 1 1 0 0,0 0 0 0 0,0-1 0 0 0,1 1 0 0 0,0 0 0 0 0,0 0-1 0 0,0 1 1 0 0,0 1-65 0 0,1 2 85 0 0,0-2-108 0 0,0-1-1 0 0,0 0 0 0 0,1 1 0 0 0,1 5 24 0 0,-1-11-25 0 0,0 1 0 0 0,-1-1 0 0 0,1 1 0 0 0,0-1 0 0 0,1 0 1 0 0,-1 1-1 0 0,0-1 0 0 0,1 0 0 0 0,-1 0 0 0 0,1 0 0 0 0,0 0 0 0 0,-1 0 0 0 0,1 0 0 0 0,0-1 0 0 0,0 1 0 0 0,0 0 25 0 0,3 1 39 0 0,-1-1 1 0 0,0 1-1 0 0,0-1 0 0 0,1 0 1 0 0,0 0-1 0 0,-1 0 1 0 0,5 1-40 0 0,-7-3 15 0 0,0 1 1 0 0,0-1-1 0 0,0 0 0 0 0,0 0 1 0 0,0 0-1 0 0,1 0 1 0 0,-1 0-1 0 0,0 0 1 0 0,0 0-1 0 0,0-1 1 0 0,0 1-1 0 0,0-1 1 0 0,0 0-1 0 0,0 0 0 0 0,0 1 1 0 0,0-1-1 0 0,0 0 1 0 0,0-1-1 0 0,1 0-15 0 0,3-3 0 0 0,0-1 0 0 0,-1 0 0 0 0,0 0 0 0 0,0-1 0 0 0,0 0 0 0 0,-1 0 0 0 0,0 0 0 0 0,0 0 0 0 0,1-6 0 0 0,1 2 0 0 0,-3 5 29 0 0,-1 0 0 0 0,0 0 0 0 0,0 0 0 0 0,-1-1 0 0 0,0 1 0 0 0,0 0-1 0 0,0-1 1 0 0,-1 1 0 0 0,0-2-29 0 0,0-9-650 0 0,-1-1 0 0 0,-3-13 650 0 0,0 15-5414 0 0,0 4-1899 0 0</inkml:trace>
  <inkml:trace contextRef="#ctx0" brushRef="#br0" timeOffset="765.062">1364 1239 10136 0 0,'0'0'464'0'0,"-2"-1"-10"0"0,-7-1-75 0 0,5 2 1 0 0,-1 1 1 0 0,1 0-1 0 0,0 0 1 0 0,0 0-1 0 0,-1 0 1 0 0,1 1-1 0 0,0-1 1 0 0,0 1-1 0 0,1 0 1 0 0,-1 1-1 0 0,0-1 1 0 0,1 0-1 0 0,-1 1 1 0 0,1 0-1 0 0,0 0 1 0 0,0 0-1 0 0,0 0 1 0 0,0 1-381 0 0,0-1 136 0 0,1 0 0 0 0,0 0 0 0 0,-1 0 1 0 0,1 0-1 0 0,1 0 0 0 0,-1 1 1 0 0,0-1-1 0 0,1 0 0 0 0,0 1 0 0 0,-1 0 1 0 0,1-1-1 0 0,1 1 0 0 0,-1 0 0 0 0,1-1 1 0 0,-1 1-1 0 0,1 0 0 0 0,0 0 1 0 0,0-1-1 0 0,1 1 0 0 0,-1 0 0 0 0,1 1-136 0 0,1 1 53 0 0,0 0 1 0 0,0 0-1 0 0,0 0 0 0 0,1-1 0 0 0,0 1 0 0 0,0-1 0 0 0,4 5-53 0 0,-6-7-2 0 0,1-1 1 0 0,1 0-1 0 0,-1 0 0 0 0,0 0 0 0 0,0 0 0 0 0,1-1 0 0 0,-1 1 0 0 0,1-1 0 0 0,-1 1 0 0 0,1-1 1 0 0,0 0-1 0 0,-1 0 0 0 0,1 0 0 0 0,0 0 0 0 0,0-1 0 0 0,0 1 0 0 0,2 0 2 0 0,-1-1-6 0 0,0 0 0 0 0,0-1 0 0 0,0 1 0 0 0,0-1 0 0 0,0 0 0 0 0,0 1 0 0 0,-1-2 0 0 0,1 1-1 0 0,0 0 1 0 0,-1-1 0 0 0,1 0 0 0 0,-1 1 0 0 0,1-1 0 0 0,-1-1 0 0 0,0 1 0 0 0,0 0 0 0 0,0-1-1 0 0,0 0 1 0 0,2-2 6 0 0,-4 3 1 0 0,0 1 0 0 0,0-1 0 0 0,0 0 0 0 0,0 1-1 0 0,-1-1 1 0 0,1 0 0 0 0,0 0 0 0 0,-1 0 0 0 0,1 0 0 0 0,-1 0-1 0 0,0 1 1 0 0,1-1 0 0 0,-1 0 0 0 0,0 0 0 0 0,0 0-1 0 0,-1 0 1 0 0,1 0 0 0 0,0 0 0 0 0,-1-1-1 0 0,1 0 9 0 0,-1 1-1 0 0,0-1 1 0 0,0 1 0 0 0,0-1-1 0 0,0 1 1 0 0,0 0 0 0 0,0 0-1 0 0,0-1 1 0 0,-1 1 0 0 0,1 0 0 0 0,-1 0-1 0 0,0 0 1 0 0,0 0 0 0 0,0 0-1 0 0,0 1 1 0 0,-1-2-9 0 0,3 11 53 0 0,1-4-63 0 0,1 0 0 0 0,0 0-1 0 0,-1 0 1 0 0,2 0 0 0 0,0 2 10 0 0,6 11-26 0 0,5 11-6 0 0,1 0 0 0 0,14 21 32 0 0,-4-9-3 0 0,-18-28 3 0 0,0 0 0 0 0,-1 1 0 0 0,0-1 0 0 0,-1 1 0 0 0,0 1 0 0 0,-1-1 0 0 0,4 12-8 0 0,-6-21 25 0 0,-1 0 0 0 0,1 0 0 0 0,-1 0 0 0 0,0 0 0 0 0,0 0 0 0 0,0 0 1 0 0,-1 0-1 0 0,0 0 0 0 0,1 0 0 0 0,-2 1 0 0 0,1-1 0 0 0,0 0 0 0 0,-1 0 0 0 0,1 0 0 0 0,-2 3-17 0 0,1-4 79 0 0,-1 1-1 0 0,1-1 1 0 0,0 0 0 0 0,-1 0-1 0 0,0 0 1 0 0,0 0-1 0 0,0-1 1 0 0,0 1-1 0 0,0-1 1 0 0,0 1-1 0 0,-1-1 1 0 0,0 0 0 0 0,1 1-1 0 0,-1-1 1 0 0,0-1-1 0 0,0 1 1 0 0,-1 0-79 0 0,-1 0 127 0 0,1 0 0 0 0,-1 0 0 0 0,0-1 0 0 0,-1 0 0 0 0,1 0 0 0 0,0 0 0 0 0,0 0 0 0 0,0-1 1 0 0,0 0-1 0 0,-5-1-127 0 0,-4-1 171 0 0,-1 0 1 0 0,0-1-1 0 0,1-1 0 0 0,0 0 1 0 0,0-1-1 0 0,0-1 1 0 0,-8-4-172 0 0,14 6-133 0 0,3 2-52 0 0,-1-1 1 0 0,0 0-1 0 0,0 0 0 0 0,1 0 1 0 0,0-1-1 0 0,0 1 1 0 0,0-2-1 0 0,0 1 0 0 0,0 0 1 0 0,1-1-1 0 0,-3-3 185 0 0,6 7-1187 0 0</inkml:trace>
  <inkml:trace contextRef="#ctx0" brushRef="#br0" timeOffset="1093.167">1585 1316 12896 0 0,'0'0'997'0'0,"0"0"-489"0"0,-1 2 388 0 0,-1 6-325 0 0,0 0-1 0 0,1 0 1 0 0,0 0-1 0 0,0 0 1 0 0,1 1 0 0 0,0-1-1 0 0,0 0 1 0 0,1 0 0 0 0,0 1-1 0 0,1-1-570 0 0,-2-4 42 0 0,1 0-1 0 0,0-1 1 0 0,0 1-1 0 0,0 0 0 0 0,1-1 1 0 0,-1 1-1 0 0,1-1 1 0 0,0 0-1 0 0,0 1 0 0 0,0-1 1 0 0,0 0-1 0 0,1 0 1 0 0,-1 0-1 0 0,1 0 0 0 0,0-1 1 0 0,0 1-1 0 0,0-1 1 0 0,0 0-1 0 0,2 1-41 0 0,-3-1-330 0 0,1-1-1 0 0,-1 0 1 0 0,1 0-1 0 0,-1 0 1 0 0,1 0 0 0 0,0-1-1 0 0,0 1 1 0 0,-1-1-1 0 0,1 1 1 0 0,2-1 330 0 0,8 0-1791 0 0</inkml:trace>
  <inkml:trace contextRef="#ctx0" brushRef="#br0" timeOffset="1437.057">1807 1316 10136 0 0,'0'0'464'0'0,"0"0"-10"0"0,0 3-294 0 0,0 11 2121 0 0,1 0 0 0 0,0 0 0 0 0,1 1 0 0 0,2 7-2281 0 0,-3-20 279 0 0,1 1 0 0 0,-1-1 0 0 0,0 0 1 0 0,1 1-1 0 0,-1-1 0 0 0,1 0 0 0 0,0 0 0 0 0,0 0 0 0 0,1 1-279 0 0,-1 0 331 0 0,0-1-316 0 0,0 0 1 0 0,0-1 0 0 0,0 1 0 0 0,0 0 0 0 0,0-1 0 0 0,1 1 0 0 0,-1-1 0 0 0,0 1-1 0 0,1-1 1 0 0,-1 0 0 0 0,1 0 0 0 0,-1 0 0 0 0,1 0 0 0 0,-1-1 0 0 0,1 1-1 0 0,0-1 1 0 0,-1 0 0 0 0,1 1 0 0 0,0-1 0 0 0,0 0 0 0 0,-1-1 0 0 0,1 1-1 0 0,0 0 1 0 0,-1-1 0 0 0,1 0 0 0 0,-1 1 0 0 0,1-1 0 0 0,-1 0 0 0 0,2-1-16 0 0,62-25 702 0 0,-54 22-594 0 0,1 1 0 0 0,-1 0 0 0 0,1 1 0 0 0,8-1-108 0 0,-17 4 5 0 0,-1-1 0 0 0,1 1 0 0 0,-1 0 0 0 0,1 1 0 0 0,-1-1 1 0 0,1 0-1 0 0,-1 1 0 0 0,0 0 0 0 0,1 0 0 0 0,-1 0 0 0 0,0 0 0 0 0,1 1 0 0 0,-1-1 0 0 0,0 1 0 0 0,1 1-5 0 0,6 3 45 0 0,0 2 1 0 0,-1-1-1 0 0,7 9-45 0 0,-1-2 76 0 0,-13-13-71 0 0,0 1-1 0 0,-1-1 1 0 0,1 0 0 0 0,0 0-1 0 0,0 0 1 0 0,0 0-1 0 0,0 0 1 0 0,0 0-1 0 0,0 0 1 0 0,0-1 0 0 0,0 1-1 0 0,0-1 1 0 0,1 0-1 0 0,0 1-4 0 0,-2-1 0 0 0,1 0 1 0 0,-1 1-1 0 0,0-1 0 0 0,0 0 1 0 0,0 1-1 0 0,0 0 0 0 0,0-1 0 0 0,0 1 1 0 0,0-1-1 0 0,0 1 0 0 0,0 0 0 0 0,0 0 1 0 0,0-1-1 0 0,0 1 0 0 0,-1 0 0 0 0,1 0 1 0 0,0 1-1 0 0,12 20-36 0 0,-5-7-382 0 0,-7-13-103 0 0,0-4-1521 0 0,3-8-5969 0 0</inkml:trace>
  <inkml:trace contextRef="#ctx0" brushRef="#br0" timeOffset="1438.057">1754 985 11056 0 0,'-2'0'49'0'0,"1"0"0"0"0,0 0 0 0 0,-1 0 0 0 0,1 0 0 0 0,-1 0 1 0 0,1 0-1 0 0,0-1 0 0 0,-1 1 0 0 0,1-1 0 0 0,-1 1 0 0 0,1-1 1 0 0,0 1-1 0 0,-1-1 0 0 0,1 1 0 0 0,0-1 0 0 0,0 0 0 0 0,0 0 1 0 0,0 0-1 0 0,-1 0 0 0 0,1 0 0 0 0,0 0 0 0 0,1 0 0 0 0,-1 0 1 0 0,0 0-50 0 0,0 0 60 0 0,0 1 0 0 0,0-1 0 0 0,0 1 1 0 0,0 0-1 0 0,0-1 0 0 0,0 1 0 0 0,0 0 1 0 0,0 0-1 0 0,0 0 0 0 0,0-1 0 0 0,0 1 1 0 0,0 0-1 0 0,0 0 0 0 0,0 1 0 0 0,0-1 1 0 0,0 0-1 0 0,0 0 0 0 0,0 0 0 0 0,0 1 1 0 0,1-1-1 0 0,-1 0 0 0 0,0 1 0 0 0,0-1 1 0 0,-1 1-61 0 0,0 0 1093 0 0,-1 0 0 0 0,1 0 0 0 0,-1 1 0 0 0,1-1 0 0 0,0 1 0 0 0,0-1 0 0 0,-1 1 0 0 0,1 0-1093 0 0,1-1 80 0 0,1-1 1 0 0,0 0-1 0 0,0 1 1 0 0,0-1-1 0 0,-1 0 0 0 0,1 0 1 0 0,0 1-1 0 0,-1-1 1 0 0,1 0-1 0 0,0 0 1 0 0,0 0-1 0 0,-1 0 0 0 0,1 1 1 0 0,0-1-1 0 0,-1 0 1 0 0,1 0-1 0 0,0 0 0 0 0,-1 0 1 0 0,1 0-1 0 0,0 0 1 0 0,-1 0-1 0 0,1 0 0 0 0,0 0 1 0 0,-1 0-1 0 0,1 0 1 0 0,0 0-1 0 0,-1 0 1 0 0,1 0-1 0 0,-1 0 0 0 0,1 0 1 0 0,0 0-1 0 0,0-1 1 0 0,-1 1-1 0 0,1 0 0 0 0,0 0 1 0 0,-1 0-1 0 0,1 0 1 0 0,0-1-81 0 0,-1 1-12 0 0,0 0 82 0 0,1 1-1 0 0,0 0 1 0 0,-1 0 0 0 0,1 0-1 0 0,0 0 1 0 0,0 0 0 0 0,0 0-1 0 0,0-1 1 0 0,0 1 0 0 0,0 0-1 0 0,0 0 1 0 0,0 0 0 0 0,0 0 0 0 0,0 0-1 0 0,1 0-69 0 0,0 4-36 0 0,8 13-1488 0 0,-2-8-344 0 0</inkml:trace>
  <inkml:trace contextRef="#ctx0" brushRef="#br0" timeOffset="2311.842">2495 744 7368 0 0,'0'0'333'0'0,"0"0"0"0"0,-4-4-199 0 0,-4 0 86 0 0,7 3 921 0 0,1 1 395 0 0,0 0 80 0 0,-8 27 1579 0 0,4 11-2218 0 0,3 1 0 0 0,1 0 0 0 0,5 37-977 0 0,4 41 938 0 0,-4-48 312 0 0,7 32-1250 0 0,19 94 660 0 0,-30-177-392 0 0,-2-16 152 0 0,-3-11-142 0 0,-54-216 172 0 0,50 186-450 0 0,2-1 0 0 0,1 0 0 0 0,2-5 0 0 0,1-36 0 0 0,4-3 0 0 0,-1 56 0 0 0,1 0 0 0 0,2 1 0 0 0,0-1 0 0 0,2 1 0 0 0,1 0 0 0 0,7-17 0 0 0,-10 33 5 0 0,-1 4-7 0 0,0 0 0 0 0,0 0 1 0 0,0 0-1 0 0,0 0 0 0 0,1 1 0 0 0,2-3 2 0 0,-4 8 3 0 0,-1-1 0 0 0,1 0 0 0 0,-1 1 0 0 0,1-1 0 0 0,0 1 0 0 0,0-1-1 0 0,0 1 1 0 0,0 0 0 0 0,0 0 0 0 0,0 0 0 0 0,0 0 0 0 0,0 0 0 0 0,1 0 0 0 0,-1 1-1 0 0,0-1 1 0 0,1 1 0 0 0,-1 0 0 0 0,0-1 0 0 0,1 1 0 0 0,-1 0 0 0 0,0 0-1 0 0,1 0 1 0 0,-1 1-3 0 0,3 0 10 0 0,-1 0 0 0 0,0 0 0 0 0,1 0-1 0 0,-1 1 1 0 0,0 0 0 0 0,0 0 0 0 0,0 0-1 0 0,0 0 1 0 0,-1 0 0 0 0,1 1 0 0 0,-1 0-1 0 0,1 0 1 0 0,-1 0 0 0 0,0 0 0 0 0,0 0-1 0 0,0 1 1 0 0,-1-1 0 0 0,1 1 0 0 0,-1 0 0 0 0,2 3-10 0 0,-1-2 45 0 0,0 1 0 0 0,0 0 0 0 0,-1 0 1 0 0,0 0-1 0 0,0 1 0 0 0,-1-1 1 0 0,1 0-1 0 0,-1 0 0 0 0,-1 1 0 0 0,1-1 1 0 0,-1 1-1 0 0,0-1 0 0 0,-1 1 1 0 0,0 1-46 0 0,-4 14 335 0 0,-1-1 1 0 0,-9 21-336 0 0,5-17 231 0 0,1-3-29 0 0,-2 0-1 0 0,0-1 0 0 0,-2 0-201 0 0,10-17 20 0 0,0 1-1 0 0,0-1 0 0 0,0 0 1 0 0,0 0-1 0 0,-1 0-19 0 0,3-3 5 0 0,0 0 1 0 0,0 0-1 0 0,-1 0 0 0 0,1 0 1 0 0,0 0-1 0 0,0 0 1 0 0,0-1-1 0 0,-1 1 0 0 0,1 0 1 0 0,-1-1-1 0 0,1 1 0 0 0,0-1 1 0 0,-1 1-1 0 0,1-1 0 0 0,-1 0 1 0 0,1 0-1 0 0,-1 0 1 0 0,0 1-6 0 0,-9-3 9 0 0,10 1-9 0 0,1 1 0 0 0,-1 0 0 0 0,0-1 0 0 0,0 1 0 0 0,0 0 0 0 0,1 0 0 0 0,-1 0 0 0 0,0 0 0 0 0,0 0 0 0 0,0 0 0 0 0,1 0 0 0 0,-1 0 0 0 0,0 0 0 0 0,0 0 0 0 0,0 1 0 0 0,1-1 0 0 0,-1 0 0 0 0,0 0 1 0 0,0 1-1 0 0,1-1 0 0 0,-1 0 0 0 0,0 1 0 0 0,1-1 0 0 0,-1 1 0 0 0,0-1 0 0 0,1 1 0 0 0,-1-1 0 0 0,0 1 0 0 0,1 0 0 0 0,-1-1 0 0 0,1 1 0 0 0,0 0 0 0 0,-1-1 0 0 0,1 1 0 0 0,-1 0 0 0 0,1 0 0 0 0,0-1 0 0 0,-1 2 0 0 0,-2 4-191 0 0,-5 7 6 0 0,6-5-3721 0 0,2-8 2356 0 0</inkml:trace>
  <inkml:trace contextRef="#ctx0" brushRef="#br0" timeOffset="2639.624">2871 1134 7368 0 0,'-5'4'203'0'0,"-17"12"39"0"0,0 2 0 0 0,-1 3-242 0 0,16-14 487 0 0,0 0 0 0 0,1 1 1 0 0,-1 0-1 0 0,2 0 0 0 0,-1 1 0 0 0,1-1 0 0 0,-3 8-487 0 0,-23 50 4517 0 0,30-63-4404 0 0,0-1-1 0 0,0 0 1 0 0,1 1-1 0 0,-1-1 1 0 0,0 1 0 0 0,1-1-1 0 0,0 1 1 0 0,-1-1-1 0 0,1 1 1 0 0,0-1-1 0 0,0 1 1 0 0,1-1-1 0 0,-1 1 1 0 0,0-1 0 0 0,1 1-1 0 0,-1-1 1 0 0,1 1-1 0 0,0-1 1 0 0,1 2-113 0 0,-1-2 141 0 0,2-2-21 0 0,0 0-96 0 0,1 0 0 0 0,0 0 0 0 0,0-1 0 0 0,0 1 1 0 0,0-1-1 0 0,-1 0 0 0 0,1 0 0 0 0,0 0 0 0 0,-1 0 0 0 0,1-1 0 0 0,-1 0 0 0 0,1 1 0 0 0,-1-1 0 0 0,0 0 0 0 0,0-1 0 0 0,1 1-24 0 0,3-5 63 0 0,0-1-1 0 0,-1 1 1 0 0,1-1 0 0 0,-2-1-1 0 0,1 1 1 0 0,-1-1-1 0 0,0 1 1 0 0,-1-2-1 0 0,1-2-62 0 0,-1 2 64 0 0,0-1-1 0 0,-1 1 0 0 0,0-1 1 0 0,-1 0-1 0 0,0 1 0 0 0,-1-1 1 0 0,0 0-1 0 0,-1 0 1 0 0,0 0-1 0 0,-1 0 0 0 0,0 0 1 0 0,0 0-1 0 0,-3-7-63 0 0,-13-9 573 0 0,17 26-563 0 0,0 1 0 0 0,0 0 0 0 0,0 0 0 0 0,0 0 1 0 0,0 0-1 0 0,-1 0 0 0 0,1 0 0 0 0,0 0 0 0 0,0 0 0 0 0,0 0 0 0 0,0 0 0 0 0,0 1 0 0 0,-1-1 0 0 0,1 0 0 0 0,0 0 0 0 0,0 0 0 0 0,0 0 0 0 0,0 0 0 0 0,0 0 0 0 0,0 0 0 0 0,-1 0 0 0 0,1 0 0 0 0,0 0 0 0 0,0 0 0 0 0,0 1 0 0 0,0-1 0 0 0,0 0 0 0 0,0 0 0 0 0,0 0 0 0 0,0 0 0 0 0,-1 0 0 0 0,1 0 0 0 0,0 1 0 0 0,0-1 1 0 0,0 0-1 0 0,0 0 0 0 0,0 0 0 0 0,0 0 0 0 0,0 0 0 0 0,0 1-10 0 0,0-1 22 0 0,-4 8 75 0 0,1-1-1 0 0,0 1 0 0 0,1 1 0 0 0,0-1 1 0 0,0 0-1 0 0,1 0 0 0 0,-1 1 0 0 0,1 7-96 0 0,1 13 69 0 0,1 0-1 0 0,0 0-68 0 0,0-19 19 0 0,1-1 0 0 0,-1 1 0 0 0,3 7-19 0 0,-3-13-24 0 0,1 0 0 0 0,-1-1 1 0 0,0 1-1 0 0,1-1 0 0 0,0 0 1 0 0,0 1-1 0 0,0-1 0 0 0,0 0 0 0 0,0 0 1 0 0,1 0-1 0 0,1 2 24 0 0,13 9-3026 0 0,-12-8-110 0 0,8 3-3612 0 0</inkml:trace>
  <inkml:trace contextRef="#ctx0" brushRef="#br0" timeOffset="3092.637">3148 1276 5984 0 0,'-9'0'622'0'0,"-5"6"-294"0"0,-8 9 4663 0 0,12-9-2864 0 0,4-2-881 0 0,-1 1 0 0 0,1 0 0 0 0,-1 1 1 0 0,-2 3-1247 0 0,7-7 129 0 0,0 0 0 0 0,0 0 0 0 0,1 0 0 0 0,-1 0 0 0 0,1 0 0 0 0,-1 1 0 0 0,1-1 0 0 0,0 1 0 0 0,0-1 0 0 0,0 1 0 0 0,0-1 0 0 0,0 1 1 0 0,1-1-1 0 0,-1 1 0 0 0,1 1-129 0 0,0 17 677 0 0,2-12-558 0 0,-1-8-118 0 0,1-1-1 0 0,-1 1 1 0 0,0-1 0 0 0,1 1 0 0 0,-1-1 0 0 0,0 0 0 0 0,1 1-1 0 0,-1-1 1 0 0,0 0 0 0 0,1 0 0 0 0,-1 0 0 0 0,1 0 0 0 0,-1 0-1 0 0,1 0 1 0 0,-1-1 0 0 0,0 1 0 0 0,1 0 0 0 0,-1-1 0 0 0,1 1-1 0 0,27-12-2 0 0,-18 6-23 0 0,0 0 0 0 0,-1-2-1 0 0,0 1 1 0 0,-1-1 0 0 0,1 0-1 0 0,5-8 26 0 0,-7 10-15 0 0,-7 5 10 0 0,1 0 1 0 0,-1 0-1 0 0,1 0 1 0 0,-1 0-1 0 0,0 0 1 0 0,1 0 0 0 0,-1-1-1 0 0,0 1 1 0 0,0 0-1 0 0,0-1 1 0 0,0 1-1 0 0,0-1 1 0 0,-1 1 0 0 0,1-1-1 0 0,0 1 1 0 0,-1-1 4 0 0,1 1-68 0 0,8 10-10 0 0,-8-8 81 0 0,0 0 0 0 0,0 1-1 0 0,-1-1 1 0 0,1 1 0 0 0,-1-1-1 0 0,1 1 1 0 0,-1 0 0 0 0,1-1-1 0 0,-1 1 1 0 0,0-1 0 0 0,0 1-1 0 0,0 1-2 0 0,1 8 22 0 0,5 13 321 0 0,2 0 0 0 0,0-1 0 0 0,5 10-343 0 0,9 27 567 0 0,-14-41-486 0 0,0 0 1 0 0,0 0 0 0 0,2-2 0 0 0,0 1 0 0 0,10 11-82 0 0,-16-22 14 0 0,0 0 0 0 0,0 0 0 0 0,0 1 0 0 0,-1-1 0 0 0,0 1 0 0 0,-1 0-1 0 0,0 0 1 0 0,0 0 0 0 0,-1 0 0 0 0,0 0 0 0 0,0 0 0 0 0,0 0 0 0 0,-2 1 0 0 0,1-1 0 0 0,-1 0 0 0 0,0 0 0 0 0,0 0 0 0 0,-2 5-14 0 0,1-8 8 0 0,0 0 1 0 0,-1-1 0 0 0,1 1 0 0 0,-1-1 0 0 0,0 0 0 0 0,0 0 0 0 0,0 0-1 0 0,0 0 1 0 0,-1 0 0 0 0,0-1 0 0 0,1 1 0 0 0,-1-1 0 0 0,-4 2-9 0 0,-1 1-37 0 0,1-1 1 0 0,-2 0-1 0 0,1 0 1 0 0,-1-1-1 0 0,1 0 1 0 0,-5 0 36 0 0,11-3 24 0 0,-1-1 0 0 0,0 1 0 0 0,0-1 1 0 0,0 0-1 0 0,1 0 0 0 0,-1 0 0 0 0,0 0 1 0 0,0-1-1 0 0,1 1 0 0 0,-1-1 0 0 0,0 0 0 0 0,1-1 1 0 0,-1 1-1 0 0,-1-1-24 0 0,4 2 10 0 0,-1-1 0 0 0,1 0 0 0 0,-1 1 0 0 0,1-1 0 0 0,0 0-1 0 0,-1 0 1 0 0,1 0 0 0 0,0 0 0 0 0,0 0 0 0 0,-1 0 0 0 0,1 0 0 0 0,0 0 0 0 0,0-1 0 0 0,0 1 0 0 0,0 0 0 0 0,1-1 0 0 0,-1 1-1 0 0,0 0 1 0 0,0-1 0 0 0,1 1 0 0 0,-1-1 0 0 0,1 1 0 0 0,0-1 0 0 0,-1 0 0 0 0,1 1 0 0 0,0-1 0 0 0,0 1 0 0 0,0-1 0 0 0,0 0 0 0 0,0 1-1 0 0,0-1 1 0 0,0 1 0 0 0,1-1-10 0 0,2-8-1 0 0,1 0 0 0 0,0 0-1 0 0,1 0 1 0 0,0 0 0 0 0,0 1-1 0 0,1 0 1 0 0,1 0 0 0 0,-1 1-1 0 0,1 0 1 0 0,4-4 1 0 0,18-16-14 0 0,2 1 0 0 0,7-3 14 0 0,4-4-12 0 0,13-17 2 0 0,15-20 10 0 0,-20 20-1 0 0,-35 35 1 0 0,-2-1 0 0 0,0-1 0 0 0,0 0 0 0 0,6-15 0 0 0,-5 10 0 0 0,-10 17 0 0 0,0 0 0 0 0,-1-1 0 0 0,0 0 0 0 0,0 0 0 0 0,0 0 0 0 0,-1 0 0 0 0,0-1 0 0 0,-1 1 0 0 0,1 0 0 0 0,-1-1 0 0 0,-1-6 0 0 0,1 13 6 0 0,-1 0-1 0 0,0 1 0 0 0,0-1 0 0 0,0 0 1 0 0,-1 1-1 0 0,1-1 0 0 0,0 0 0 0 0,0 0 1 0 0,0 1-1 0 0,0-1 0 0 0,-1 0 0 0 0,1 0 1 0 0,0 1-1 0 0,-1-1 0 0 0,1 0 0 0 0,0 1 1 0 0,-1-1-1 0 0,1 1 0 0 0,-1-1 0 0 0,1 1 1 0 0,-1-1-1 0 0,1 1 0 0 0,-1-1 0 0 0,0 1 1 0 0,1-1-1 0 0,-1 1 0 0 0,0-1 1 0 0,1 1-1 0 0,-1 0 0 0 0,0 0 0 0 0,1-1 1 0 0,-1 1-1 0 0,0 0 0 0 0,1 0 0 0 0,-1 0 1 0 0,0 0-1 0 0,0-1 0 0 0,0 1-5 0 0,-1 1 33 0 0,0-1-1 0 0,1 0 1 0 0,-1 0-1 0 0,0 0 1 0 0,1 1-1 0 0,-1-1 0 0 0,1 1 1 0 0,-1 0-1 0 0,0-1 1 0 0,1 1-1 0 0,-1 0 1 0 0,1 0-1 0 0,-1 0 1 0 0,1 0-1 0 0,0 0 1 0 0,0 0-1 0 0,-1 0-32 0 0,-4 6 110 0 0,1 1-1 0 0,-1-1 1 0 0,1 1-1 0 0,1 0 1 0 0,0 0 0 0 0,0 1-1 0 0,0-1 1 0 0,1 1-1 0 0,0 0 1 0 0,1 0-1 0 0,0 0 1 0 0,0 0 0 0 0,1 0-1 0 0,0 0 1 0 0,1 0-1 0 0,0 4-109 0 0,0-5 36 0 0,0 0-1 0 0,1 0 0 0 0,0-1 0 0 0,1 1 1 0 0,-1 0-1 0 0,2-1 0 0 0,-1 0 1 0 0,1 1-1 0 0,0-1 0 0 0,0 0 1 0 0,1 0-1 0 0,0-1 0 0 0,0 1 1 0 0,0-1-1 0 0,1 0 0 0 0,0 0 1 0 0,1 0-1 0 0,-1-1 0 0 0,7 5-35 0 0,-8-7-1 0 0,0-1 0 0 0,0 1 1 0 0,0-1-1 0 0,0-1 0 0 0,0 1 0 0 0,1 0 0 0 0,-1-1 0 0 0,0 0 0 0 0,1 0 0 0 0,-1 0 1 0 0,1-1-1 0 0,0 0 0 0 0,-1 1 0 0 0,5-2 1 0 0,2 0-136 0 0,-1 0-1 0 0,0-1 1 0 0,0-1-1 0 0,0 1 1 0 0,0-2 0 0 0,2 0 136 0 0,33-15-954 0 0</inkml:trace>
  <inkml:trace contextRef="#ctx0" brushRef="#br0" timeOffset="6154.93">762 36 1840 0 0,'0'0'288'0'0,"0"0"-153"0"0,0 0 1 0 0,-1-1-1 0 0,1 1 0 0 0,0 0 1 0 0,0-1-1 0 0,0 1 0 0 0,0 0 1 0 0,0 0-1 0 0,-1-1 0 0 0,1 1 1 0 0,0 0-1 0 0,0 0 0 0 0,-1 0 1 0 0,1-1-1 0 0,0 1 0 0 0,0 0 1 0 0,-1 0-1 0 0,1 0 0 0 0,0 0 1 0 0,0-1-1 0 0,-1 1 0 0 0,1 0-135 0 0,-2 0 374 0 0,0 0 0 0 0,0-1 0 0 0,0 1-1 0 0,0-1 1 0 0,0 1 0 0 0,0-1 0 0 0,0 0-1 0 0,0 0 1 0 0,1 0 0 0 0,-1 0 0 0 0,0 0 0 0 0,1 0-1 0 0,-1 0 1 0 0,0-1-374 0 0,1 1 194 0 0,-1 0 0 0 0,1-1 0 0 0,-1 1 0 0 0,1 0-1 0 0,-1 0 1 0 0,1 1 0 0 0,-1-1 0 0 0,0 0 0 0 0,0 1 0 0 0,1-1 0 0 0,-1 1-1 0 0,0-1 1 0 0,-1 1-194 0 0,-5-4 910 0 0,-1 2-697 0 0,0 1 1 0 0,0 1-1 0 0,0 0 1 0 0,0 0-1 0 0,0 1 1 0 0,0 0-1 0 0,-3 1-213 0 0,-12 1 400 0 0,-56 13 1232 0 0,69-14-1573 0 0,1 1 0 0 0,-1 1-1 0 0,1-1 1 0 0,0 2 0 0 0,1-1-1 0 0,-9 7-58 0 0,-13 5-144 0 0,15-9 424 0 0,7-3-94 0 0,0-1 0 0 0,1 2-1 0 0,0-1 1 0 0,0 1 0 0 0,0 1 0 0 0,0-1 0 0 0,1 1 0 0 0,-2 2-186 0 0,0 2 65 0 0,7-6-55 0 0,-1 0 0 0 0,-1-1 0 0 0,1 1-1 0 0,0-1 1 0 0,-1 0 0 0 0,0 0-1 0 0,1 0 1 0 0,-1 0 0 0 0,-1-1-1 0 0,-1 2-9 0 0,4-4 7 0 0,-1 1 0 0 0,1 0-1 0 0,0 0 1 0 0,-1 0-1 0 0,1 0 1 0 0,0 1-1 0 0,0-1 1 0 0,0 0 0 0 0,0 1-1 0 0,0 0 1 0 0,0-1-1 0 0,0 1 1 0 0,-1 2-7 0 0,-1 1 48 0 0,1-1 1 0 0,0 1-1 0 0,0 1 1 0 0,0-1-1 0 0,-1 4-48 0 0,-5 6 117 0 0,8-14-114 0 0,1-1 0 0 0,-1 1-1 0 0,1-1 1 0 0,-1 1 0 0 0,1-1 0 0 0,-1 1 0 0 0,1-1 0 0 0,-1 0 0 0 0,1 1-1 0 0,-1-1 1 0 0,1 0 0 0 0,-1 1 0 0 0,0-1 0 0 0,1 0 0 0 0,-1 0 0 0 0,1 1-1 0 0,-1-1 1 0 0,0 0 0 0 0,1 0 0 0 0,-1 0 0 0 0,0 0 0 0 0,1 0-1 0 0,-1 0 1 0 0,0 0 0 0 0,1 0 0 0 0,-1 0-3 0 0,-3-3 33 0 0,4 3-31 0 0,0 0-1 0 0,0 0 0 0 0,-1 0 1 0 0,1 0-1 0 0,0-1 0 0 0,0 1 0 0 0,-1 0 1 0 0,1 0-1 0 0,0 0 0 0 0,0 0 0 0 0,-1 0 1 0 0,1 0-1 0 0,0 0 0 0 0,0 0 1 0 0,-1 0-1 0 0,1 0 0 0 0,0 0 0 0 0,-1 0 1 0 0,1 0-1 0 0,0 0 0 0 0,0 0 0 0 0,-1 0 1 0 0,1 0-1 0 0,0 0 0 0 0,-1 0 1 0 0,1 0-1 0 0,0 0 0 0 0,0 0 0 0 0,-1 0 1 0 0,1 1-1 0 0,0-1 0 0 0,0 0 0 0 0,0 0 1 0 0,-1 0-1 0 0,1 0 0 0 0,0 1 1 0 0,0-1-1 0 0,0 0 0 0 0,-1 0 0 0 0,1 1 1 0 0,0-1-1 0 0,0 0 0 0 0,0 0 0 0 0,0 1 1 0 0,0-1-2 0 0,-8 10-95 0 0,1 1 1 0 0,0 0 0 0 0,1 0-1 0 0,0 1 1 0 0,-2 6 94 0 0,5-5 175 0 0,3-11-136 0 0,0-1 0 0 0,0 1 1 0 0,-1-1-1 0 0,1 0 0 0 0,-1 1 1 0 0,1-1-1 0 0,-1 0 1 0 0,1 1-1 0 0,-1-1 0 0 0,0 0 1 0 0,0 1-40 0 0,-4 8 64 0 0,0 0-1 0 0,1 0 1 0 0,0 1 0 0 0,0-1 0 0 0,0 9-64 0 0,-5 10 7 0 0,-58 189-69 0 0,59-181 547 0 0,1-4-260 0 0,4-16-83 0 0,0 1-1 0 0,1-1 0 0 0,1 1 1 0 0,1 16-142 0 0,5 74 170 0 0,-4-74-96 0 0,3-1 0 0 0,0 0-1 0 0,6 18-73 0 0,2 12-237 0 0,13 47 218 0 0,-5-27 652 0 0,-14-51-557 0 0,7 28-54 0 0,-3-21 64 0 0,0 7-86 0 0,2 9 68 0 0,8 40 636 0 0,4 73-704 0 0,-22-153 20 0 0,-1-3 2 0 0,2 11 47 0 0,-1-1 1 0 0,-1 4-70 0 0,-1-18 3 0 0,-1 0 0 0 0,1 0 0 0 0,-2 1 1 0 0,1-1-1 0 0,-1 0 0 0 0,0 0 1 0 0,-3 5-4 0 0,3-8 49 0 0,0 1 1 0 0,1 0 0 0 0,-1 0 0 0 0,1-1-1 0 0,1 1 1 0 0,-1 0 0 0 0,1 0 0 0 0,0 0 0 0 0,0 2-50 0 0,0 28 474 0 0,-12-5-60 0 0,11-27-393 0 0,1-1-1 0 0,0 0 1 0 0,0 1 0 0 0,1-1 0 0 0,-1 0 0 0 0,1 1 0 0 0,0 1-21 0 0,4 13 0 0 0,-5-17 2 0 0,0 0 1 0 0,1 0-1 0 0,-1 1 0 0 0,1-1 0 0 0,0 0 0 0 0,-1 0 0 0 0,1 0 0 0 0,0 0 1 0 0,0 0-1 0 0,-1 0 0 0 0,1 0 0 0 0,0 0 0 0 0,0 0 0 0 0,0 0 0 0 0,0 0 1 0 0,1 0-1 0 0,-1-1 0 0 0,0 1 0 0 0,0 0 0 0 0,0-1 0 0 0,0 1 1 0 0,1-1-1 0 0,-1 1 0 0 0,0-1 0 0 0,1 0 0 0 0,-1 0 0 0 0,0 1 0 0 0,1-1 1 0 0,-1 0-1 0 0,0 0 0 0 0,1 0-2 0 0,7 1 8 0 0,47 18 192 0 0,-39-13-185 0 0,0-2 1 0 0,0-1-1 0 0,0 0 1 0 0,1-1-1 0 0,14 0-15 0 0,19 0 124 0 0,17 4-124 0 0,-16 0 80 0 0,19-3-80 0 0,0-1-10 0 0,-1 3 0 0 0,11 4 10 0 0,-52-5 17 0 0,-18-3-1 0 0,1 0-1 0 0,0 1 1 0 0,6 2-16 0 0,9 3 3 0 0,0-1 1 0 0,11-1-4 0 0,34 8 76 0 0,-25 0-11 0 0,-20-6 10 0 0,0 0 0 0 0,1-2 1 0 0,19 2-76 0 0,-4-3 281 0 0,38 10-281 0 0,-30-5 53 0 0,-22-6-34 0 0,1-1 0 0 0,-1-1 0 0 0,0-2 0 0 0,3-1-19 0 0,64-8 64 0 0,-22 1-40 0 0,-41 5-4 0 0,0 1 0 0 0,4 1-20 0 0,-17 2 3 0 0,26 0 58 0 0,29 5-61 0 0,-64-5-132 0 0,0 0-1 0 0,1 0 1 0 0,8-2 132 0 0,16-1-355 0 0,8 2 253 0 0,-18 0 1010 0 0,27 3-908 0 0,1-4 10 0 0,-25 4 37 0 0,0-1 1 0 0,0-1-1 0 0,1-1 0 0 0,-1-2 0 0 0,5-2-47 0 0,2 1 351 0 0,-28 3-320 0 0,1 0-1 0 0,-1 0 1 0 0,0-1-1 0 0,4-1-30 0 0,0 0-55 0 0,-1 1 0 0 0,0 0 0 0 0,1 1 0 0 0,0 0 0 0 0,-1 0-1 0 0,11 2 56 0 0,-7 0-48 0 0,0-1-1 0 0,-1-1 1 0 0,1 0-1 0 0,3-2 49 0 0,22-4 0 0 0,25-2 0 0 0,-39 6 0 0 0,-18 2 0 0 0,0-1 0 0 0,1 2 0 0 0,-1-1 0 0 0,0 1 0 0 0,1 1 0 0 0,-1-1 0 0 0,0 1 0 0 0,3 1 0 0 0,-1 0 0 0 0,-1-1 0 0 0,1 0 0 0 0,-1 0 0 0 0,1-1 0 0 0,-1 0 0 0 0,5-1 0 0 0,-3 0 0 0 0,1 1 0 0 0,0 0 0 0 0,11 2 0 0 0,-12-1 0 0 0,0-1 0 0 0,0 0 0 0 0,0 0 0 0 0,1-1 0 0 0,-1 0 0 0 0,7-3 0 0 0,8 0 0 0 0,-14 3 0 0 0,0 1 0 0 0,0 0 0 0 0,0 1 0 0 0,8 2 0 0 0,-10-2 0 0 0,-9-1 0 0 0,1 0 0 0 0,0 0 0 0 0,-1 0 0 0 0,1 0 0 0 0,0 0 0 0 0,-1 0 0 0 0,1 0 0 0 0,-1-1 0 0 0,1 1 0 0 0,0-1 0 0 0,-1 1 0 0 0,1-1 0 0 0,-1 0 0 0 0,1 1 0 0 0,-1-1 0 0 0,0 0 0 0 0,1 0 0 0 0,-1 0 0 0 0,0 0 0 0 0,1-1 0 0 0,1-1 0 0 0,0 0 0 0 0,-1-1 0 0 0,0 1 0 0 0,1-1 0 0 0,-1 0 0 0 0,1-2 0 0 0,2-4 0 0 0,-5 10 0 0 0,0-1 0 0 0,0 0 0 0 0,1 1 0 0 0,-1-1 0 0 0,0 1 0 0 0,1-1 0 0 0,-1 1 0 0 0,0-1 0 0 0,1 1 0 0 0,-1-1 0 0 0,1 1 0 0 0,-1 0 0 0 0,0-1 0 0 0,1 1 0 0 0,-1-1 0 0 0,1 1 0 0 0,0 0 0 0 0,-1-1 0 0 0,1 1 0 0 0,-1 0 0 0 0,1 0 0 0 0,-1 0 0 0 0,1-1 0 0 0,0 1 0 0 0,-1 0 0 0 0,1 0 0 0 0,-1 0 0 0 0,1 0 0 0 0,0 0 0 0 0,-1 0 0 0 0,1 0 0 0 0,0 0 0 0 0,-1 0 0 0 0,1 0 0 0 0,-1 1 0 0 0,1-1 0 0 0,0 0 0 0 0,2 2 0 0 0,0 0 0 0 0,0 0 0 0 0,-1 0 0 0 0,1 0 0 0 0,0 0 0 0 0,2 3 0 0 0,-3-2 0 0 0,0-1 0 0 0,1 0 0 0 0,-1 0 0 0 0,1 0 0 0 0,0 0 0 0 0,-1 0 0 0 0,1 0 0 0 0,0-1 0 0 0,0 1 0 0 0,25 5 0 0 0,0 0 0 0 0,0-1 0 0 0,1-2 0 0 0,-1-1 0 0 0,13-1 0 0 0,-16-3-2 0 0,-16 0 5 0 0,0 1 0 0 0,0 0 1 0 0,0 0-1 0 0,3 1-3 0 0,-6 0 11 0 0,1-1 0 0 0,-1 0 0 0 0,1-1-1 0 0,0 1 1 0 0,1-2-11 0 0,23 0-1 0 0,76-2 1 0 0,-92 2 5 0 0,-14 2-2 0 0,0-1-1 0 0,0 1 1 0 0,0 0 0 0 0,0 0 0 0 0,0-1 0 0 0,0 1 0 0 0,0 0-1 0 0,1 0 1 0 0,-1 0 0 0 0,0 0 0 0 0,0 0 0 0 0,0 0 0 0 0,0 1-1 0 0,0-1 1 0 0,0 0 0 0 0,0 1 0 0 0,0-1 0 0 0,0 0 0 0 0,0 1-1 0 0,-1-1 1 0 0,2 1-3 0 0,-1 0 1 0 0,-1-1 0 0 0,1 0 0 0 0,-1 1-1 0 0,1-1 1 0 0,0 0 0 0 0,-1 0 0 0 0,1 1 0 0 0,0-1 0 0 0,-1 0-1 0 0,1 0 1 0 0,0 0 0 0 0,0 0 0 0 0,-1 0 0 0 0,1 0-1 0 0,0 0 1 0 0,-1 0 0 0 0,1 0 0 0 0,0 0 0 0 0,-1 0 0 0 0,1-1-1 0 0,0 1 1 0 0,0 0 0 0 0,-1 0 0 0 0,1-1 0 0 0,-1 1-1 0 0,1 0 1 0 0,0-1 0 0 0,-1 1 0 0 0,1-1 0 0 0,-1 1 0 0 0,1-1-1 0 0,13-18 35 0 0,-11 14-32 0 0,-3 5-3 0 0,0-1 0 0 0,0 1 0 0 0,0 0 0 0 0,1 0 0 0 0,-1-1 0 0 0,0 1 0 0 0,0 0 0 0 0,0 0 0 0 0,0-1 0 0 0,1 1 0 0 0,-1 0-1 0 0,0 0 1 0 0,0 0 0 0 0,0-1 0 0 0,1 1 0 0 0,-1 0 0 0 0,0 0 0 0 0,0 0 0 0 0,1 0 0 0 0,-1-1 0 0 0,0 1 0 0 0,0 0 0 0 0,1 0 0 0 0,-1 0 0 0 0,0 0 0 0 0,1 0 0 0 0,-1 0 0 0 0,0 0-1 0 0,0 0 1 0 0,1 0 0 0 0,-1 0 0 0 0,0 0 0 0 0,6 7 0 0 0,1 4 13 0 0,-5-10-10 0 0,0 1 0 0 0,0-1 0 0 0,0 0 0 0 0,0 0 0 0 0,0-1 0 0 0,0 1 0 0 0,1 0 0 0 0,-1-1 0 0 0,0 1 0 0 0,0-1 0 0 0,0 0 0 0 0,0 0 0 0 0,1 1 0 0 0,-1-1 0 0 0,0-1 0 0 0,0 1 0 0 0,1 0 0 0 0,-1-1 0 0 0,1 1-3 0 0,3-2 1 0 0,0 0 0 0 0,0-1 0 0 0,-1 1 1 0 0,1-1-1 0 0,-1 0 0 0 0,2-1-1 0 0,8-2 33 0 0,-13 6-31 0 0,0-1 0 0 0,-1 1 0 0 0,1-1 1 0 0,0 1-1 0 0,0-1 0 0 0,-1 0 1 0 0,1 0-1 0 0,0 0 0 0 0,-1 0-2 0 0,5-3 12 0 0,-4 3 6 0 0,0-1 0 0 0,1 1-1 0 0,-1-1 1 0 0,0 0 0 0 0,0 0-1 0 0,0 0 1 0 0,0 0-18 0 0,-2 1 72 0 0,0 1 0 0 0,13-11 0 0 0,-12 10-76 0 0,0 0 0 0 0,0 0 0 0 0,0 0 1 0 0,-1 0-1 0 0,1-1 0 0 0,0 1 0 0 0,-1 0 0 0 0,1 0 0 0 0,-1 0 0 0 0,1-1 0 0 0,-1 1 0 0 0,0 0 0 0 0,1-2 4 0 0,4-11-37 0 0,3 4 37 0 0,0 0 0 0 0,0 1 0 0 0,1 0 0 0 0,0 1 0 0 0,2-2 0 0 0,-9 8 0 0 0,24-21 64 0 0,-22 14-64 0 0,-2 2 0 0 0,-1 0 0 0 0,0-1 0 0 0,-1 1 0 0 0,1-1 0 0 0,-2 0 0 0 0,1 1 0 0 0,-1-1 0 0 0,-1-4 0 0 0,1 0 0 0 0,0-1 0 0 0,1 0 0 0 0,0 1 0 0 0,1-1 0 0 0,0 1 0 0 0,3-9 0 0 0,1-17 0 0 0,7-159-1 0 0,-6 88 13 0 0,-2 1 14 0 0,-5 0 1 0 0,-15-103-27 0 0,-2 98 53 0 0,9 51 15 0 0,-13-41-68 0 0,17 84 19 0 0,-13-76 108 0 0,-5-26 78 0 0,6 19-205 0 0,12 62-161 0 0,5 31 112 0 0,-1 1 0 0 0,1 0 0 0 0,-2-1 0 0 0,1 1-1 0 0,-2 0 1 0 0,0-2 49 0 0,1 3 0 0 0,0 0 0 0 0,0 0 0 0 0,1 0 0 0 0,0-1 0 0 0,0 1 0 0 0,1 0 0 0 0,-1-2 0 0 0,3 7 0 0 0,-7-14 0 0 0,4 13 0 0 0,-3-5 0 0 0,3 7 0 0 0,0 1 0 0 0,0-1 0 0 0,0 0 0 0 0,0 1 0 0 0,0-1 0 0 0,0 1 0 0 0,0-1 0 0 0,0 1 0 0 0,0-1 0 0 0,0 1 0 0 0,0 0 0 0 0,0 0 0 0 0,-22-2 0 0 0,-18-3 0 0 0,28 5 115 0 0,1 0-1 0 0,-1-1 1 0 0,0-1 0 0 0,-10-3-115 0 0,1 2 333 0 0,0 0-1 0 0,-22 0-332 0 0,16 2 89 0 0,-21-4-89 0 0,21 0 27 0 0,5 0 32 0 0,1 2-1 0 0,-1 1 1 0 0,-6 0-59 0 0,-38-1 279 0 0,-46-8-279 0 0,-21-2 209 0 0,88 9-132 0 0,0-2 1 0 0,0-1-1 0 0,1-3 0 0 0,-21-8-77 0 0,-108-25 109 0 0,101 27-87 0 0,-122-24 47 0 0,166 34-66 0 0,-32-5-3 0 0,-61-13 0 0 0,39 7 48 0 0,-84-6-48 0 0,48 9 16 0 0,43 3 5 0 0,-1 3 1 0 0,0 4-1 0 0,-25 4-21 0 0,19 3 10 0 0,-73 5 33 0 0,-11 3-8 0 0,-64 6 58 0 0,62-5-11 0 0,98-11-8667 0 0,51-1-820 0 0</inkml:trace>
  <inkml:trace contextRef="#ctx0" brushRef="#br0" timeOffset="8388.281">1722 2470 6216 0 0,'0'0'133'0'0,"0"0"23"0"0,0 0 15 0 0,1 0-15 0 0,1-4-42 0 0,-2 3 310 0 0,0 1 128 0 0,0 0 22 0 0,0 0 26 0 0,-3 10 849 0 0,0 0-1019 0 0,1 0 1 0 0,1 0-1 0 0,-1-1 1 0 0,2 1-1 0 0,-1 1 1 0 0,1-1-1 0 0,1 0 1 0 0,1 9-431 0 0,3 28 556 0 0,-3-21-347 0 0,1 1-1 0 0,2 1-208 0 0,3 24-345 0 0,-3-17-3378 0 0,0-4-947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48:17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2274 1881 3680 0 0,'0'0'284'0'0,"8"-18"855"0"0,-4 11-11 0 0,0 1 1 0 0,0 0-1 0 0,1 0 1 0 0,4-4-1129 0 0,8-10 527 0 0,122-190 2122 0 0,-75 110-1900 0 0,-34 54-313 0 0,3 2 0 0 0,1-1-436 0 0,-32 43 24 0 0,11-7 99 0 0,-13 9-119 0 0,1-1 63 0 0,-1 1-3 0 0,0 0 0 0 0,0 0 0 0 0,0 0 1 0 0,0 0 4 0 0,0 0 1 0 0,0 0 15 0 0,0 0 10 0 0,0 0-30 0 0,7 14-186 0 0,33 69 533 0 0,-19-38 181 0 0,9 12-593 0 0,3 7 615 0 0,9 24-615 0 0,-21-39 558 0 0,3 0 1 0 0,3-2-1 0 0,5 7-558 0 0,-18-35 182 0 0,-5-7 182 0 0,-1 0 1 0 0,0 0 0 0 0,-1 0-1 0 0,3 9-364 0 0,-9-20-19 0 0,0 2 165 0 0,1 1 0 0 0,-1-1 0 0 0,1 1 0 0 0,0-1 0 0 0,0 0-1 0 0,2 3-145 0 0,-3-5-500 0 0,4 6-2058 0 0,-4-6-3975 0 0</inkml:trace>
  <inkml:trace contextRef="#ctx0" brushRef="#br0" timeOffset="980.589">2277 1949 920 0 0,'0'0'207'0'0,"0"0"531"0"0,0 0 234 0 0,8 12 1696 0 0,4 15-1003 0 0,2-1-1 0 0,1 0 1 0 0,1 0 0 0 0,10 11-1665 0 0,1-3 787 0 0,2-1 0 0 0,1-1 0 0 0,4 1-787 0 0,24 22 279 0 0,-26-24 11 0 0,0-1 0 0 0,23 13-290 0 0,-31-22 511 0 0,-20-17-266 0 0,0 0-1 0 0,1 0 1 0 0,-1-1 0 0 0,1 1-1 0 0,0-1 1 0 0,0 0-1 0 0,2 1-244 0 0,-7-4 76 0 0,1 1 0 0 0,-1-1 0 0 0,1 1-1 0 0,-1-1 1 0 0,1 1 0 0 0,-1-1 0 0 0,1 1-1 0 0,-1-1 1 0 0,1 1 0 0 0,-1 0 0 0 0,1-1-1 0 0,-1 1 1 0 0,0 0 0 0 0,0-1 0 0 0,1 1-1 0 0,-1 0 1 0 0,0 0 0 0 0,0-1 0 0 0,0 1-1 0 0,0 0 1 0 0,1 0 0 0 0,-1-1 0 0 0,0 1-1 0 0,-1 0 1 0 0,1 0 0 0 0,0-1 0 0 0,0 1-1 0 0,0 0 1 0 0,0-1 0 0 0,0 1 0 0 0,-1 0-1 0 0,1 0 1 0 0,0-1 0 0 0,-1 1 0 0 0,1 0-1 0 0,-1-1 1 0 0,1 1-76 0 0,-1 0 191 0 0,1-1 7 0 0,0 0-31 0 0,0 3-123 0 0,-2 0 11 0 0,1-3 15 0 0,1 0 2 0 0,0 0 0 0 0,3 0-76 0 0,-1 0-1 0 0,0-1 1 0 0,1 1-1 0 0,-1-1 1 0 0,0 0-1 0 0,1 0 1 0 0,-1 0-1 0 0,0 0 1 0 0,0 0-1 0 0,0 0 1 0 0,0 0-1 0 0,0-1 1 0 0,0 1-1 0 0,0-1 0 0 0,-1 0 1 0 0,1 1-1 0 0,0-2 5 0 0,5-5 85 0 0,0-1-1 0 0,0 0 1 0 0,0-2-85 0 0,-3 6 121 0 0,4-10-90 0 0,-1-1 0 0 0,0 0 0 0 0,0-1 0 0 0,-2 1 1 0 0,0-1-1 0 0,-1 0 0 0 0,0-8-31 0 0,8-25 134 0 0,4-25 194 0 0,-9 36-1896 0 0,6-11 1568 0 0,-11 43-7409 0 0</inkml:trace>
  <inkml:trace contextRef="#ctx0" brushRef="#br0" timeOffset="1635.3">2564 863 2304 0 0,'0'10'1081'0'0,"8"96"3948"0"0,-6-55-3899 0 0,0-30-1102 0 0,-2-1 1 0 0,-1 19-29 0 0,-2 1-1147 0 0,3-30 565 0 0</inkml:trace>
  <inkml:trace contextRef="#ctx0" brushRef="#br0" timeOffset="2004.909">2579 1197 8952 0 0,'0'0'392'0'0,"0"0"88"0"0,0 0-384 0 0,0 0-96 0 0,0 6 0 0 0,0 1 0 0 0,0 4 280 0 0,0-1 32 0 0,3 1 8 0 0,-3 2 0 0 0,0-1-128 0 0,0-1-32 0 0,3 1 0 0 0,-3-1 0 0 0,2-1-392 0 0,-2-2-88 0 0,0 2-8 0 0</inkml:trace>
  <inkml:trace contextRef="#ctx0" brushRef="#br0" timeOffset="2367.945">2536 1372 7368 0 0,'0'0'49'0'0,"0"0"1"0"0,0 0 0 0 0,0 0-1 0 0,0 0 1 0 0,0-1 0 0 0,0 1-1 0 0,1 0 1 0 0,-1 0 0 0 0,0 0-1 0 0,0 0 1 0 0,0 0 0 0 0,0 0-1 0 0,0 0 1 0 0,0 0 0 0 0,1 0-1 0 0,-1 0 1 0 0,0 0 0 0 0,0 0-1 0 0,0 0 1 0 0,0 0 0 0 0,0 0-1 0 0,1 0 1 0 0,-1 0 0 0 0,0 0-1 0 0,0 0 1 0 0,0 0 0 0 0,0 0-1 0 0,0 0 1 0 0,1 0 0 0 0,-1 0-1 0 0,0 0 1 0 0,0 0 0 0 0,0 0-1 0 0,0 0 1 0 0,0 0 0 0 0,1 0-1 0 0,-1 0 1 0 0,0 0 0 0 0,0 0-1 0 0,0 0 1 0 0,0 1 0 0 0,0-1-1 0 0,0 0 1 0 0,0 0 0 0 0,1 0-1 0 0,-1 0 1 0 0,0 0 0 0 0,0 0-50 0 0,5 5 241 0 0,-1-1-1 0 0,2 0 1 0 0,-1-1 0 0 0,0 0 0 0 0,1 1 0 0 0,0-2 0 0 0,0 1-241 0 0,-3-2 156 0 0,-1 0 0 0 0,1 0 0 0 0,0-1 0 0 0,-1 1 0 0 0,1-1 0 0 0,-1 0 0 0 0,1 0 1 0 0,0 0-1 0 0,-1 0 0 0 0,1 0 0 0 0,0 0 0 0 0,-1-1 0 0 0,1 1 0 0 0,0-1 0 0 0,-1 0 0 0 0,1 0 0 0 0,-1 0 1 0 0,3-1-157 0 0,2-2 179 0 0,1-1 1 0 0,-1 1-1 0 0,-1-1 1 0 0,1 0-1 0 0,0-1 1 0 0,-1 0-1 0 0,0 0 1 0 0,-1 0 0 0 0,2-2-180 0 0,3-5 0 0 0</inkml:trace>
  <inkml:trace contextRef="#ctx0" brushRef="#br0" timeOffset="3139.374">2 1 5784 0 0,'0'0'265'0'0,"0"14"102"0"0,-1-1-322 0 0,0 1-1 0 0,1-1 1 0 0,1 1 0 0 0,0-1-1 0 0,3 11-44 0 0,4 15 193 0 0,6 10-193 0 0,-7-26 193 0 0,-1 0 0 0 0,-1 1 0 0 0,-1-1 0 0 0,-1 1 0 0 0,0 8-193 0 0,-2 34 675 0 0,9 55-675 0 0,-9-106 82 0 0,-1-1 0 0 0,0 1 0 0 0,-2 0 1 0 0,-2 14-83 0 0,1-9 219 0 0,1 1 1 0 0,1 2-220 0 0,1 11 74 0 0,-1-14-37 0 0,1 1 1 0 0,1 0-1 0 0,1-1 1 0 0,2 6-38 0 0,7 39 0 0 0,3 59 0 0 0,-13-60-1048 0 0,-1-36-354 0 0,0-12-1612 0 0</inkml:trace>
  <inkml:trace contextRef="#ctx0" brushRef="#br0" timeOffset="3487.244">67 1424 4144 0 0,'-8'5'368'0'0,"8"-5"-296"0"0,-3 5-72 0 0,1-3 0 0 0,2 4 640 0 0,0 2 120 0 0,-2-1 16 0 0,2 1 8 0 0,0 2-576 0 0,-3 1-112 0 0,0 0-32 0 0,3 1-3224 0 0</inkml:trace>
  <inkml:trace contextRef="#ctx0" brushRef="#br0" timeOffset="3488.244">82 1794 3224 0 0,'0'0'288'0'0,"0"0"-288"0"0,0 0 0 0 0,-2 5 0 0 0,-1 2 1408 0 0,3-1 224 0 0,0 1 40 0 0,0 2 16 0 0,3-2-1400 0 0,-1 0-288 0 0</inkml:trace>
  <inkml:trace contextRef="#ctx0" brushRef="#br0" timeOffset="3841.664">216 1895 7888 0 0,'1'-1'174'0'0,"33"-12"187"0"0,0 2 0 0 0,1 2-1 0 0,0 0 1 0 0,8 1-361 0 0,24-5 553 0 0,19-3-143 0 0,2 5-1 0 0,26 1-409 0 0,-63 6 139 0 0,8-1 1 0 0,107-7 168 0 0,-118 11-297 0 0,91-1 443 0 0,-115 3-626 0 0,0 2-1 0 0,0 0 1 0 0,-1 1 0 0 0,19 7 172 0 0,-19-4-4000 0 0</inkml:trace>
  <inkml:trace contextRef="#ctx0" brushRef="#br0" timeOffset="4173.852">1574 1887 11088 0 0,'-17'-4'1001'0'0,"25"0"-785"0"0,6 1-147 0 0,46 5 3 0 0,-33 0-31 0 0,1-1 0 0 0,20-3-41 0 0,81-6-936 0 0,-67 6-914 0 0,-42 0-2332 0 0</inkml:trace>
  <inkml:trace contextRef="#ctx0" brushRef="#br0" timeOffset="4528.451">1884 1755 8288 0 0,'0'0'381'0'0,"0"0"-6"0"0,5 5-137 0 0,11 10 482 0 0,0-1 0 0 0,1-1 0 0 0,0 0 0 0 0,1-2 0 0 0,9 5-720 0 0,7-1 991 0 0,-24-11-790 0 0,-1 0 0 0 0,0 0 0 0 0,-1 1 0 0 0,1 0 0 0 0,-1 0 1 0 0,7 6-202 0 0,-15-10 36 0 0,1-1 1 0 0,-1 1-1 0 0,0-1 1 0 0,1 1 0 0 0,-1-1-1 0 0,0 1 1 0 0,1 0 0 0 0,-1-1-1 0 0,0 1 1 0 0,0 0 0 0 0,0-1-1 0 0,0 1 1 0 0,0-1-1 0 0,1 1 1 0 0,-1 0 0 0 0,0-1-1 0 0,0 1 1 0 0,-1 0 0 0 0,1-1-1 0 0,0 1 1 0 0,0 0 0 0 0,0-1-1 0 0,0 1 1 0 0,0 0-1 0 0,-1-1 1 0 0,1 1 0 0 0,0-1-1 0 0,-1 1 1 0 0,1 0 0 0 0,0-1-1 0 0,-1 1 1 0 0,1-1-1 0 0,-1 1 1 0 0,1-1 0 0 0,-1 1-1 0 0,1-1 1 0 0,-1 0 0 0 0,1 1-37 0 0,-26 20 1361 0 0,19-16-795 0 0,-5 4-54 0 0,0-1-1 0 0,-1-1 0 0 0,-2 1-511 0 0,-25 15-180 0 0,24-13-374 0 0</inkml:trace>
  <inkml:trace contextRef="#ctx0" brushRef="#br0" timeOffset="5161.088">4661 525 4608 0 0,'0'0'353'0'0,"2"6"927"0"0,6 57 3430 0 0,3 88-2259 0 0,-8-93-1737 0 0,4 89 658 0 0,-4-74-1350 0 0,0-57-132 0 0</inkml:trace>
  <inkml:trace contextRef="#ctx0" brushRef="#br0" timeOffset="5515.629">4669 1392 11144 0 0,'0'0'488'0'0,"0"0"112"0"0,0 0-480 0 0,0 0-120 0 0,-3 8 0 0 0,3 0 0 0 0,0 2-672 0 0,0 1-160 0 0,0 0-32 0 0</inkml:trace>
  <inkml:trace contextRef="#ctx0" brushRef="#br0" timeOffset="5516.629">4659 1536 7024 0 0,'0'0'322'0'0,"0"14"116"0"0,-5 68 2586 0 0,5-71-3025 0 0,0 0 1 0 0,-1 0 0 0 0,-1 0 0 0 0,0 0-1 0 0,-1 5 1 0 0,-7 11 1459 0 0,3 17-1750 0 0,-12 35 291 0 0,16-74-110 0 0,1 1-2 0 0</inkml:trace>
  <inkml:trace contextRef="#ctx0" brushRef="#br0" timeOffset="5848.101">4535 2004 3680 0 0,'-4'2'328'0'0,"-4"3"-264"0"0,0 1-64 0 0,0 2 0 0 0,3-2 224 0 0</inkml:trace>
  <inkml:trace contextRef="#ctx0" brushRef="#br0" timeOffset="6180.728">4145 2070 8120 0 0,'-9'-2'200'0'0,"0"0"0"0"0,0 0 0 0 0,-1 1 0 0 0,1 0 0 0 0,-1 0 0 0 0,1 1 0 0 0,-7 1-200 0 0,-13 2-2209 0 0,-24 6 2209 0 0,25-3-1935 0 0,-28 1 1935 0 0,47-6 314 0 0,0-1-1 0 0,-1-1 1 0 0,1 1 0 0 0,0-1-1 0 0,0-1 1 0 0,0 0-1 0 0,0 0 1 0 0,-1-1-314 0 0,-28-12 1818 0 0,0-1-1 0 0,-15-12-1817 0 0,-22-9-43 0 0,64 33-40 0 0,0 1 0 0 0,-1 0 0 0 0,1 0 0 0 0,-1 1 0 0 0,0 1 0 0 0,-9-1 83 0 0,-25-3-155 0 0,19 0 790 0 0,-1 2 0 0 0,0 0 0 0 0,0 2 0 0 0,-16 2-635 0 0,39-1 45 0 0,-41 4 1006 0 0,-37 8-1051 0 0,69-9-288 0 0,-1-1 0 0 0,1-1 1 0 0,-10 0 287 0 0,18-1-469 0 0</inkml:trace>
  <inkml:trace contextRef="#ctx0" brushRef="#br0" timeOffset="6181.728">3113 1785 5528 0 0,'0'0'488'0'0,"0"0"-392"0"0,0 0-96 0 0,0 0-2432 0 0</inkml:trace>
  <inkml:trace contextRef="#ctx0" brushRef="#br0" timeOffset="6519.594">3106 1772 1376 0 0,'0'0'65'0'0,"-8"9"323"0"0,-2 3 4216 0 0,1 0 0 0 0,-8 13-4604 0 0,7-7 289 0 0,0 1 0 0 0,2 0 1 0 0,0 1-1 0 0,1 0 1 0 0,-4 19-290 0 0,10-35 64 0 0,0 1 0 0 0,0-1 0 0 0,0 1 0 0 0,0-1 0 0 0,1 1 0 0 0,0-1 1 0 0,0 1-1 0 0,1-1 0 0 0,-1 1 0 0 0,1-1 0 0 0,0 0 0 0 0,0 1 0 0 0,0-1 1 0 0,0 0-1 0 0,1 1 0 0 0,0-1 0 0 0,0 0 0 0 0,0 0 0 0 0,0-1 0 0 0,1 1 0 0 0,0 0 1 0 0,-1-1-1 0 0,1 1 0 0 0,1-1 0 0 0,-1 0 0 0 0,0 0 0 0 0,1 0 0 0 0,-1 0 1 0 0,2 0-65 0 0,11 7 26 0 0,0-1 1 0 0,0-1 0 0 0,15 6-27 0 0,-8-5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48:25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4135 1746 5984 0 0,'6'-11'223'0'0,"1"0"0"0"0,0 1 0 0 0,1 0 0 0 0,4-4-223 0 0,20-28 1512 0 0,-5 2 1143 0 0,17-17-2655 0 0,-16 21 421 0 0,8-8 6 0 0,-11 13 98 0 0,7-12-525 0 0,-6 8 946 0 0,5-4-946 0 0,7-9 930 0 0,-25 30-596 0 0,1 2 1 0 0,1 0 0 0 0,8-7-335 0 0,-11 15-1300 0 0,-12 8-64 0 0</inkml:trace>
  <inkml:trace contextRef="#ctx0" brushRef="#br0" timeOffset="363.286">4528 1238 9128 0 0,'0'0'414'0'0,"14"-10"156"0"0,-14 9-575 0 0,1 1 1 0 0,0-1-1 0 0,0 1 1 0 0,0-1-1 0 0,0 1 1 0 0,0 0-1 0 0,0-1 0 0 0,0 1 1 0 0,0 0-1 0 0,0 0 1 0 0,0-1-1 0 0,0 1 1 0 0,0 0-1 0 0,0 0 1 0 0,0 0-1 0 0,0 0 1 0 0,0 1-1 0 0,0-1 1 0 0,0 0-1 0 0,0 0 1 0 0,0 1-1 0 0,0-1 1 0 0,0 0-1 0 0,0 1 1 0 0,0-1-1 0 0,0 1 0 0 0,0-1 1 0 0,0 1-1 0 0,0 0 1 0 0,0-1-1 0 0,-1 1 1 0 0,1 0-1 0 0,0-1 1 0 0,0 1 4 0 0,2 4-35 0 0,0-1 0 0 0,1 1-1 0 0,-1-1 1 0 0,-1 1 0 0 0,3 5 35 0 0,0-1 10 0 0,27 57 2007 0 0,-2 2 1 0 0,5 24-2018 0 0,1 1 118 0 0,-7-14-102 0 0,-13-34-9 0 0,2 0 1 0 0,11 17-8 0 0,-16-39 160 0 0,0-1 0 0 0,5 4-160 0 0,-13-18 50 0 0,-3-5-69 0 0,0 0 0 0 0,0-1 0 0 0,0 1 1 0 0,0 0-1 0 0,0-1 0 0 0,1 0 0 0 0,2 3 19 0 0,-2 5-1904 0 0,-3-5 1194 0 0</inkml:trace>
  <inkml:trace contextRef="#ctx0" brushRef="#br0" timeOffset="1164.228">4094 1822 2760 0 0,'-13'0'473'0'0,"11"0"949"0"0,10 4 3710 0 0,7 9-4155 0 0,-13-10-727 0 0,18 15 10 0 0,-10-10-34 0 0,0 1 0 0 0,-1 1 0 0 0,7 7-226 0 0,137 190 2806 0 0,-134-181-2590 0 0,-6-7-149 0 0,1-1 0 0 0,1-1 1 0 0,1 2-68 0 0,54 57 280 0 0,43 43 751 0 0,-112-117-1039 0 0,1 0 31 0 0,0-1 1 0 0,0 1 0 0 0,0-1 0 0 0,-1 1-1 0 0,1 0 1 0 0,-1 0 0 0 0,1 0 0 0 0,-1-1 0 0 0,0 2-1 0 0,1-1 1 0 0,-1 0 0 0 0,0 0 0 0 0,-1 0 0 0 0,1 0-1 0 0,0 3-23 0 0,-1-5 96 0 0,0 0-13 0 0,0 0-10 0 0,0 0-1 0 0,0 0 4 0 0,0 0 15 0 0,5 0 31 0 0,-3 1-84 0 0,0-1 0 0 0,0 0 0 0 0,0 0 0 0 0,-1 0 1 0 0,1-1-1 0 0,0 1 0 0 0,0 0 0 0 0,0-1 0 0 0,0 1 0 0 0,-1-1 0 0 0,1 0 1 0 0,0 0-1 0 0,0 1 0 0 0,-1-1 0 0 0,1 0 0 0 0,0 0-38 0 0,6-6 207 0 0,-1 0 0 0 0,1 0 0 0 0,-1 0 1 0 0,0-1-1 0 0,-1 0 0 0 0,5-6-207 0 0,5-11 1020 0 0,10-20-1020 0 0,101-203 1590 0 0,-113 225-2679 0 0,1 1 0 0 0,17-20 1089 0 0,-21 26-7125 0 0</inkml:trace>
  <inkml:trace contextRef="#ctx0" brushRef="#br0" timeOffset="1820.188">4497 637 7368 0 0,'0'0'333'0'0,"-5"12"134"0"0,5 3-107 0 0,0 14 4080 0 0,3 16-4440 0 0,-1-23 13 0 0,-1-6-127 0 0,1 0-1 0 0,2 10 115 0 0,-4-15 12 0 0,-2-8-3551 0 0,2-3-430 0 0</inkml:trace>
  <inkml:trace contextRef="#ctx0" brushRef="#br0" timeOffset="2183.249">4533 890 14944 0 0,'-1'2'96'0'0,"-1"-1"0"0"0,1 1 0 0 0,-1-1 0 0 0,1 1 1 0 0,0 0-1 0 0,0-1 0 0 0,0 1 0 0 0,0 0 1 0 0,0 0-1 0 0,0 0 0 0 0,0 0 0 0 0,0-1 0 0 0,1 1 1 0 0,-1 0-1 0 0,1 1 0 0 0,-1-1 0 0 0,1 0 0 0 0,0 0-96 0 0,-1 8 36 0 0,1 1 0 0 0,1-1-1 0 0,0 4-35 0 0,0 18 593 0 0,0 0-304 0 0,0-27-288 0 0,0 1-1 0 0,-1 0 0 0 0,0 0 1 0 0,0-1-1 0 0,-1 2 0 0 0,2 13 63 0 0,-1-17-81 0 0,0 0-1 0 0,1-1 1 0 0,-1 1 0 0 0,0 0 0 0 0,-1-1 0 0 0,1 1 0 0 0,0 0-1 0 0,-1 0 19 0 0,-2 15-1479 0 0,3-10-4313 0 0</inkml:trace>
  <inkml:trace contextRef="#ctx0" brushRef="#br0" timeOffset="2552.813">4454 1231 11520 0 0,'0'0'886'0'0,"5"5"-403"0"0,-2-4-176 0 0,0 0 1 0 0,-1 1-1 0 0,1-1 0 0 0,0-1 0 0 0,0 1 1 0 0,0 0-1 0 0,0 0 0 0 0,0-1 1 0 0,0 0-1 0 0,0 0 0 0 0,0 0 1 0 0,0 0-1 0 0,0 0 0 0 0,0 0 1 0 0,0-1-1 0 0,0 0 0 0 0,0 1 0 0 0,0-1 1 0 0,0 0-1 0 0,1-1-307 0 0,0 0-32 0 0,1 0 0 0 0,0-1 1 0 0,-1 1-1 0 0,1-1 0 0 0,0-1 32 0 0,19-20-4499 0 0,-14 13-1670 0 0</inkml:trace>
  <inkml:trace contextRef="#ctx0" brushRef="#br0" timeOffset="2969.798">2400 1 10224 0 0,'0'0'464'0'0,"0"0"-8"0"0,4 7-239 0 0,-1 1-22 0 0,0 0 0 0 0,-1 0 0 0 0,0 0 0 0 0,1 8-195 0 0,0 2 59 0 0,-1-6-64 0 0,0 1 0 0 0,-1 11 5 0 0,2 19 138 0 0,0-8 161 0 0,-3-29-192 0 0,0 0-1 0 0,0 1 1 0 0,1-1 0 0 0,0 0 0 0 0,0 1-1 0 0,1-1 1 0 0,-1 0 0 0 0,1 0 0 0 0,3 5-107 0 0,-1-4-180 0 0</inkml:trace>
  <inkml:trace contextRef="#ctx0" brushRef="#br0" timeOffset="3324.302">2451 411 12608 0 0,'-4'8'1142'0'0,"1"-2"-1100"0"0,1 0 0 0 0,0 0 1 0 0,0 0-1 0 0,1 0 0 0 0,0 1 0 0 0,0-1 0 0 0,0 0 0 0 0,1 3-42 0 0,0 13 318 0 0,3 19-318 0 0,1 11 115 0 0,-3-40-293 0 0,0 1 1 0 0,1-1 0 0 0,0 0 0 0 0,1 0 0 0 0,4 10 177 0 0,2 9-324 0 0,-1-13-988 0 0,-6-16 951 0 0,-1 0 0 0 0,0 1 0 0 0,0-1 0 0 0,0 1-1 0 0,0-1 1 0 0,0 1 0 0 0,0 0 361 0 0,2 14-1212 0 0,-1-1-1 0 0,-1 1 0 0 0,0 3 1213 0 0,0 4 1642 0 0,1 0 0 0 0,4 16-1642 0 0,-1-11 2888 0 0,-1 15-2888 0 0,-1-16 953 0 0,1 0 0 0 0,1 0 1 0 0,1 0-1 0 0,6 13-953 0 0,-1-2-2245 0 0,-8-30 521 0 0</inkml:trace>
  <inkml:trace contextRef="#ctx0" brushRef="#br0" timeOffset="3656.481">2538 1358 9296 0 0,'0'19'416'0'0,"0"-10"80"0"0,-2 2-400 0 0,2-1-96 0 0,0-1 0 0 0,0 0 0 0 0,0 2 736 0 0,2-2 120 0 0,1 0 24 0 0,0 2 8 0 0,-1 2-664 0 0,4-5-128 0 0,-6-1-24 0 0,2 4-8 0 0,0-1-256 0 0,1 1-48 0 0,0-1-16 0 0,-3 1-5144 0 0</inkml:trace>
  <inkml:trace contextRef="#ctx0" brushRef="#br0" timeOffset="4010.295">2701 1790 11344 0 0,'7'-1'151'0'0,"0"0"1"0"0,0 1-1 0 0,1 0 1 0 0,-1 1-1 0 0,0-1 1 0 0,1 1-1 0 0,-1 1 1 0 0,3 0-152 0 0,19 3 73 0 0,196 9 26 0 0,-176-11-42 0 0,33 8-57 0 0,-7 0-3717 0 0,-44-9-175 0 0</inkml:trace>
  <inkml:trace contextRef="#ctx0" brushRef="#br0" timeOffset="4011.295">3637 1842 5984 0 0,'0'0'464'0'0,"10"9"998"0"0,-2-5 367 0 0,1-1-1 0 0,-1 0 0 0 0,7 2-1828 0 0,28 4 1604 0 0,-25-6-4438 0 0,0 1-1 0 0,9 4 2835 0 0,-21-6-4026 0 0</inkml:trace>
  <inkml:trace contextRef="#ctx0" brushRef="#br0" timeOffset="4358.093">3771 1749 14744 0 0,'0'0'672'0'0,"0"0"-10"0"0,7 5-397 0 0,33 15-1012 0 0,-17-9-211 0 0,-7-4-286 0 0,0-1 0 0 0,12 3 1244 0 0,-14-5-392 0 0,-1 1 1 0 0,0 0-1 0 0,0 0 1 0 0,11 8 391 0 0,-16-8 28 0 0,7 4 417 0 0,0 1 1 0 0,-1 0-1 0 0,3 4-445 0 0,-13-11 55 0 0,-1 0 0 0 0,0 0 0 0 0,0 0 0 0 0,0 0 1 0 0,-1 1-1 0 0,1 0 0 0 0,-1-1 0 0 0,0 1 0 0 0,0 0 0 0 0,0 0 0 0 0,0 0 0 0 0,-1 0 0 0 0,1 0 0 0 0,-1 0 0 0 0,0 3-55 0 0,-1-3 15 0 0,0-1 0 0 0,0 0 0 0 0,-1 0-1 0 0,1 0 1 0 0,-1 0 0 0 0,0 0 0 0 0,0 0-1 0 0,0 0 1 0 0,0 0 0 0 0,0 0 0 0 0,-2 1-15 0 0,-18 30 447 0 0,17-29-314 0 0,-1 0 0 0 0,0 0 0 0 0,1-1 1 0 0,-2 0-1 0 0,1 0 0 0 0,0 0 1 0 0,-6 2-134 0 0,-43 22 853 0 0,46-24-711 0 0,-40 14-4061 0 0,27-11-962 0 0</inkml:trace>
  <inkml:trace contextRef="#ctx0" brushRef="#br0" timeOffset="4728.103">5988 744 6448 0 0,'-12'1'685'0'0,"11"-1"-630"0"0,0 1 1 0 0,0-1-1 0 0,0 0 0 0 0,0 1 1 0 0,1-1-1 0 0,-1 1 0 0 0,0-1 0 0 0,0 1 1 0 0,1-1-1 0 0,-1 1 0 0 0,0 0 1 0 0,1-1-1 0 0,-1 1 0 0 0,1 0 0 0 0,-1 0 1 0 0,1-1-1 0 0,-1 1 0 0 0,1 0 1 0 0,-1 0-1 0 0,1 0 0 0 0,0 0 0 0 0,-1-1 1 0 0,1 1-1 0 0,0 0 0 0 0,0 0 1 0 0,0 0-56 0 0,-1 24 3197 0 0,-2 63-1133 0 0,4-42-1539 0 0,-4 19-525 0 0,0 17 1397 0 0,5-36 660 0 0,4 20-2057 0 0,0-5-3135 0 0,-5-49-2269 0 0</inkml:trace>
  <inkml:trace contextRef="#ctx0" brushRef="#br0" timeOffset="5076.43">5931 1368 9936 0 0,'-7'18'440'0'0,"5"-9"88"0"0,2 3-424 0 0,-3 1-104 0 0,0 3 0 0 0,1 0 0 0 0,2 2 656 0 0,0-2 112 0 0,0 2 16 0 0,2-2 8 0 0,1 2-720 0 0,0-2-136 0 0,2 1-32 0 0,-3-3-8 0 0,-2-1-1120 0 0,5-2-224 0 0,-2 1-48 0 0</inkml:trace>
  <inkml:trace contextRef="#ctx0" brushRef="#br0" timeOffset="5415.152">5922 1760 9416 0 0,'-28'40'1161'0'0,"10"-14"1409"0"0,0 1 0 0 0,-13 28-2570 0 0,29-50-16 0 0,-1 0 0 0 0,0 0 0 0 0,0-1 0 0 0,-1 1 1 0 0,1-1-1 0 0,-1 0 0 0 0,0 0 0 0 0,0 0 0 0 0,-1 0 0 0 0,1-1 0 0 0,-1 1 1 0 0,-2 0 15 0 0,-9 5-338 0 0,1-1 1 0 0,-2-1-1 0 0,-5 1 338 0 0,-22 10-820 0 0,24-10-532 0 0,-1 0 0 0 0,-4 0 1352 0 0,-9 2-1358 0 0,9-2 1231 0 0,-1-1 1 0 0,1-1 0 0 0,-4-1 126 0 0,-16 1 2414 0 0,0-3 0 0 0,-27-1-2414 0 0,-36-5 4918 0 0,-9-6-4918 0 0,109 7-630 0 0,0 0-276 0 0</inkml:trace>
  <inkml:trace contextRef="#ctx0" brushRef="#br0" timeOffset="5763.038">5087 1858 10592 0 0,'-7'12'1136'0'0,"5"-7"-632"0"0,1-1 0 0 0,-1 1 1 0 0,1 0-1 0 0,0-1 1 0 0,0 1-1 0 0,0 0 0 0 0,1 0 1 0 0,0 3-505 0 0,-2 8 905 0 0,-5 27-278 0 0,-7 20-627 0 0,6-26 445 0 0,1 0 0 0 0,0 10-445 0 0,7-45 107 0 0,-1 1 0 0 0,1 0 0 0 0,0-1 0 0 0,1 1 0 0 0,-1 0 0 0 0,0-1 0 0 0,1 1 0 0 0,-1-1 0 0 0,1 1 0 0 0,0 0 0 0 0,0-1 0 0 0,0 0 1 0 0,0 1-1 0 0,0-1 0 0 0,1 0 0 0 0,-1 1 0 0 0,1-1 0 0 0,-1 0 0 0 0,1 0 0 0 0,0 0 0 0 0,0 0 0 0 0,0 0 0 0 0,0-1 0 0 0,0 1 0 0 0,2 0-107 0 0,3 2 124 0 0,0-1-1 0 0,0 0 0 0 0,0 0 0 0 0,0-1 1 0 0,0 0-1 0 0,0 0 0 0 0,1-1 0 0 0,4 1-123 0 0,19 1 0 0 0</inkml:trace>
  <inkml:trace contextRef="#ctx0" brushRef="#br0" timeOffset="6734.848">4177 3519 7832 0 0,'-1'-1'135'0'0,"1"0"1"0"0,0-1-1 0 0,0 1 0 0 0,0 0 1 0 0,0 0-1 0 0,0 0 0 0 0,0 0 1 0 0,0 0-1 0 0,0-1 1 0 0,0 1-1 0 0,1 0 0 0 0,-1 0 1 0 0,0 0-1 0 0,1 0 1 0 0,-1 0-1 0 0,1 0 0 0 0,-1 0 1 0 0,1 0-1 0 0,0 0 0 0 0,-1 0 1 0 0,1 0-1 0 0,0 0 1 0 0,0 0-1 0 0,0 0-135 0 0,25-25 3617 0 0,26-21-3134 0 0,-1-3 0 0 0,22-31-483 0 0,-17 20 609 0 0,24-35 1261 0 0,-67 81-1514 0 0,-9 10-364 0 0,1-1 0 0 0,-1 1 0 0 0,1 0 0 0 0,0 1 0 0 0,0-1 0 0 0,0 1 0 0 0,1 0 0 0 0,0 0 0 0 0,5-2 8 0 0,-6 5-1132 0 0</inkml:trace>
  <inkml:trace contextRef="#ctx0" brushRef="#br0" timeOffset="7166.959">4646 3085 5064 0 0,'0'0'389'0'0,"0"1"-24"0"0,-1-1 0 0 0,1 0 0 0 0,-1 0 0 0 0,1 1 0 0 0,-1-1 0 0 0,1 0 1 0 0,0 0-1 0 0,-1 1 0 0 0,1-1 0 0 0,-1 0 0 0 0,1 1 0 0 0,0-1 0 0 0,-1 1 0 0 0,1-1 0 0 0,0 0 0 0 0,0 1 0 0 0,-1-1 0 0 0,1 1 0 0 0,0-1 0 0 0,0 1-365 0 0,4 15 329 0 0,1 0 0 0 0,0-1 0 0 0,1 0 0 0 0,1 0 0 0 0,7 13-329 0 0,8 17 1377 0 0,-2-5 216 0 0,3 4-1593 0 0,-5-12 314 0 0,-1 1 1 0 0,-2 3-315 0 0,-12-30 53 0 0,39 112 551 0 0,-42-118-610 0 0,5 14 1 0 0,-1 0-1 0 0,2 0 1 0 0,4 9 5 0 0,-8-19-55 0 0,0-1 1 0 0,1 1-1 0 0,-1-1 1 0 0,1 0-1 0 0,-1 0 0 0 0,1 1 1 0 0,0-2-1 0 0,0 1 1 0 0,0 0-1 0 0,1-1 0 0 0,-1 1 1 0 0,0-1-1 0 0,1 0 1 0 0,0 0-1 0 0,2 1 55 0 0,2-1-367 0 0</inkml:trace>
  <inkml:trace contextRef="#ctx0" brushRef="#br0" timeOffset="7852.798">4184 3556 5528 0 0,'0'0'422'0'0,"0"0"-36"0"0,0 0 875 0 0,0 0 414 0 0,5 7 1719 0 0,9 7-1935 0 0,-2 1 0 0 0,0 0-1 0 0,-1 1 1 0 0,7 13-1459 0 0,-9-14 508 0 0,2 1 1 0 0,2 1-509 0 0,13 19 540 0 0,-18-24-388 0 0,1-1 0 0 0,1 0 0 0 0,4 3-152 0 0,16 20 309 0 0,-24-27-97 0 0,-1 0-1 0 0,2 0 1 0 0,-1 0 0 0 0,1-1-1 0 0,0 0 1 0 0,4 2-212 0 0,-8-5 49 0 0,1 0 0 0 0,-1 0 1 0 0,0 1-1 0 0,0-1 0 0 0,0 0 1 0 0,-1 1-1 0 0,1 0 0 0 0,-1 0 1 0 0,0-1-1 0 0,0 1 0 0 0,0 0 1 0 0,-1 1-1 0 0,1-1 0 0 0,-1 2-49 0 0,2 5 4 0 0,-2-8 2 0 0,0 0 0 0 0,0 1 0 0 0,0-1 0 0 0,0 0 0 0 0,0 0 0 0 0,2 2-6 0 0,-2-3 1 0 0,0-1 1 0 0,1 0-1 0 0,-1 0 1 0 0,0 0-1 0 0,0 0 1 0 0,0 0-1 0 0,1 0 1 0 0,-1 0-1 0 0,1 0 1 0 0,-1 0 0 0 0,1 0-1 0 0,-1-1 1 0 0,1 1-1 0 0,-1-1 1 0 0,1 1-1 0 0,0-1-1 0 0,1 1 0 0 0,0-1 0 0 0,0 0 0 0 0,0 0 0 0 0,0 0 1 0 0,0 0-1 0 0,0 0 0 0 0,0 0 0 0 0,0-1 0 0 0,0 0 0 0 0,-1 1 0 0 0,1-1 0 0 0,0 0 0 0 0,0-1 0 0 0,-1 1 0 0 0,1 0 0 0 0,0-1 0 0 0,-1 1 0 0 0,0-1 0 0 0,1 0 0 0 0,-1 0 0 0 0,0 0 0 0 0,0 0 0 0 0,0 0 1 0 0,0 0-2 0 0,7-9 40 0 0,0-1-1 0 0,-1 1 0 0 0,0-2 0 0 0,2-6-38 0 0,-2 6 78 0 0,16-28-416 0 0,37-60 1547 0 0,-48 82-4651 0 0,2 0-1 0 0,6-6 3443 0 0,-3 7-7329 0 0</inkml:trace>
  <inkml:trace contextRef="#ctx0" brushRef="#br0" timeOffset="9826.269">0 4290 1376 0 0,'13'3'128'0'0,"3"1"-128"0"0</inkml:trace>
  <inkml:trace contextRef="#ctx0" brushRef="#br0" timeOffset="10189.416">423 4407 6848 0 0,'21'5'424'0'0,"0"-1"1"0"0,0-1 0 0 0,1 0-1 0 0,-1-2 1 0 0,6-1-425 0 0,5 1 1282 0 0,93 4 3530 0 0,48-7-4812 0 0,-127 0 1730 0 0,-1-2 1 0 0,40-10-1731 0 0,-29 4 622 0 0,20-6-95 0 0,-13 5-372 0 0,-8 2-106 0 0,-13 1-49 0 0,42-2 0 0 0,-33 5 0 0 0,115-16 64 0 0,51-17-64 0 0,-32 7 56 0 0,-99 18-106 0 0,-32 5-1004 0 0,-30 3-82 0 0</inkml:trace>
  <inkml:trace contextRef="#ctx0" brushRef="#br0" timeOffset="10644.341">2544 4357 13736 0 0,'0'-1'40'0'0,"0"1"1"0"0,-1-1 0 0 0,1 1 0 0 0,0-1 0 0 0,0 1 0 0 0,0-1 0 0 0,0 1-1 0 0,-1-1 1 0 0,1 1 0 0 0,0-1 0 0 0,0 1 0 0 0,0-1 0 0 0,0 1 0 0 0,0-1-1 0 0,0 1 1 0 0,0-1 0 0 0,1 1 0 0 0,-1-1 0 0 0,0 1 0 0 0,0-1 0 0 0,0 1-1 0 0,0-1 1 0 0,1 1 0 0 0,-1-1 0 0 0,0 1 0 0 0,0-1 0 0 0,1 1 0 0 0,-1 0-1 0 0,0-1 1 0 0,1 1 0 0 0,-1-1 0 0 0,1 1 0 0 0,-1 0 0 0 0,0-1 0 0 0,1 1-1 0 0,-1 0 1 0 0,1 0 0 0 0,-1-1-41 0 0,8-7-64 0 0,-6 5 86 0 0,0 0 1 0 0,1 0 0 0 0,0 0-1 0 0,-1 1 1 0 0,1-1 0 0 0,0 1-1 0 0,0 0 1 0 0,1 0 0 0 0,-1 0 0 0 0,3-1-23 0 0,38-15 154 0 0,-23 10-167 0 0,200-90-619 0 0,-128 59 1112 0 0,-47 16 432 0 0,-32 16-631 0 0,6-4-160 0 0,-16 9-107 0 0,4-6-4 0 0,-8 8 50 0 0,1-1-30 0 0,-1-1 0 0 0,1 1-1 0 0,0 0 1 0 0,0 0 0 0 0,0 0 0 0 0,0 0-1 0 0,0 0 1 0 0,0 0 0 0 0,0 0 0 0 0,1 0-1 0 0,-1 0 1 0 0,0 0 0 0 0,0 1-1 0 0,2-1-29 0 0,4-4-216 0 0,-3 2-611 0 0,0 1 0 0 0,0 0-1 0 0,1 0 1 0 0,-1 0 0 0 0,2 0 827 0 0,1-1-918 0 0,-6 3-3362 0 0</inkml:trace>
  <inkml:trace contextRef="#ctx0" brushRef="#br0" timeOffset="11293.2">3203 4024 14336 0 0,'-4'-3'1305'0'0,"3"2"-1282"0"0,0 1 0 0 0,1-1 0 0 0,-1 1 0 0 0,1-1 1 0 0,-1 0-1 0 0,0 1 0 0 0,1-1 0 0 0,-1 0 0 0 0,1 0 0 0 0,-1 1 1 0 0,1-1-1 0 0,0 0 0 0 0,-1 0 0 0 0,1 0 0 0 0,0 1 0 0 0,-1-1 1 0 0,1 0-1 0 0,0 0 0 0 0,0 0 0 0 0,0 0 0 0 0,0 0-23 0 0,2-19 554 0 0,-1 13-314 0 0,2-30 195 0 0,1-42-440 0 0,-3 28 10 0 0,-1-47-15 0 0,-1 81 27 0 0,-1 0 1 0 0,0 0-1 0 0,-1 1 0 0 0,-4-12-17 0 0,1 6-6 0 0,4 15 134 0 0,1 0 0 0 0,-2 1 0 0 0,1-1 0 0 0,-1 1 0 0 0,-1-4-128 0 0,3 9 200 0 0,1 1 6 0 0,-3-2 277 0 0,7 4-483 0 0,8 1 30 0 0,-1-1 0 0 0,1 0 0 0 0,0-1 1 0 0,0 0-1 0 0,0-1 0 0 0,0 0 0 0 0,4-1-30 0 0,16 0 106 0 0,31 1 272 0 0,0-3-1 0 0,42-8-377 0 0,-66 5 109 0 0,76-10 542 0 0,-94 14-551 0 0,1 1 1 0 0,-1 1-1 0 0,1 1 0 0 0,6 2-100 0 0,-1 2 62 0 0,23 8-62 0 0,13 2 78 0 0,-58-14-70 0 0,0-1-1 0 0,0 1 1 0 0,0-1 0 0 0,0 0-1 0 0,-1 0 1 0 0,1-1-1 0 0,0 1 1 0 0,0-1-1 0 0,0 0 1 0 0,1-1-8 0 0,-4 1-760 0 0,0 0 1 0 0,1 0-1 0 0,-1 0 1 0 0,0 0-1 0 0,0 0 0 0 0,0-1 1 0 0,0 1-1 0 0,0-1 760 0 0,3-3-6582 0 0</inkml:trace>
  <inkml:trace contextRef="#ctx0" brushRef="#br0" timeOffset="11647.591">4064 3361 5528 0 0,'-1'0'111'0'0,"1"0"0"0"0,0 0 0 0 0,-1 0-1 0 0,1 0 1 0 0,0 0 0 0 0,-1 0 0 0 0,1 0 0 0 0,0 0 0 0 0,-1 0 0 0 0,1 0 0 0 0,0 0 0 0 0,-1 0 0 0 0,1 0-1 0 0,0 0 1 0 0,-1 0 0 0 0,1 0 0 0 0,0 0 0 0 0,-1 0 0 0 0,1 1 0 0 0,0-1 0 0 0,0 0 0 0 0,-1 0 0 0 0,1 0 0 0 0,0 0-1 0 0,-1 1 1 0 0,1-1 0 0 0,0 0 0 0 0,0 0 0 0 0,0 1 0 0 0,-1-1 0 0 0,1 0 0 0 0,0 0 0 0 0,0 1 0 0 0,0-1 0 0 0,-1 0-1 0 0,1 1 1 0 0,0-1 0 0 0,0 0 0 0 0,0 1 0 0 0,0-1 0 0 0,0 0 0 0 0,0 1 0 0 0,0-1 0 0 0,0 0 0 0 0,0 1-1 0 0,0-1 1 0 0,0 0 0 0 0,0 1 0 0 0,0-1 0 0 0,0 0 0 0 0,0 1 0 0 0,0-1 0 0 0,0 0 0 0 0,0 0 0 0 0,1 1 0 0 0,-1-1-1 0 0,0 0-110 0 0,14 20 380 0 0,-8-12 1111 0 0,-2-1-959 0 0,0 0 0 0 0,0-1 0 0 0,0 1 1 0 0,1-1-1 0 0,0-1 0 0 0,1 1 1 0 0,-1-1-1 0 0,1 1 0 0 0,1-1-532 0 0,-3-2 75 0 0,0 0 0 0 0,0 0 0 0 0,0 1 0 0 0,0 0 0 0 0,-1-1 0 0 0,0 1 0 0 0,1 0 0 0 0,-2 1 0 0 0,1-1 0 0 0,2 5-75 0 0,-4-7 4 0 0,1 0 1 0 0,-1 1-1 0 0,0-1 0 0 0,0 1 1 0 0,-1 0-1 0 0,1-1 0 0 0,0 1 1 0 0,-1 0-1 0 0,1-1 1 0 0,-1 1-1 0 0,0 0 0 0 0,0 0 1 0 0,0-1-1 0 0,-1 1 0 0 0,1 0 1 0 0,0-1-1 0 0,-1 1 1 0 0,0 0-1 0 0,0-1 0 0 0,0 3-4 0 0,-3 2 35 0 0,0 1-1 0 0,0-1 1 0 0,-1 0-1 0 0,0-1 1 0 0,0 1-1 0 0,-1-1 1 0 0,1 0-1 0 0,-5 3-34 0 0,-22 19 76 0 0,20-22-16 0 0</inkml:trace>
  <inkml:trace contextRef="#ctx0" brushRef="#br0" timeOffset="12379.832">4571 2533 7832 0 0,'0'0'602'0'0,"0"0"-192"0"0,0 13 3522 0 0,1-2-3145 0 0,0 0 1 0 0,1 0 0 0 0,0 0 0 0 0,1 0 0 0 0,1 1-788 0 0,-1 0 439 0 0,0-1 0 0 0,-1 1 1 0 0,0 0-1 0 0,0 0 0 0 0,-1 3-439 0 0,0 9 480 0 0,-1-13-232 0 0,1 0 0 0 0,-2-1 0 0 0,0 9-248 0 0,-2 6 301 0 0,1-11-169 0 0,0 1-1 0 0,-3 8-131 0 0,1-8 32 0 0,4-10-17 0 0,-1-1 0 0 0,0 1 0 0 0,-1-1 0 0 0,1 1 0 0 0,-1-1 0 0 0,0 1-15 0 0,1-4-90 0 0,0 0-97 0 0,1-1-1 0 0,-1 1 1 0 0,0-1-1 0 0,0 1 1 0 0,0-1-1 0 0,1 0 1 0 0,-1 1 0 0 0,0-1-1 0 0,0 0 1 0 0,0 0-1 0 0,0 1 1 0 0,0-1-1 0 0,-1 0 188 0 0,-5-3-4537 0 0,-3 1-1388 0 0</inkml:trace>
  <inkml:trace contextRef="#ctx0" brushRef="#br0" timeOffset="12711.999">4446 2926 9704 0 0,'-2'-1'59'0'0,"1"0"0"0"0,-1 0 0 0 0,1 0 0 0 0,-1-1 1 0 0,1 1-1 0 0,0-1 0 0 0,-1 1 0 0 0,1-1 0 0 0,0 1 0 0 0,0-1 1 0 0,0 1-1 0 0,0-1 0 0 0,0 0 0 0 0,1 0 0 0 0,-1 1 1 0 0,1-1-1 0 0,-1 0 0 0 0,1 0 0 0 0,-1 0 0 0 0,1 0 0 0 0,0 0 1 0 0,0 0-1 0 0,0 0 0 0 0,0 0 0 0 0,0 1 0 0 0,1-3-59 0 0,3-7 702 0 0,-4 11-619 0 0,1-1-1 0 0,-1 0 1 0 0,1 0-1 0 0,-1 0 1 0 0,0 0-1 0 0,1 0 1 0 0,-1 1 0 0 0,0-1-1 0 0,0 0 1 0 0,0 0-1 0 0,0 0 1 0 0,1 0-1 0 0,-1 0 1 0 0,0 0-1 0 0,-1 0 1 0 0,1 0 0 0 0,0 0-83 0 0,0 1 53 0 0,0 0 1 0 0,0 0 0 0 0,0 0 0 0 0,0 0 0 0 0,0 0 0 0 0,0 0-1 0 0,1 0 1 0 0,-1 0 0 0 0,0 0 0 0 0,0 0 0 0 0,0 0 0 0 0,0 0-1 0 0,0 0 1 0 0,0 0 0 0 0,0 0 0 0 0,0 0 0 0 0,0 0 0 0 0,0 0-1 0 0,0 0 1 0 0,0 0 0 0 0,0 0 0 0 0,0 0 0 0 0,0 0-1 0 0,0 0 1 0 0,0 0 0 0 0,1 0 0 0 0,-1 0 0 0 0,0 0 0 0 0,0 0-1 0 0,0 0 1 0 0,0 0 0 0 0,0 0 0 0 0,0 0 0 0 0,0 0 0 0 0,0 0-1 0 0,0 0 1 0 0,0 0 0 0 0,0 0 0 0 0,0 0 0 0 0,0 0 0 0 0,0 0-1 0 0,0 0 1 0 0,0-1 0 0 0,0 1 0 0 0,0 0 0 0 0,0 0 0 0 0,0 0-1 0 0,0 0 1 0 0,0 0 0 0 0,0 0 0 0 0,0 0 0 0 0,0 0 0 0 0,0 0-1 0 0,0 0 1 0 0,0 0 0 0 0,0 0 0 0 0,0 0 0 0 0,0 0 0 0 0,0 0-1 0 0,0 0 1 0 0,0 0 0 0 0,0-1 0 0 0,0 1 0 0 0,0 0-1 0 0,0 0 1 0 0,0 0 0 0 0,0 0 0 0 0,0 0-54 0 0,6 5 1112 0 0,6 8-322 0 0,4 25 923 0 0,-13-29-1531 0 0,0-1 0 0 0,0 1 0 0 0,1-1-1 0 0,0 0 1 0 0,1 0 0 0 0,0-1 0 0 0,0 1 0 0 0,0-1-1 0 0,4 3-181 0 0,-7-9 25 0 0,0 0-1 0 0,-1 0 0 0 0,1 0 1 0 0,0 0-1 0 0,0 0 0 0 0,0-1 1 0 0,0 1-1 0 0,0 0 0 0 0,0-1 1 0 0,0 0-1 0 0,0 1 0 0 0,0-1 1 0 0,0 0-1 0 0,0 0 0 0 0,0 0 0 0 0,0-1 1 0 0,0 1-1 0 0,0 0 0 0 0,0-1 1 0 0,0 1-1 0 0,0-1 0 0 0,1 0-24 0 0,4-2 121 0 0,0 0 0 0 0,0 0 0 0 0,-1 0 0 0 0,0-1 0 0 0,5-3-121 0 0,5-5 45 0 0,-1-1-1 0 0,0 0 0 0 0,4-5-44 0 0,5-10-6133 0 0,-6 5-1338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48:34.2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2760 0 0,'0'0'397'0'0,"0"0"627"0"0,0 0 274 0 0,0 0 56 0 0,0 0-165 0 0,2 7-627 0 0,7 13-125 0 0,0 1 1 0 0,-2-1 0 0 0,0 1 0 0 0,-1 0-1 0 0,-2 1 1 0 0,0-1 0 0 0,-1 4-438 0 0,0 1 532 0 0,-1-7-57 0 0,0 1 0 0 0,-2 3-475 0 0,0-22-633 0 0,0-1-2410 0 0,0 0-1019 0 0</inkml:trace>
  <inkml:trace contextRef="#ctx0" brushRef="#br0" timeOffset="369.769">90 326 10136 0 0,'5'-11'1080'0'0,"-1"8"-960"0"0,0 0-1 0 0,0 1 1 0 0,1-1 0 0 0,-1 1 0 0 0,1 0 0 0 0,-1 0 0 0 0,1 0-1 0 0,0 1 1 0 0,-1 0 0 0 0,1 0 0 0 0,0 0 0 0 0,0 0 0 0 0,3 1-120 0 0,12-1 833 0 0,1 1 1 0 0,12 2-834 0 0,-30-2 5 0 0,60 7 13 0 0,-29-3-18 0 0,1-2 0 0 0,-1-1 0 0 0,6-1 0 0 0,171-13 0 0 0,-65 3 0 0 0,-99 6-20 0 0,23-2 600 0 0,25-7-580 0 0,137-21 3894 0 0,-183 31-3499 0 0,48 3-395 0 0,-38 1 14 0 0,-2 1 420 0 0,20 5-434 0 0,-6 0 198 0 0,-21-3-233 0 0,87 5 224 0 0,-104-9-190 0 0,0-1 0 0 0,0-2 0 0 0,4-1 1 0 0,13-4-421 0 0,-2 2-2987 0 0,10-6 3408 0 0,-18 3-6009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49:25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1002 456 0 0,'-7'-8'4645'0'0,"6"7"-4406"0"0,1 1 1 0 0,0-1-1 0 0,0 0 0 0 0,-1 0 0 0 0,1 0 0 0 0,0 1 0 0 0,0-1 1 0 0,0 0-1 0 0,0 0 0 0 0,0 1 0 0 0,0-1 0 0 0,0 0 0 0 0,1 0 0 0 0,-1 0 1 0 0,0 1-1 0 0,1-2-239 0 0,0-1 300 0 0,1 0-1 0 0,0-1 1 0 0,0 1 0 0 0,0 0 0 0 0,0 0 0 0 0,1 0-300 0 0,3-5 531 0 0,-1 1-491 0 0,2-1 0 0 0,-1 2-1 0 0,1-1 1 0 0,-1 1-1 0 0,2 0 1 0 0,-1 0 0 0 0,1 1-1 0 0,0 0 1 0 0,0 1-1 0 0,0-1 1 0 0,0 1 0 0 0,1 1-1 0 0,0 0 1 0 0,0 0-1 0 0,0 1 1 0 0,0 0 0 0 0,1 0-40 0 0,8 1-892 0 0</inkml:trace>
  <inkml:trace contextRef="#ctx0" brushRef="#br0" timeOffset="331.811">368 929 3680 0 0,'0'0'167'0'0,"0"0"-7"0"0,2-1 43 0 0,0 0 0 0 0,-1 1 0 0 0,1-1 1 0 0,-1 0-1 0 0,1 0 0 0 0,-1 0 1 0 0,0 0-1 0 0,1 0 0 0 0,-1 0 1 0 0,0 0-1 0 0,0-1 0 0 0,1 1-203 0 0,3-4 1171 0 0,-1 1-893 0 0,1 0 0 0 0,0 1 0 0 0,0 0 0 0 0,0 0-1 0 0,1 0 1 0 0,-1 1 0 0 0,1 0 0 0 0,0 0 0 0 0,0 0-278 0 0,11-2-75 0 0,1 1 1 0 0,7-1 74 0 0,-5 2 93 0 0,15-3-1177 0 0,-22 5-2158 0 0</inkml:trace>
  <inkml:trace contextRef="#ctx0" brushRef="#br0" timeOffset="670.553">679 875 6912 0 0,'0'0'314'0'0,"0"0"-6"0"0,0-10-42 0 0,2 9-26 0 0,-1-1 0 0 0,0 1 0 0 0,0-1-1 0 0,1 1 1 0 0,-1-1 0 0 0,1 1 0 0 0,-1 0 0 0 0,1 0 0 0 0,0 0 0 0 0,-1 0 0 0 0,1 0 0 0 0,0 0 0 0 0,0 1 0 0 0,-1-1 0 0 0,2 0-240 0 0,30-8 587 0 0,9 4-877 0 0,-23 5-2908 0 0,-6 0-460 0 0</inkml:trace>
  <inkml:trace contextRef="#ctx0" brushRef="#br0" timeOffset="671.553">976 870 3224 0 0,'0'0'143'0'0,"9"-9"255"0"0,-4 7 271 0 0,0 0 0 0 0,0 0 0 0 0,0 1 0 0 0,0 0 0 0 0,0 0 0 0 0,0 0 1 0 0,0 0-1 0 0,2 1-669 0 0,12-3 1130 0 0,27-6-1130 0 0,36-5 0 0 0,-62 12 0 0 0</inkml:trace>
  <inkml:trace contextRef="#ctx0" brushRef="#br0" timeOffset="1018.574">1181 692 8752 0 0,'-1'-1'140'0'0,"0"-1"0"0"0,1 1-1 0 0,-1 0 1 0 0,0 0 0 0 0,0-1 0 0 0,0 1 0 0 0,1-1 0 0 0,-1 1 0 0 0,1-1 0 0 0,-1 1 0 0 0,1-1-140 0 0,0 1 75 0 0,0 0 0 0 0,0 1 0 0 0,1-1 0 0 0,-1 1 0 0 0,0-1 0 0 0,0 0 0 0 0,1 1 0 0 0,-1-1 1 0 0,0 1-1 0 0,1-1 0 0 0,-1 1 0 0 0,1-1 0 0 0,-1 1 0 0 0,1-1 0 0 0,-1 1 0 0 0,1-1 0 0 0,-1 1 0 0 0,1 0 1 0 0,-1-1-1 0 0,1 1 0 0 0,-1 0 0 0 0,1 0 0 0 0,0-1 0 0 0,-1 1 0 0 0,1 0 0 0 0,-1 0 0 0 0,1 0 0 0 0,0 0 1 0 0,-1-1-1 0 0,1 1-75 0 0,12-3 143 0 0,0 0 1 0 0,0 0-1 0 0,0 1 0 0 0,0 1 1 0 0,11 0-144 0 0,-3 2 140 0 0,-1 0 1 0 0,1 1-1 0 0,-1 1 0 0 0,0 1 1 0 0,0 1-1 0 0,0 1 1 0 0,8 4-141 0 0,-1 4 61 0 0,-26-13-46 0 0,1 1 0 0 0,0-1-1 0 0,-1 0 1 0 0,1 0 0 0 0,-1 1 0 0 0,0-1-1 0 0,1 1 1 0 0,-1-1 0 0 0,0 1 0 0 0,0 0-1 0 0,0-1 1 0 0,0 1 0 0 0,0 0 0 0 0,0 0-15 0 0,-1-1 25 0 0,0 0 1 0 0,0 1 0 0 0,0-1 0 0 0,-1 0 0 0 0,1 0 0 0 0,0 0 0 0 0,-1 1 0 0 0,1-1-1 0 0,-1 0 1 0 0,1 0 0 0 0,-1 0 0 0 0,0 0 0 0 0,1 0 0 0 0,-1 0 0 0 0,0 0-1 0 0,0 0 1 0 0,0 0 0 0 0,1 0 0 0 0,-1 0 0 0 0,0-1 0 0 0,-1 1-26 0 0,-22 18 644 0 0,23-18-599 0 0,-47 40 858 0 0,38-36-1089 0 0,1 1-1 0 0,1 1 1 0 0,-1 0-1 0 0,1 0 0 0 0,-5 6 187 0 0,2 1-5626 0 0</inkml:trace>
  <inkml:trace contextRef="#ctx0" brushRef="#br0" timeOffset="14776.396">2131 274 2760 0 0,'-16'-4'480'0'0,"10"4"544"0"0,0 0 1 0 0,-1 1-1 0 0,1 0 0 0 0,0 1 1 0 0,-1-1-1 0 0,1 1 1 0 0,-3 2-1025 0 0,0 0 689 0 0,0 0 0 0 0,1 0 0 0 0,-1 1 0 0 0,1 0 1 0 0,0 1-690 0 0,-1 2 319 0 0,0-1 1 0 0,1 1 0 0 0,0 0 0 0 0,0 1 0 0 0,1-1 0 0 0,0 2 0 0 0,0-1 0 0 0,-4 10-320 0 0,8-14 56 0 0,1 0 0 0 0,0 0 0 0 0,0 0 1 0 0,1 0-1 0 0,0 0 0 0 0,0 0 0 0 0,0 1 1 0 0,0-1-1 0 0,1 0 0 0 0,-1 1 0 0 0,2-1 1 0 0,-1 0-1 0 0,0 1 0 0 0,1-1 0 0 0,0 0 1 0 0,0 0-1 0 0,1 0 0 0 0,0 0 0 0 0,-1 0 1 0 0,1 0-1 0 0,1 0 0 0 0,-1 0 0 0 0,2 1-56 0 0,8 11 154 0 0,0 0-1 0 0,1-1 0 0 0,1-1 0 0 0,0 0 1 0 0,7 5-154 0 0,0 0 127 0 0,-2-3-48 0 0,-14-13-68 0 0,0 0-1 0 0,-1 0 1 0 0,1 1 0 0 0,-1-1 0 0 0,0 1 0 0 0,1 2-11 0 0,-4-6 106 0 0,-2 0-28 0 0,1 1 1 0 0,0-1-1 0 0,0 1 1 0 0,-1-1-1 0 0,1 0 0 0 0,-1 1 1 0 0,1-1-1 0 0,-1 0 1 0 0,1 1-1 0 0,-1-1 1 0 0,0 0-1 0 0,0 0 1 0 0,1 0-1 0 0,-1 0 1 0 0,0 0-1 0 0,0 0 1 0 0,0 0-1 0 0,0 0 0 0 0,0 0 1 0 0,-1 0-1 0 0,1 0 1 0 0,0 0-1 0 0,0-1 1 0 0,0 1-1 0 0,-1-1 1 0 0,1 1-1 0 0,-2 0-78 0 0,-6 2 324 0 0,0 0-1 0 0,0-1 0 0 0,-9 2-323 0 0,11-3 48 0 0,-3 1 8 0 0,-4 2-244 0 0,0-1-1 0 0,-1-1 1 0 0,1 0-1 0 0,-1-1 1 0 0,0-1-1 0 0,-8 0 189 0 0,12-5-2065 0 0,8-2-3882 0 0,3 1 373 0 0</inkml:trace>
  <inkml:trace contextRef="#ctx0" brushRef="#br0" timeOffset="15510.092">2173 263 6880 0 0,'0'0'157'0'0,"0"-14"406"0"0,2-4 2810 0 0,-2 18-3247 0 0,0-1-1 0 0,0 1 1 0 0,1-1 0 0 0,-1 1-1 0 0,0 0 1 0 0,0-1 0 0 0,1 1 0 0 0,-1-1-1 0 0,0 1 1 0 0,1-1 0 0 0,-1 1-1 0 0,0 0 1 0 0,1-1 0 0 0,-1 1-1 0 0,1 0 1 0 0,-1-1 0 0 0,0 1 0 0 0,1 0-1 0 0,-1 0 1 0 0,1-1 0 0 0,-1 1-1 0 0,1 0 1 0 0,-1 0 0 0 0,1 0-1 0 0,-1 0 1 0 0,1-1 0 0 0,-1 1 0 0 0,1 0-1 0 0,0 0-125 0 0,0 0 514 0 0,0 4-228 0 0,0-1 1 0 0,1 0 0 0 0,-1 0 0 0 0,1 0 0 0 0,0 0 0 0 0,1 2-287 0 0,11 20 560 0 0,-6-1-356 0 0,-2 1-1 0 0,0 1 1 0 0,-1-1 0 0 0,-2 1-1 0 0,0 4-203 0 0,4 55 736 0 0,-7-79-656 0 0,0-3-40 0 0,0-1 0 0 0,-1 1 0 0 0,1-1 0 0 0,1 1 1 0 0,-1-1-1 0 0,0 1 0 0 0,1 0 0 0 0,-1-1 0 0 0,1 1 0 0 0,0-1 0 0 0,0 0 0 0 0,0 1 1 0 0,0-1-1 0 0,0 2-40 0 0,1-3 58 0 0,-1-1-57 0 0,0 0-1 0 0,0 0 1 0 0,0 0-1 0 0,0 0 0 0 0,-1 0 1 0 0,1 0-1 0 0,0 0 1 0 0,0 0-1 0 0,0 0 0 0 0,0 0 1 0 0,0 0-1 0 0,0 0 0 0 0,0-1 1 0 0,-1 1-1 0 0,1 0 1 0 0,0-1-1 0 0,0 1 0 0 0,0 0 1 0 0,-1-1-1 0 0,1 1 1 0 0,0-1-1 0 0,-1 0 0 0 0,1 1 1 0 0,0-1-1 0 0,-1 1 1 0 0,1-1-1 0 0,0 0 0 0 0,-1 0 0 0 0,1 0 1 0 0,4-4 43 0 0,-1 0-1 0 0,-1 0 1 0 0,1-1-1 0 0,-1 0 0 0 0,2-3-43 0 0,5-8 119 0 0,16-33-24 0 0,-19 34 0 0 0,2-1 0 0 0,0 2 0 0 0,1-2-95 0 0,-9 16 9 0 0,-1 0-7 0 0,0 1-1 0 0,0 0 1 0 0,0-1 0 0 0,0 1-1 0 0,0-1 1 0 0,1 1-1 0 0,-1 0 1 0 0,0-1 0 0 0,0 1-1 0 0,1-1 1 0 0,-1 1 0 0 0,0 0-1 0 0,1 0 1 0 0,-1-1 0 0 0,0 1-1 0 0,1 0 1 0 0,-1-1 0 0 0,0 1-1 0 0,1 0 1 0 0,-1 0 0 0 0,1 0-1 0 0,-1-1 1 0 0,0 1 0 0 0,1 0-1 0 0,-1 0 1 0 0,1 0 0 0 0,-1 0-1 0 0,1 0 1 0 0,-1 0 0 0 0,1 0-1 0 0,-1 0-1 0 0,1 0 2 0 0,-1-1-1 0 0,1 1 1 0 0,-1 0-1 0 0,1 0 0 0 0,-1 0 1 0 0,1 0-1 0 0,-1 0 1 0 0,1 0-1 0 0,-1 0 1 0 0,1 0-1 0 0,0 0 0 0 0,-1 0 1 0 0,1 0-1 0 0,-1 0 1 0 0,1 0-1 0 0,-1 1 0 0 0,1-1 1 0 0,-1 0-1 0 0,1 0 1 0 0,-1 1-1 0 0,1-1 1 0 0,-1 0-1 0 0,1 1 0 0 0,-1-1 1 0 0,0 0-1 0 0,1 1 1 0 0,-1-1-1 0 0,1 0 0 0 0,-1 1 1 0 0,0-1-1 0 0,0 1 1 0 0,1-1-1 0 0,-1 1 1 0 0,0-1-1 0 0,0 1 0 0 0,1-1 1 0 0,-1 1-1 0 0,0-1-1 0 0,0 1 6 0 0,4 8 55 0 0,0 0 0 0 0,-1 1 0 0 0,0 0 0 0 0,0-1 0 0 0,-1 1 0 0 0,0 0 0 0 0,-1 0 0 0 0,0 3-61 0 0,0 4 51 0 0,2 0 0 0 0,2 5-51 0 0,0 1-163 0 0,-4-13 167 0 0,2 0 0 0 0,-1 0 0 0 0,2 2-4 0 0,-3-10-52 0 0,0 1 0 0 0,1 0 0 0 0,-1-1 0 0 0,0 0 1 0 0,1 1-1 0 0,-1-1 0 0 0,1 0 0 0 0,0 1 0 0 0,0-1 0 0 0,0 0 0 0 0,0-1 0 0 0,0 1 0 0 0,2 1 52 0 0,-3-2-23 0 0,0-1-1 0 0,1 1 0 0 0,-1-1 1 0 0,0 1-1 0 0,0-1 0 0 0,0 0 0 0 0,1 1 1 0 0,-1-1-1 0 0,0 0 0 0 0,1 0 1 0 0,-1 0-1 0 0,0 0 0 0 0,0 0 0 0 0,1 0 1 0 0,-1 0-1 0 0,0-1 0 0 0,0 1 1 0 0,1 0-1 0 0,-1-1 0 0 0,0 1 0 0 0,0-1 1 0 0,0 1-1 0 0,1-1 0 0 0,-1 0 1 0 0,0 1-1 0 0,0-1 0 0 0,0 0 0 0 0,0 0 24 0 0,2-2 15 0 0,0 1-1 0 0,0-1 0 0 0,-1 0 0 0 0,1 1 1 0 0,-1-1-1 0 0,0-1 0 0 0,0 1 0 0 0,0 0 0 0 0,0-1-14 0 0,0 1 81 0 0,-1-1-1 0 0,1 1 1 0 0,-1-1-1 0 0,0 1 0 0 0,0-1 1 0 0,0 0-1 0 0,0 1 1 0 0,0-1-1 0 0,-1 0 0 0 0,0 0-80 0 0,-7 18 527 0 0,1-3-248 0 0,4-6-159 0 0,1 0 0 0 0,0 0 0 0 0,0 0 1 0 0,1 0-1 0 0,-1 0 0 0 0,1 0 1 0 0,0 3-121 0 0,0-6 44 0 0,1 1 1 0 0,-1-1 0 0 0,0 0 0 0 0,1 1 0 0 0,-1-1-1 0 0,1 0 1 0 0,-1 0 0 0 0,1 1 0 0 0,0-1 0 0 0,0 0-1 0 0,0 0 1 0 0,0 0 0 0 0,1 0 0 0 0,-1 0-1 0 0,0 0 1 0 0,2 1-45 0 0,-2-2 163 0 0,-1-1 80 0 0,0 0-208 0 0,1 0 1 0 0,-1 0-1 0 0,0 0 0 0 0,0 1 1 0 0,1-1-1 0 0,-1 0 1 0 0,0 0-1 0 0,0 0 1 0 0,1 0-1 0 0,-1 0 1 0 0,0 0-1 0 0,0 0 1 0 0,1 0-1 0 0,-1 0 0 0 0,0 0 1 0 0,1 0-1 0 0,-1 0 1 0 0,0 0-1 0 0,0 0 1 0 0,1 0-1 0 0,-1 0 1 0 0,0 0-1 0 0,0 0 1 0 0,1 0-1 0 0,-1 0 1 0 0,0 0-1 0 0,0 0 0 0 0,1-1 1 0 0,-1 1-1 0 0,0 0 1 0 0,0 0-1 0 0,0 0 1 0 0,1 0-1 0 0,-1-1 1 0 0,0 1-1 0 0,0 0 1 0 0,0 0-1 0 0,1 0 0 0 0,-1-1 1 0 0,0 1-1 0 0,0 0 1 0 0,0 0-1 0 0,0-1 1 0 0,0 1-1 0 0,0 0 1 0 0,0 0-1 0 0,0-1 1 0 0,1 1-1 0 0,-1 0 1 0 0,0 0-1 0 0,0-1 0 0 0,0 1 1 0 0,0 0-36 0 0,2-16 579 0 0,-5 10-851 0 0,0-1 0 0 0,0 1 1 0 0,-1 0-1 0 0,0 1 0 0 0,0-1 0 0 0,0 0 0 0 0,0 1 0 0 0,-4-2 272 0 0,4 2-1165 0 0,1 0-839 0 0</inkml:trace>
  <inkml:trace contextRef="#ctx0" brushRef="#br0" timeOffset="16011.282">2637 560 6448 0 0,'0'0'498'0'0,"8"-16"2429"0"0,-8 15-2568 0 0,0 0 0 0 0,1 0-1 0 0,-1 0 1 0 0,1 0 0 0 0,-1 0 0 0 0,1 1 0 0 0,-1-1-1 0 0,1 0 1 0 0,-1 0 0 0 0,1 1 0 0 0,0-1-1 0 0,-1 0 1 0 0,1 1 0 0 0,0-1 0 0 0,0 0 0 0 0,-1 1-1 0 0,1-1 1 0 0,0 1-359 0 0,7 4 3291 0 0,-2 4-3946 0 0,8 11 1210 0 0,-2 1 0 0 0,0 1-1 0 0,-1 0-554 0 0,14 27 388 0 0,-24-47-273 0 0,-1-1-10 0 0,1 1 16 0 0,1 0 0 0 0,0 0-1 0 0,0-1 1 0 0,1 1 0 0 0,-1 0-1 0 0,0-1 1 0 0,0 1 0 0 0,2-1-121 0 0,-2-1 46 0 0,0 0 0 0 0,0 0 0 0 0,0 0 0 0 0,0 0 0 0 0,-1-1 0 0 0,1 1 0 0 0,0-1 0 0 0,-1 1 0 0 0,1-1 0 0 0,-1 0 1 0 0,1 0-1 0 0,-1 1 0 0 0,0-1 0 0 0,1 0-46 0 0,14-28 145 0 0,-1-6 239 0 0,-14 37-378 0 0,0 0-1 0 0,0-1 1 0 0,-1 1-1 0 0,1 0 1 0 0,0 0-1 0 0,0 0 0 0 0,-1-1 1 0 0,1 1-1 0 0,-1 0 1 0 0,1 0-1 0 0,0 1-5 0 0,3 7-18 0 0,-2-6 40 0 0,-1 1-1 0 0,1-1 0 0 0,0 1 1 0 0,0-1-1 0 0,1 0 0 0 0,0 2-21 0 0,-2-5 15 0 0,-1 1-1 0 0,1-1 0 0 0,-1 1 1 0 0,1-1-1 0 0,-1 1 0 0 0,1-1 1 0 0,0 0-1 0 0,-1 1 0 0 0,1-1 1 0 0,-1 0-1 0 0,1 0 1 0 0,0 1-1 0 0,-1-1 0 0 0,1 0 1 0 0,0 0-1 0 0,-1 0 0 0 0,1 0 1 0 0,0 0-1 0 0,-1 0 1 0 0,1 0-1 0 0,0 0 0 0 0,0 0 1 0 0,-1 0-1 0 0,1 0 0 0 0,0 0 1 0 0,-1-1-1 0 0,1 1 1 0 0,-1 0-1 0 0,1 0 0 0 0,0-1 1 0 0,-1 1-1 0 0,1 0 0 0 0,-1-1 1 0 0,1 1-1 0 0,0-1 1 0 0,-1 1-1 0 0,1-1 0 0 0,-1 1-14 0 0,9-9 95 0 0,0 0 0 0 0,0 0 0 0 0,-1-1 0 0 0,-1 0 0 0 0,0 0 0 0 0,0-1 0 0 0,-1 0 0 0 0,2-5-95 0 0,16-24 141 0 0,-11 17-7354 0 0,-7 12-426 0 0</inkml:trace>
  <inkml:trace contextRef="#ctx0" brushRef="#br0" timeOffset="16744.666">3261 247 15000 0 0,'-3'16'1623'0'0,"16"39"-962"0"0,-4-22 94 0 0,-2 1 0 0 0,0 13-755 0 0,-5-21 715 0 0,0 1 1 0 0,-2 0-1 0 0,-2 0 0 0 0,-2 19-715 0 0,-4-8 793 0 0,7-35-710 0 0,0 0 0 0 0,0-1 0 0 0,0 1 0 0 0,0 0-1 0 0,-1 0 1 0 0,1-1 0 0 0,-1 1 0 0 0,0 0 0 0 0,0-1-1 0 0,0 0 1 0 0,0 1-83 0 0,1-2 20 0 0,1-1-1 0 0,-1 0 0 0 0,1 0 1 0 0,-1 1-1 0 0,0-1 1 0 0,1 0-1 0 0,-1 0 0 0 0,1 0 1 0 0,-1 0-1 0 0,1 0 1 0 0,-1 0-1 0 0,0 0 0 0 0,1 0 1 0 0,-1 0-1 0 0,1 0 1 0 0,-1 0-1 0 0,0 0 0 0 0,1 0 1 0 0,-1 0-1 0 0,1 0 1 0 0,-1-1-1 0 0,1 1 0 0 0,-1 0 1 0 0,1 0-1 0 0,-1-1 0 0 0,1 1 1 0 0,-1 0-1 0 0,1-1 1 0 0,-1 1-1 0 0,1-1 0 0 0,-1 1 1 0 0,1-1-1 0 0,0 1 1 0 0,-1 0-1 0 0,1-1 0 0 0,0 1 1 0 0,-1-1-1 0 0,1 0 1 0 0,0 1-1 0 0,-1-1-19 0 0,-13-25 76 0 0,13 23-72 0 0,-6-13-4 0 0,2-1 0 0 0,-1 1 0 0 0,2-1 0 0 0,0 0 0 0 0,1 0 0 0 0,1-1 0 0 0,1 1 0 0 0,0-12 0 0 0,2 13-74 0 0,1 1 0 0 0,1-1 0 0 0,0 1-1 0 0,1-3 75 0 0,-1 7-47 0 0,0-2-95 0 0,1 0 0 0 0,0 0 0 0 0,0 0-1 0 0,2 0 1 0 0,-1 1 0 0 0,2 0 0 0 0,0 0 0 0 0,0 1-1 0 0,4-5 143 0 0,-8 13-23 0 0,0 0-1 0 0,0 1 0 0 0,0-1 0 0 0,0 1 0 0 0,0 0 1 0 0,1-1-1 0 0,-1 1 0 0 0,1 1 0 0 0,-1-1 1 0 0,1 1-1 0 0,0-1 0 0 0,0 1 0 0 0,-1 0 1 0 0,1 0-1 0 0,0 1 0 0 0,0-1 0 0 0,0 1 1 0 0,0 0-1 0 0,0 0 0 0 0,0 0 0 0 0,0 0 1 0 0,0 1-1 0 0,0-1 0 0 0,1 2 24 0 0,3 0 5 0 0,0 0-1 0 0,-1 1 1 0 0,1 0-1 0 0,-1 1 1 0 0,1-1-1 0 0,-1 1 1 0 0,-1 1 0 0 0,1-1-1 0 0,-1 1 1 0 0,1 1-1 0 0,2 2-4 0 0,-5-4 19 0 0,0 1-1 0 0,0-1 1 0 0,0 1-1 0 0,-1 0 0 0 0,1 0 1 0 0,-1 0-1 0 0,0 0 1 0 0,0 3-19 0 0,-2-5 24 0 0,0-1 0 0 0,0 1 0 0 0,0 0 1 0 0,-1 0-1 0 0,1 0 0 0 0,-1 0 0 0 0,0 0 1 0 0,0 0-1 0 0,0 0 0 0 0,0 0 1 0 0,-1 0-1 0 0,1 0 0 0 0,-1 0 0 0 0,0 0 1 0 0,0 0-1 0 0,0 0 0 0 0,-1 2-24 0 0,-3 3 101 0 0,-1 0-1 0 0,0 0 1 0 0,0-1 0 0 0,-1 1-1 0 0,0-2 1 0 0,0 1-1 0 0,-1-1 1 0 0,1 0 0 0 0,-5 2-101 0 0,5-4 64 0 0,0 0 0 0 0,-1 0 1 0 0,1 0-1 0 0,-1-1 0 0 0,0-1 1 0 0,1 1-1 0 0,-1-1 1 0 0,0-1-1 0 0,0 1 0 0 0,-1-1 1 0 0,1-1-1 0 0,0 0 0 0 0,0 0 1 0 0,0 0-1 0 0,0-1 1 0 0,0 0-1 0 0,0-1 0 0 0,-3 0-64 0 0,8 1-6 0 0,4 3-9 0 0,8 5-32 0 0,15 8-21 0 0,-13-9 62 0 0,0 1 0 0 0,0 0 0 0 0,0 0-1 0 0,-1 1 1 0 0,2 3 6 0 0,22 16-161 0 0,17 14-2703 0 0,-33-26 532 0 0,-10-8 472 0 0</inkml:trace>
  <inkml:trace contextRef="#ctx0" brushRef="#br0" timeOffset="17099.239">3387 617 1840 0 0,'0'0'480'0'0,"8"-5"6268"0"0,-2 2-5702 0 0,0 0 1 0 0,-1 0-1 0 0,1 1 1 0 0,6-2-1047 0 0,-6 3 124 0 0,1-2 1 0 0,-1 1-1 0 0,0-1 1 0 0,5-3-125 0 0,3-2 292 0 0,-1-1 0 0 0,0-1 0 0 0,10-11-292 0 0,-19 17 184 0 0,0 0 1 0 0,0 0-1 0 0,-1 0 0 0 0,1 0 1 0 0,-1-1-1 0 0,0 0 1 0 0,-1 1-1 0 0,1-1 0 0 0,-1 0 1 0 0,0-1-1 0 0,0 1 0 0 0,0 0 1 0 0,-1-3-185 0 0,0 6 126 0 0,-1 0 1 0 0,0 1 0 0 0,0-1-1 0 0,0 0 1 0 0,0 0-1 0 0,0 0 1 0 0,0 0 0 0 0,-1 0-1 0 0,1 0 1 0 0,-1 1-1 0 0,1-1 1 0 0,-1 0 0 0 0,0 0-1 0 0,1 0 1 0 0,-1 1-1 0 0,0-1 1 0 0,-1 0-127 0 0,2 2 44 0 0,0-1 1 0 0,-1 1-1 0 0,1-1 1 0 0,-1 1 0 0 0,1-1-1 0 0,-1 1 1 0 0,1 0-1 0 0,-1-1 1 0 0,1 1-1 0 0,-1 0 1 0 0,1 0-1 0 0,-1-1 1 0 0,0 1-1 0 0,1 0 1 0 0,-1 0-1 0 0,1 0 1 0 0,-1 0-1 0 0,0 0 1 0 0,1 0-1 0 0,-1 0 1 0 0,0 0-45 0 0,0 0 22 0 0,0 0 1 0 0,0 0-1 0 0,0 1 0 0 0,0-1 0 0 0,-1 1 1 0 0,1-1-1 0 0,0 1 0 0 0,0-1 0 0 0,0 1 1 0 0,0 0-1 0 0,0 0 0 0 0,0-1 0 0 0,1 1 1 0 0,-1 0-1 0 0,0 0-22 0 0,-6 8 110 0 0,0 0-1 0 0,0 1 0 0 0,1 0 1 0 0,1 0-1 0 0,-1 0 1 0 0,2 1-1 0 0,-1 0 1 0 0,2 0-1 0 0,-1 0 1 0 0,2 0-1 0 0,-1 1-109 0 0,1-2 153 0 0,1 0-1 0 0,-1 1 1 0 0,2 0 0 0 0,-1 0-153 0 0,1-6 47 0 0,0 0 0 0 0,1 0 0 0 0,-1 0 0 0 0,1 0 0 0 0,0 0 0 0 0,1-1 0 0 0,-1 1 1 0 0,1 0-1 0 0,1 3-47 0 0,-2-7-15 0 0,0 0 0 0 0,0 1 1 0 0,-1-1-1 0 0,1 0 0 0 0,0 0 1 0 0,1 0-1 0 0,-1 1 0 0 0,0-1 1 0 0,0 0-1 0 0,0-1 0 0 0,0 1 1 0 0,1 0-1 0 0,-1 0 0 0 0,1 0 1 0 0,-1-1-1 0 0,0 1 1 0 0,1-1-1 0 0,-1 1 0 0 0,1-1 1 0 0,-1 0-1 0 0,1 1 0 0 0,-1-1 1 0 0,1 0-1 0 0,-1 0 0 0 0,1 0 1 0 0,0 0-1 0 0,-1 0 0 0 0,1 0 1 0 0,-1-1-1 0 0,1 1 0 0 0,-1 0 1 0 0,1-1 14 0 0,3-1-379 0 0,0 1 0 0 0,-1-1 0 0 0,0 0 0 0 0,1-1 0 0 0,-1 1 0 0 0,0-1 0 0 0,0 1 0 0 0,0-1 0 0 0,2-3 379 0 0,5-6-2046 0 0</inkml:trace>
  <inkml:trace contextRef="#ctx0" brushRef="#br0" timeOffset="17468.957">3676 443 14336 0 0,'0'0'661'0'0,"0"0"-17"0"0,-2 5-389 0 0,-1-1 4 0 0,1 0 1 0 0,0 0 0 0 0,1 1 0 0 0,-1-1 0 0 0,1 0 0 0 0,0 0 0 0 0,0 1 0 0 0,0-1 0 0 0,1 1 0 0 0,-1-1 0 0 0,1 3-260 0 0,1 12 718 0 0,0 0 1 0 0,1 4-719 0 0,1 8 490 0 0,0 10 144 0 0,2 0 0 0 0,1 0 0 0 0,3-1 0 0 0,4 13-634 0 0,-4-24 295 0 0,-2 0 0 0 0,-2 0 0 0 0,2 17-295 0 0,-9-24 263 0 0,2-21-142 0 0,0-1 1 0 0,-1 0-68 0 0,-1-1 0 0 0,1 1 0 0 0,0-1 0 0 0,-1 1 0 0 0,1-1 0 0 0,-1 0 0 0 0,1 1 0 0 0,0-1 0 0 0,0 0 0 0 0,-1-1-54 0 0,-2-5 89 0 0,1 0 0 0 0,0-1 0 0 0,0 0 0 0 0,1 1 0 0 0,0-1 0 0 0,0 0 0 0 0,1 0 0 0 0,-1-3-89 0 0,1-18-115 0 0,0-21 115 0 0,1 29-67 0 0,2-2-104 0 0,0 1-1 0 0,1-1 1 0 0,1 1-1 0 0,1 0 0 0 0,1 0 1 0 0,1 0-1 0 0,1 1 1 0 0,1 0-1 0 0,7-11 172 0 0,-14 28-22 0 0,1 1 0 0 0,-1-1 0 0 0,1 0 0 0 0,0 1 0 0 0,0 0 0 0 0,0 0 0 0 0,0 0 0 0 0,1 0 0 0 0,-1 0-1 0 0,1 1 1 0 0,0 0 0 0 0,0 0 0 0 0,0 0 0 0 0,0 0 0 0 0,0 0 22 0 0,-1 1-4 0 0,0-1 0 0 0,0 1-1 0 0,0 0 1 0 0,1 1 0 0 0,-1-1 0 0 0,0 0-1 0 0,0 1 1 0 0,1 0 0 0 0,-1 0 0 0 0,0 0-1 0 0,0 0 1 0 0,1 0 0 0 0,-1 1 0 0 0,0-1-1 0 0,0 1 1 0 0,0 0 0 0 0,1 0 0 0 0,-1 0 0 0 0,0 0-1 0 0,1 1 5 0 0,-4-1 14 0 0,1-1 0 0 0,0 1 0 0 0,-1-1 0 0 0,1 1 0 0 0,0-1 0 0 0,-1 1 0 0 0,1 0 0 0 0,-1-1 0 0 0,1 1 0 0 0,-1 0 0 0 0,1-1 0 0 0,-1 1 0 0 0,1 0 0 0 0,-1 0-1 0 0,0-1 1 0 0,1 1 0 0 0,-1 0 0 0 0,0 0 0 0 0,0 0 0 0 0,0 0 0 0 0,0 0 0 0 0,0-1 0 0 0,0 1-14 0 0,0 1 44 0 0,0 0 0 0 0,0 0 0 0 0,-1 0 0 0 0,1 0 0 0 0,-1 0 0 0 0,1 0 0 0 0,-1 0 0 0 0,0 0 1 0 0,0 0-1 0 0,0 0-44 0 0,-2 3 105 0 0,0 1 0 0 0,-1-1 0 0 0,0-1 0 0 0,0 1 0 0 0,0 0 0 0 0,-3 1-105 0 0,-6 4 166 0 0,0 0-1 0 0,-7 2-165 0 0,7-4-305 0 0,0 1 1 0 0,-7 7 304 0 0,18-14-114 0 0,2-1-2729 0 0,0-1-3604 0 0,4-4-222 0 0</inkml:trace>
  <inkml:trace contextRef="#ctx0" brushRef="#br0" timeOffset="17816.863">4049 373 9216 0 0,'-6'5'830'0'0,"3"-2"-718"0"0,1 1 0 0 0,-1 0 0 0 0,1-1 0 0 0,0 1 0 0 0,0 0 0 0 0,0 1 0 0 0,0-1-1 0 0,1 0 1 0 0,0 0 0 0 0,0 1 0 0 0,0 0-112 0 0,-2 12 2879 0 0,1 0-1 0 0,0 5-2878 0 0,1-7 2007 0 0,1-5-1836 0 0,1-1 1 0 0,-1 1 0 0 0,2-1 0 0 0,-1 1-1 0 0,1-1 1 0 0,3 6-172 0 0,1 14 46 0 0,-17-48 4837 0 0,10 17-4916 0 0,0-1 1 0 0,0 1-1 0 0,0 0 0 0 0,0-1 0 0 0,1 1 0 0 0,-1-1 1 0 0,1 1-1 0 0,-1-1 0 0 0,1 1 0 0 0,0-1 0 0 0,0 1 1 0 0,0-1-1 0 0,0-1 33 0 0,2 0-836 0 0,-1-1 0 0 0,1 0 0 0 0,0 1 0 0 0,0 0 0 0 0,0-1 0 0 0,0 1 0 0 0,1 0 0 0 0,0 0 0 0 0,0 0 0 0 0,0 1 0 0 0,0-1 0 0 0,3-1 836 0 0,2-2-1814 0 0</inkml:trace>
  <inkml:trace contextRef="#ctx0" brushRef="#br0" timeOffset="18171.764">4154 580 9328 0 0,'0'0'416'0'0,"-6"5"80"0"0</inkml:trace>
  <inkml:trace contextRef="#ctx0" brushRef="#br0" timeOffset="18635.005">4110 407 3224 0 0,'0'0'143'0'0,"0"0"302"0"0,0 0 1167 0 0,0 0 510 0 0,0 0 101 0 0,0 0-228 0 0,0 0-1025 0 0,0 0-450 0 0,0 0-88 0 0,-7-11 1234 0 0,6 10-1602 0 0,0 1 1 0 0,1-1 0 0 0,-1 0 0 0 0,0 0 0 0 0,1 1 0 0 0,-1-1 0 0 0,0 1 0 0 0,0-1 0 0 0,0 1 0 0 0,0-1 0 0 0,0 1 0 0 0,0-1 0 0 0,1 1 0 0 0,-1 0 0 0 0,0-1 0 0 0,0 1 0 0 0,0 0 0 0 0,0 0-1 0 0,0 0 1 0 0,0 0 0 0 0,0 0 0 0 0,0 0 0 0 0,0 0 0 0 0,0 0 0 0 0,0 0 0 0 0,0 0 0 0 0,0 1 0 0 0,0-1 0 0 0,0 0 0 0 0,0 1 0 0 0,0-1 0 0 0,0 1 0 0 0,0-1 0 0 0,0 1 0 0 0,1-1 0 0 0,-1 1-65 0 0,-2 1 145 0 0,0-1 1 0 0,1 1-1 0 0,-1 0 1 0 0,1 0-1 0 0,0 1 1 0 0,0-1-1 0 0,0 0 1 0 0,0 1-1 0 0,0 0 1 0 0,0-1-1 0 0,0 1-145 0 0,-8 19 589 0 0,0 0-1 0 0,1 1 1 0 0,-2 11-589 0 0,8-25 128 0 0,1 0 1 0 0,0 1 0 0 0,1-1 0 0 0,0 0 0 0 0,0 1-1 0 0,1-1 1 0 0,0 1 0 0 0,1-1 0 0 0,0 0-1 0 0,1 6-128 0 0,-1-13 28 0 0,-1-1-1 0 0,0 0 1 0 0,0 1-1 0 0,1-1 1 0 0,-1 0-1 0 0,1 0 1 0 0,-1 1-1 0 0,1-1 1 0 0,0 0-1 0 0,-1 0 1 0 0,1 0-1 0 0,0 0 1 0 0,0 0-1 0 0,0 0 1 0 0,0 0-1 0 0,0 0 1 0 0,0 0-1 0 0,0 0 0 0 0,0 0 1 0 0,0 0-1 0 0,0-1 1 0 0,0 1-1 0 0,1-1 1 0 0,-1 1-1 0 0,0-1 1 0 0,0 1-1 0 0,1-1 1 0 0,-1 0-1 0 0,0 1 1 0 0,1-1-1 0 0,-1 0 1 0 0,0 0-1 0 0,1 0-27 0 0,1 0 32 0 0,-1-1 0 0 0,0 1 0 0 0,0-1 0 0 0,0 1-1 0 0,0-1 1 0 0,0 0 0 0 0,0 0 0 0 0,0 0 0 0 0,0 0 0 0 0,-1 0 0 0 0,1-1-1 0 0,0 1 1 0 0,-1 0 0 0 0,1-1 0 0 0,0 0 0 0 0,-1 1 0 0 0,0-1 0 0 0,1 0-1 0 0,-1 1 1 0 0,1-3-32 0 0,2-5 75 0 0,1-1-1 0 0,-2 1 1 0 0,1-1-1 0 0,-1 0 0 0 0,-1 0 1 0 0,1-4-75 0 0,6-23 305 0 0,-7 28-145 0 0,-1 0 0 0 0,0 1 0 0 0,0-1 0 0 0,0 0 0 0 0,-1 0 0 0 0,-1 0 0 0 0,0 0-160 0 0,0 3-42 0 0,1 5-170 0 0,0 1 146 0 0,0 0 0 0 0,0 0 1 0 0,0 0-1 0 0,0 0 1 0 0,0 0-1 0 0,0 0 0 0 0,-1 0 1 0 0,1 0-1 0 0,0 0 0 0 0,0-1 1 0 0,0 1-1 0 0,0 0 1 0 0,0 0-1 0 0,0 0 0 0 0,0 0 1 0 0,0 0-1 0 0,0 0 1 0 0,0 0-1 0 0,-1 0 0 0 0,1 0 1 0 0,0 0-1 0 0,0 0 0 0 0,0 0 1 0 0,0 0-1 0 0,0 0 1 0 0,0 0-1 0 0,0 0 0 0 0,0 0 1 0 0,0 0-1 0 0,-1 0 1 0 0,1 0-1 0 0,0 0 0 0 0,0 0 1 0 0,0 0-1 0 0,0 0 1 0 0,0 0-1 0 0,0 0 0 0 0,0 0 1 0 0,0 0-1 0 0,0 0 0 0 0,-1 0 1 0 0,1 0-1 0 0,0 1 66 0 0,-4 4-2316 0 0</inkml:trace>
  <inkml:trace contextRef="#ctx0" brushRef="#br0" timeOffset="18974.217">4190 459 5984 0 0,'0'0'273'0'0,"0"0"-5"0"0,-3 12 1229 0 0,0-4 3322 0 0,3-4-4143 0 0,-1 0 1 0 0,1 1-1 0 0,0-1 1 0 0,0 1-1 0 0,0-1 1 0 0,1 0-1 0 0,0 1 1 0 0,0-1-1 0 0,0 2-676 0 0,4 27 1325 0 0,3 32 1958 0 0,-7-69-3139 0 0,0 0 0 0 0,0 0 1 0 0,0 1-1 0 0,1-1 0 0 0,0 1 1 0 0,-1-1-1 0 0,1 1 0 0 0,1 0 1 0 0,1-3-145 0 0,7-12 203 0 0,-6 9-127 0 0,1-1 1 0 0,0 1-1 0 0,0 0 0 0 0,1 1 0 0 0,0-1 0 0 0,3-1-76 0 0,15-13-2174 0 0,12-8 2174 0 0,-18 15-2859 0 0,-7 6-4684 0 0</inkml:trace>
  <inkml:trace contextRef="#ctx0" brushRef="#br0" timeOffset="19336.68">4460 218 8288 0 0,'0'0'381'0'0,"0"0"-6"0"0,-3 11-227 0 0,3-6 340 0 0,0 0 0 0 0,0-1 0 0 0,1 1 0 0 0,-1 0 0 0 0,1-1 0 0 0,0 1 0 0 0,1-1 0 0 0,0 3-488 0 0,1 6 1154 0 0,19 78 2561 0 0,-5-25-2192 0 0,-3 2-1 0 0,-3 3-1522 0 0,-10-68-15 0 0,-1 0 0 0 0,0-1 0 0 0,0 1 0 0 0,0 0 0 0 0,0-1 0 0 0,-1 1 1 0 0,1 0-1 0 0,-1-1 0 0 0,1 1 0 0 0,-1 0 0 0 0,0-1 0 0 0,0 1 0 0 0,0-1 0 0 0,-1 1 15 0 0,2-2-59 0 0,0-1 0 0 0,-1 1 0 0 0,1-1 0 0 0,-1 1-1 0 0,1-1 1 0 0,-1 1 0 0 0,0-1 0 0 0,1 1 0 0 0,-1-1 0 0 0,1 1 0 0 0,-1-1 0 0 0,0 0-1 0 0,1 1 1 0 0,-1-1 0 0 0,0 0 0 0 0,1 0 0 0 0,-1 0 0 0 0,0 1 0 0 0,1-1 0 0 0,-1 0-1 0 0,0 0 60 0 0,-1 0-156 0 0,1-1-1 0 0,-1 1 1 0 0,1 0-1 0 0,-1-1 1 0 0,1 1-1 0 0,0-1 0 0 0,-1 1 1 0 0,1-1-1 0 0,-1 1 1 0 0,1-1-1 0 0,0 0 1 0 0,-1 0-1 0 0,1 0 0 0 0,0 0 157 0 0,-27-24-3207 0 0,26 23 3315 0 0,1 0 0 0 0,-1 1 0 0 0,0-1 1 0 0,1 0-1 0 0,-1 0 0 0 0,1 0 1 0 0,0 0-1 0 0,0-1 0 0 0,0 1 1 0 0,0 0-1 0 0,0 0 0 0 0,0-1 0 0 0,0 1 1 0 0,1 0-1 0 0,-1-1-108 0 0,1 2 231 0 0,0-1-1 0 0,0 1 1 0 0,0-1 0 0 0,0 0-1 0 0,0 1 1 0 0,0-1 0 0 0,0 1-1 0 0,1-1 1 0 0,-1 1-1 0 0,0 0 1 0 0,1-1 0 0 0,-1 1-1 0 0,1-1 1 0 0,0 1 0 0 0,-1 0-1 0 0,1-1 1 0 0,0 1 0 0 0,0 0-1 0 0,0 0 1 0 0,0-1-1 0 0,0 1 1 0 0,0 0 0 0 0,0 0-1 0 0,1 0-230 0 0,7-5 319 0 0,0 1-1 0 0,1 1 0 0 0,-1-1 1 0 0,1 2-1 0 0,0-1 1 0 0,0 1-1 0 0,0 1 0 0 0,6-1-318 0 0,11-3-560 0 0,-6-1 21 0 0</inkml:trace>
  <inkml:trace contextRef="#ctx0" brushRef="#br0" timeOffset="20276.571">1639 224 10160 0 0,'0'0'464'0'0,"0"0"-8"0"0,-3 7-210 0 0,3-1-52 0 0,0-1 0 0 0,1 1 0 0 0,-1-1 0 0 0,1 0 0 0 0,0 1 0 0 0,0-1 0 0 0,1 0 0 0 0,0 1-194 0 0,3 16 546 0 0,39 179 2397 0 0,-41-180-2706 0 0,26 166 1341 0 0,-25-148-910 0 0,-2 1-1 0 0,-1 0 1 0 0,-4 29-668 0 0,0-49 453 0 0,-1-1 1 0 0,-1 3-454 0 0,0-3 515 0 0,1 1 0 0 0,0 3-515 0 0,4 7-2810 0 0,0-25 1443 0 0,1 0 0 0 0,0-1 1 0 0,0 1-1 0 0,0 0 0 0 0,1 0 1367 0 0,-1-3-5406 0 0</inkml:trace>
  <inkml:trace contextRef="#ctx0" brushRef="#br0" timeOffset="21411.255">1566 341 5984 0 0,'0'0'464'0'0,"1"-1"-306"0"0,0 0 34 0 0,0 0-1 0 0,0-1 0 0 0,0 1 0 0 0,1 0 1 0 0,-1 0-1 0 0,0 0 0 0 0,1 0 0 0 0,-1 0 1 0 0,0 1-1 0 0,1-1 0 0 0,-1 0 0 0 0,1 1 0 0 0,0-1 1 0 0,-1 1-1 0 0,1-1 0 0 0,-1 1 0 0 0,1 0 1 0 0,0 0-1 0 0,0-1-191 0 0,2 1 310 0 0,66-15 3560 0 0,-13 3-1496 0 0,1 3-1 0 0,1 1-2373 0 0,269-28 2191 0 0,-136 8-1665 0 0,111-12 1037 0 0,42 12-645 0 0,-214 14-316 0 0,18-9-602 0 0,184-38 1758 0 0,-226 45-1666 0 0,1 5 0 0 0,104 3-92 0 0,-119 12 13 0 0,-37-2-16 0 0,22-2 3 0 0,202-17 320 0 0,-174 15 4 0 0,-76 2-317 0 0,-24 0 35 0 0,0-2-20 0 0,0 1 31 0 0,-5 1 14 0 0,-1 0 10 0 0,0 0 0 0 0,0 0-10 0 0,-1 3-60 0 0,0-1 0 0 0,0 0 0 0 0,0 0 1 0 0,0 1-1 0 0,0-1 0 0 0,1 1 0 0 0,-1-1 0 0 0,1 1 0 0 0,0-1-7 0 0,0-2 0 0 0,-2 12-9 0 0,1 0 1 0 0,1 0-1 0 0,0-1 0 0 0,0 1 1 0 0,2 5 8 0 0,12 60-72 0 0,-5-29 51 0 0,32 136 21 0 0,-23-112 5 0 0,-2 2 1 0 0,-1 22-6 0 0,-14-68 100 0 0,-1 0 0 0 0,-1 0-1 0 0,-2 0 1 0 0,-1 3-100 0 0,0 2 75 0 0,-3 19-8 0 0,6-47-61 0 0,-1-1 0 0 0,1 1 0 0 0,-1 0-1 0 0,0-1 1 0 0,0 1 0 0 0,0-1 0 0 0,0 0 0 0 0,-1 1-1 0 0,0-1 1 0 0,0 0 0 0 0,-1 1-6 0 0,-2 1 13 0 0,0 0 0 0 0,0 0 0 0 0,-1 0-1 0 0,0-1 1 0 0,-6 4-13 0 0,-10 7 0 0 0,10-7 0 0 0,-1-1 0 0 0,-11 6 0 0 0,-142 63 11 0 0,140-66 14 0 0,0-2 1 0 0,-1-1 0 0 0,0-1-1 0 0,-13 0-25 0 0,-117 11 362 0 0,136-16-253 0 0,-117 5 1453 0 0,-97-10-1562 0 0,52 0 563 0 0,-484-16 48 0 0,264-26-449 0 0,252 25-108 0 0,-64 0 59 0 0,151 18-88 0 0,1 2 0 0 0,-21 6-25 0 0,70-5-120 0 0,1 1 0 0 0,-11 3 120 0 0,20-4-260 0 0,0 1 1 0 0,0 0-1 0 0,1-1 0 0 0,-1 2 0 0 0,1-1 1 0 0,-1 0-1 0 0,1 1 0 0 0,0 0 0 0 0,-2 1 260 0 0,-8 10-1377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49:54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26 500 920 0 0,'-15'7'1356'0'0,"5"-3"5116"0"0,10-3-3966 0 0,0-1-1244 0 0,0 0-550 0 0,0 0-111 0 0,0 0-64 0 0,0-1-478 0 0,1 0-1 0 0,0 0 1 0 0,-1 0 0 0 0,1 1-1 0 0,0-1 1 0 0,0 0-1 0 0,0 0 1 0 0,0 1 0 0 0,0-1-1 0 0,0 1 1 0 0,0-1-1 0 0,0 1 1 0 0,0-1-1 0 0,0 1 1 0 0,0 0 0 0 0,0-1-1 0 0,0 1-58 0 0,3-1 186 0 0,65-32 1520 0 0,-39 18-1019 0 0,0 1 0 0 0,1 1 0 0 0,30-7-687 0 0,-27 12 212 0 0,1 1-1 0 0,0 2 0 0 0,0 1 1 0 0,0 2-1 0 0,0 1 0 0 0,35 5-211 0 0,-42-1 648 0 0,26 7-648 0 0,-54-10-10 0 0,1 0 0 0 0,0 0 0 0 0,0 0-1 0 0,-1-1 1 0 0,1 1 0 0 0,0 0 0 0 0,-1 0-1 0 0,1 0 1 0 0,0-1 0 0 0,-1 1 0 0 0,1 0-1 0 0,0-1 1 0 0,-1 1 0 0 0,1 0 0 0 0,0-1-1 0 0,-1 1 1 0 0,1-1 0 0 0,-1 1-1 0 0,1-1 1 0 0,-1 1 0 0 0,1-1 0 0 0,-1 0-1 0 0,1 0 11 0 0,3-8-3585 0 0,-4 4-2841 0 0</inkml:trace>
  <inkml:trace contextRef="#ctx0" brushRef="#br0" timeOffset="485.991">542 336 6448 0 0,'-18'0'1238'0'0,"18"-1"-1002"0"0,0-1-1 0 0,1 1 0 0 0,-1-1 1 0 0,0 1-1 0 0,0-1 0 0 0,1 1 1 0 0,-1-1-1 0 0,1 1 0 0 0,-1 0 1 0 0,1-1-1 0 0,0 1 0 0 0,0 0 1 0 0,0-1-236 0 0,-1 0 486 0 0,1 2 20 0 0,11-7 940 0 0,-1 4-945 0 0,1 0 1 0 0,-1 1 0 0 0,1 0-1 0 0,-1 1 1 0 0,1 0 0 0 0,-1 1-1 0 0,2 1-501 0 0,15 0 78 0 0,0 1 0 0 0,-1 2-1 0 0,0 1 1 0 0,0 1-1 0 0,13 5-77 0 0,-39-11 39 0 0,-1 0-1 0 0,1 0 0 0 0,0 1 0 0 0,-1-1 0 0 0,1 0 1 0 0,0 1-1 0 0,-1-1 0 0 0,1 1 0 0 0,0-1 0 0 0,-1 1 1 0 0,1-1-1 0 0,-1 1 0 0 0,1-1 0 0 0,-1 1 0 0 0,1 0 1 0 0,-1-1-1 0 0,1 1 0 0 0,-1 0 0 0 0,0-1 0 0 0,1 1 1 0 0,-1 0-1 0 0,0-1 0 0 0,1 1 0 0 0,-1 0-38 0 0,0 1 57 0 0,0-1-1 0 0,0 1 0 0 0,0-1 1 0 0,0 1-1 0 0,0-1 1 0 0,-1 1-1 0 0,1-1 0 0 0,0 1 1 0 0,-1-1-1 0 0,1 0 1 0 0,-1 1-1 0 0,0 0-56 0 0,-3 5 251 0 0,0 0-1 0 0,0-1 1 0 0,-1 1 0 0 0,-3 3-251 0 0,6-7 126 0 0,-59 70 563 0 0,57-67-733 0 0,-1 0 0 0 0,0-1 0 0 0,0 0 0 0 0,-1 0 0 0 0,1 1 44 0 0,-12 4-5994 0 0,13-7-151 0 0</inkml:trace>
  <inkml:trace contextRef="#ctx0" brushRef="#br0" timeOffset="2122.056">1328 74 1376 0 0,'-5'-2'107'0'0,"2"2"150"0"0,3 0 967 0 0,-4-5 3736 0 0,0-2-3827 0 0,3 4-929 0 0,-1 0 0 0 0,1 1 0 0 0,-1-1 0 0 0,0 0 0 0 0,0 1-1 0 0,0-1 1 0 0,0 1 0 0 0,0 0 0 0 0,-1-1 0 0 0,1 1 0 0 0,-1 0 0 0 0,1 1 0 0 0,-1-1 0 0 0,0 0-1 0 0,0 1 1 0 0,-2-2-204 0 0,-3 0 610 0 0,1 0-1 0 0,-1 0 0 0 0,0 0 1 0 0,0 1-1 0 0,0 0 1 0 0,-2 1-610 0 0,-15-1 949 0 0,1 1 0 0 0,-1 2 0 0 0,-19 2-949 0 0,28-1 185 0 0,1 0 0 0 0,-1 1 0 0 0,-11 4-185 0 0,19-4 84 0 0,1 0-1 0 0,-1 0 1 0 0,1 0-1 0 0,0 1 1 0 0,0 0-1 0 0,1 1 1 0 0,-1 0-1 0 0,-1 2-83 0 0,0-1 47 0 0,-4 5 94 0 0,0 0 0 0 0,-5 7-141 0 0,-8 9 119 0 0,-24 30 988 0 0,43-48-1016 0 0,0-1-1 0 0,1 1 0 0 0,0 0 1 0 0,0 0-1 0 0,1 0 0 0 0,-1 4-90 0 0,-3 9 204 0 0,2 1 0 0 0,0-1 0 0 0,2 1 0 0 0,-1 5-204 0 0,4-12 99 0 0,-1-8 12 0 0,2-1 1 0 0,-1 1 0 0 0,1 0-1 0 0,0 0 1 0 0,1 0-1 0 0,0 2-111 0 0,3 12 260 0 0,-4-17-203 0 0,0 1-1 0 0,1-1 1 0 0,0 0 0 0 0,0 0 0 0 0,1 1 0 0 0,-1-1 0 0 0,1 0 0 0 0,0 0 0 0 0,1 0 0 0 0,-1-1 0 0 0,1 1-1 0 0,0 0 1 0 0,0-1 0 0 0,2 3-57 0 0,4 0 80 0 0,-1 0 0 0 0,1 0 0 0 0,0 0-1 0 0,1-2 1 0 0,-1 1 0 0 0,5 1-80 0 0,9 3 119 0 0,-1-2 1 0 0,11 3-120 0 0,-1-1 62 0 0,1-1 1 0 0,-1-2 0 0 0,1-1 0 0 0,1-2 0 0 0,26 1-63 0 0,-41-5 60 0 0,0 0-1 0 0,0-2 1 0 0,0 0-1 0 0,0-1 1 0 0,-1-1 0 0 0,5-1-60 0 0,-21 4 1 0 0,17-5 5 0 0,0 0 1 0 0,0-2-1 0 0,0 0 0 0 0,3-4-6 0 0,-6 3 45 0 0,-1-1-1 0 0,-1-1 1 0 0,0-1-1 0 0,0 0 0 0 0,-1 0 1 0 0,1-3-45 0 0,-6 6 22 0 0,0-1 0 0 0,-1 0 0 0 0,0 0 0 0 0,0-1 0 0 0,-1 0-1 0 0,0 0 1 0 0,-1 0 0 0 0,-1-1 0 0 0,2-4-22 0 0,-4 5 45 0 0,0 1 0 0 0,-1-1 1 0 0,0 0-1 0 0,0 0 0 0 0,-1 0 0 0 0,-1 0 0 0 0,0 0 0 0 0,0 0 0 0 0,-2-4-45 0 0,-6-23 93 0 0,-1 1-1 0 0,-2 0-92 0 0,6 20 6 0 0,4 9 10 0 0,-1 1 0 0 0,0-1 0 0 0,-1 0 0 0 0,0 1 0 0 0,0 0-1 0 0,0-1 1 0 0,-1 2 0 0 0,0-1 0 0 0,0 0 0 0 0,-1 1-1 0 0,0 0 1 0 0,0 1 0 0 0,0-1 0 0 0,-2 0-16 0 0,-3 0 78 0 0,-1 0 1 0 0,0 1-1 0 0,0 0 0 0 0,0 1 1 0 0,0 0-1 0 0,-1 1 1 0 0,-9-1-79 0 0,-14-4 168 0 0,19 4-150 0 0,0 2 0 0 0,0 0 0 0 0,-2 0-18 0 0,-28-2 10 0 0,37 2-220 0 0,-23-2-4692 0 0,32 4-3601 0 0</inkml:trace>
  <inkml:trace contextRef="#ctx0" brushRef="#br0" timeOffset="7772.137">1263 197 1840 0 0,'0'0'427'0'0,"0"0"1118"0"0,0 0 485 0 0,0 0 97 0 0,0 0-230 0 0,0 0-1027 0 0,5-17 434 0 0,1-11 41 0 0,-6 27-938 0 0,-8-10 1967 0 0,0 8-1983 0 0,-1 1 0 0 0,0 0-1 0 0,0 1 1 0 0,0 0 0 0 0,0 0 0 0 0,0 1-1 0 0,-8 0-390 0 0,11 0-14 0 0,-1 0 108 0 0,1 1 1 0 0,-1-1-1 0 0,0 1 0 0 0,1 0 0 0 0,-1 0 0 0 0,1 1 0 0 0,-1 0 0 0 0,1 0 0 0 0,0 0 0 0 0,0 1 0 0 0,0 0 0 0 0,0 0 0 0 0,-1 2-94 0 0,-70 52 659 0 0,44-28 427 0 0,33-29-995 0 0,0 0-22 0 0,-1 1 1 0 0,-3 10 136 0 0,-1-1 0 0 0,0 0 1 0 0,-1 0-1 0 0,0 0 1 0 0,-3 2-207 0 0,9-11 29 0 0,-1 0 0 0 0,1 0 0 0 0,-1-1 0 0 0,1 1-1 0 0,0 0 1 0 0,-1 0 0 0 0,1 0 0 0 0,0 0 0 0 0,0-1 0 0 0,0 1 0 0 0,-1 0 0 0 0,1 0 0 0 0,0 0 0 0 0,0 0 0 0 0,0 0 0 0 0,0 0 0 0 0,1-1 0 0 0,-1 1 0 0 0,0 0 0 0 0,0 0 0 0 0,1 1-29 0 0,0 0 12 0 0,0 0-1 0 0,0 0 1 0 0,0 0-1 0 0,0 0 1 0 0,0 0 0 0 0,1-1-1 0 0,-1 1 1 0 0,1 0 0 0 0,0 0-12 0 0,2 1-18 0 0,0 1 1 0 0,0-1-1 0 0,1 0 1 0 0,-1 0-1 0 0,1 0 1 0 0,-1-1-1 0 0,4 2 18 0 0,18 6 57 0 0,0 1 0 0 0,-1 2 0 0 0,-1 0-1 0 0,0 2 1 0 0,3 3-57 0 0,-22-15 9 0 0,0 0 0 0 0,0 0 0 0 0,0 0 0 0 0,1-1 0 0 0,-1 0 0 0 0,1 0-1 0 0,0-1 1 0 0,-1 1 0 0 0,1-1 0 0 0,0 0 0 0 0,0-1 0 0 0,0 1 0 0 0,0-1 0 0 0,0-1 0 0 0,3 1-9 0 0,-5-1 29 0 0,0 0 0 0 0,-1 0 0 0 0,1 0 0 0 0,-1-1 0 0 0,0 1 0 0 0,1-1 0 0 0,-1 1 0 0 0,0-1 0 0 0,0 0 0 0 0,0 0 0 0 0,0-1 0 0 0,0 1 0 0 0,-1-1-29 0 0,6-4 91 0 0,0-2 0 0 0,-1 1 0 0 0,3-6-91 0 0,-5 7-18 0 0,0 0 0 0 0,-1 0 0 0 0,1 0 0 0 0,-2 0 0 0 0,1-1 0 0 0,-1 1 0 0 0,0-1 0 0 0,-1 0 0 0 0,0 0 0 0 0,0 0 0 0 0,0 0 0 0 0,-1-4 18 0 0,-1 10 14 0 0,-1 0-1 0 0,1-1 1 0 0,-1 1-1 0 0,1 0 0 0 0,-1 0 1 0 0,0 0-1 0 0,0 0 1 0 0,0 1-1 0 0,0-1 0 0 0,0 0 1 0 0,0 0-1 0 0,0 0 1 0 0,-1 1-1 0 0,1-1 1 0 0,0 1-1 0 0,-1-1 0 0 0,0 1 1 0 0,1 0-1 0 0,-1-1-13 0 0,-1 0 40 0 0,0-1 1 0 0,1 1-1 0 0,-1-1 0 0 0,1 0 0 0 0,-3-3-40 0 0,-10-20 89 0 0,7 14 3 0 0,1 0-1 0 0,-6-13-91 0 0,13 23 17 0 0,-1 1 0 0 0,0-1 1 0 0,0 0-1 0 0,0 1 0 0 0,0-1 0 0 0,0 1 0 0 0,0-1 0 0 0,0 1 0 0 0,0 0 0 0 0,0-1 0 0 0,-1 1 0 0 0,1 0 1 0 0,-1 0-1 0 0,1 0 0 0 0,-1 0 0 0 0,1 0 0 0 0,-1 0 0 0 0,0 1 0 0 0,1-1 0 0 0,-1 0 0 0 0,0 1 0 0 0,1-1 1 0 0,-3 1-18 0 0,0-1 40 0 0,0 1 1 0 0,0 0 0 0 0,0 0 0 0 0,0 1 0 0 0,0-1 0 0 0,0 1 0 0 0,0 0 0 0 0,0 0 0 0 0,0 0 0 0 0,-1 1-41 0 0,-35 12 53 0 0,30-11 1 0 0,5-2-33 0 0,2 0 32 0 0,2 0-54 0 0,-11 13 74 0 0,7-9-73 0 0,3 0 0 0 0,-1 1 0 0 0,0-1 0 0 0,-7 15-48 0 0,10-19 123 0 0,0 0-89 0 0,0 0 0 0 0,0 0 0 0 0,0 0 0 0 0,0 1 0 0 0,0-1 0 0 0,0 0 0 0 0,0 0 0 0 0,1 0 0 0 0,-1 0-1 0 0,0 0 1 0 0,1 1 0 0 0,-1-1 0 0 0,1 0 0 0 0,-1 0 0 0 0,1 0 0 0 0,0 0 0 0 0,-1 0 14 0 0,3 4-12 0 0,-1 1 12 0 0,-1-1 0 0 0,1 0 0 0 0,1 1 0 0 0,-1-1 0 0 0,-1-2 0 0 0,1-1 0 0 0,-1 1 0 0 0,1-1 0 0 0,0 1 0 0 0,0-1 0 0 0,0 0 0 0 0,0 0 0 0 0,0 0 0 0 0,0 0 0 0 0,0 0 0 0 0,1-1 0 0 0,-1 1 0 0 0,1-1 0 0 0,2 2 0 0 0,8 5-53 0 0,-12-7 47 0 0,1 1 6 0 0,-1-1-1 0 0,1 1 1 0 0,0-1 0 0 0,0 0-1 0 0,0 1 1 0 0,0-1 0 0 0,0 0-1 0 0,0 0 1 0 0,1 0 0 0 0,-1-1-1 0 0,0 1 1 0 0,0 0 0 0 0,1-1-1 0 0,1 1 1 0 0,-2-1-10 0 0,0 0 1 0 0,0-1-1 0 0,1 1 0 0 0,-1 0 1 0 0,0-1-1 0 0,0 1 0 0 0,0-1 0 0 0,0 1 1 0 0,0-1-1 0 0,0 0 0 0 0,0 0 1 0 0,0 0-1 0 0,0 0 0 0 0,-1 0 0 0 0,1-1 1 0 0,0 1-1 0 0,-1 0 0 0 0,1-1 0 0 0,-1 1 1 0 0,1-1-1 0 0,-1 0 0 0 0,0 1 1 0 0,1-1 9 0 0,1-2-40 0 0,-1 0 1 0 0,1 0 0 0 0,-1-1-1 0 0,1 1 1 0 0,-1-1 0 0 0,0 1-1 0 0,-1-1 1 0 0,1 1 0 0 0,0-4 39 0 0,-2 7-10 0 0,0-1 0 0 0,-1 0 0 0 0,1 1 0 0 0,0-1 0 0 0,0 1 0 0 0,-1-1 0 0 0,1 1 0 0 0,-1-1 0 0 0,1 1 0 0 0,-1 0 0 0 0,0-1 0 0 0,1 1 0 0 0,-1 0 0 0 0,0-1 0 0 0,0 1 0 0 0,0 0 0 0 0,0 0 0 0 0,-1-1 10 0 0,2 1 31 0 0,-4-2-3 0 0,0-1 1 0 0,1 1-1 0 0,-1-1 1 0 0,-1 1 0 0 0,1 0-1 0 0,0 1 1 0 0,-1-1 0 0 0,1 1-1 0 0,-1 0 1 0 0,0 0-1 0 0,1 0 1 0 0,-1 1 0 0 0,0-1-1 0 0,0 1 1 0 0,0 0 0 0 0,-1 1-1 0 0,-2-1-28 0 0,4 2 0 0 0,0 0 0 0 0,0-1 0 0 0,0 1 0 0 0,0 1 0 0 0,0-1 0 0 0,1 1 0 0 0,-1-1 0 0 0,0 1 0 0 0,-1 1 0 0 0,-3 2 0 0 0,1 0 0 0 0,0 0 0 0 0,-5 5 0 0 0,5-4 0 0 0,4-4 0 0 0,1 0 0 0 0,-1 0 0 0 0,1 1 0 0 0,0-1 0 0 0,0 1 0 0 0,0-1 0 0 0,0 1 0 0 0,0 0 0 0 0,0 0 0 0 0,-4 10 0 0 0,-3 7 0 0 0,9-17-2 0 0,-1 1-1 0 0,1-1 1 0 0,0 0-1 0 0,0 1 1 0 0,0-1-1 0 0,1 1 1 0 0,-1-1-1 0 0,1 1 1 0 0,0-1-1 0 0,0 0 1 0 0,0 1-1 0 0,0-1 0 0 0,1 0 1 0 0,-1 0-1 0 0,1 0 1 0 0,0 0-1 0 0,-1 0 1 0 0,2 0-1 0 0,-1-1 1 0 0,0 1-1 0 0,0-1 1 0 0,1 1-1 0 0,-1-1 1 0 0,1 0-1 0 0,0 0 1 0 0,0 0-1 0 0,2 1 3 0 0,-1 0-4 0 0,1-1 1 0 0,-1 1-1 0 0,1-1 0 0 0,0 0 0 0 0,-1-1 1 0 0,1 1-1 0 0,0-1 0 0 0,0 0 0 0 0,0 0 0 0 0,0 0 1 0 0,0-1-1 0 0,0 0 0 0 0,0 0 0 0 0,1 0 1 0 0,-1-1-1 0 0,0 1 0 0 0,0-1 0 0 0,4-1 4 0 0,21-9 444 0 0,-29 10-540 0 0,7-17-38 0 0,-8 14 135 0 0,1 1 0 0 0,-1 0 0 0 0,0 0 0 0 0,0-1 0 0 0,0 1 0 0 0,0 0 0 0 0,-1-1 0 0 0,1 1 0 0 0,-1 0 0 0 0,0-3-1 0 0,-3-12-10 0 0,3 15 6 0 0,1 0 1 0 0,-1 1 0 0 0,0-1 0 0 0,0 0 0 0 0,0 1 0 0 0,0-1 0 0 0,-1 0-1 0 0,1 1 1 0 0,-1 0 0 0 0,0-1 0 0 0,1 1 0 0 0,-1 0 0 0 0,0 0 0 0 0,0 0-1 0 0,-1 0 1 0 0,1 0 0 0 0,0 0 3 0 0,-1 1 3 0 0,0-1-1 0 0,0 1 1 0 0,1 0-1 0 0,-1 0 1 0 0,0 1-1 0 0,0-1 1 0 0,0 1-1 0 0,0-1 1 0 0,0 1-1 0 0,0 0 1 0 0,0 0-1 0 0,-1 0-2 0 0,-37 5 34 0 0,38-4-34 0 0,0-1 0 0 0,-1 1-1 0 0,1-1 1 0 0,0 1 0 0 0,-1 0-1 0 0,1 0 1 0 0,0 0-1 0 0,-1 1 1 0 0,1-1 0 0 0,0 1-1 0 0,0 0 1 0 0,0 0-1 0 0,0 0 1 0 0,1 0 0 0 0,-1 0-1 0 0,0 1 1 0 0,1-1 0 0 0,-1 1-1 0 0,1-1 1 0 0,0 1-1 0 0,0 0 1 0 0,0 0 0 0 0,1 0-1 0 0,-1 0 1 0 0,1 1-1 0 0,-1-1 1 0 0,1 0 0 0 0,-1 3 0 0 0,1-2-11 0 0,0 0 1 0 0,1 0 0 0 0,-1 0-1 0 0,1 0 1 0 0,0 0 0 0 0,0 0-1 0 0,0 0 1 0 0,0 0 0 0 0,1 0-1 0 0,0 0 1 0 0,0 0 0 0 0,0-1-1 0 0,0 1 1 0 0,0 0 0 0 0,1 0-1 0 0,-1-1 1 0 0,1 1 0 0 0,0-1-1 0 0,0 1 1 0 0,1-1 0 0 0,-1 0-1 0 0,2 1 11 0 0,-2-1-6 0 0,0-1 1 0 0,0 0-1 0 0,0 1 0 0 0,0-1 0 0 0,1 0 1 0 0,-1 0-1 0 0,1-1 0 0 0,-1 1 0 0 0,1 0 0 0 0,0-1 1 0 0,0 0-1 0 0,0 0 0 0 0,0 1 0 0 0,0-2 0 0 0,0 1 1 0 0,0 0-1 0 0,0-1 0 0 0,0 1 0 0 0,0-1 0 0 0,0 0 1 0 0,0 0-1 0 0,0 0 0 0 0,1 0 0 0 0,-1-1 1 0 0,0 1-1 0 0,0-1 0 0 0,0 0 0 0 0,1 0 6 0 0,0-1-10 0 0,-1 0-1 0 0,1 0 1 0 0,-1 0-1 0 0,0 0 1 0 0,1 0-1 0 0,-1-1 1 0 0,-1 1-1 0 0,1-1 1 0 0,0 0-1 0 0,-1 0 1 0 0,1 0-1 0 0,-1 0 1 0 0,0 0-1 0 0,0-1 1 0 0,0 1-1 0 0,1-4 11 0 0,-1 2-14 0 0,0 0 0 0 0,-1 0 0 0 0,1 0 0 0 0,-1 0 0 0 0,0 0 0 0 0,-1 0 0 0 0,1-1 0 0 0,-1 1 0 0 0,0 0 0 0 0,-1 0 0 0 0,1-1 0 0 0,-1 0 14 0 0,-1-3 14 0 0,0 0 0 0 0,0 1-1 0 0,-1-1 1 0 0,0 1 0 0 0,0 0 0 0 0,-1-1-1 0 0,-1 0-13 0 0,3 6 6 0 0,0 0 0 0 0,0-1-1 0 0,-1 1 1 0 0,1 0-1 0 0,-1 0 1 0 0,0 0 0 0 0,1 1-1 0 0,-1-1 1 0 0,-1 1 0 0 0,1-1-1 0 0,0 1 1 0 0,-1 0 0 0 0,1 0-1 0 0,-1 1 1 0 0,1-1 0 0 0,-1 1-1 0 0,-1-1-5 0 0,2 2 3 0 0,0-1 1 0 0,0 1-1 0 0,0 0 0 0 0,0 0 0 0 0,0 0 1 0 0,0 1-1 0 0,0-1 0 0 0,1 1 0 0 0,-1-1 1 0 0,0 1-1 0 0,-1 0-3 0 0,-31 14 48 0 0,26-11-44 0 0,7-3-5 0 0,0 0-1 0 0,1 0 1 0 0,-1 1-1 0 0,0-1 1 0 0,0 0-1 0 0,1 1 1 0 0,-1-1-1 0 0,1 1 1 0 0,-1 0-1 0 0,1-1 0 0 0,0 1 1 0 0,-1 0-1 0 0,1 0 1 0 0,0 0-1 0 0,0 0 1 0 0,0 0-1 0 0,1 0 1 0 0,-1 0-1 0 0,0 0 1 0 0,1 0-1 0 0,-1 1 2 0 0,1-1-1 0 0,0 0 0 0 0,0-1 0 0 0,0 1 0 0 0,0 0 0 0 0,0 0-1 0 0,0-1 1 0 0,0 1 0 0 0,1 0 0 0 0,-1-1 0 0 0,1 1 0 0 0,-1-1 0 0 0,1 1-1 0 0,-1 0 1 0 0,1-1 0 0 0,0 1 0 0 0,0-1 0 0 0,0 0 0 0 0,0 1 0 0 0,0-1-1 0 0,0 0 1 0 0,0 1 0 0 0,1-1 0 0 0,-1 0 0 0 0,0 0 0 0 0,1 0 0 0 0,-1 0-1 0 0,0 0 1 0 0,1 0 1 0 0,14 8-15 0 0,-12-6 8 0 0,0 0 0 0 0,0-1-1 0 0,0 0 1 0 0,0 0 0 0 0,1 0 0 0 0,-1 0 0 0 0,0-1 0 0 0,3 1 7 0 0,-5-2 0 0 0,3 1-5 0 0,-1 0 0 0 0,1 0 0 0 0,-1-1 0 0 0,1 1 1 0 0,0-1-1 0 0,-1 0 0 0 0,1-1 0 0 0,0 1 0 0 0,-1-1 0 0 0,1 0 0 0 0,-1 0 0 0 0,1 0 0 0 0,0-1 5 0 0,-1 0 0 0 0,1 0 0 0 0,-1 0 0 0 0,0 0 0 0 0,0-1 0 0 0,0 0 0 0 0,3-2 0 0 0,-6 4 0 0 0,0-1 0 0 0,0 1 0 0 0,0 0 0 0 0,0 0 0 0 0,-1 0 0 0 0,1-1 0 0 0,0 1 0 0 0,-1 0 0 0 0,1-1 0 0 0,0 1 0 0 0,-1-1 0 0 0,0 1 0 0 0,1 0 0 0 0,-1-1 0 0 0,0 1 0 0 0,0-1 0 0 0,0 1 0 0 0,0-1 0 0 0,0 1 0 0 0,0-1 0 0 0,0 1 0 0 0,0-1 0 0 0,-1 0 0 0 0,0-5 9 0 0,-1 1-1 0 0,0-1 1 0 0,0 1-1 0 0,0 0 1 0 0,-1-1-1 0 0,0 1 1 0 0,0 0-1 0 0,-2-1-8 0 0,3 4 4 0 0,0 1 1 0 0,0-1-1 0 0,-1 0 0 0 0,1 1 0 0 0,-1 0 1 0 0,0-1-1 0 0,1 1 0 0 0,-1 0 0 0 0,0 1 1 0 0,0-1-1 0 0,-1 0 0 0 0,1 1 0 0 0,0 0 1 0 0,0 0-1 0 0,-1 0 0 0 0,-2-1-4 0 0,5 2 3 0 0,0 0-1 0 0,0-1 1 0 0,0 1 0 0 0,0 0-1 0 0,0 0 1 0 0,0 0-1 0 0,0 0 1 0 0,0 0 0 0 0,0 0-1 0 0,0 0 1 0 0,0 0-1 0 0,0 0 1 0 0,0 0-1 0 0,0 0 1 0 0,0 1 0 0 0,0-1-1 0 0,0 0 1 0 0,0 1-1 0 0,0-1 1 0 0,0 1 0 0 0,1-1-1 0 0,-1 1 1 0 0,0 0-3 0 0,-5 2 4 0 0,2-1-1 0 0,0 0-1 0 0,0 0 0 0 0,1 1 1 0 0,-1-1-1 0 0,1 1 1 0 0,-1 0-1 0 0,1 0 0 0 0,0 0 1 0 0,0 1-1 0 0,1-1 1 0 0,-1 1-1 0 0,1-1 0 0 0,-1 1 1 0 0,1 0-1 0 0,0 0 1 0 0,1 0-1 0 0,-1 0 0 0 0,1 0 1 0 0,-1 1-1 0 0,1 2-2 0 0,0-4-22 0 0,0 0 0 0 0,1 0-1 0 0,-1-1 1 0 0,1 1 0 0 0,0 0-1 0 0,0 0 1 0 0,0 0 0 0 0,0 0-1 0 0,0 0 1 0 0,1 0 0 0 0,-1-1-1 0 0,2 3 23 0 0,0 1 23 0 0,0-1 0 0 0,0 1 0 0 0,0-1 0 0 0,1 0 0 0 0,0 0 0 0 0,0 0 1 0 0,0-1-1 0 0,4 4-23 0 0,-3-2 3 0 0,-1-3-10 0 0,0 0 0 0 0,0 0 0 0 0,0-1 0 0 0,0 1 0 0 0,0-1 0 0 0,1 0 0 0 0,-1 0 0 0 0,1 0 1 0 0,0 0-1 0 0,-1 0 0 0 0,1-1 0 0 0,0 0 0 0 0,0 0 0 0 0,0 0 0 0 0,0 0 0 0 0,0 0 0 0 0,0-1 0 0 0,0 0 0 0 0,0 0 0 0 0,0 0 0 0 0,0 0 0 0 0,0-1 0 0 0,0 1 0 0 0,0-1 0 0 0,0 0 0 0 0,0 0 0 0 0,0-1 0 0 0,0 1 0 0 0,0-1 0 0 0,-1 0 0 0 0,3-1 7 0 0,-3 1 0 0 0,2-2 0 0 0,-1 1 0 0 0,0-1 0 0 0,1 1 0 0 0,-1-1 0 0 0,0 0 0 0 0,-1-1 0 0 0,1 1 0 0 0,-1-1 0 0 0,0 1 0 0 0,1-2 0 0 0,-1 0 0 0 0,-1 3 0 0 0,-1 1 0 0 0,1-1 0 0 0,-1 0 0 0 0,0 0 0 0 0,1 0 0 0 0,-1 0 0 0 0,0 0 0 0 0,-1 0 0 0 0,1 0 0 0 0,-1 0 0 0 0,1 0 0 0 0,-1 0 0 0 0,0 0 0 0 0,0-1 0 0 0,0 1 0 0 0,-1-2 0 0 0,1 1 8 0 0,-1 1 0 0 0,0 0-1 0 0,0-1 1 0 0,0 1 0 0 0,-1 0-1 0 0,1 0 1 0 0,-1 0 0 0 0,1 0-1 0 0,-1 0 1 0 0,0 1 0 0 0,0-1-1 0 0,0 0 1 0 0,-1 1 0 0 0,1-1-1 0 0,-1 1 1 0 0,1 0 0 0 0,-1 0-1 0 0,0 0 1 0 0,1 0 0 0 0,-1 1 0 0 0,0-1-1 0 0,-1 1 1 0 0,1-1 0 0 0,0 1-1 0 0,-1 0-7 0 0,2 1 2 0 0,0 0 0 0 0,0 0-1 0 0,0 0 1 0 0,0 0 0 0 0,0 0 0 0 0,0 0-1 0 0,0 1 1 0 0,0-1 0 0 0,1 1 0 0 0,-1 0-1 0 0,0-1 1 0 0,0 1 0 0 0,1 0-1 0 0,-1 0 1 0 0,0 0 0 0 0,1 0 0 0 0,-1 1-1 0 0,1-1 1 0 0,-1 0 0 0 0,1 1 0 0 0,0-1-1 0 0,-1 0 1 0 0,1 1 0 0 0,0 0-1 0 0,0-1 1 0 0,0 2-2 0 0,-3 2 2 0 0,1 1 0 0 0,1-1 1 0 0,-1 1-1 0 0,1 0 0 0 0,0 0 0 0 0,0 0 0 0 0,0 5-2 0 0,2-7-2 0 0,0 1-1 0 0,1-1 1 0 0,-1 0 0 0 0,1 1-1 0 0,0-1 1 0 0,0 0-1 0 0,1 0 1 0 0,-1 0 0 0 0,1 0-1 0 0,0 0 1 0 0,0 0-1 0 0,0 0 1 0 0,1 0 0 0 0,-1-1-1 0 0,3 4 3 0 0,-3-5 3 0 0,0 0 0 0 0,1 0 0 0 0,-1 0 0 0 0,0 0 0 0 0,1 0 1 0 0,-1 0-1 0 0,1-1 0 0 0,0 1 0 0 0,-1-1 0 0 0,1 0 0 0 0,0 0 0 0 0,0 0 0 0 0,0 0 0 0 0,0 0 0 0 0,0 0 0 0 0,0-1 0 0 0,0 0 0 0 0,0 1 0 0 0,0-1 0 0 0,0 0 0 0 0,0-1-3 0 0,1 1 4 0 0,0-1 1 0 0,0 0-1 0 0,0 0 0 0 0,0 0 1 0 0,0-1-1 0 0,-1 1 0 0 0,1-1 0 0 0,-1 0 1 0 0,1 0-1 0 0,-1 0 0 0 0,0-1 0 0 0,1 1 1 0 0,-1-1-1 0 0,0 0 0 0 0,1-2-4 0 0,-1 3 6 0 0,0-1-1 0 0,-1 0 1 0 0,1 0-1 0 0,-1-1 0 0 0,0 1 1 0 0,0 0-1 0 0,0-1 1 0 0,-1 1-1 0 0,1-1 1 0 0,-1 1-1 0 0,1-4-5 0 0,-2 4 35 0 0,1 0 0 0 0,-1 0 0 0 0,0-1 0 0 0,-1 1 0 0 0,1 0 0 0 0,0 0 0 0 0,-1 0 0 0 0,0 0 1 0 0,1-1-1 0 0,-1 1 0 0 0,-1 0 0 0 0,1 0 0 0 0,0 1 0 0 0,-1-2-35 0 0,-1-1-62 0 0,2 2 36 0 0,-1-1 0 0 0,0 1 0 0 0,0 0 0 0 0,0-1 0 0 0,0 1 0 0 0,0 1 0 0 0,-3-3 26 0 0,-16-13 94 0 0,20 17-93 0 0,0 1 1 0 0,0-1-1 0 0,0 0 0 0 0,0 1 1 0 0,0-1-1 0 0,-1 1 0 0 0,1 0 0 0 0,0-1 1 0 0,0 1-1 0 0,0 0 0 0 0,-1 0 0 0 0,1 0 1 0 0,0 0-1 0 0,0 0 0 0 0,-1 0 1 0 0,1 0-1 0 0,0 0 0 0 0,-1 0-1 0 0,0 1 3 0 0,-1 1 1 0 0,1-1-1 0 0,-1 0 0 0 0,1 1 0 0 0,0-1 0 0 0,-1 1 1 0 0,1 0-1 0 0,0 0 0 0 0,0 0 0 0 0,0 0 0 0 0,1 0 1 0 0,-1 0-1 0 0,0 1 0 0 0,1-1 0 0 0,-1 0 0 0 0,1 1 1 0 0,0 0-1 0 0,0-1 0 0 0,0 1 0 0 0,0 1-3 0 0,-3 9 0 0 0,2-9 0 0 0,1 0 0 0 0,0-1 0 0 0,0 1 0 0 0,1 0 0 0 0,-1-1 0 0 0,1 1 0 0 0,0 0 0 0 0,0 2 0 0 0,0-1 0 0 0,0 0 0 0 0,1 0 0 0 0,0 1 0 0 0,0-1 0 0 0,0 0 0 0 0,0 0 0 0 0,1 0 0 0 0,-1-2 0 0 0,1-1 0 0 0,-1 0 0 0 0,0 1 0 0 0,1-1 0 0 0,-1 0 0 0 0,1 0 0 0 0,0 0 0 0 0,0 0 0 0 0,-1 0 0 0 0,1 0 0 0 0,1-1 0 0 0,-1 1 0 0 0,0-1 0 0 0,0 1 0 0 0,1-1 0 0 0,-1 0 0 0 0,1 0 0 0 0,2 2 2 0 0,-3-2 0 0 0,0 0 0 0 0,-1 0 0 0 0,1 0 0 0 0,0 0 0 0 0,0-1 0 0 0,-1 1 0 0 0,1-1 0 0 0,0 1 1 0 0,0-1-1 0 0,0 0 0 0 0,0 1 0 0 0,0-1 0 0 0,0 0 0 0 0,0 0 0 0 0,-1 0 0 0 0,1-1 0 0 0,0 1 0 0 0,0 0 0 0 0,0-1 0 0 0,0 1 0 0 0,0-1 0 0 0,-1 0 0 0 0,1 0 0 0 0,0 1 1 0 0,0-2-3 0 0,0 1 4 0 0,-1 0 1 0 0,1 0 0 0 0,-1 0 0 0 0,1-1 0 0 0,-1 1 0 0 0,0 0-1 0 0,0-1 1 0 0,0 1 0 0 0,0-1 0 0 0,0 0 0 0 0,0 1 0 0 0,0-1 0 0 0,-1 0-1 0 0,1 1 1 0 0,0-1 0 0 0,-1 0 0 0 0,1 0 0 0 0,-1 1 0 0 0,0-1-1 0 0,0 0 1 0 0,0 0 0 0 0,0 0 0 0 0,0 0 0 0 0,0 1 0 0 0,0-1-5 0 0,-1-7 27 0 0,-1 1 1 0 0,0 0-1 0 0,0 0 1 0 0,0 1 0 0 0,-1-2-28 0 0,-1 0 7 0 0,3 6 0 0 0,0 0-1 0 0,-1 0 0 0 0,1 1 1 0 0,-1-1-1 0 0,1 0 1 0 0,-1 1-1 0 0,0 0 0 0 0,0-1 1 0 0,-1 1-1 0 0,1 0 1 0 0,0 0-1 0 0,-1 0 0 0 0,1 0 1 0 0,-1 1-1 0 0,-1-2-6 0 0,-2 0 19 0 0,-1 0 1 0 0,0 0-1 0 0,1 0 0 0 0,-1 1 0 0 0,-7-2-19 0 0,9 5 1 0 0,0-1-1 0 0,-1 1 1 0 0,1 0 0 0 0,0 0-1 0 0,-1 0 1 0 0,1 1 0 0 0,0 0-1 0 0,0 0 1 0 0,-2 2-1 0 0,2-2 5 0 0,1 0-1 0 0,0 0 0 0 0,0 0-1 0 0,0 1 1 0 0,1 0 0 0 0,-1-1 0 0 0,1 1 0 0 0,-1 1 0 0 0,1-1 0 0 0,-2 3-4 0 0,-2 3 6 0 0,1 0 0 0 0,0 0 0 0 0,-3 7-6 0 0,8-14-3 0 0,0 0-1 0 0,-1 1 0 0 0,1-1 1 0 0,1 1-1 0 0,-1-1 0 0 0,0 1 1 0 0,1-1-1 0 0,-1 1 1 0 0,1-1-1 0 0,0 1 0 0 0,-1 0 1 0 0,1-1-1 0 0,1 1 0 0 0,-1-1 1 0 0,0 1-1 0 0,1 0 1 0 0,-1-1-1 0 0,1 1 0 0 0,0-1 1 0 0,0 1-1 0 0,0-1 0 0 0,0 0 1 0 0,0 1-1 0 0,0-1 1 0 0,1 1 3 0 0,0-1-6 0 0,0 0 1 0 0,0 1 0 0 0,0-1-1 0 0,1 0 1 0 0,-1 0 0 0 0,1 0-1 0 0,-1 0 1 0 0,1-1 0 0 0,0 1-1 0 0,0-1 1 0 0,0 0 0 0 0,-1 1-1 0 0,1-1 1 0 0,0 0 0 0 0,1-1-1 0 0,-1 1 1 0 0,0-1 0 0 0,0 1-1 0 0,0-1 1 0 0,3 0 5 0 0,-4 0-5 0 0,1 0 1 0 0,-1 0-1 0 0,1 0 0 0 0,-1 0 1 0 0,1 0-1 0 0,-1-1 1 0 0,1 1-1 0 0,-1-1 0 0 0,1 0 1 0 0,-1 1-1 0 0,0-1 1 0 0,0 0-1 0 0,1-1 1 0 0,-1 1-1 0 0,0 0 0 0 0,0-1 1 0 0,0 1-1 0 0,1-1 5 0 0,-2 0 3 0 0,0 1 0 0 0,0-1 0 0 0,-1 0 0 0 0,1 1 0 0 0,0-1 1 0 0,0 0-1 0 0,-1 0 0 0 0,1 0 0 0 0,-1 1 0 0 0,0-1 0 0 0,1 0 0 0 0,-1 0 0 0 0,0 0 0 0 0,0 0 0 0 0,0 0 0 0 0,0 0 0 0 0,-1 1 0 0 0,1-1 0 0 0,0 0 1 0 0,-1-1-4 0 0,-1-3 11 0 0,0 0 1 0 0,-1 0-1 0 0,0 1 0 0 0,0-1 1 0 0,0 1-1 0 0,-1-1 1 0 0,1 1-1 0 0,-1 0 1 0 0,-1 1-1 0 0,1-1 1 0 0,-1 1-1 0 0,1-1 1 0 0,-3 0-12 0 0,3 3 7 0 0,0 1 1 0 0,0-1-1 0 0,-1 1 0 0 0,1-1 1 0 0,-1 1-1 0 0,1 1 0 0 0,-1-1 1 0 0,1 1-1 0 0,-1-1 0 0 0,0 1 1 0 0,1 1-1 0 0,-1-1 0 0 0,1 1 1 0 0,-1-1-1 0 0,1 1 0 0 0,-2 1-7 0 0,5-2-2 0 0,1 0 0 0 0,-1 0-1 0 0,0 0 1 0 0,0 0 0 0 0,0 1 0 0 0,0-1 0 0 0,0 0-1 0 0,1 0 1 0 0,-1 1 0 0 0,0-1 0 0 0,0 1-1 0 0,1-1 1 0 0,-1 1 0 0 0,0-1 0 0 0,0 1-1 0 0,1-1 1 0 0,-1 1 0 0 0,0 0 2 0 0,-6 7-37 0 0,7-7 31 0 0,-1 0 0 0 0,1 1 1 0 0,-1-1-1 0 0,1 1 0 0 0,-1-1 1 0 0,1 1-1 0 0,0-1 0 0 0,0 1 1 0 0,0-1-1 0 0,0 1 0 0 0,0-1 1 0 0,0 1-1 0 0,0-1 0 0 0,0 1 1 0 0,0-1-1 0 0,1 1 0 0 0,-1-1 1 0 0,1 1-1 0 0,-1-1 0 0 0,1 0 1 0 0,-1 1-1 0 0,1-1 0 0 0,0 1 6 0 0,1 1-4 0 0,1 0 0 0 0,-1-1-1 0 0,0 1 1 0 0,1 0 0 0 0,0-1 0 0 0,0 0-1 0 0,0 0 1 0 0,0 0 0 0 0,0 0 0 0 0,0 0-1 0 0,0 0 1 0 0,0-1 0 0 0,1 0 0 0 0,-1 1-1 0 0,1-1 1 0 0,3 0 4 0 0,-2 0-6 0 0,0 0 0 0 0,0-1 0 0 0,0 1-1 0 0,0-1 1 0 0,0-1 0 0 0,0 1 0 0 0,0-1 0 0 0,0 1 0 0 0,0-2-1 0 0,-1 1 1 0 0,6-2 6 0 0,-8 2 0 0 0,1 0 0 0 0,-1-1 0 0 0,1 1 0 0 0,-1-1 0 0 0,0 0 0 0 0,0 0 0 0 0,0 1 0 0 0,0-1 0 0 0,0-1 0 0 0,0 1 0 0 0,0 0 0 0 0,-1 0 0 0 0,1-1 0 0 0,-1 1 0 0 0,0-1 0 0 0,1 0 0 0 0,0-2 0 0 0,0 0 0 0 0,0 0 0 0 0,-1 1 0 0 0,0-1 0 0 0,0 0 0 0 0,0 0 0 0 0,-1 0 0 0 0,1-4 0 0 0,-1 7 3 0 0,0 0 1 0 0,0 0-1 0 0,-1 0 0 0 0,1 0 0 0 0,0-1 1 0 0,-1 1-1 0 0,0 0 0 0 0,1 0 0 0 0,-1 0 0 0 0,0 0 1 0 0,0 0-1 0 0,0 0 0 0 0,0 1 0 0 0,0-1 0 0 0,-1 0 1 0 0,1 0-1 0 0,0 1 0 0 0,-1-1 0 0 0,0 1 1 0 0,1-1-1 0 0,-1 1 0 0 0,0 0 0 0 0,1-1 0 0 0,-1 1 1 0 0,0 0-4 0 0,-1 0 9 0 0,0 0 0 0 0,0 0 0 0 0,1 0 0 0 0,-1 0 0 0 0,0 1 1 0 0,0-1-1 0 0,0 1 0 0 0,0-1 0 0 0,0 1 0 0 0,0 0 0 0 0,0 0 1 0 0,0 1-1 0 0,0-1 0 0 0,0 1 0 0 0,0-1 0 0 0,1 1 0 0 0,-1 0 1 0 0,0 0-10 0 0,-4 2 1 0 0,1 0 0 0 0,0 0 0 0 0,0 0 0 0 0,0 1 0 0 0,0 0 0 0 0,1 1 1 0 0,-1-1-1 0 0,1 1 0 0 0,0 0 0 0 0,0 1-1 0 0,3-4 0 0 0,0 0 0 0 0,0 1 0 0 0,0-1 0 0 0,1 1 0 0 0,-1-1 0 0 0,1 1 0 0 0,0-1 0 0 0,-1 1 0 0 0,1 0 0 0 0,1 0 0 0 0,-1 0 0 0 0,0-1 0 0 0,1 1 0 0 0,-1 0 0 0 0,1 0 0 0 0,0 0-1 0 0,0 0 1 0 0,0 0 0 0 0,0 0 0 0 0,1 0 0 0 0,-1 0 0 0 0,1 0 0 0 0,-1 0 0 0 0,1 0 0 0 0,0 0 0 0 0,1 1-4 0 0,0 0 0 0 0,0-1-1 0 0,0 1 1 0 0,0 0 0 0 0,0-1 0 0 0,1 1 0 0 0,-1-1-1 0 0,1 0 1 0 0,0 0 0 0 0,0 0 0 0 0,1 0-1 0 0,-1 0 1 0 0,0-1 0 0 0,1 1 0 0 0,0-1-1 0 0,-1 0 1 0 0,5 2 4 0 0,-1-2 0 0 0,-4-1 0 0 0,1 0 0 0 0,0 0 0 0 0,-1 0 0 0 0,1 0 0 0 0,0-1 0 0 0,0 0 0 0 0,-1 1 0 0 0,1-1 0 0 0,0-1 0 0 0,3 1 0 0 0,-3-1-3 0 0,0 0-1 0 0,0-1 1 0 0,0 1 0 0 0,0-1-1 0 0,0 0 1 0 0,0 0 0 0 0,-1 0-1 0 0,1 0 1 0 0,0-1 0 0 0,-1 1-1 0 0,0-1 1 0 0,0 0-1 0 0,0 0 1 0 0,0 0 0 0 0,0-1-1 0 0,0 1 1 0 0,-1 0 0 0 0,0-1-1 0 0,1 0 4 0 0,-3 3 0 0 0,1 0 0 0 0,0 0 0 0 0,-1 0 0 0 0,1 0 0 0 0,-1 0 0 0 0,1 0 0 0 0,-1 0 0 0 0,1-1 0 0 0,-1 1 0 0 0,0 0 0 0 0,0 0 0 0 0,1 0 0 0 0,-1 0 0 0 0,0 0 0 0 0,0 0 0 0 0,0-1 0 0 0,0 1 0 0 0,0 0 0 0 0,-1 0 0 0 0,1 0 0 0 0,0-1 0 0 0,-2-1 8 0 0,0 0 1 0 0,0 0-1 0 0,0 0 0 0 0,0 0 0 0 0,0 1 1 0 0,-1-1-1 0 0,1 1 0 0 0,-1 0 0 0 0,1 0 1 0 0,-1 0-1 0 0,0 0 0 0 0,0 0 0 0 0,0 0 1 0 0,0 1-1 0 0,0-1 0 0 0,-1 1-8 0 0,-9-4 44 0 0,0 0 0 0 0,-1 2 0 0 0,-2-1-44 0 0,13 3 0 0 0,1 1 1 0 0,-1 0-1 0 0,1 0 0 0 0,-1 0 0 0 0,1 0 0 0 0,-1 0 0 0 0,1 0 1 0 0,-1 1-1 0 0,1-1 0 0 0,-1 1 0 0 0,1 0 0 0 0,-1 0 1 0 0,1 0-1 0 0,0 0 0 0 0,0 0 0 0 0,-1 0 0 0 0,1 1 1 0 0,0-1-1 0 0,-3 3-4 0 0,-1 1 1 0 0,1-1 0 0 0,0 1-1 0 0,1 0 1 0 0,-5 5 3 0 0,9-9-8 0 0,-1-1 0 0 0,1 1 0 0 0,-1 0 0 0 0,1 0 0 0 0,-1-1 1 0 0,1 1-1 0 0,0 0 0 0 0,-1 0 0 0 0,1 0 0 0 0,0-1 0 0 0,0 1 0 0 0,-1 0 0 0 0,1 0 0 0 0,0 0 0 0 0,0 0 1 0 0,0 0-1 0 0,0 0 8 0 0,0 2-5 0 0,0-2 2 0 0,0 1 0 0 0,0 0-1 0 0,0-1 1 0 0,0 1 0 0 0,0-1 0 0 0,0 1-1 0 0,1 0 1 0 0,-1-1 0 0 0,1 1 0 0 0,-1 0-1 0 0,1-1 1 0 0,-1 1 0 0 0,1-1-1 0 0,0 1 1 0 0,0-1 0 0 0,0 0 0 0 0,0 1-1 0 0,0-1 1 0 0,0 0 0 0 0,0 0 0 0 0,1 2 3 0 0,4 2 0 0 0,1 1 1 0 0,-1-1-1 0 0,6 4 0 0 0,-8-6-7 0 0,-2-2 3 0 0,1 1 1 0 0,0-1-1 0 0,-1 0 1 0 0,1 1-1 0 0,0-1 1 0 0,0 0 0 0 0,-1-1-1 0 0,1 1 1 0 0,0 0-1 0 0,0-1 1 0 0,0 0 0 0 0,0 0-1 0 0,0 1 1 0 0,0-2-1 0 0,0 1 1 0 0,0 0 0 0 0,1-1 3 0 0,3 0 0 0 0,1-1 1 0 0,-1 0 0 0 0,0-1 0 0 0,0 0-1 0 0,0 0 1 0 0,0-1-1 0 0,-5 3 0 0 0,0 0 0 0 0,0 0 0 0 0,-1 0 0 0 0,1-1 0 0 0,0 1 0 0 0,-1-1 0 0 0,1 0 0 0 0,-1 1 0 0 0,0-1 0 0 0,1 0 0 0 0,-1 0-1 0 0,0 0 1 0 0,0 0 0 0 0,0 1 0 0 0,0-2 0 0 0,-1 2 1 0 0,1-1-1 0 0,-1 1 1 0 0,1-1 0 0 0,-1 0-1 0 0,0 1 1 0 0,1-1-1 0 0,-1 1 1 0 0,0-1-1 0 0,0 1 1 0 0,0-1 0 0 0,0 0-1 0 0,0 1 1 0 0,-1-1-1 0 0,1 1 1 0 0,0-1 0 0 0,-1 1-1 0 0,1-1 1 0 0,-1 1-1 0 0,0-1 1 0 0,0 0-1 0 0,-4-6 27 0 0,0 0 0 0 0,0 1 0 0 0,-1 0 0 0 0,0 0 0 0 0,0 0-1 0 0,-1 0 1 0 0,0 1 0 0 0,0 0 0 0 0,-1 1 0 0 0,-6-4-27 0 0,12 8-2 0 0,0 0 1 0 0,0 0-1 0 0,1 1 0 0 0,-1-1 0 0 0,0 1 0 0 0,0-1 0 0 0,0 1 1 0 0,0 0-1 0 0,1 0 0 0 0,-1 0 0 0 0,0 0 0 0 0,0 0 1 0 0,0 0-1 0 0,0 0 0 0 0,0 1 0 0 0,0-1 0 0 0,1 1 1 0 0,-1-1-1 0 0,0 1 0 0 0,0 0 0 0 0,1 0 0 0 0,-1 0 0 0 0,0 0 1 0 0,1 0-1 0 0,-1 0 0 0 0,1 0 0 0 0,-1 0 0 0 0,1 1 1 0 0,0-1-1 0 0,0 0 0 0 0,-1 1 0 0 0,1-1 0 0 0,0 1 0 0 0,0 0 1 0 0,0-1-1 0 0,0 2 2 0 0,-1 0-4 0 0,1 0-1 0 0,-1 0 1 0 0,1 0 0 0 0,0 0-1 0 0,0 0 1 0 0,0 1 0 0 0,0-1 0 0 0,0 1-1 0 0,1-1 1 0 0,-1 0 0 0 0,1 1 0 0 0,0-1-1 0 0,0 1 1 0 0,1-1 0 0 0,-1 1-1 0 0,0-1 1 0 0,1 0 0 0 0,0 1 0 0 0,1 1 4 0 0,-1-2-3 0 0,0 0 1 0 0,0 0-1 0 0,1 0 1 0 0,-1 0-1 0 0,1-1 1 0 0,0 1 0 0 0,0-1-1 0 0,0 1 1 0 0,0-1-1 0 0,1 1 1 0 0,-1-1-1 0 0,0 0 1 0 0,1 0 0 0 0,0 0-1 0 0,-1-1 1 0 0,1 1-1 0 0,0-1 1 0 0,0 1-1 0 0,0-1 1 0 0,0 0 0 0 0,0 0-1 0 0,2 0 3 0 0,0 0 6 0 0,1 0 0 0 0,0-1 0 0 0,0 1 0 0 0,0-1 0 0 0,0-1 0 0 0,0 1 0 0 0,0-1 0 0 0,0 0 0 0 0,5-2-6 0 0,-7 2 4 0 0,0 0 0 0 0,0-1 0 0 0,0 0 1 0 0,0 0-1 0 0,-1 0 0 0 0,1 0 0 0 0,0 0 1 0 0,-1-1-1 0 0,0 1 0 0 0,1-1 1 0 0,-1 0-1 0 0,2-3-4 0 0,-3 4 11 0 0,-1 0 0 0 0,0 0 0 0 0,0 1 0 0 0,0-1 0 0 0,-1 0 0 0 0,1 0 0 0 0,0 0 0 0 0,-1 0 0 0 0,1 0 0 0 0,-1 0 0 0 0,1 0 0 0 0,-1 0 0 0 0,0-1 0 0 0,0 1 0 0 0,0 0 0 0 0,0 0 0 0 0,-1 0 0 0 0,1 0 0 0 0,0 0 0 0 0,-1 0 0 0 0,1 0 0 0 0,-1 0 0 0 0,0 0 0 0 0,0 0 0 0 0,0 0 0 0 0,0-1-11 0 0,-3-3 69 0 0,0 0-1 0 0,0 0 1 0 0,0 0 0 0 0,0 1 0 0 0,-1 0-1 0 0,0-1 1 0 0,-6-3-69 0 0,9 7-2 0 0,-1 0-1 0 0,1 0 0 0 0,-1 0 0 0 0,0 0 1 0 0,0 1-1 0 0,0-1 0 0 0,0 1 0 0 0,0 0 1 0 0,0 0-1 0 0,0 0 0 0 0,0 0 0 0 0,0 1 1 0 0,-1-1-1 0 0,1 1 0 0 0,0 0 0 0 0,0-1 1 0 0,-1 2-1 0 0,1-1 3 0 0,1 0 22 0 0,1 0 0 0 0,-1 1-1 0 0,1-1 1 0 0,-1 1 0 0 0,1 0 0 0 0,-1-1 0 0 0,1 1 0 0 0,-1 0 0 0 0,1 0-1 0 0,-1 0 1 0 0,1 0 0 0 0,0 0 0 0 0,0 0 0 0 0,0 0 0 0 0,-1 0 0 0 0,1 1 0 0 0,0-1-1 0 0,1 0 1 0 0,-1 1 0 0 0,0-1 0 0 0,0 1 0 0 0,0-1 0 0 0,1 1 0 0 0,-1-1-1 0 0,1 1 1 0 0,-1 0-22 0 0,1 1-3 0 0,-1 0-1 0 0,1-1 0 0 0,0 1 0 0 0,0 0 1 0 0,0 0-1 0 0,0 0 0 0 0,0-1 0 0 0,1 1 1 0 0,-1 0-1 0 0,1-1 0 0 0,-1 1 1 0 0,1 0-1 0 0,0-1 0 0 0,0 1 0 0 0,1-1 1 0 0,-1 1-1 0 0,0-1 0 0 0,1 0 4 0 0,-1 2-11 0 0,-1-3 11 0 0,0-1-1 0 0,0 1 1 0 0,1 0-1 0 0,-1-1 0 0 0,0 1 1 0 0,0 0-1 0 0,1-1 1 0 0,-1 1-1 0 0,1-1 1 0 0,-1 1-1 0 0,0 0 1 0 0,1-1-1 0 0,-1 1 1 0 0,1-1-1 0 0,-1 0 1 0 0,1 1-1 0 0,-1-1 1 0 0,1 1-1 0 0,0-1 1 0 0,-1 0-1 0 0,1 1 1 0 0,-1-1-1 0 0,1 0 1 0 0,2 2-4 0 0,0 0 0 0 0,0 0-1 0 0,0 0 1 0 0,1-1-1 0 0,-1 0 1 0 0,0 0-1 0 0,1 1 1 0 0,-1-2-1 0 0,1 1 1 0 0,-1 0-1 0 0,1-1 1 0 0,-1 0-1 0 0,1 1 1 0 0,-1-1-1 0 0,1-1 1 0 0,-1 1-1 0 0,1-1 1 0 0,2 0 4 0 0,5-2-40 0 0,1-1 0 0 0,0 0 0 0 0,-1-1 0 0 0,9-5 40 0 0,5-2-237 0 0,-24 12 261 0 0,0 0-1 0 0,0-1 1 0 0,0 1-1 0 0,0 0 1 0 0,-1-1-1 0 0,1 1 1 0 0,0-1 0 0 0,0 1-1 0 0,-1-1 1 0 0,1 1-1 0 0,0-1 1 0 0,-1 1-1 0 0,1-1 1 0 0,-1 0-1 0 0,1 1 1 0 0,0-1 0 0 0,-1 0-1 0 0,1 0-23 0 0,-1 0 23 0 0,-1 1-1 0 0,1-1 1 0 0,0 0-1 0 0,0 0 1 0 0,-1 1-1 0 0,1-1 0 0 0,0 0 1 0 0,-1 1-1 0 0,1-1 1 0 0,-1 1-1 0 0,1-1 1 0 0,-1 1-1 0 0,1-1 1 0 0,-1 0-1 0 0,1 1 1 0 0,-1 0-1 0 0,0-1 1 0 0,1 1-1 0 0,-1-1 1 0 0,0 1-1 0 0,0-1-22 0 0,-16-14-83 0 0,15 13 67 0 0,0 0-1 0 0,0 0 1 0 0,0 0 0 0 0,0 0 0 0 0,0 1-1 0 0,0-1 1 0 0,0 0 0 0 0,-1 1-1 0 0,1 0 1 0 0,-1 0 0 0 0,1-1 0 0 0,-1 1-1 0 0,1 1 1 0 0,-1-1 0 0 0,0 0-1 0 0,1 1 1 0 0,-3-1 16 0 0,3 1-1 0 0,0 1-1 0 0,0-1 1 0 0,0 1 0 0 0,0-1-1 0 0,0 1 1 0 0,0 0 0 0 0,1 0-1 0 0,-1 0 1 0 0,0 0-1 0 0,0 0 1 0 0,1 0 0 0 0,-1 0-1 0 0,1 1 1 0 0,-1-1-1 0 0,1 0 1 0 0,0 1 0 0 0,-1-1-1 0 0,1 1 1 0 0,-1 1 1 0 0,-4 6-12 0 0,0 1 0 0 0,0 0 1 0 0,1 1 11 0 0,0-2-3 0 0,4-6 3 0 0,0-1-1 0 0,1 1 1 0 0,-1 0-1 0 0,1 0 1 0 0,-1 0-1 0 0,1 0 1 0 0,0 0-1 0 0,0 0 1 0 0,0 0-1 0 0,0 0 1 0 0,1 0-1 0 0,-1 0 1 0 0,1 0-1 0 0,0 0 1 0 0,0 0-1 0 0,0 0 1 0 0,0 0-1 0 0,0-1 1 0 0,1 1-1 0 0,-1 0 1 0 0,1-1 0 0 0,1 2-1 0 0,-2-3-1 0 0,1 1-1 0 0,0-1 1 0 0,0 1-1 0 0,0-1 1 0 0,0 0-1 0 0,0 0 1 0 0,0 0-1 0 0,0 0 1 0 0,0 0-1 0 0,0 0 0 0 0,1 0 1 0 0,-1-1-1 0 0,0 1 1 0 0,0-1-1 0 0,1 0 1 0 0,-1 0-1 0 0,0 0 1 0 0,1 0-1 0 0,-1 0 1 0 0,0 0-1 0 0,1 0 0 0 0,-1-1 1 0 0,0 1-1 0 0,1-1 1 0 0,-1 0-1 0 0,0 0 3 0 0,4 0 12 0 0,0-1 0 0 0,0-1 0 0 0,0 1-1 0 0,-1-1 1 0 0,1 0 0 0 0,-1 0 0 0 0,0-1 0 0 0,0 0-1 0 0,1-1-11 0 0,-4 3 5 0 0,0 0-1 0 0,1 0 0 0 0,-1 0 0 0 0,-1 0 0 0 0,1-1 0 0 0,0 1 0 0 0,-1-1 0 0 0,1 1 0 0 0,-1-1 0 0 0,0 0 0 0 0,0 0 0 0 0,0 0 0 0 0,0 1 0 0 0,0-1 0 0 0,0 0 0 0 0,-1 0 0 0 0,0 0 0 0 0,0 0 0 0 0,1-2-4 0 0,-2 3 13 0 0,1 0 0 0 0,-1 0 0 0 0,1 0 0 0 0,-1 0 0 0 0,0 0 0 0 0,0 0 0 0 0,0 0 0 0 0,0 0 0 0 0,0 0 0 0 0,0 0 0 0 0,0 1 0 0 0,-1-1 0 0 0,1 0 0 0 0,-1 1 0 0 0,1-1 0 0 0,-1 1 0 0 0,1 0 0 0 0,-1-1 0 0 0,0 1-1 0 0,0 0 1 0 0,0 0 0 0 0,0 0 0 0 0,0 0 0 0 0,0 1 0 0 0,0-1 0 0 0,0 0 0 0 0,-1 1-13 0 0,-1-2 16 0 0,1 1 0 0 0,-1 0-1 0 0,0 0 1 0 0,0 1 0 0 0,0-1 0 0 0,1 1-1 0 0,-1 0 1 0 0,0 0 0 0 0,0 0 0 0 0,0 1 0 0 0,0-1-1 0 0,0 1 1 0 0,1 0 0 0 0,-1 0 0 0 0,0 0-1 0 0,1 1 1 0 0,-1-1 0 0 0,1 1 0 0 0,-1 0-1 0 0,1 0 1 0 0,0 0 0 0 0,-1 0 0 0 0,1 0 0 0 0,0 1-1 0 0,1 0 1 0 0,-1-1 0 0 0,0 1 0 0 0,1 0-1 0 0,0 1 1 0 0,-1-1 0 0 0,1 0 0 0 0,0 0-1 0 0,1 1 1 0 0,-1 1-16 0 0,-1 0 0 0 0,1 1 0 0 0,-1 0 0 0 0,2 0 0 0 0,-1 0 0 0 0,0 0 0 0 0,2-3 0 0 0,0-1 0 0 0,-1 0 0 0 0,1 0 0 0 0,0 0 0 0 0,0 0 0 0 0,0 0 0 0 0,1 1 0 0 0,-1-1 0 0 0,0 0 0 0 0,1 0 0 0 0,-1 0 0 0 0,1 0 0 0 0,0 0 0 0 0,0 0 0 0 0,0 0 0 0 0,0 1 0 0 0,0-2-3 0 0,0 0 0 0 0,0 1-1 0 0,0-1 1 0 0,0 0 0 0 0,0 0-1 0 0,0 0 1 0 0,1 0 0 0 0,-1 0-1 0 0,0 0 1 0 0,1 0 0 0 0,-1 0 0 0 0,1 0-1 0 0,-1-1 1 0 0,0 1 0 0 0,1-1-1 0 0,0 1 1 0 0,-1-1 0 0 0,1 0-1 0 0,-1 1 1 0 0,1-1 0 0 0,-1 0 0 0 0,1 0-1 0 0,0 0 1 0 0,-1 0 0 0 0,1 0-1 0 0,0 0 1 0 0,0-1 3 0 0,-1 1-2 0 0,3-1 0 0 0,-1 0-1 0 0,0-1 0 0 0,1 1 1 0 0,-1-1-1 0 0,0 0 0 0 0,0 0 1 0 0,0 0-1 0 0,0 0 0 0 0,0 0 1 0 0,-1-1-1 0 0,1 1 0 0 0,0-1 1 0 0,-1 0-1 0 0,0 1 0 0 0,0-1 1 0 0,0 0-1 0 0,0-1 0 0 0,0 1 1 0 0,-1 0-1 0 0,2-3 3 0 0,-3 5 1 0 0,0-1 0 0 0,0 0 0 0 0,0 1 0 0 0,0-1 0 0 0,0 1 0 0 0,0-1-1 0 0,0 1 1 0 0,0-1 0 0 0,-1 1 0 0 0,1-1 0 0 0,-1 1 0 0 0,1-1 0 0 0,-1 1 0 0 0,1 0 0 0 0,-1-1-1 0 0,0 1 1 0 0,0 0 0 0 0,0 0 0 0 0,0-1 0 0 0,0 0-1 0 0,-24-23 36 0 0,21 22-30 0 0,-1-1 12 0 0,0 0-1 0 0,-1 0 1 0 0,1 0 0 0 0,-1 1-1 0 0,0 0 1 0 0,0 1 0 0 0,0-1-1 0 0,0 1 1 0 0,0 0-1 0 0,0 0 1 0 0,-7 0-18 0 0,-6-1 205 0 0,-1 2 1 0 0,1 0-1 0 0,-5 1-205 0 0,8 0 147 0 0,16 0-216 0 0,18 3-1507 0 0,-3-6-44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50:19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76 277 920 0 0,'3'22'615'0'0,"-4"-20"433"0"0,-1 13 927 0 0,0-11 222 0 0,1-6 1924 0 0,-18-69-2773 0 0,11 31-900 0 0,2 0 0 0 0,1-16-448 0 0,3 35-80 0 0</inkml:trace>
  <inkml:trace contextRef="#ctx0" brushRef="#br0" timeOffset="1087.571">64 297 1376 0 0,'0'0'151'0'0,"7"11"1375"0"0,-4-7 2501 0 0,0 3-2287 0 0,-3-12 934 0 0,-15-37-1387 0 0,9 30-1006 0 0,2-1-1 0 0,-1 0 1 0 0,2 0-1 0 0,0 0 1 0 0,0-5-281 0 0,0-13 278 0 0,-6-46 114 0 0,7 66-162 0 0,0 0 0 0 0,-1 0 0 0 0,-1 0 1 0 0,0 1-1 0 0,-3-7-230 0 0,6 14 50 0 0,-2-1 161 0 0,3 3-4616 0 0,4-1-704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2:04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3027 677 6448 0 0,'0'0'297'0'0,"0"0"-9"0"0,0-4-177 0 0,-3-4 790 0 0,2 5-79 0 0,1 0 1 0 0,-1 0-1 0 0,0 0 1 0 0,-1 1-1 0 0,1-1 1 0 0,0 1-1 0 0,-2-3-822 0 0,2 5 151 0 0,1-1-1 0 0,-1 0 1 0 0,0 1-1 0 0,1-1 0 0 0,-1 0 1 0 0,0 1-1 0 0,0-1 0 0 0,0 1 1 0 0,1-1-1 0 0,-1 1 0 0 0,0-1 1 0 0,0 1-1 0 0,0 0 0 0 0,0-1 1 0 0,0 1-1 0 0,0 0 1 0 0,0 0-1 0 0,0 0 0 0 0,0 0 1 0 0,0 0-1 0 0,0 0 0 0 0,0 0 1 0 0,0 0-1 0 0,0 0 0 0 0,0 0 1 0 0,0 0-1 0 0,-1 1-150 0 0,-7 1 259 0 0,0 0 0 0 0,0 1 1 0 0,1 0-1 0 0,-1 1 0 0 0,1 0 0 0 0,0 0 0 0 0,-1 1 0 0 0,-2 2-259 0 0,-1 3 186 0 0,1 0 0 0 0,0 0 0 0 0,0 1 0 0 0,1 1 0 0 0,1 0 0 0 0,0 0 0 0 0,0 1 0 0 0,1 0 0 0 0,1 0 0 0 0,0 0 0 0 0,1 1 0 0 0,1 1 0 0 0,-4 12-186 0 0,7-21 55 0 0,1-1 0 0 0,0 0 0 0 0,0 1 1 0 0,0-1-1 0 0,1 1 0 0 0,0-1 0 0 0,0 0 1 0 0,0 1-1 0 0,1-1 0 0 0,0 1 0 0 0,0-1 0 0 0,0 0 1 0 0,1 1-1 0 0,1 2-55 0 0,-3-6 7 0 0,1-1 1 0 0,0 0-1 0 0,0 1 1 0 0,-1-1-1 0 0,1 0 0 0 0,0 0 1 0 0,0 0-1 0 0,0 1 0 0 0,0-1 1 0 0,1 0-1 0 0,-1 0 1 0 0,0-1-1 0 0,0 1 0 0 0,1 0 1 0 0,-1 0-1 0 0,0-1 1 0 0,1 1-1 0 0,-1 0 0 0 0,0-1 1 0 0,1 1-1 0 0,-1-1 1 0 0,1 0-1 0 0,-1 0 0 0 0,1 1 1 0 0,-1-1-1 0 0,1 0 1 0 0,-1 0-1 0 0,1 0 0 0 0,-1-1 1 0 0,1 1-1 0 0,-1 0 1 0 0,1 0-1 0 0,-1-1-7 0 0,7-1 28 0 0,0 0 1 0 0,-1-1-1 0 0,1 0 1 0 0,-1 0-1 0 0,3-2-28 0 0,-8 4 5 0 0,33-17 56 0 0,-1-2 1 0 0,28-22-62 0 0,-10 1-6587 0 0,-36 26-730 0 0</inkml:trace>
  <inkml:trace contextRef="#ctx0" brushRef="#br0" timeOffset="624.824">3054 210 1376 0 0,'-13'-32'136'0'0,"0"9"5392"0"0,12 21-2446 0 0,1 2-246 0 0,0 0-1146 0 0,0 0-509 0 0,0 0-101 0 0,1 10 529 0 0,4 41-402 0 0,-2-11-694 0 0,3 25 753 0 0,-3 8-1266 0 0,0-7 1066 0 0,3 4-1066 0 0,0-9 259 0 0,-5-37-176 0 0,2 1 1 0 0,0-1 0 0 0,2 0-1 0 0,1 3-83 0 0,3 5 66 0 0,-6-25-44 0 0,-2-5 38 0 0,-1-2 16 0 0,1-2 0 0 0,4-3-32 0 0,0-1 0 0 0,-1 0-1 0 0,0 0 1 0 0,0-1 0 0 0,-1 1-1 0 0,0-1 1 0 0,2-5-44 0 0,15-27 46 0 0,3-5-46 0 0,-9 15 0 0 0,-6 17 0 0 0,1 8-14 0 0,-7 4 7 0 0,0-1 1 0 0,-1 2 0 0 0,1-1 0 0 0,0 0 0 0 0,-1 0-1 0 0,1 0 1 0 0,0 1 0 0 0,-1-1 0 0 0,1 1 0 0 0,-1-1-1 0 0,1 1 1 0 0,-1 0 0 0 0,1 0 0 0 0,-1-1 0 0 0,0 1-1 0 0,1 0 1 0 0,-1 0 0 0 0,0 0 0 0 0,0 0 0 0 0,1 1-1 0 0,-1-1 7 0 0,3 4-1 0 0,0 0-1 0 0,0 0 0 0 0,0 0 0 0 0,2 5 2 0 0,62 103 0 0 0,-64-105-4 0 0,1 1 0 0 0,1 0 1 0 0,0-1-1 0 0,0 0 0 0 0,1 0 0 0 0,0 0 4 0 0,-5-5 3 0 0,1-1-1 0 0,-1 0 1 0 0,1 0 0 0 0,0 0 0 0 0,0 0 0 0 0,-1 0-1 0 0,1 0 1 0 0,0-1 0 0 0,0 0 0 0 0,1 1-1 0 0,-1-1 1 0 0,0 0 0 0 0,0 0 0 0 0,0-1 0 0 0,1 1-1 0 0,-1-1 1 0 0,1 0 0 0 0,-1 1 0 0 0,2-2-3 0 0,2 0 9 0 0,1 0 1 0 0,-1-1-1 0 0,1 0 1 0 0,-1-1-1 0 0,0 1 1 0 0,0-2-1 0 0,0 1 0 0 0,0-1 1 0 0,0 0-1 0 0,2-2-9 0 0,9-7 4 0 0,-1-1-1 0 0,-1-1 1 0 0,1-3-4 0 0,-8 9-46 0 0,0 0 0 0 0,-1-1 0 0 0,3-6 46 0 0,-8 12-10 0 0,0-1 1 0 0,-1 1 0 0 0,1-1-1 0 0,-1 0 1 0 0,0 0-1 0 0,0 0 1 0 0,-1 0 0 0 0,1 0-1 0 0,-1-4 10 0 0,1-4 28 0 0,-1 7 7 0 0,0 0 1 0 0,0 0-1 0 0,-1 0 1 0 0,0 0-1 0 0,0 0 1 0 0,0 0-1 0 0,-1 0 0 0 0,0 0 1 0 0,0 0-1 0 0,-1 0 1 0 0,-1-3-36 0 0,3 9-13 0 0,0-1 1 0 0,-1 0 0 0 0,1 0 0 0 0,-1 0 0 0 0,0 0 0 0 0,1 1 0 0 0,-1-1 0 0 0,0 0-1 0 0,1 1 1 0 0,-1-1 0 0 0,0 0 0 0 0,0 1 0 0 0,1-1 0 0 0,-1 1 0 0 0,0-1-1 0 0,0 1 1 0 0,0-1 0 0 0,0 1 0 0 0,0 0 0 0 0,0 0 0 0 0,0-1 0 0 0,0 1 0 0 0,0 0-1 0 0,0 0 1 0 0,0 0 0 0 0,0 0 0 0 0,0 0 0 0 0,1 0 0 0 0,-1 0 0 0 0,0 0-1 0 0,0 1 1 0 0,-1-1 12 0 0,-2 1 2 0 0,-1 0 0 0 0,1 0 0 0 0,0 1 0 0 0,-1 0-1 0 0,1 0 1 0 0,-1 1-2 0 0,1-1 61 0 0,1 0 1 0 0,-1 1-1 0 0,1-1 0 0 0,0 1 0 0 0,0 0 0 0 0,0 0 0 0 0,0 0 1 0 0,0 1-1 0 0,1-1 0 0 0,-1 1 0 0 0,0 1-61 0 0,-4 8 216 0 0,0 1 0 0 0,-2 7-216 0 0,6-13-30 0 0,1-4 37 0 0,1 1 0 0 0,0-1 0 0 0,0 1 0 0 0,0 0 0 0 0,0-1 0 0 0,1 1 0 0 0,0 0 0 0 0,-1 0 0 0 0,2-1 0 0 0,-1 1 0 0 0,1 0 0 0 0,0 2-7 0 0,1 3 7 0 0,1 0 0 0 0,0 0-1 0 0,1-1 1 0 0,0 1-1 0 0,2 1-6 0 0,-4-7 2 0 0,1 0 1 0 0,-1 0-1 0 0,1-1 0 0 0,1 1 0 0 0,-1-1 0 0 0,0 0 0 0 0,1 0 0 0 0,-1 0 0 0 0,1 0 1 0 0,0-1-1 0 0,0 1 0 0 0,0-1 0 0 0,0 0 0 0 0,2 0-2 0 0,-1 1 4 0 0,0-1 0 0 0,0-1 0 0 0,1 1 0 0 0,-1-1 0 0 0,1 0 1 0 0,-1 0-1 0 0,1 0 0 0 0,-1-1 0 0 0,1 0 0 0 0,-1 0 0 0 0,6-1-4 0 0,30-9-632 0 0,-15 2-5541 0 0,-3-1-1592 0 0</inkml:trace>
  <inkml:trace contextRef="#ctx0" brushRef="#br0" timeOffset="968.48">3978 511 9216 0 0,'0'0'421'0'0,"0"0"-12"0"0,-2 2-263 0 0,-13 13 1285 0 0,2-4 136 0 0,1 1 0 0 0,1 1 0 0 0,0 0 0 0 0,1 0 0 0 0,-7 14-1567 0 0,8-12 403 0 0,-4 8 200 0 0,1 1-1 0 0,1 0 1 0 0,-5 17-603 0 0,14-35 69 0 0,0 1-1 0 0,1 0 1 0 0,-1 0 0 0 0,1 0-1 0 0,0 0 1 0 0,1 0 0 0 0,0 0-1 0 0,0 0 1 0 0,0 0-1 0 0,1 0 1 0 0,0 0 0 0 0,0 0-1 0 0,1-1 1 0 0,0 1 0 0 0,0 0-1 0 0,1 1-68 0 0,-1-5 16 0 0,-1-1 0 0 0,1 1 0 0 0,0 0 0 0 0,0-1 0 0 0,0 0-1 0 0,0 1 1 0 0,0-1 0 0 0,1 0 0 0 0,-1 0 0 0 0,1 0 0 0 0,-1 0 0 0 0,1 0-1 0 0,0-1 1 0 0,0 1 0 0 0,-1-1 0 0 0,1 0 0 0 0,0 0 0 0 0,0 0 0 0 0,0 0-1 0 0,0 0 1 0 0,1-1 0 0 0,-1 1 0 0 0,0-1 0 0 0,0 0 0 0 0,0 0 0 0 0,0 0-1 0 0,1-1 1 0 0,-1 1 0 0 0,1-1-16 0 0,4 0-23 0 0,0-1-1 0 0,0 0 1 0 0,0 0-1 0 0,0-1 1 0 0,0 0-1 0 0,-1 0 1 0 0,1-1-1 0 0,-1 0 1 0 0,0 0-1 0 0,0-1 1 0 0,0 0 23 0 0,29-31-2342 0 0,-13 19-5125 0 0</inkml:trace>
  <inkml:trace contextRef="#ctx0" brushRef="#br0" timeOffset="1296.86">4299 4 11976 0 0,'0'0'922'0'0,"-1"0"-600"0"0,-2-3-86 0 0,2 3-87 0 0,1 0 0 0 0,-1 0 0 0 0,0 0 1 0 0,1 0-1 0 0,-1 0 0 0 0,0 0 0 0 0,1 0 0 0 0,-1 0 1 0 0,1 0-1 0 0,-1 0 0 0 0,0 0 0 0 0,1 0 1 0 0,-1 1-1 0 0,0-1 0 0 0,1 0 0 0 0,-1 0 1 0 0,1 0-1 0 0,-1 1 0 0 0,1-1 0 0 0,-1 0 1 0 0,1 1-1 0 0,-1-1 0 0 0,0 1-149 0 0,-13 10 1317 0 0,12-9-861 0 0,-2 3-154 0 0,-1 1 0 0 0,1 0 0 0 0,0-1 0 0 0,1 1 0 0 0,-1 0 0 0 0,1 1 0 0 0,0-1 0 0 0,1 1 0 0 0,-1-1 0 0 0,1 1 0 0 0,0 2-302 0 0,-2 3 308 0 0,-14 51 79 0 0,2 0 0 0 0,3 1 0 0 0,2 1 0 0 0,4 0 0 0 0,2 0-387 0 0,-2-1 26 0 0,4-40-28 0 0,1 1 1 0 0,0-1-1 0 0,2 1 2 0 0,1 0-22 0 0,-1-10-48 0 0,1 1 0 0 0,0-1 0 0 0,3 8 70 0 0,-3-18-16 0 0,0-1-1 0 0,0 0 1 0 0,1 0-1 0 0,-1 0 0 0 0,1 0 1 0 0,0 0-1 0 0,0-1 1 0 0,0 1-1 0 0,1 0 1 0 0,-1-1-1 0 0,1 0 0 0 0,0 1 1 0 0,0-1-1 0 0,2 1 17 0 0,-3-3 13 0 0,0 1-1 0 0,0-1 0 0 0,0 0 0 0 0,0-1 1 0 0,0 1-1 0 0,0 0 0 0 0,0-1 0 0 0,0 1 1 0 0,0-1-1 0 0,0 1 0 0 0,0-1 0 0 0,0 0 1 0 0,0 0-1 0 0,1 0 0 0 0,-1 0 1 0 0,0 0-1 0 0,0-1 0 0 0,0 1 0 0 0,0-1 1 0 0,0 1-1 0 0,0-1 0 0 0,0 0 0 0 0,1 0-12 0 0,4-2 93 0 0,0 0-1 0 0,0-1 1 0 0,-1 0 0 0 0,0 0-1 0 0,1 0 1 0 0,0-2-93 0 0,7-5 95 0 0,2-2 43 0 0,0 0-1 0 0,-1-1 1 0 0,0-2-138 0 0,-7 6 101 0 0,0 1 1 0 0,-1-1 0 0 0,0-1-1 0 0,3-5-101 0 0,2-4 28 0 0,-9 16-28 0 0,0 0-1 0 0,0 0 1 0 0,-1 0-1 0 0,0-1 0 0 0,0 1 1 0 0,0-1-1 0 0,0-2 1 0 0,4-6-408 0 0,-5 10 237 0 0,0 1 0 0 0,0 0 0 0 0,0 0 1 0 0,-1-1-1 0 0,1 1 0 0 0,-1-1 0 0 0,1 1 1 0 0,-1-2 170 0 0,-2-4-1010 0 0</inkml:trace>
  <inkml:trace contextRef="#ctx0" brushRef="#br0" timeOffset="1624.819">4281 786 15608 0 0,'0'0'688'0'0,"5"11"143"0"0,0 6-663 0 0,-2-5-168 0 0,-3 4 0 0 0,10 0 0 0 0,3-5 640 0 0,1 3 88 0 0,-1-3 16 0 0,5 1 8 0 0,1-4-368 0 0,-1-8-80 0 0,4 0-16 0 0,1 0-8711 0 0</inkml:trace>
  <inkml:trace contextRef="#ctx0" brushRef="#br0" timeOffset="2983.641">4742 307 7832 0 0,'0'0'602'0'0,"0"0"-256"0"0,0 0 394 0 0,0 0 216 0 0,0 2 41 0 0,1 1-689 0 0,-1 0 1 0 0,1 0-1 0 0,-1 0 1 0 0,1-1-1 0 0,0 1 1 0 0,0 0-1 0 0,1 1-308 0 0,5 19 1456 0 0,25 141 1261 0 0,-27-130-2175 0 0,5 48 518 0 0,-9-76-1057 0 0,0 0 0 0 0,0-1-1 0 0,0 1 1 0 0,1 0 0 0 0,0 0-3 0 0,0 0 12 0 0,-1-1 0 0 0,1 1 0 0 0,-1 1 0 0 0,1 5-12 0 0,-2 30 2049 0 0,-8-44-1542 0 0,2-2-397 0 0,1 0 0 0 0,-1-1 0 0 0,1 0 0 0 0,1 0 0 0 0,-1-1 0 0 0,1 1 0 0 0,0-1 0 0 0,0 0 0 0 0,-3-6-110 0 0,-1-4 76 0 0,1 0-1 0 0,0 0 1 0 0,2 0-1 0 0,0-1 0 0 0,0 0 1 0 0,2 0-1 0 0,0 0 1 0 0,1-1-1 0 0,0 1 1 0 0,2-1-1 0 0,0 1 0 0 0,1 0 1 0 0,1-1-1 0 0,2-6-75 0 0,1-11 0 0 0,-4 18 0 0 0,2-1 0 0 0,0 1 0 0 0,1 1 0 0 0,0-1 0 0 0,2 0 0 0 0,0 1 0 0 0,7-12 0 0 0,-9 19-2 0 0,1 0-15 0 0,0 1 0 0 0,0 0-1 0 0,0-1 1 0 0,1 2-1 0 0,5-7 18 0 0,-8 12-7 0 0,-1 0 0 0 0,1 0 0 0 0,-1 0 0 0 0,1 0 0 0 0,0 0 0 0 0,0 1-1 0 0,0-1 1 0 0,0 1 0 0 0,0 0 0 0 0,0 0 0 0 0,0 0 0 0 0,0 0 0 0 0,0 1 0 0 0,0-1 0 0 0,1 1 0 0 0,-1 0-1 0 0,0-1 1 0 0,0 2 0 0 0,3-1 7 0 0,0 0-5 0 0,-1 1-1 0 0,1 0 1 0 0,-1 0-1 0 0,1 0 1 0 0,-1 0-1 0 0,0 1 1 0 0,0 0-1 0 0,0 0 1 0 0,0 0-1 0 0,0 1 1 0 0,0 0-1 0 0,-1 0 1 0 0,1 0 0 0 0,-1 0-1 0 0,0 1 1 0 0,0-1-1 0 0,0 1 1 0 0,0 0-1 0 0,-1 1 1 0 0,1-1-1 0 0,-1 0 1 0 0,0 1-1 0 0,-1 0 1 0 0,1 0-1 0 0,-1 0 1 0 0,0 0-1 0 0,0 0 1 0 0,0 0-1 0 0,-1 1 1 0 0,0-1-1 0 0,0 0 1 0 0,0 1-1 0 0,-1-1 1 0 0,1 1-1 0 0,-1-1 1 0 0,-1 4 5 0 0,-1 3 130 0 0,0-1 1 0 0,-1 1 0 0 0,0 0-1 0 0,0-1 1 0 0,-2 0-1 0 0,1 0 1 0 0,-1 0-1 0 0,-1 0 1 0 0,0-1-1 0 0,-1 0 1 0 0,-5 7-131 0 0,8-13 39 0 0,0 1 0 0 0,0-1 0 0 0,0 0 0 0 0,-1 0 0 0 0,0 0 0 0 0,0-1 0 0 0,0 1 0 0 0,0-1 1 0 0,-3 1-40 0 0,5-3 7 0 0,0 1 1 0 0,1-1-1 0 0,-1 0 1 0 0,0 0 0 0 0,0 0-1 0 0,0 0 1 0 0,-1 0 0 0 0,1-1-1 0 0,0 1 1 0 0,0-1 0 0 0,0 0-1 0 0,0 0 1 0 0,0 0 0 0 0,0-1-1 0 0,-1 1 1 0 0,1-1 0 0 0,0 1-1 0 0,-1-2-7 0 0,2 1-241 0 0,0 1 0 0 0,0-1 1 0 0,0 0-1 0 0,1 1 0 0 0,-1-1 0 0 0,0 1 0 0 0,0 0 0 0 0,0 0 0 0 0,0-1 241 0 0,2 1-1224 0 0</inkml:trace>
  <inkml:trace contextRef="#ctx0" brushRef="#br0" timeOffset="3311.691">5127 302 11976 0 0,'0'0'546'0'0,"0"0"-10"0"0,0-1-344 0 0,0-5-18 0 0,0 5 611 0 0,0 1 259 0 0,0 0 48 0 0,0 0-46 0 0,0 0-234 0 0,0 3-544 0 0,1 0 0 0 0,-1 0 0 0 0,1 0 0 0 0,0 0 0 0 0,0 0 0 0 0,1 2-268 0 0,2 9 408 0 0,1 21 19 0 0,-2 0 0 0 0,-1 0 0 0 0,-1 0 0 0 0,-4 25-427 0 0,3-60 0 0 0,-7 68 313 0 0,4-46-289 0 0,1 0 0 0 0,1 1-1 0 0,2 20-23 0 0,1-25-57 0 0,-1-9-424 0 0,0 0 0 0 0,0 0-1 0 0,-1 0 1 0 0,-1 0-1 0 0,0 3 482 0 0,-3 1-1400 0 0</inkml:trace>
  <inkml:trace contextRef="#ctx0" brushRef="#br0" timeOffset="3639.763">5254 218 7368 0 0,'0'0'333'0'0,"0"0"0"0"0,0 0 33 0 0,0 0 922 0 0,0 0 432 0 0,1 9 1770 0 0,11 58 116 0 0,-3 35-2485 0 0,-4-40-840 0 0,9 30-63 0 0,-5-38-207 0 0,-8-25 76 0 0,0-7-1242 0 0,2-10-3699 0 0,-3-11-1255 0 0</inkml:trace>
  <inkml:trace contextRef="#ctx0" brushRef="#br0" timeOffset="3999.381">5296 222 11632 0 0,'1'17'1264'0'0,"3"1"-205"0"0,2-1 0 0 0,0 1 1 0 0,1-1-1 0 0,1 0 0 0 0,3 3-1059 0 0,12 29 1981 0 0,10 24 253 0 0,30 47-2234 0 0,-10-42 299 0 0,-25-43 82 0 0,-28-35-344 0 0,1 0 0 0 0,-1 1-1 0 0,0-1 1 0 0,1 0 0 0 0,-1 1 0 0 0,0-1-1 0 0,0 0 1 0 0,1 0 0 0 0,-1 1-1 0 0,1-1 1 0 0,-1 0 0 0 0,0 0-1 0 0,1 1 1 0 0,-1-1 0 0 0,1 0 0 0 0,-1 0-1 0 0,0 0 1 0 0,1 0 0 0 0,-1 0-1 0 0,1 0 1 0 0,-1 0 0 0 0,1 0-1 0 0,-1 0 1 0 0,0 0 0 0 0,1 0 0 0 0,-1 0-1 0 0,1 0 1 0 0,-1 0 0 0 0,1 0-1 0 0,-1 0 1 0 0,0 0 0 0 0,1 0-1 0 0,-1-1-36 0 0,2 0 57 0 0,-1 1 0 0 0,0-1 0 0 0,0 0 0 0 0,0 0 0 0 0,0 0 0 0 0,-1-1 0 0 0,1 1 0 0 0,0 0 0 0 0,0 0 0 0 0,-1 0 0 0 0,1-1-57 0 0,2-5 239 0 0,0 1 0 0 0,-1-1 0 0 0,0 0 0 0 0,1-4-239 0 0,0-18 520 0 0,-1 0 0 0 0,-1 0 0 0 0,-2 1 0 0 0,-3-27-520 0 0,0-5 369 0 0,-2 1-180 0 0,3 29-5 0 0,1-17-184 0 0,-3-13-267 0 0,2 32-78 0 0,1 11-384 0 0,-6 5-50 0 0</inkml:trace>
  <inkml:trace contextRef="#ctx0" brushRef="#br0" timeOffset="-55096.194">2208 73 7832 0 0,'0'0'168'0'0,"0"0"40"0"0,0 12 8 0 0,0 1 8 0 0,0 2-224 0 0,0 2 0 0 0,5-2 0 0 0,3 2 0 0 0,-8-9 144 0 0,5 4-16 0 0</inkml:trace>
  <inkml:trace contextRef="#ctx0" brushRef="#br0" timeOffset="-55095.194">2239 307 8840 0 0,'-5'29'384'0'0,"5"-14"96"0"0,5 5-384 0 0,-5 8-96 0 0,5 4 0 0 0,-5 0 0 0 0,0-4 288 0 0,0 1 32 0 0,0-1 16 0 0,0-5-3152 0 0,4-2-640 0 0</inkml:trace>
  <inkml:trace contextRef="#ctx0" brushRef="#br0" timeOffset="-52206.514">2199 697 2304 0 0,'-1'0'167'0'0,"-7"1"566"0"0,1 0 1 0 0,0 0 0 0 0,-1 1-1 0 0,1 0 1 0 0,-5 2-734 0 0,-21 5 4421 0 0,-56 9 178 0 0,-102 23-449 0 0,167-34-3542 0 0,0 1 1 0 0,-14 7-609 0 0,21-7 375 0 0,1 0-1 0 0,-4 4-374 0 0,16-9 74 0 0,2-2 0 0 0,-1 3-46 0 0,2-4 31 0 0,1 0 13 0 0,0 0 27 0 0,0 0 11 0 0,0 0 2 0 0,0 0-6 0 0,0 0-29 0 0,0 0-12 0 0,0 0-1 0 0,0 0 0 0 0,-5 25 91 0 0,5-9-95 0 0,0 0 1 0 0,-2 0-1 0 0,0 4-60 0 0,-1-3 112 0 0,2 0 0 0 0,0 0 0 0 0,1 13-112 0 0,0 21 208 0 0,-3 16 32 0 0,-6 69 224 0 0,-2 33 235 0 0,4-48-134 0 0,-6 162-105 0 0,7-89-486 0 0,-3 208-347 0 0,5-128 624 0 0,10 63-280 0 0,1-74 40 0 0,-4-88 127 0 0,-1 65-122 0 0,-1-60-16 0 0,1-51-66 0 0,8 161-24 0 0,-1-72 27 0 0,1 2 56 0 0,-3-59-48 0 0,-1-32 56 0 0,3 53-1 0 0,0 55 0 0 0,-5 98 0 0 0,1-59 0 0 0,3 218 0 0 0,-8-402 0 0 0,5 74-10 0 0,9 96-44 0 0,-2 51 199 0 0,-7-134 46 0 0,4 176-191 0 0,-9-139-81 0 0,0 0-242 0 0,2 79 278 0 0,11 216-271 0 0,0-358 52 0 0,9 15 264 0 0,-4-8-222 0 0,-9-57-111 0 0,9 139-804 0 0,-18-232 1106 0 0,5 158-433 0 0,-5-145 432 0 0,0 1 0 0 0,-3 21 32 0 0,-1 6-10 0 0,-3 256-44 0 0,2-230 66 0 0,-7 17-12 0 0,-1 47 106 0 0,8-81-88 0 0,4-25 36 0 0,1 15-54 0 0,0-14 21 0 0,5 45 520 0 0,-5-75-512 0 0,0 1-1 0 0,1-1 1 0 0,0 0-1 0 0,0-1 1 0 0,1 5-29 0 0,-1-8-68 0 0,0 1 10 0 0,-3 12-247 0 0,-3 7 259 0 0,5-21 75 0 0,0 0 0 0 0,0 0 0 0 0,0 0 0 0 0,0 0 0 0 0,0 0 0 0 0,0 0 0 0 0,-1 0-1 0 0,1 0 1 0 0,-1 0 0 0 0,1 0 0 0 0,0 0 0 0 0,-1-1 0 0 0,1 1 0 0 0,-1 0 0 0 0,0 0 0 0 0,1 0 0 0 0,-1-1 0 0 0,0 1 0 0 0,1 0-29 0 0,-1-1 124 0 0,1 0-17 0 0,0 0-10 0 0,0 0-1 0 0,1-1-91 0 0,0 0 0 0 0,-1 1 0 0 0,1-1-1 0 0,0 0 1 0 0,0 0 0 0 0,0 1 0 0 0,0-1 0 0 0,0 0-1 0 0,0 1 1 0 0,0-1 0 0 0,0 1 0 0 0,0-1 0 0 0,0 1-1 0 0,0 0 1 0 0,0-1 0 0 0,0 1 0 0 0,0 0 0 0 0,0 0-1 0 0,1 0 1 0 0,-1 0-5 0 0,16 0-19 0 0,0 2 0 0 0,7 2 19 0 0,19 1-26 0 0,56 4 26 0 0,-34-3 0 0 0,24-2 0 0 0,-42-3-66 0 0,42 6 66 0 0,50 4-3 0 0,-105-8 23 0 0,-6-1 13 0 0,25 6-33 0 0,-11 1-64 0 0,9 6 64 0 0,-41-13 0 0 0,0 0 0 0 0,0 0 0 0 0,3-1 0 0 0,-6 0 0 0 0,1 0 0 0 0,0 1 0 0 0,0 0 0 0 0,5 2 0 0 0,-12-4 4 0 0,0 0-1 0 0,1 1 1 0 0,-1-1 0 0 0,1 0-1 0 0,-1 0 1 0 0,0 0-1 0 0,1 0 1 0 0,-1 0 0 0 0,1 0-1 0 0,-1 0 1 0 0,1 0-1 0 0,-1-1 1 0 0,0 1 0 0 0,1 0-1 0 0,-1-1 1 0 0,1 0-4 0 0,4 0 78 0 0,-4 0 92 0 0,-2 1 12 0 0,0 0-12 0 0,0 0-64 0 0,1 0-2 0 0,3-1 38 0 0,-4 0-111 0 0,0 0 1 0 0,1 0-1 0 0,-1 0 1 0 0,0 0-1 0 0,0 0 0 0 0,1 1 1 0 0,-1-1-1 0 0,0 0 1 0 0,1 0-1 0 0,-1 0 1 0 0,1 1-1 0 0,-1-1 1 0 0,1 0-1 0 0,-1 1 1 0 0,1-1-1 0 0,-1 0 1 0 0,1 1-1 0 0,0-1-31 0 0,0 0 3 0 0,-1 0 0 0 0,1 1 0 0 0,-1-1-1 0 0,1 0 1 0 0,-1 0 0 0 0,1 0 0 0 0,-1 0 0 0 0,1 0-1 0 0,-1 0 1 0 0,0 0 0 0 0,1 0 0 0 0,-1 0-1 0 0,0 0 1 0 0,0 0 0 0 0,0 0 0 0 0,0 0 0 0 0,0 0-1 0 0,0 0 1 0 0,0 0 0 0 0,0 0 0 0 0,0 0-1 0 0,-1 0 1 0 0,1 0 0 0 0,0 0 0 0 0,-1 0 0 0 0,1 0-1 0 0,0 0 1 0 0,-1 0 0 0 0,0 1 0 0 0,1-1-3 0 0,-1-3 35 0 0,-18-72 554 0 0,3-1-1 0 0,-2-51-588 0 0,-13-256 480 0 0,16 155-296 0 0,9 144-174 0 0,-7-79 33 0 0,-3 44-37 0 0,-72-552 180 0 0,42 159 101 0 0,30 282-170 0 0,3 22-41 0 0,-7-81 15 0 0,14 241-87 0 0,-20-230 75 0 0,10 117-25 0 0,1 28-55 0 0,3 0 1 0 0,-4-71 0 0 0,7 91-1 0 0,0 24 15 0 0,6 36 30 0 0,-12-287 259 0 0,8 183-80 0 0,1-1-6 0 0,-3-15 78 0 0,4 90-142 0 0,-9-61-25 0 0,9-107 12 0 0,-4-68-53 0 0,-4 76-23 0 0,8-85 34 0 0,6 198-26 0 0,-1 20 39 0 0,3-260 376 0 0,-4 172-429 0 0,-1 71-39 0 0,6-253-19 0 0,-8 183 0 0 0,-1-37 11 0 0,5-164 42 0 0,5 274-53 0 0,-1 48 0 0 0,6-100 0 0 0,-6 106 9 0 0,0-36 479 0 0,0-11-121 0 0,-3 96-586 0 0,-2-1 0 0 0,-1-1 219 0 0,0-27-293 0 0,0-45 186 0 0,0 19 105 0 0,5-28 2 0 0,8-202-64 0 0,-10 252 35 0 0,0 11-59 0 0,-2-9 88 0 0,-1-54-240 0 0,3 57 49 0 0,7-53-29 0 0,1-2-604 0 0,-6 92 670 0 0,-3 12 143 0 0,1 0 0 0 0,-1 0 0 0 0,0 0-1 0 0,1 0 1 0 0,-1 0 0 0 0,0 0 0 0 0,0 0 0 0 0,0 0 0 0 0,0 0-1 0 0,0 0 1 0 0,0 0 0 0 0,0-1 0 0 0,0 1 0 0 0,0 0-1 0 0,0 0 1 0 0,0 0 0 0 0,-1-1 11 0 0,0 0-18 0 0,1 2 12 0 0,-1-1-1 0 0,1 0 1 0 0,-1 0 0 0 0,1 1 0 0 0,0-1 0 0 0,0 0-1 0 0,0 0 1 0 0,-1 0 0 0 0,1 1 0 0 0,0-1 0 0 0,0 0 0 0 0,0 0-1 0 0,0 0 1 0 0,0 1 0 0 0,0-1 0 0 0,1-1 6 0 0,1-4-13 0 0,-2 5 13 0 0,0 1 0 0 0,0 0 0 0 0,0 0 0 0 0,0 0 0 0 0,0 0 0 0 0,0 0 0 0 0,1 0 0 0 0,-1-1 0 0 0,0 1 0 0 0,0 0 0 0 0,0 0 0 0 0,0 0 0 0 0,0 0 0 0 0,0 0 0 0 0,0-1 0 0 0,0 1 0 0 0,0 0 0 0 0,0 0 0 0 0,0 0 0 0 0,0 0 0 0 0,0 0 0 0 0,0-1 0 0 0,0 1 0 0 0,0 0 0 0 0,0 0 0 0 0,0 0 0 0 0,-1 0 0 0 0,1 0 0 0 0,0 0 0 0 0,0-1 0 0 0,0 1 0 0 0,0 0 0 0 0,0 0 0 0 0,0 0 0 0 0,0 0 0 0 0,0 0 0 0 0,0 0 0 0 0,-1 0 0 0 0,1-1 0 0 0,-6-6-51 0 0,1 3 40 0 0,-2 0 0 0 0,4 3-31 0 0,3 1 41 0 0,-1 0 1 0 0,1 0 0 0 0,-1-1-1 0 0,0 1 1 0 0,1 0 0 0 0,-1 0-1 0 0,1 0 1 0 0,-1 1 0 0 0,0-1-1 0 0,1 0 1 0 0,-1 0 0 0 0,1 0-1 0 0,-1 0 1 0 0,1 0 0 0 0,-1 1-1 0 0,0-1 1 0 0,1 0 0 0 0,-1 0-1 0 0,1 1 1 0 0,-1-1 0 0 0,1 0-1 0 0,-1 1 1 0 0,1-1 0 0 0,0 1-1 0 0,-1-1 1 0 0,1 1 0 0 0,-1-1-1 0 0,1 1 1 0 0,0-1 0 0 0,-2 2-1 0 0,-1 1 10 0 0,-1 0 0 0 0,1-1 0 0 0,-1 0 0 0 0,0 0 0 0 0,0 0 0 0 0,0 0-1 0 0,0 0 1 0 0,0-1 0 0 0,0 0 0 0 0,0 0 0 0 0,0 0 0 0 0,-3 0-9 0 0,-8 1 165 0 0,-1-1 0 0 0,-12-1-165 0 0,14-1 67 0 0,12 1-95 0 0,-12 1-339 0 0,-1-2 1 0 0,1 0-1 0 0,-9-2 367 0 0,15 2-6704 0 0,6 1-2343 0 0</inkml:trace>
  <inkml:trace contextRef="#ctx0" brushRef="#br0" timeOffset="-48253.997">21 1450 4144 0 0,'-5'-6'371'0'0,"5"6"-397"0"0,0 0 1 0 0,0-1-1 0 0,0 1 1 0 0,0 0 0 0 0,-1-1-1 0 0,1 1 1 0 0,0 0 0 0 0,0 0-1 0 0,0-1 1 0 0,-1 1-1 0 0,1 0 1 0 0,0-1 0 0 0,0 1-1 0 0,-1 0 1 0 0,1 0 0 0 0,0 0-1 0 0,-1-1 1 0 0,1 1-1 0 0,0 0 1 0 0,-1 0 0 0 0,1 0-1 0 0,0 0 1 0 0,-1-1 0 0 0,1 1-1 0 0,0 0 1 0 0,-1 0-1 0 0,1 0 1 0 0,0 0 0 0 0,-1 0-1 0 0,1 0 1 0 0,-1 0 0 0 0,1 0-1 0 0,0 0 1 0 0,-1 0-1 0 0,1 0 1 0 0,0 0 0 0 0,-1 1-1 0 0,1-1 1 0 0,0 0 25 0 0,-2 1 2171 0 0,0 0 10019 0 0,46 0-11727 0 0,0-3 1 0 0,23-5-464 0 0,-44 5-348 0 0,0 1 0 0 0,18 1 348 0 0,-19 0-747 0 0,2 0-112 0 0</inkml:trace>
  <inkml:trace contextRef="#ctx0" brushRef="#br0" timeOffset="-47910.242">600 1453 10136 0 0,'0'0'464'0'0,"0"0"-10"0"0,0 0-178 0 0,7-3 1963 0 0,15 3-400 0 0,-21 0-1824 0 0,0 1 0 0 0,0-1 1 0 0,1 0-1 0 0,-1 0 1 0 0,0 1-1 0 0,0-1 1 0 0,0 1-1 0 0,0-1 1 0 0,0 1-1 0 0,0-1 1 0 0,0 1-1 0 0,0 0 1 0 0,0-1-1 0 0,1 2-15 0 0,2 1-32 0 0,5 1-513 0 0,-1 0 0 0 0,1 1 0 0 0,6 5 545 0 0,-6-4-1597 0 0</inkml:trace>
  <inkml:trace contextRef="#ctx0" brushRef="#br0" timeOffset="-47909.242">822 1478 1376 0 0,'0'0'128'0'0,"0"0"-128"0"0,5 0 0 0 0,-5 0 0 0 0,9 4 1968 0 0,1-1 368 0 0,-2 2 80 0 0,1-2 16 0 0,4 6-1696 0 0,-3-6-344 0 0,3 2-64 0 0,1-5-5144 0 0</inkml:trace>
  <inkml:trace contextRef="#ctx0" brushRef="#br0" timeOffset="-47551.08">1189 1321 10968 0 0,'0'0'498'0'0,"0"0"-3"0"0,1 1-316 0 0,3 0-45 0 0,-1 1 0 0 0,0 0 0 0 0,0 0 0 0 0,1 0 0 0 0,-2 1 0 0 0,3 0-134 0 0,14 12 1753 0 0,13-1 1002 0 0,-21-9-2032 0 0,0 0 0 0 0,0 1 0 0 0,3 2-723 0 0,-10-5 62 0 0,0 0 1 0 0,0 0-1 0 0,-1 0 1 0 0,1 1-1 0 0,-1 0 1 0 0,0 0-1 0 0,1 0 1 0 0,-2 0-1 0 0,3 4-62 0 0,-3-4 35 0 0,0 0 0 0 0,-1 0 0 0 0,1 0 0 0 0,-1 0 0 0 0,0 0 0 0 0,-1 0 0 0 0,1 0 0 0 0,-1 1 0 0 0,1-1 0 0 0,-1 0 0 0 0,-1 1 0 0 0,1-1 0 0 0,0 0 0 0 0,-1 0 0 0 0,0 0 0 0 0,0 1 0 0 0,0-1 0 0 0,-1 0 0 0 0,1 0 0 0 0,-1 0 0 0 0,0-1 0 0 0,0 1 0 0 0,-1 1-35 0 0,-4 6 30 0 0,-1 0-1 0 0,1-1 0 0 0,-2 0 0 0 0,1-1 0 0 0,-1 1 1 0 0,-1-2-1 0 0,-4 4-29 0 0,-29 20-724 0 0,-45 26 724 0 0,54-36-4941 0 0,6-1-1731 0 0</inkml:trace>
  <inkml:trace contextRef="#ctx0" brushRef="#br0" timeOffset="4670.769">2855 1840 2760 0 0,'-5'-7'1561'0'0,"4"6"-1398"0"0,0 1 0 0 0,0 0 0 0 0,0-1 0 0 0,0 1 0 0 0,0 0 0 0 0,0 0 0 0 0,0-1 0 0 0,1 1 1 0 0,-1 0-1 0 0,0 0 0 0 0,0 0 0 0 0,0 0 0 0 0,0 1 0 0 0,0-1 0 0 0,0 0 0 0 0,0 0 0 0 0,0 0 0 0 0,0 1 0 0 0,1-1 0 0 0,-1 0 0 0 0,0 1 0 0 0,0-1 0 0 0,0 1 0 0 0,1-1 0 0 0,-1 1 0 0 0,0-1 0 0 0,0 1 0 0 0,1 0 0 0 0,-1 0-163 0 0,-22 25 2467 0 0,13-14-1663 0 0,-28 34 1051 0 0,31-36-1626 0 0,1-1 1 0 0,0 2-1 0 0,1-1 1 0 0,0 1-1 0 0,1 0 1 0 0,-2 5-230 0 0,-2 9 314 0 0,4-15-179 0 0,0 1-1 0 0,1-1 1 0 0,1 1 0 0 0,0-1-1 0 0,0 1 1 0 0,1 10-135 0 0,1-15 39 0 0,-1 0 12 0 0,1 0-1 0 0,1 0 1 0 0,-1 0-1 0 0,1-1 1 0 0,0 1-1 0 0,0 0 1 0 0,0 0-1 0 0,1-1 0 0 0,0 2-50 0 0,0-2 8 0 0,0-1 0 0 0,0 1 0 0 0,0-1 0 0 0,1 0 0 0 0,0 0 0 0 0,-1 0 0 0 0,2 0 0 0 0,-1 0 0 0 0,0-1 0 0 0,1 1 0 0 0,-1-1 0 0 0,1 0 0 0 0,0 0 0 0 0,0 0 0 0 0,0-1 0 0 0,0 1 0 0 0,1-1 0 0 0,-1 0 0 0 0,1 0 0 0 0,-1-1 0 0 0,1 1 0 0 0,0-1 0 0 0,-1 0 0 0 0,1 0 0 0 0,0-1 0 0 0,0 0 0 0 0,0 1 0 0 0,4-2-8 0 0,2 1 3 0 0,0-1-1 0 0,1 0 0 0 0,-1-1 0 0 0,0-1 1 0 0,0 0-1 0 0,2-1-2 0 0,21-8-72 0 0,9-7 72 0 0,-2 2-390 0 0,-13 5-121 0 0</inkml:trace>
  <inkml:trace contextRef="#ctx0" brushRef="#br0" timeOffset="6607.789">3574 2178 10104 0 0,'0'0'464'0'0,"0"0"-10"0"0,2 0-182 0 0,2 2 5 0 0,-1 0 0 0 0,1 0-1 0 0,0-1 1 0 0,-1 0-1 0 0,1 1 1 0 0,0-1 0 0 0,0-1-1 0 0,0 1 1 0 0,0-1-1 0 0,0 1 1 0 0,0-1 0 0 0,0 0-1 0 0,3-1-276 0 0,-4 1 133 0 0,0 0-1 0 0,0-1 0 0 0,0 1 0 0 0,0-1 1 0 0,-1 0-1 0 0,1 1 0 0 0,0-1 1 0 0,0-1-1 0 0,0 1 0 0 0,-1 0 0 0 0,1-1 1 0 0,-1 1-1 0 0,1-1 0 0 0,-1 0 1 0 0,1 0-1 0 0,-1 0 0 0 0,0 0 0 0 0,1-1-132 0 0,3-3 334 0 0,0-1-1 0 0,-1 0 0 0 0,1 0 0 0 0,3-8-333 0 0,-8 13 91 0 0,0-1 0 0 0,1 1 0 0 0,-1-1-1 0 0,-1 1 1 0 0,1-1 0 0 0,0 0 0 0 0,-1 1 0 0 0,1-1 0 0 0,-1 0 0 0 0,0 0-1 0 0,0 1 1 0 0,0-1 0 0 0,0 0 0 0 0,-1 1 0 0 0,1-1 0 0 0,-1 0 0 0 0,1 1-1 0 0,-1-1-90 0 0,0-2 186 0 0,-1 1-1 0 0,0 0 1 0 0,0-1-1 0 0,0 1 1 0 0,0 0-1 0 0,0 0 1 0 0,-1 1-1 0 0,0-1 0 0 0,0 0 1 0 0,0 1-1 0 0,-1-1-185 0 0,3 3 28 0 0,0 0 0 0 0,0 1-1 0 0,-1-1 1 0 0,1 0 0 0 0,0 1-1 0 0,0-1 1 0 0,-1 1 0 0 0,1-1 0 0 0,0 1-1 0 0,-1 0 1 0 0,1 0 0 0 0,-1-1-1 0 0,1 1 1 0 0,0 0 0 0 0,-1 0-1 0 0,1 0 1 0 0,-1 1 0 0 0,1-1-1 0 0,0 0 1 0 0,-1 0 0 0 0,1 1 0 0 0,0-1-1 0 0,-1 1 1 0 0,1-1 0 0 0,0 1-1 0 0,-1 0-27 0 0,-1 0 48 0 0,0 1 0 0 0,0-1 0 0 0,1 1 0 0 0,-1 0 0 0 0,1 0 0 0 0,-1 0 0 0 0,1 0 0 0 0,0 0 0 0 0,-1 0 0 0 0,1 1 0 0 0,-1 2-48 0 0,0 0 10 0 0,0 1 0 0 0,1 0 0 0 0,-1 0 0 0 0,1 0 0 0 0,1 0 0 0 0,-1 1 0 0 0,1-1 0 0 0,0 0 0 0 0,1 1 0 0 0,-1-1 0 0 0,1 3-10 0 0,1 3 26 0 0,0-1 0 0 0,1 1-1 0 0,0-1 1 0 0,0 1 0 0 0,1-1-1 0 0,1 0-25 0 0,-3-7-5 0 0,1-1 1 0 0,0 0-1 0 0,0 1 0 0 0,0-1 0 0 0,0 0 0 0 0,0 0 0 0 0,1 0 0 0 0,-1 0 0 0 0,1 0 0 0 0,0 0 1 0 0,0-1-1 0 0,0 0 0 0 0,0 1 0 0 0,0-1 0 0 0,3 1 5 0 0,1 1-6 0 0,1-1 0 0 0,-1 0 0 0 0,1 0 0 0 0,-1-1-1 0 0,1 1 1 0 0,0-2 0 0 0,0 1 6 0 0,-5-2 14 0 0,-1 0 0 0 0,1 0 0 0 0,0 0 0 0 0,-1-1 0 0 0,1 1 0 0 0,-1 0 0 0 0,1-1 0 0 0,-1 0 0 0 0,1 0-1 0 0,-1 0 1 0 0,2 0-14 0 0,27-16-411 0 0,-16 9-659 0 0,-2-1-4376 0 0,1 1-1823 0 0</inkml:trace>
  <inkml:trace contextRef="#ctx0" brushRef="#br0" timeOffset="6951.453">4023 1968 5528 0 0,'0'0'422'0'0,"-4"-12"-48"0"0,3 10 417 0 0,0-1 0 0 0,1 1 0 0 0,0-1 0 0 0,-1 1 0 0 0,1-1 0 0 0,0 1 0 0 0,0-2-791 0 0,-1-13 3883 0 0,0 16-2750 0 0,1 1-380 0 0,-13 12 891 0 0,9-7-1502 0 0,1 0-1 0 0,-1 0 1 0 0,1 0 0 0 0,1 0-1 0 0,-1 1 1 0 0,1 0-142 0 0,-10 16 313 0 0,4-5-90 0 0,0 0 0 0 0,1 0 1 0 0,1 0-1 0 0,1 1 1 0 0,0 1-224 0 0,-6 17 503 0 0,8-26-340 0 0,1-1 1 0 0,0 1-1 0 0,1-1 1 0 0,-1 1-1 0 0,2 0 1 0 0,-1 8-164 0 0,2-14 57 0 0,-1 1 0 0 0,0-1 0 0 0,1 0 0 0 0,0 0 0 0 0,0 0 0 0 0,0 0 0 0 0,0 0-1 0 0,1 0 1 0 0,-1 0 0 0 0,1-1 0 0 0,0 1 0 0 0,0-1 0 0 0,1 1 0 0 0,-1-1 0 0 0,1 1 0 0 0,0-1 0 0 0,2 2-57 0 0,-4-4 7 0 0,0 0 1 0 0,0 0-1 0 0,0 0 0 0 0,0-1 1 0 0,1 1-1 0 0,-1 0 1 0 0,0-1-1 0 0,0 1 0 0 0,1-1 1 0 0,-1 1-1 0 0,0-1 1 0 0,0 0-1 0 0,1 1 0 0 0,-1-1 1 0 0,0 0-1 0 0,1 0-7 0 0,22-5 78 0 0,-16 2-50 0 0,-2 2-83 0 0,-1-1-1 0 0,1 1 1 0 0,-1-1 0 0 0,0 0-1 0 0,1-1 1 0 0,-1 1-1 0 0,0-1 1 0 0,-1 0 0 0 0,1 0-1 0 0,0-1 1 0 0,-1 1-1 0 0,0-1 1 0 0,0 0 0 0 0,0 0-1 0 0,1-2 56 0 0,18-25-2744 0 0,-10 16 1120 0 0</inkml:trace>
  <inkml:trace contextRef="#ctx0" brushRef="#br0" timeOffset="7295.446">4137 1542 3680 0 0,'0'0'284'0'0,"0"-7"1228"0"0,0 6 2424 0 0,0 2 4002 0 0,-5 55-4381 0 0,0 15-2251 0 0,-4 67-90 0 0,6-65-825 0 0,1-34-165 0 0,2-1-1 0 0,1 1-225 0 0,4 10 282 0 0,6 18-282 0 0,-9-52 19 0 0,-2-12-9 0 0,1 0 0 0 0,-1 0 0 0 0,1 0 1 0 0,-1 0-1 0 0,1 0 0 0 0,0 1 0 0 0,0-2 0 0 0,0 1 0 0 0,2 3-10 0 0,5 2 80 0 0,-7-8-66 0 0,0 0 0 0 0,0 0 0 0 0,1 1 0 0 0,-1-1-1 0 0,0 0 1 0 0,0 0 0 0 0,0 0 0 0 0,0 0 0 0 0,0 0 0 0 0,0-1-1 0 0,1 1 1 0 0,-1 0 0 0 0,0 0 0 0 0,0-1 0 0 0,0 1 0 0 0,0-1-1 0 0,0 1 1 0 0,0-1 0 0 0,0 1 0 0 0,0-1 0 0 0,0 0 0 0 0,0 1-1 0 0,-1-1 1 0 0,1 0-14 0 0,24-20 199 0 0,-18 14-146 0 0,21-22 525 0 0,23-20-578 0 0,-42 43-12 0 0,-1-1 1 0 0,0-1 0 0 0,-1 1 0 0 0,1-1 0 0 0,-2-1 0 0 0,1 1-1 0 0,-1-1 1 0 0,2-4 11 0 0,14-22-338 0 0,-21 34-502 0 0,-1 1-275 0 0,-1 2-873 0 0,-4 9-3472 0 0,-3 7-1486 0 0</inkml:trace>
  <inkml:trace contextRef="#ctx0" brushRef="#br0" timeOffset="7654.648">4264 2049 13504 0 0,'0'0'306'0'0,"0"0"46"0"0,0 2 22 0 0,-2 17 50 0 0,2-14-402 0 0,-1-1 0 0 0,1 1 0 0 0,0 0-1 0 0,0 0 1 0 0,0 0 0 0 0,1-1-1 0 0,-1 1 1 0 0,2 4-22 0 0,0-5 204 0 0,2 8 513 0 0,1 0 1 0 0,0 0-1 0 0,1 0 1 0 0,0-1-1 0 0,1 0 1 0 0,0 0-1 0 0,1-1 1 0 0,1 0-718 0 0,2 2 97 0 0,14 14 315 0 0,-3-12-6358 0 0,-9-10-775 0 0</inkml:trace>
  <inkml:trace contextRef="#ctx0" brushRef="#br0" timeOffset="7982.532">4652 1748 7368 0 0,'0'0'568'0'0,"0"0"-8"0"0,0 0 1356 0 0,0 2 630 0 0,1 8-518 0 0,0 0-1 0 0,1 0 0 0 0,1 6-2027 0 0,4 16 755 0 0,10 81 971 0 0,7 51-17 0 0,-20-127-1465 0 0,1 3 212 0 0,0 31-456 0 0,-5-69 69 0 0,0-2 1 0 0,-6-6 140 0 0,4 4-185 0 0,0 0 0 0 0,1 0 0 0 0,-1 0-1 0 0,1-1 1 0 0,-1 1 0 0 0,1-1 0 0 0,0 1-1 0 0,0-1 1 0 0,0 1 0 0 0,0-1 0 0 0,0 0-25 0 0,-5-14 67 0 0,-10-19-20 0 0,2-2 0 0 0,1 1 0 0 0,3-2 0 0 0,-5-29-47 0 0,10 42 1 0 0,1 1 0 0 0,1-1 0 0 0,1 0 0 0 0,2 0 0 0 0,1-9-1 0 0,0 22-5 0 0,0 0-1 0 0,1 0 1 0 0,1 1 0 0 0,0-1 0 0 0,1 1-1 0 0,0 0 1 0 0,1 0 0 0 0,0 0-1 0 0,1 1 1 0 0,0-1 0 0 0,7-7 5 0 0,-3 3-9 0 0,-5 9 8 0 0,-1 0 0 0 0,1 0 0 0 0,0 1 0 0 0,5-5 1 0 0,-9 10 0 0 0,0 0 0 0 0,0-1 0 0 0,1 1 0 0 0,-1 0 0 0 0,0 1 0 0 0,1-1 1 0 0,-1 0-1 0 0,0 0 0 0 0,1 0 0 0 0,-1 1 0 0 0,1-1 0 0 0,0 1 0 0 0,-1-1 0 0 0,1 1 0 0 0,-1 0 0 0 0,1 0 0 0 0,-1-1 1 0 0,1 1-1 0 0,0 0 0 0 0,-1 0 0 0 0,1 1 0 0 0,0-1 0 0 0,-1 0 0 0 0,1 1 0 0 0,0-1 0 0 0,0 1 0 0 0,0-1 0 0 0,-1 1 0 0 0,1 0 0 0 0,0 0 0 0 0,-1 0 0 0 0,1 0 0 0 0,-1 0 0 0 0,1 0 0 0 0,-1 0 0 0 0,0 0 0 0 0,1 1 0 0 0,-1-1 0 0 0,0 0 0 0 0,0 1 0 0 0,10 23 0 0 0,-8-17 0 0 0,-2-3 27 0 0,1 0 0 0 0,-1 0 0 0 0,-1 0-1 0 0,1 1 1 0 0,-1-1 0 0 0,0 0 0 0 0,0 0 0 0 0,-1 0 0 0 0,1 0-1 0 0,-1 0 1 0 0,0 0 0 0 0,-1 2-27 0 0,-4 13 237 0 0,0-1 0 0 0,-6 10-237 0 0,5-12 59 0 0,-1 5 64 0 0,6-17-93 0 0,1 0 1 0 0,-1 0 0 0 0,0 0-1 0 0,-1 0 1 0 0,1 0 0 0 0,-1 0-1 0 0,0-1 1 0 0,0 1 0 0 0,0-1-31 0 0,-4 1 81 0 0,5-4-10 0 0,2-1-71 0 0,0 0-378 0 0,-1-2-172 0 0,-2-5-1588 0 0,2-4-6225 0 0</inkml:trace>
  <inkml:trace contextRef="#ctx0" brushRef="#br0" timeOffset="8310.512">4956 1647 12440 0 0,'0'0'957'0'0,"0"0"-429"0"0,0 0 515 0 0,0 0 291 0 0,0 2 61 0 0,-3 3-1133 0 0,2-1-1 0 0,-1 1 1 0 0,0-1 0 0 0,1 1 0 0 0,0 0 0 0 0,0-1-1 0 0,0 1 1 0 0,1 0 0 0 0,0 0 0 0 0,0 0 0 0 0,0 0-1 0 0,0-1 1 0 0,1 1 0 0 0,0 3-262 0 0,23 135 2157 0 0,-19-120-2034 0 0,-2-5-14 0 0,0 1 0 0 0,2-1 0 0 0,0-1 0 0 0,1 1-1 0 0,1-1 1 0 0,8 16-109 0 0,-15-32-9 0 0,4 6 98 0 0,1 1 0 0 0,-1-2 0 0 0,1 1-1 0 0,4 5-88 0 0,-7-11 38 0 0,-1 0-1 0 0,0 1 1 0 0,1-1-1 0 0,-1 0 1 0 0,1 0-1 0 0,-1 0 1 0 0,1 0-1 0 0,0 0 1 0 0,-1 0-1 0 0,1-1 1 0 0,1 1-38 0 0,-3-1 20 0 0,1 1 1 0 0,0-1-1 0 0,0 0 1 0 0,0 0-1 0 0,0 0 1 0 0,0 0-1 0 0,0 0 1 0 0,0 0-1 0 0,0-1 1 0 0,0 1-1 0 0,0 0 1 0 0,0 0-1 0 0,0-1 1 0 0,0 1-1 0 0,0-1 1 0 0,0 1-1 0 0,-1-1 1 0 0,1 1-1 0 0,0-1 1 0 0,0 1-1 0 0,-1-1 1 0 0,1 0-21 0 0,2-2-33 0 0,-1-1 0 0 0,0 1 0 0 0,0-1 0 0 0,0 0 0 0 0,-1 0 0 0 0,1 0 0 0 0,-1 0 0 0 0,0 0 0 0 0,0 0 0 0 0,0-1 33 0 0,0-4 35 0 0,0 0 0 0 0,-1-1 0 0 0,1 1 0 0 0,-2-4-35 0 0,1-22 132 0 0,5-83-12 0 0,-2 98-123 0 0,-1 15 16 0 0,-1 0-1 0 0,0 0 1 0 0,-1 0-1 0 0,1-1 1 0 0,-1 1-1 0 0,0-1-12 0 0,8 17 859 0 0,0 3-662 0 0,-1 1 1 0 0,0 0-1 0 0,-1 0 0 0 0,-1 0 1 0 0,3 15-198 0 0,11 30-112 0 0,-6-26 263 0 0,2-2 0 0 0,1 0 0 0 0,12 17-151 0 0,-25-44 19 0 0,0-1 1 0 0,0 0-1 0 0,1 1 1 0 0,-1-1-1 0 0,1-1 1 0 0,0 1-1 0 0,0-1 1 0 0,0 1-1 0 0,1-1 1 0 0,-1 0-1 0 0,3 0-19 0 0,-5-2 17 0 0,0 0-1 0 0,0 0 0 0 0,1 0 1 0 0,-1-1-1 0 0,1 1 1 0 0,-1-1-1 0 0,0 1 0 0 0,1-1 1 0 0,-1 0-1 0 0,1 0 1 0 0,-1 0-1 0 0,0 0 0 0 0,1-1 1 0 0,-1 1-1 0 0,1-1 0 0 0,-1 1 1 0 0,0-1-1 0 0,1 0 1 0 0,-1 0-1 0 0,0 0 0 0 0,0 0 1 0 0,0 0-1 0 0,0-1 0 0 0,0 1 1 0 0,1-1-17 0 0,4-5 82 0 0,-1 1 0 0 0,0-1 0 0 0,0-1 0 0 0,-1 1 0 0 0,1-1 0 0 0,-2 0 1 0 0,1 0-1 0 0,2-8-82 0 0,0 3 81 0 0,4-12 117 0 0,0-2 0 0 0,-2 0 0 0 0,0 0 0 0 0,-2-1-198 0 0,-4 16 59 0 0,8-37 318 0 0,4-43-377 0 0,-4 22 87 0 0,7-40-883 0 0,-14 74 312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2:22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5810 467 1376 0 0,'0'-15'128'0'0,"7"-8"6705"0"0,-6 21-4568 0 0,-1 0-826 0 0,0 1-1298 0 0,0-1 181 0 0,0-1-1 0 0,0 0 0 0 0,0 1 1 0 0,0-1-1 0 0,1 1 0 0 0,-1-1 1 0 0,1 0-1 0 0,0 1 0 0 0,0-2-321 0 0,0 3 798 0 0,-1 1-72 0 0,0 0-13 0 0,0 0-27 0 0,0 0-113 0 0,4 11 281 0 0,0-5-671 0 0,4 23 363 0 0,-1 0 0 0 0,-1 0 0 0 0,-2 0 0 0 0,-1 0-1 0 0,-1 10-545 0 0,-4 150 1306 0 0,-3-72-890 0 0,-5 155 215 0 0,10-174-535 0 0,12 73-96 0 0,-5-129-1450 0 0,3-66-6952 0 0,-5 5 1949 0 0</inkml:trace>
  <inkml:trace contextRef="#ctx0" brushRef="#br0" timeOffset="328.046">6004 636 3224 0 0,'3'-6'57'0'0,"0"0"0"0"0,0-1 0 0 0,0 1 0 0 0,-1-1 0 0 0,2-6-57 0 0,0-1 3 0 0,0 3 965 0 0,-1 0 1 0 0,-1-1-1 0 0,1-6-968 0 0,-1-33 7784 0 0,0 43-5056 0 0,2 11-61 0 0,3 10-384 0 0,-6-11-2708 0 0,2 6 641 0 0,0 0 1 0 0,0 0-1 0 0,-1 0 0 0 0,-1 0 1 0 0,1 1-1 0 0,-1 4-216 0 0,2 6 289 0 0,2 23 308 0 0,-2-1 0 0 0,-1 8-597 0 0,2 37 308 0 0,2 54-49 0 0,1 11-200 0 0,6-5-511 0 0,-12-116-4531 0 0,-2 25 4983 0 0,-2-34-7226 0 0</inkml:trace>
  <inkml:trace contextRef="#ctx0" brushRef="#br0" timeOffset="656.089">5818 1281 1840 0 0,'-2'-2'9'0'0,"0"1"0"0"0,1-1 1 0 0,-1 0-1 0 0,1 1 0 0 0,-1-1 1 0 0,1 0-1 0 0,-1 0 0 0 0,1 0 0 0 0,0 0 1 0 0,0 0-1 0 0,0 0 0 0 0,0 0 0 0 0,1 0 1 0 0,-1-1-1 0 0,0 1 0 0 0,1 0 0 0 0,0 0 1 0 0,-1-1-1 0 0,1 1-9 0 0,0 1 0 0 0,-1-6 939 0 0,0-1-1 0 0,1 0 1 0 0,0 0 0 0 0,1 0 0 0 0,-1 1-1 0 0,2-1 1 0 0,-1 0 0 0 0,1 1-1 0 0,0-1 1 0 0,0 1 0 0 0,1-1 0 0 0,0 1-1 0 0,0 0 1 0 0,1 0 0 0 0,0 1-1 0 0,2-3-938 0 0,-4 6 90 0 0,-1 1 0 0 0,2 0-1 0 0,-1 0 1 0 0,0 0 0 0 0,0 0-1 0 0,1 0 1 0 0,-1 1 0 0 0,1-1-1 0 0,-1 0 1 0 0,1 1 0 0 0,0 0-1 0 0,-1 0 1 0 0,1 0-1 0 0,0 0 1 0 0,0 0 0 0 0,0 0-1 0 0,0 1 1 0 0,0 0 0 0 0,0-1-1 0 0,0 1 1 0 0,2 0-90 0 0,8 1 92 0 0,-1 1-1 0 0,0 0 1 0 0,0 1 0 0 0,10 3-92 0 0,2 0 25 0 0,41 12-281 0 0,-37-10-2065 0 0,0 0 1 0 0,27 2 2320 0 0,43 6-7381 0 0,-93-15 6967 0 0,0-1-1 0 0,-1 0 1 0 0,1-1 0 0 0,-1 1 0 0 0,1-1 0 0 0,-1 0-1 0 0,4-1 415 0 0,7-1-569 0 0,3-1 1295 0 0,-17 3 602 0 0,-1 1 89 0 0,-1-7 3238 0 0,0 6-4470 0 0,0 1 1 0 0,0-1-1 0 0,1 0 1 0 0,-1 1-1 0 0,0-1 1 0 0,0 1-1 0 0,1 0 0 0 0,-1-1 1 0 0,0 1-1 0 0,0 0 1 0 0,0-1-1 0 0,0 1 1 0 0,0 0-1 0 0,0 0 0 0 0,1 0 1 0 0,-1 0-1 0 0,0 0 1 0 0,0 0-1 0 0,0 0 1 0 0,0 0-1 0 0,0 0-185 0 0,-2 0 262 0 0,1 1 1 0 0,0 0-1 0 0,-1 0 0 0 0,1 0 0 0 0,0 0 1 0 0,0 0-1 0 0,-1 0 0 0 0,0 1-262 0 0,-3 3 446 0 0,0 0 0 0 0,0 0 0 0 0,0 0 0 0 0,1 1 0 0 0,-1 0-446 0 0,1 1 200 0 0,1-1 0 0 0,0 1 1 0 0,0 0-1 0 0,0 0 0 0 0,1 0 0 0 0,0 1 0 0 0,0-1 0 0 0,1 1 0 0 0,0 0 0 0 0,0 0 0 0 0,1-1 0 0 0,0 1 0 0 0,1 0 0 0 0,-1 0 0 0 0,2 0 0 0 0,0 6-200 0 0,0-2 81 0 0,0-1 1 0 0,1 0-1 0 0,1 1 0 0 0,0-1 0 0 0,1 0 1 0 0,0-1-1 0 0,0 1 0 0 0,1-1 0 0 0,1 1 1 0 0,0-1-1 0 0,2 3-81 0 0,-5-10-10 0 0,0 1-1 0 0,0-1 1 0 0,0 0 0 0 0,0 1 0 0 0,1-1 0 0 0,-1-1-1 0 0,1 1 1 0 0,0 0 0 0 0,0-1 0 0 0,0 0-1 0 0,0 0 1 0 0,0 0 0 0 0,0 0 0 0 0,4 0 10 0 0,-5-1 7 0 0,-1-1 0 0 0,1 1 0 0 0,0-1 0 0 0,0 0 0 0 0,0 0 0 0 0,0 0 0 0 0,0 0 0 0 0,0 0 0 0 0,0-1 0 0 0,0 1 0 0 0,0-1 0 0 0,0 0 0 0 0,0 0 0 0 0,-1 0 0 0 0,1 0 0 0 0,0 0 0 0 0,-1-1 0 0 0,1 1 0 0 0,-1-1 0 0 0,1 0 0 0 0,-1 0 0 0 0,1 0-7 0 0,-2 1 31 0 0,4-3 142 0 0,0-1-1 0 0,0 1 0 0 0,0-1 1 0 0,0 0-1 0 0,-1 0 0 0 0,0 0 1 0 0,0-1-1 0 0,-1 1 1 0 0,1-1-1 0 0,-1 0 0 0 0,0 0 1 0 0,0-3-173 0 0,0 1 133 0 0,-1 1 1 0 0,0-1-1 0 0,0 1 1 0 0,-1-1 0 0 0,0 0-1 0 0,0 0 1 0 0,-1 0 0 0 0,0 1-1 0 0,0-1 1 0 0,-1 0-1 0 0,0 0 1 0 0,0 0 0 0 0,-1 1-1 0 0,0-1 1 0 0,0 1 0 0 0,-1-1-1 0 0,0 1 1 0 0,0 0 0 0 0,-1 0-1 0 0,1 0 1 0 0,-2 1-1 0 0,1-1-133 0 0,-4-4 216 0 0,-1 1-1 0 0,0 0 0 0 0,0 1 0 0 0,-5-4-215 0 0,10 10-300 0 0,-1 0 0 0 0,1 0 0 0 0,-1 0 1 0 0,1 1-1 0 0,-4-2 300 0 0,4 3-1129 0 0,0-1 0 0 0,0 1 1 0 0,1 0-1 0 0,-1 1 0 0 0,0-1 0 0 0,0 1 1 0 0,-4-1 1128 0 0,-5 1-8829 0 0</inkml:trace>
  <inkml:trace contextRef="#ctx0" brushRef="#br0" timeOffset="1280.978">6624 1117 11976 0 0,'0'0'266'0'0,"0"0"44"0"0,0 0 15 0 0,0 0-26 0 0,0 0-27 0 0,1 2 624 0 0,12 52 3509 0 0,-7-30-3378 0 0,-1 0 0 0 0,1 11-1027 0 0,-4-17 257 0 0,2 1 0 0 0,0-1 0 0 0,0 1 1 0 0,2-1-1 0 0,2 3-257 0 0,-3-7 219 0 0,-4-11-173 0 0,1 1 0 0 0,-1-1 0 0 0,0 0 0 0 0,1 0 0 0 0,0 0 0 0 0,-1 0 0 0 0,1 0-1 0 0,0-1 1 0 0,1 1 0 0 0,-1-1 0 0 0,0 1 0 0 0,2 0-46 0 0,-3-3 6 0 0,-1 1 0 0 0,0-1-1 0 0,0 0 1 0 0,0 0 0 0 0,1 0-1 0 0,-1 0 1 0 0,0 0 0 0 0,0 0-1 0 0,1 0 1 0 0,-1 0 0 0 0,0 0-1 0 0,0 0 1 0 0,1 1 0 0 0,-1-1-1 0 0,0-1 1 0 0,0 1 0 0 0,1 0-1 0 0,-1 0 1 0 0,0 0 0 0 0,1 0-1 0 0,-1 0 1 0 0,0 0 0 0 0,0 0-1 0 0,0 0 1 0 0,1 0 0 0 0,-1 0-1 0 0,0 0 1 0 0,0-1 0 0 0,1 1 0 0 0,-1 0-1 0 0,0 0 1 0 0,0 0 0 0 0,0-1-1 0 0,0 1 1 0 0,1 0 0 0 0,-1 0-1 0 0,0 0 1 0 0,0-1 0 0 0,0 1-1 0 0,0 0 1 0 0,0 0-6 0 0,6-10 267 0 0,-4-2-229 0 0,2 0-1 0 0,0 1 1 0 0,0-1-1 0 0,2 0-37 0 0,5-18 2 0 0,-1 1-20 0 0,-9 22 9 0 0,1 0 1 0 0,0 0-1 0 0,0 1 1 0 0,1-1 0 0 0,0 1-1 0 0,0 0 1 0 0,0 0-1 0 0,1 0 1 0 0,0 0 0 0 0,0 1-1 0 0,0-1 1 0 0,1 1-1 0 0,1-1 9 0 0,3 1 0 0 0,-7 5 2 0 0,0 1 0 0 0,1-1 1 0 0,-1 1-1 0 0,0 0 0 0 0,-1 0 0 0 0,1 0 0 0 0,0 0 0 0 0,0 0 0 0 0,0 0 0 0 0,0 0 0 0 0,-1 0 0 0 0,1 1 0 0 0,-1-1 0 0 0,1 1 1 0 0,-1 0-1 0 0,1-1-2 0 0,2 4 12 0 0,0 0 0 0 0,0 0 1 0 0,-1 0-1 0 0,4 6-12 0 0,35 89 501 0 0,-40-97-474 0 0,0 1 0 0 0,-1-1 1 0 0,0 1-1 0 0,0 0 0 0 0,0 0 0 0 0,0 2-27 0 0,4 6 43 0 0,-5-12-41 0 0,0 1 1 0 0,0-1 0 0 0,1 0 0 0 0,-1 1-1 0 0,0-1 1 0 0,1 1 0 0 0,-1-1-1 0 0,0 0 1 0 0,1 1 0 0 0,-1-1 0 0 0,0 0-1 0 0,1 0 1 0 0,-1 1 0 0 0,1-1 0 0 0,-1 0-1 0 0,1 0 1 0 0,-1 0 0 0 0,0 1 0 0 0,1-1-1 0 0,-1 0 1 0 0,1 0 0 0 0,-1 0-1 0 0,1 0 1 0 0,-1 0 0 0 0,1 0 0 0 0,-1 0-1 0 0,1 0 1 0 0,-1 0 0 0 0,1 0 0 0 0,-1 0-3 0 0,1-1 13 0 0,0 1 1 0 0,1-1-1 0 0,-1 1 1 0 0,0-1-1 0 0,0 0 1 0 0,0 1 0 0 0,0-1-1 0 0,0 0 1 0 0,-1 0-1 0 0,1 0 1 0 0,0 0 0 0 0,0 0-14 0 0,3-5 67 0 0,0 0 0 0 0,0 0 1 0 0,-1 0-1 0 0,1-2-67 0 0,12-28 60 0 0,-2 4 352 0 0,2 2 0 0 0,11-17-412 0 0,-25 43 96 0 0,1 1-1 0 0,0 0 0 0 0,0 0 0 0 0,0 0 1 0 0,0 0-1 0 0,0 0 0 0 0,1 1 1 0 0,-1 0-1 0 0,1-1 0 0 0,0 1 0 0 0,-1 0 1 0 0,1 1-1 0 0,0-1 0 0 0,0 1 1 0 0,3-1-96 0 0,-5 2 22 0 0,0 0 1 0 0,0 0-1 0 0,0 0 1 0 0,-1 0-1 0 0,1 0 1 0 0,0 0-1 0 0,0 1 1 0 0,0-1-1 0 0,-1 1 1 0 0,1 0-1 0 0,0-1 1 0 0,1 2-23 0 0,4 1 52 0 0,-2-2-32 0 0,-1 1 0 0 0,0 1 0 0 0,1-1 0 0 0,-1 1 0 0 0,-1-1-1 0 0,1 1 1 0 0,0 0 0 0 0,-1 1 0 0 0,1-1 0 0 0,-1 0 0 0 0,0 1 0 0 0,0 0-1 0 0,2 3-19 0 0,11 12 42 0 0,-8-10-81 0 0,0-1 1 0 0,-1 2-1 0 0,0-1 0 0 0,0 1 1 0 0,-1-1-1 0 0,-1 2 1 0 0,1 0 38 0 0,-1 0-1410 0 0,4-2-494 0 0</inkml:trace>
  <inkml:trace contextRef="#ctx0" brushRef="#br0" timeOffset="1609.034">7439 1381 11976 0 0,'0'-6'1082'0'0,"0"3"-1019"0"0,0 2-58 0 0,0 0 0 0 0,0 0 0 0 0,0 0 0 0 0,0 0 0 0 0,0 0 0 0 0,0 0 0 0 0,0 0 0 0 0,0 0 0 0 0,0 0 0 0 0,1 0 0 0 0,-1 0 0 0 0,0 0 0 0 0,1 0 0 0 0,-1 0 0 0 0,1 0 0 0 0,-1 0 0 0 0,1 0 0 0 0,-1 1 0 0 0,1-1 0 0 0,0 0 0 0 0,-1 0 0 0 0,1 0 0 0 0,0 1 0 0 0,0-1 0 0 0,-1 0 0 0 0,1 1 0 0 0,0-1 1 0 0,0 1-1 0 0,0-1 0 0 0,0 1-5 0 0,5-3 235 0 0,-1-1 1 0 0,-1 1 0 0 0,1-1-1 0 0,0 0 1 0 0,-1 0 0 0 0,0 0-1 0 0,0 0 1 0 0,0-1 0 0 0,0 0-1 0 0,-1 0 1 0 0,3-3-236 0 0,12-16 859 0 0,-8 10-221 0 0,0 0 0 0 0,-1-1 0 0 0,-1 0-638 0 0,0 1 160 0 0,-4 5 17 0 0,0 0 1 0 0,-1 0-1 0 0,0-1 0 0 0,0 1 1 0 0,-1-1-1 0 0,1-7-177 0 0,-3 14 161 0 0,1 1-34 0 0,-1 0 0 0 0,0 0 1 0 0,1 0-1 0 0,-1 0 0 0 0,0 0 0 0 0,0 0 0 0 0,0 0 1 0 0,-1 0-1 0 0,1 1 0 0 0,0-1 0 0 0,-1 0 0 0 0,1 0 0 0 0,-1 0 1 0 0,0 0-1 0 0,0 1 0 0 0,1-1 0 0 0,-2-1-127 0 0,1 2 93 0 0,0 0 0 0 0,0 0 0 0 0,0 0 0 0 0,0 0 0 0 0,0 0 0 0 0,-1 0 0 0 0,1 0 0 0 0,0 0 0 0 0,0 1 0 0 0,-1-1 0 0 0,1 0 0 0 0,-1 1 0 0 0,1-1-1 0 0,-1 1 1 0 0,1 0 0 0 0,-1-1 0 0 0,0 1-93 0 0,-3 0 115 0 0,1 0 0 0 0,-1 0-1 0 0,0 0 1 0 0,1 1 0 0 0,-1-1-1 0 0,1 1 1 0 0,0 0 0 0 0,-1 1-1 0 0,1-1 1 0 0,0 1 0 0 0,-1 0 0 0 0,1 0-1 0 0,-3 2-114 0 0,1 0 73 0 0,1-1 1 0 0,0 1-1 0 0,0 0 0 0 0,0 1 0 0 0,0-1 0 0 0,1 1 0 0 0,0 0 0 0 0,0 0 0 0 0,0 0 1 0 0,0 1-1 0 0,1-1 0 0 0,0 1 0 0 0,0 0 0 0 0,-1 3-73 0 0,0 3 149 0 0,0 0-1 0 0,1 0 1 0 0,0 1-1 0 0,1-1 1 0 0,0 1-1 0 0,1 0 1 0 0,0 0-1 0 0,1 3-148 0 0,0-10 40 0 0,1-1 0 0 0,-1 0 0 0 0,1 0 0 0 0,0 0 0 0 0,0 0 0 0 0,1 0-1 0 0,-1 0 1 0 0,1 0 0 0 0,0 0 0 0 0,1 0 0 0 0,-1-1 0 0 0,1 1 0 0 0,0-1-1 0 0,0 1 1 0 0,0-1 0 0 0,1 0 0 0 0,-1-1 0 0 0,1 1 0 0 0,0 0 0 0 0,0-1-1 0 0,2 1-39 0 0,5 2 16 0 0,0 0-1 0 0,0-1 1 0 0,0-1-1 0 0,1 0 1 0 0,0 0-1 0 0,-1-1 1 0 0,1 0-1 0 0,1-1 0 0 0,-1-1 1 0 0,9 0-16 0 0,-3 0-3 0 0,0-2-1 0 0,-1 0 1 0 0,1-1 0 0 0,0 0 0 0 0,-1-2 0 0 0,0 0-1 0 0,2-2 4 0 0,53-18-1443 0 0,-39 8 545 0 0</inkml:trace>
  <inkml:trace contextRef="#ctx0" brushRef="#br0" timeOffset="3983.738">5411 1 8288 0 0,'0'0'381'0'0,"0"0"-6"0"0,0 0-103 0 0,0 0 462 0 0,0 0 236 0 0,0 0 43 0 0,0 0 4 0 0,0 0-21 0 0,0 0-10 0 0,0 0-2 0 0,1 9 627 0 0,5 25-960 0 0,-1 1-1 0 0,-2-1 1 0 0,-1 23-651 0 0,-1-34 287 0 0,-1 189 3077 0 0,-13 56-3364 0 0,-7-57 666 0 0,4-60-733 0 0,-11 237 528 0 0,16-233-986 0 0,3-69 1167 0 0,3 16-642 0 0,0 28 116 0 0,5-124-94 0 0,0-1 1 0 0,-1 1-1 0 0,0-1 0 0 0,0 1 0 0 0,-1-1 0 0 0,1 0 0 0 0,-1 1 1 0 0,-2 3-23 0 0,2 8 74 0 0,2-15-65 0 0,-1 0 1 0 0,1 0-1 0 0,0 0 0 0 0,-1 0 0 0 0,1 0 1 0 0,0 0-1 0 0,0 1 0 0 0,0-1 0 0 0,0 0 1 0 0,1 0-1 0 0,-1 0 0 0 0,1 0 0 0 0,-1 0 1 0 0,1 0-1 0 0,0 0 0 0 0,0 0 0 0 0,-1 0 1 0 0,1 0-1 0 0,1 0 0 0 0,-1 0 0 0 0,0 0 0 0 0,0-1 1 0 0,1 1-1 0 0,-1-1 0 0 0,1 1 0 0 0,-1-1 1 0 0,1 1-1 0 0,1 0-9 0 0,1 1 15 0 0,0 0 0 0 0,0-1 0 0 0,0 1 0 0 0,0-1 0 0 0,1 0 0 0 0,-1 0 0 0 0,1 0 0 0 0,-1 0 0 0 0,1-1-15 0 0,46 10 222 0 0,-33-8-158 0 0,4 0 64 0 0,-1-1-1 0 0,1-1 1 0 0,0 0-1 0 0,9-3-127 0 0,38 1 226 0 0,93 13 93 0 0,156 16-990 0 0,-154-9 1128 0 0,-71-6-662 0 0,11-4 205 0 0,9 3 610 0 0,81-5-600 0 0,-166-7 12 0 0,-1 1-1 0 0,1 1 0 0 0,18 4-21 0 0,-1 1 40 0 0,28 1-40 0 0,12 0 24 0 0,-19-1-26 0 0,47-3 2 0 0,-26-1 56 0 0,-55-1-19 0 0,40 2 221 0 0,0-4 1 0 0,10-3-259 0 0,-70 3-34 0 0,-1 0 0 0 0,1 0 0 0 0,0 1 0 0 0,10 2 34 0 0,32 5-120 0 0,-40-4 120 0 0,-2-1 11 0 0,-8-1 32 0 0,5 4-22 0 0,3 5 24 0 0,-8-5-37 0 0,4 0 3 0 0,2-4 32 0 0,-4-2-35 0 0,-5 0-8 0 0,0 0 0 0 0,0 0 0 0 0,0 0 0 0 0,0 0 0 0 0,0-1 1 0 0,0 1-1 0 0,0 0 0 0 0,0 0 0 0 0,0-1 0 0 0,0 1 0 0 0,0-1 0 0 0,0 1 0 0 0,0-1 0 0 0,0 1 1 0 0,0-1-1 0 0,22-10 0 0 0,-16 7 11 0 0,-4 4 31 0 0,4 0-31 0 0,8 0-11 0 0,-14 0 0 0 0,1 1 0 0 0,0-1 0 0 0,0 0 0 0 0,0 0 0 0 0,0 0 0 0 0,0 0 0 0 0,0 0 0 0 0,-1-1 0 0 0,1 1 0 0 0,0 0 0 0 0,0-1 0 0 0,0 1 0 0 0,0-1 0 0 0,-1 0 0 0 0,1 0 0 0 0,0 1 0 0 0,-1-1 0 0 0,1 0 0 0 0,-1 0 0 0 0,1-1 0 0 0,-1 1 0 0 0,1 0 0 0 0,7-6 0 0 0,-8 7 0 0 0,0-1 0 0 0,-1 1 0 0 0,1 0 0 0 0,-1-1 0 0 0,1 1 0 0 0,-1-1 0 0 0,1 1 0 0 0,-1-1 0 0 0,0 1 0 0 0,1-1 0 0 0,-1 1 0 0 0,0-1 0 0 0,1 1 0 0 0,-1-1 0 0 0,0 1 0 0 0,1-1 0 0 0,-1 1 0 0 0,0-1 0 0 0,0 0 0 0 0,0 1 0 0 0,0-1 0 0 0,1 0 0 0 0,-1 1 0 0 0,0-1 0 0 0,0 1 0 0 0,0-1 0 0 0,9-27 0 0 0,-9 26 1 0 0,1-3 18 0 0,8-9 14 0 0,-9 13-32 0 0,1-1 0 0 0,0 1 0 0 0,0-1 0 0 0,-1 1 0 0 0,1-1 0 0 0,-1 1 0 0 0,1-1-1 0 0,-1 0 1 0 0,0 1 0 0 0,1-1 0 0 0,-1 1 0 0 0,0-3-1 0 0,2-6 11 0 0,2 4 24 0 0,-2 4-33 0 0,-1-1 1 0 0,1 0 0 0 0,-1 1-1 0 0,0-1 1 0 0,1 0 0 0 0,-1 0-1 0 0,-1 1-2 0 0,6-16 0 0 0,2-9 0 0 0,4-34 0 0 0,-6 35 0 0 0,3-26 0 0 0,6-143 918 0 0,-8 79 71 0 0,1 2-1033 0 0,-5 0 1 0 0,-9-74 43 0 0,4 165 9 0 0,-24-232 141 0 0,19 204-101 0 0,-5-31 72 0 0,3-8-121 0 0,6 48 33 0 0,-1 1 0 0 0,-3 1 0 0 0,-4-13-33 0 0,10 28 123 0 0,1 24 18 0 0,-4-4 3 0 0,4 5-144 0 0,0-1 0 0 0,0 1 0 0 0,0-1 0 0 0,0 1 0 0 0,0-1 0 0 0,0 1 0 0 0,0-1 0 0 0,0 1 0 0 0,0 0 0 0 0,0-1 0 0 0,0 1 0 0 0,0-1 0 0 0,0 1 0 0 0,1-1 0 0 0,-1 1 0 0 0,0-1 0 0 0,0 1 0 0 0,1-1 0 0 0,-1 1 0 0 0,0 0 0 0 0,0-1 0 0 0,1 1 0 0 0,-1-1 0 0 0,0 1 0 0 0,1 0 0 0 0,-1-1 0 0 0,2 0 1 0 0,-2 0-1 0 0,1 1 1 0 0,-1-1-1 0 0,0 1 0 0 0,1-1 1 0 0,-1 1-1 0 0,0-1 1 0 0,1 1-1 0 0,-1-1 1 0 0,0 1-1 0 0,0-1 0 0 0,0 0 1 0 0,1 1-1 0 0,-1-1 1 0 0,0 1-1 0 0,0-1 1 0 0,0 0-1 0 0,0 1 1 0 0,0-1-1 0 0,0 1 0 0 0,0-1 1 0 0,0 0-1 0 0,-1 1 1 0 0,1-1-1 0 0,2-1 62 0 0,-2 2-61 0 0,0 0 1 0 0,1 0-1 0 0,-1 0 1 0 0,0 0-1 0 0,0 0 0 0 0,0 0 1 0 0,0 0-1 0 0,0 0 1 0 0,1 0-1 0 0,-1 0 1 0 0,0 0-1 0 0,0 0 1 0 0,0 0-1 0 0,0 0 0 0 0,0 0 1 0 0,0-1-1 0 0,1 1 1 0 0,-1 0-1 0 0,0 0 1 0 0,0 0-1 0 0,0 0 1 0 0,0 0-1 0 0,0 0 1 0 0,0-1-1 0 0,0 1 0 0 0,0 0 1 0 0,0 0-1 0 0,0 0 1 0 0,0 0-1 0 0,0 0 1 0 0,0-1-1 0 0,0 1 1 0 0,0 0-1 0 0,0 0 1 0 0,0 0-1 0 0,0 0 0 0 0,0 0 1 0 0,0-1-1 0 0,0 1 1 0 0,0 0-2 0 0,1-7 5 0 0,-1 7-6 0 0,0-1 0 0 0,0 1 0 0 0,0 0 0 0 0,1-1-1 0 0,-1 1 1 0 0,0 0 0 0 0,0-1 0 0 0,0 1 0 0 0,0 0 0 0 0,0-1 0 0 0,0 1 0 0 0,-1 0 0 0 0,1 0 0 0 0,0-1-1 0 0,0 1 1 0 0,0 0 0 0 0,0-1 0 0 0,0 1 0 0 0,0 0 0 0 0,0 0 0 0 0,-1-1 0 0 0,1 1 0 0 0,0 0 0 0 0,0-1 1 0 0,-18-12-22 0 0,-14-14 22 0 0,-5-1 72 0 0,31 21-50 0 0,-1 2 0 0 0,0-1 0 0 0,-1 1 0 0 0,1 0 1 0 0,-1 0-1 0 0,0 1 0 0 0,0 0-22 0 0,-20-6 44 0 0,0 1 0 0 0,0 2 0 0 0,-1 1 0 0 0,-6 0-44 0 0,-119-10 131 0 0,139 14-113 0 0,-145-4 109 0 0,90 5-62 0 0,18 2-12 0 0,0 2-1 0 0,-10 4-52 0 0,-4 0 18 0 0,-1-3-18 0 0,-139-1 53 0 0,-99-15-53 0 0,-88-40 0 0 0,285 30-870 0 0,1-4 0 0 0,-5-8 870 0 0,58 14-1860 0 0</inkml:trace>
  <inkml:trace contextRef="#ctx0" brushRef="#br0" timeOffset="5295.631">6235 2062 4608 0 0,'8'42'208'0'0,"0"-8"258"0"0,-6-28-147 0 0,-1 0 1 0 0,1 1 0 0 0,-1-1-1 0 0,-1 0 1 0 0,1 4-320 0 0,4 70 2664 0 0,-5 167-191 0 0,0-216-6738 0 0</inkml:trace>
  <inkml:trace contextRef="#ctx0" brushRef="#br0" timeOffset="5623.867">6312 2778 1840 0 0,'0'0'80'0'0,"0"0"16"0"0,0 0-96 0 0,0 0 0 0 0,0 0 0 0 0,-4 8 0 0 0,-1 12 1296 0 0,-5 0 240 0 0,10-3 40 0 0,-3-2 16 0 0,3-6-1400 0 0,-5 2-272 0 0,5-2-56 0 0,0 2-3080 0 0</inkml:trace>
  <inkml:trace contextRef="#ctx0" brushRef="#br0" timeOffset="5983.147">6290 3290 2304 0 0,'0'-9'200'0'0,"0"9"-200"0"0,0 0 0 0 0,0 0 0 0 0,0 16 1376 0 0,0 0 224 0 0,0-4 56 0 0,0 5 8 0 0,0 3-480 0 0,0-5-96 0 0,0 5-24 0 0,0-3 0 0 0,0 3-472 0 0,0-9-96 0 0,3 6-16 0 0,-3-5-8 0 0,5 5-792 0 0,0-9-152 0 0</inkml:trace>
  <inkml:trace contextRef="#ctx0" brushRef="#br0" timeOffset="8591.735">6248 3611 9296 0 0,'0'0'429'0'0,"0"0"-13"0"0,0 1-406 0 0,0 0-1 0 0,0-1 1 0 0,0 1-1 0 0,0 0 1 0 0,0-1-1 0 0,-1 1 1 0 0,1 0 0 0 0,0-1-1 0 0,0 1 1 0 0,-1 0-1 0 0,1-1 1 0 0,0 1-1 0 0,-1 0 1 0 0,1-1 0 0 0,-1 1-1 0 0,1-1 1 0 0,-1 1-10 0 0,-2 0 200 0 0,0 1 0 0 0,0-1-1 0 0,0 0 1 0 0,0-1 0 0 0,-1 1 0 0 0,1 0 0 0 0,0-1 0 0 0,-1 0 0 0 0,1 0 0 0 0,0 0 0 0 0,-2 0-200 0 0,-41-5 3331 0 0,34 4-2814 0 0,-20-1 738 0 0,27 2-1153 0 0,1 0-1 0 0,-1 0 0 0 0,1 0 0 0 0,0 0 0 0 0,-1-1 1 0 0,1 0-1 0 0,-1 0 0 0 0,1 0 0 0 0,0 0 1 0 0,0-1-1 0 0,-1 1 0 0 0,1-1 0 0 0,0 0 1 0 0,1-1-1 0 0,-1 1 0 0 0,-1-1-101 0 0,-2-5 167 0 0,5 6-114 0 0,0 0 0 0 0,0 0 0 0 0,0 0 0 0 0,0 0 0 0 0,0 0 0 0 0,-1 1 0 0 0,1-1 0 0 0,-1 0 0 0 0,1 1 0 0 0,-1 0 0 0 0,1 0 0 0 0,-1 0 0 0 0,0 0 0 0 0,-2-1-53 0 0,-2 3 170 0 0,-1 1-1 0 0,1-1 1 0 0,0 1-1 0 0,0 1 1 0 0,-2 0-170 0 0,-17 5 380 0 0,-46 7 554 0 0,-29 8 191 0 0,79-17-1193 0 0,1 1-1 0 0,0 1 1 0 0,-1 2 68 0 0,3-2-37 0 0,0-1 0 0 0,-18 4 37 0 0,4-1 70 0 0,17-5 77 0 0,1-2 0 0 0,-9 2-147 0 0,-26 6 416 0 0,36-7-492 0 0,5-6 76 0 0,9 2 0 0 0,0 0 0 0 0,0 0 0 0 0,0-1 0 0 0,-1 1 0 0 0,1 0 0 0 0,0 0 0 0 0,0 0 0 0 0,-1 0 0 0 0,1 0 0 0 0,0 0 0 0 0,0 0 0 0 0,-1 0 0 0 0,1 0 0 0 0,0-1 0 0 0,-1 1 0 0 0,1 0 0 0 0,0 0 0 0 0,0 0 0 0 0,-1 0 0 0 0,1 1 0 0 0,0-1 0 0 0,0 0 0 0 0,-1 0 0 0 0,1 0 0 0 0,0 0 0 0 0,0 0 0 0 0,-1 0 0 0 0,1 0 0 0 0,0 0 0 0 0,0 1 0 0 0,-1-1 0 0 0,1 0 0 0 0,0 0 0 0 0,0 0 0 0 0,0 0 0 0 0,-1 1 0 0 0,1-1 0 0 0,0 0 0 0 0,0 0 0 0 0,0 1 0 0 0,0-1 0 0 0,-1 0 0 0 0,1 0 0 0 0,-10 13 0 0 0,9-12 0 0 0,0 1 0 0 0,-1-1 0 0 0,1 0 0 0 0,0 1 0 0 0,0-1 0 0 0,0 1 0 0 0,0 0 0 0 0,0-1 0 0 0,0 2 0 0 0,-5 12 8 0 0,3-8 7 0 0,1 0-1 0 0,-1 0 0 0 0,1 0 1 0 0,1 0-1 0 0,-1 5-14 0 0,-12 111 144 0 0,4-32-83 0 0,4-39 84 0 0,0 46-145 0 0,2 160 442 0 0,-1-48-122 0 0,-5 290 24 0 0,-7-70 144 0 0,-5 7-240 0 0,21-390-240 0 0,5 36-8 0 0,0-11 46 0 0,-3-10-34 0 0,4 69-14 0 0,1 36 2 0 0,-5-62 0 0 0,-9 66 0 0 0,1 57 0 0 0,2 200 0 0 0,7-197 0 0 0,1-138 0 0 0,3 42 0 0 0,1 33 0 0 0,-3 19 0 0 0,0-31 0 0 0,-8 5 0 0 0,2-122 0 0 0,-15 310 0 0 0,5 0 64 0 0,-3-62-64 0 0,6-165 0 0 0,-6 100 37 0 0,-6 109 121 0 0,7 89 106 0 0,14-53-165 0 0,0-121-57 0 0,6-107-42 0 0,-1-30 0 0 0,4 33 0 0 0,0-6 0 0 0,-7-81 0 0 0,8 180 0 0 0,5-41-90 0 0,-5-102 22 0 0,-4-46 18 0 0,-1 13 50 0 0,18 198-72 0 0,-9-137 72 0 0,-3-40 0 0 0,8 21 0 0 0,-4-21 0 0 0,10 26 0 0 0,-9-42 0 0 0,-8-29 0 0 0,3 10 0 0 0,-2 2 0 0 0,-2-1 0 0 0,0 16 0 0 0,-4-19 0 0 0,4 8 0 0 0,-1-7 0 0 0,-2 6 0 0 0,0-6 0 0 0,5 18 0 0 0,-3-16 0 0 0,21 99 0 0 0,-15-85 0 0 0,-2-1 0 0 0,-1 27 0 0 0,-3 88 0 0 0,-1-114 0 0 0,-4-39 0 0 0,1 0 0 0 0,2 10 0 0 0,1 6 0 0 0,-3-19 0 0 0,-1 1 0 0 0,-2 12 0 0 0,0 21 0 0 0,2-36 5 0 0,4 3-63 0 0,-4-17 57 0 0,0 0 0 0 0,0-1 0 0 0,0 1 0 0 0,0-1 0 0 0,0 1 0 0 0,0-1 0 0 0,0 1 0 0 0,1-1 0 0 0,-1 1 0 0 0,1-1 0 0 0,-1 0 0 0 0,1 0 1 0 0,4 4 1 0 0,-3-2-35 0 0,1 0-1 0 0,-1 0 1 0 0,1-1-1 0 0,0 1 1 0 0,0-1-1 0 0,0 0 1 0 0,0 0 0 0 0,0-1-1 0 0,3 1 35 0 0,6 3-114 0 0,2 1 126 0 0,-1-2 1 0 0,1 0-1 0 0,1-1 0 0 0,-1 0 0 0 0,0-1 0 0 0,13-1-12 0 0,24 0-363 0 0,17-4 363 0 0,-63 3-84 0 0,96-9 570 0 0,16-2-270 0 0,-69 4-199 0 0,-37 5-7 0 0,1 0-1 0 0,-1 1 1 0 0,0 0 0 0 0,0 0-1 0 0,0 2 1 0 0,2 0-10 0 0,-11-1 7 0 0,0 0 1 0 0,0 0-1 0 0,1 0 1 0 0,-1-1-1 0 0,0 1 0 0 0,0-1 1 0 0,0 0-8 0 0,12-1 12 0 0,-13 2 41 0 0,-1 0 1 0 0,5 0-32 0 0,-5 0 40 0 0,-1 0 14 0 0,0 0-4 0 0,-8-31 154 0 0,-3-13-226 0 0,-1 2 0 0 0,10-13 0 0 0,2-32 0 0 0,1-11 0 0 0,-8-197 60 0 0,7 71 30 0 0,-14-148 280 0 0,4-19 6 0 0,1 30-213 0 0,4 83-88 0 0,-4-85 26 0 0,-9-52 33 0 0,9 117 160 0 0,-3-34-74 0 0,2 104 137 0 0,-6-31-99 0 0,-5-78-476 0 0,13 219 268 0 0,-5-58 49 0 0,-14-117 218 0 0,18 181-167 0 0,-16-195 90 0 0,4 74-176 0 0,3-25-64 0 0,14 149 22 0 0,-2-55 20 0 0,-8-110-333 0 0,1 119 241 0 0,0 4 450 0 0,-2-66-355 0 0,1-134 30 0 0,13 210 0 0 0,1 31 480 0 0,-7-32-555 0 0,1-16 356 0 0,3 58-706 0 0,2-118 151 0 0,1 10 210 0 0,2 108 50 0 0,2-55-5 0 0,6-34 224 0 0,6-56 24 0 0,-15 212-322 0 0,0-16-184 0 0,8-41 202 0 0,5-40-13 0 0,-2 18 14 0 0,11-102-1 0 0,-11 110 0 0 0,-8 65 0 0 0,-1-16 0 0 0,-2 20 0 0 0,6-32 0 0 0,-4 40 0 0 0,-1 0 0 0 0,-1-13 0 0 0,1-16 0 0 0,8-120 0 0 0,-8 134 21 0 0,-1 0 1 0 0,-2 0-1 0 0,-5-22-21 0 0,5 43 25 0 0,0 0 0 0 0,2-11-25 0 0,-1 0 14 0 0,1 22-14 0 0,0-1 0 0 0,1 1 0 0 0,0-2 0 0 0,-1 5 0 0 0,1-1 0 0 0,-1 1 0 0 0,-1-1 0 0 0,1 1 0 0 0,-1-1 0 0 0,-1 0 0 0 0,1 0 0 0 0,-4-68 11 0 0,3 64 10 0 0,-1 1 0 0 0,-1 0 1 0 0,-1-4-22 0 0,1 6 10 0 0,1-1 1 0 0,1 1-1 0 0,0-1 1 0 0,0 0-1 0 0,1-7-10 0 0,-1 6 18 0 0,1 0 0 0 0,-1 0 0 0 0,-3-11-18 0 0,3 12 7 0 0,0 1-1 0 0,0 0 0 0 0,1 0 1 0 0,0 0-1 0 0,0-1 1 0 0,1 1-1 0 0,1 0 0 0 0,1-7-6 0 0,0 1-161 0 0,-1 1-1 0 0,-1-1 1 0 0,0 0 161 0 0,-1 14-1688 0 0,1 2 933 0 0,1 7-238 0 0,-1-7 698 0 0,3 18-2130 0 0</inkml:trace>
  <inkml:trace contextRef="#ctx0" brushRef="#br0" timeOffset="53487.464">458 4911 9072 0 0,'0'0'200'0'0,"0"0"33"0"0,0 0 15 0 0,0 0 55 0 0,0 2 201 0 0,4 7 37 0 0,-1 0 0 0 0,0 0 0 0 0,-1 0 0 0 0,0 0 0 0 0,0 0 0 0 0,-1 1 0 0 0,0-1 0 0 0,-1 4-541 0 0,1 15 490 0 0,0-19-300 0 0,-1-1-1 0 0,0 1 1 0 0,0 0 0 0 0,-1 1-190 0 0,0 1 207 0 0,1-1 1 0 0,0 1-1 0 0,1 0 0 0 0,0-1 1 0 0,2 5-208 0 0,2 33 617 0 0,3 44 262 0 0,-6-76-792 0 0,-1 0-1 0 0,2-1 0 0 0,0 1 1 0 0,1 0-1 0 0,0-1 1 0 0,6 12-87 0 0,-6-17 66 0 0,-3-8 17 0 0,-1-2 10 0 0,0 0 3 0 0,0 0-91 0 0,0 0 0 0 0,0 0 0 0 0,0 1 0 0 0,0-1 0 0 0,0 0 0 0 0,0 0 0 0 0,0 0 0 0 0,0 0 0 0 0,0 0 0 0 0,0 1 0 0 0,0-1-1 0 0,0 0 1 0 0,0 0 0 0 0,0 0 0 0 0,1 0 0 0 0,-1 0 0 0 0,0 0 0 0 0,0 1 0 0 0,0-1 0 0 0,0 0 0 0 0,0 0 0 0 0,0 0 0 0 0,0 0-1 0 0,0 0 1 0 0,1 0 0 0 0,-1 0 0 0 0,0 1 0 0 0,0-1 0 0 0,0 0 0 0 0,0 0 0 0 0,0 0 0 0 0,0 0 0 0 0,1 0 0 0 0,-1 0 0 0 0,0 0 0 0 0,0 0-1 0 0,0 0 1 0 0,0 0 0 0 0,0 0 0 0 0,1 0 0 0 0,-1 0 0 0 0,0 0 0 0 0,0 0 0 0 0,0 0-5 0 0,10-4 295 0 0,7-7 1 0 0,-17 10-320 0 0,9-6 391 0 0,-1-1-1 0 0,-1-1 1 0 0,4-3-367 0 0,-1 1 6 0 0,-9 10-10 0 0,0 0 0 0 0,1 0 0 0 0,-1 0 0 0 0,0 0 0 0 0,1 1 0 0 0,-1-1 0 0 0,1 0 0 0 0,-1 1 0 0 0,1-1 0 0 0,0 1 0 0 0,-1 0 0 0 0,1-1 0 0 0,-1 1 0 0 0,1 0 0 0 0,0 0 0 0 0,-1 0 0 0 0,1 0 0 0 0,0 0 0 0 0,-1 1 0 0 0,1-1 0 0 0,-1 0 0 0 0,2 1 4 0 0,4 1 120 0 0,-1 0-1 0 0,1 0 1 0 0,-1 1 0 0 0,0 0-1 0 0,0 0-119 0 0,5 4 122 0 0,1 0 0 0 0,-1 1-1 0 0,-1 1 1 0 0,0-1 0 0 0,0 2-1 0 0,0-1 1 0 0,-2 1-1 0 0,1 1 1 0 0,-1 0 0 0 0,0 0-1 0 0,-1 0 1 0 0,-1 1 0 0 0,1 1-122 0 0,20 35-476 0 0,-18-37-198 0 0</inkml:trace>
  <inkml:trace contextRef="#ctx0" brushRef="#br0" timeOffset="54315.356">1 6142 6448 0 0,'0'0'498'0'0,"0"0"-190"0"0,0 0 420 0 0,2 0 215 0 0,15 1 811 0 0,0 1 0 0 0,0 1 1 0 0,7 2-1755 0 0,40 5 1466 0 0,-33-6-1574 0 0,0 1-1 0 0,11 5 109 0 0,-3-1 161 0 0,8-1-161 0 0,5-1-2546 0 0,13 5 2546 0 0,-41-7-4796 0 0</inkml:trace>
  <inkml:trace contextRef="#ctx0" brushRef="#br0" timeOffset="54643.597">802 6286 5064 0 0,'0'0'224'0'0,"5"-6"48"0"0,0-3-272 0 0,4 1 0 0 0,-1 4 0 0 0,2-4 0 0 0,3 3 504 0 0,-4 2 40 0 0,1-6 16 0 0,3 6 0 0 0,1-5-328 0 0,-1-1-64 0 0,0 9-8 0 0,1-3-8 0 0,4 3-152 0 0,-4 0 0 0 0,4 0 64 0 0</inkml:trace>
  <inkml:trace contextRef="#ctx0" brushRef="#br0" timeOffset="54644.597">1210 6157 8288 0 0,'-18'5'368'0'0,"23"-5"80"0"0,-5 0-360 0 0,0 0-88 0 0,0 0 0 0 0,0 0 0 0 0,13 9 368 0 0,-13-9 56 0 0,17 3 16 0 0,2 6 0 0 0,-1-1-368 0 0,0 0-72 0 0,1-4 0 0 0</inkml:trace>
  <inkml:trace contextRef="#ctx0" brushRef="#br0" timeOffset="55018.313">1672 6239 6448 0 0,'0'0'576'0'0,"0"0"-464"0"0,9 4-112 0 0,4-1 0 0 0,-3-3 416 0 0,3 0 64 0 0,1 0 16 0 0,-1 0 0 0 0,1 0-408 0 0,4-3-88 0 0,0-6 0 0 0,1 6 0 0 0,2-5-232 0 0,-2-1-24 0 0</inkml:trace>
  <inkml:trace contextRef="#ctx0" brushRef="#br0" timeOffset="55019.313">2211 6151 3680 0 0,'8'-3'51'0'0,"0"0"1"0"0,-1 1-1 0 0,2 0 1 0 0,-1 1-1 0 0,0 0 0 0 0,0 0 1 0 0,3 0-52 0 0,8 0 1244 0 0,-15 1-571 0 0,0-1 0 0 0,0 1 0 0 0,1 0 0 0 0,-1 0 0 0 0,0 1-1 0 0,0-1 1 0 0,4 2-673 0 0,46 9 1888 0 0,-31-6-941 0 0,-1 0 0 0 0,17 7-947 0 0,35 7-1934 0 0,-56-15-2372 0 0</inkml:trace>
  <inkml:trace contextRef="#ctx0" brushRef="#br0" timeOffset="55346.365">2917 6174 3680 0 0,'2'0'167'0'0,"10"0"55"0"0,-1-1 1 0 0,0-1 0 0 0,1 0 0 0 0,3-1-223 0 0,47-15 4998 0 0,-57 16-4428 0 0,40-7 705 0 0,-37 7-1257 0 0,-1 0-1 0 0,1 1 1 0 0,0 0 0 0 0,0 0-1 0 0,0 0 1 0 0,0 1 0 0 0,0 1-1 0 0,0-1-17 0 0,12 1-228 0 0,35-1-504 0 0,-36 0 386 0 0</inkml:trace>
  <inkml:trace contextRef="#ctx0" brushRef="#br0" timeOffset="55347.365">3705 6122 12008 0 0,'0'0'1064'0'0,"8"9"-848"0"0,6-6-216 0 0,-1 0 0 0 0,0 2-216 0 0,3-5-80 0 0,0 0-24 0 0,3 4 0 0 0</inkml:trace>
  <inkml:trace contextRef="#ctx0" brushRef="#br0" timeOffset="55706.234">4003 6154 6912 0 0,'0'0'528'0'0,"2"1"-342"0"0,9 1 607 0 0,1 1-1 0 0,-1-1 1 0 0,1-1-1 0 0,-1 0 0 0 0,1-1 1 0 0,0 0-1 0 0,5-1-792 0 0,10-2 536 0 0,-7 1-74 0 0,1-1 0 0 0,0-1-1 0 0,17-5-461 0 0,22-9 80 0 0,-21 7-870 0 0,7-5 790 0 0,-38 14-12 0 0,0 1 1 0 0,0-1-1 0 0,0 1 1 0 0,0 1-1 0 0,1-1 1 0 0,-1 1-1 0 0,0 1 1 0 0,2 0 11 0 0,1-1 102 0 0,1 1 1 0 0,-1-2 0 0 0,5 0-103 0 0,-10 1 43 0 0,0-1 0 0 0,-1 1 1 0 0,1 1-1 0 0,-1-1 1 0 0,1 1-44 0 0,14 1 125 0 0,-13-2-101 0 0,-1 0-1 0 0,1 0 0 0 0,0 1 1 0 0,-1 0-1 0 0,0 1 1 0 0,1-1-1 0 0,-1 1 0 0 0,0 0 1 0 0,1 1-24 0 0,2 2-841 0 0</inkml:trace>
  <inkml:trace contextRef="#ctx0" brushRef="#br0" timeOffset="55707.234">4719 5933 14136 0 0,'0'0'322'0'0,"0"0"45"0"0,0 0 18 0 0,0 0-41 0 0,3 1-224 0 0,7 1-56 0 0,0 1-1 0 0,0 0 0 0 0,0 1 1 0 0,-1 0-1 0 0,6 4-63 0 0,50 30 1379 0 0,-35-20-647 0 0,-16-10-379 0 0,0 1-1 0 0,-1 0 1 0 0,-1 1 0 0 0,1 0-1 0 0,-2 1 1 0 0,1 1 0 0 0,2 4-353 0 0,-10-12 94 0 0,-1 0 0 0 0,0 0 0 0 0,-1 0 1 0 0,1 1-1 0 0,-1-1 0 0 0,0 0 0 0 0,0 1 1 0 0,0 0-1 0 0,0-1 0 0 0,-1 1 0 0 0,0 0 1 0 0,0 0-1 0 0,0 0 0 0 0,-1 0 1 0 0,1 0-1 0 0,-1 0 0 0 0,-1 0 0 0 0,1 0 1 0 0,-1 0-1 0 0,1 0 0 0 0,-1 0 0 0 0,-1 0 1 0 0,1-1-1 0 0,-1 1 0 0 0,-1 2-94 0 0,-4 7 136 0 0,0-1-1 0 0,-1 0 1 0 0,-1 0-1 0 0,-1 0 1 0 0,0-1-1 0 0,-4 3-135 0 0,-21 20-6287 0 0,8-14-1206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3:28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1252 1840 0 0,'2'-2'133'0'0,"0"0"86"0"0,1-1 0 0 0,-1 0-1 0 0,1 0 1 0 0,-1 0 0 0 0,0 0-1 0 0,0 0 1 0 0,0-1-219 0 0,-1 1 193 0 0,1 1 0 0 0,-1-1 0 0 0,1 1 0 0 0,-1-1-1 0 0,1 1 1 0 0,0 0 0 0 0,0-1 0 0 0,0 1 0 0 0,0 0 0 0 0,1 0 0 0 0,-1 1 0 0 0,1-1 0 0 0,-1 0 0 0 0,1 1 0 0 0,-1-1-1 0 0,2 1-192 0 0,10-4 290 0 0,1 1-1 0 0,0 1 0 0 0,-1 0 1 0 0,1 1-1 0 0,0 0 0 0 0,1 2 1 0 0,6 0-290 0 0,-7 0-8 0 0,16 0 813 0 0,13 2-805 0 0,-33-1-824 0 0,-1 1 0 0 0,1 0 0 0 0,5 2 824 0 0,9 5-2973 0 0</inkml:trace>
  <inkml:trace contextRef="#ctx0" brushRef="#br0" timeOffset="328.058">608 1272 2760 0 0,'0'0'248'0'0,"9"-8"-248"0"0,4 3 0 0 0,2 1 0 0 0,-2 1 1024 0 0,6 3 152 0 0,-11 0 32 0 0,11 0 8 0 0,-1-5-816 0 0,-1 1-160 0 0,6 4-32 0 0,-4-5-8 0 0,2 5-136 0 0,8 5-64 0 0,-13-5 0 0 0,8 9-2304 0 0,-6-6-504 0 0</inkml:trace>
  <inkml:trace contextRef="#ctx0" brushRef="#br0" timeOffset="671.726">1197 1320 920 0 0,'0'0'80'0'0,"0"0"-80"0"0,18-5 0 0 0,-4 2 0 0 0,-1 3 960 0 0,6 0 168 0 0,-6 0 40 0 0,0-5 8 0 0,6 5-816 0 0,3-3-160 0 0,1-2-32 0 0,-5 1-8 0 0,4 4-160 0 0</inkml:trace>
  <inkml:trace contextRef="#ctx0" brushRef="#br0" timeOffset="672.726">2139 1324 3224 0 0,'0'0'136'0'0,"8"8"40"0"0,6 1-176 0 0,9 2 0 0 0,-9-2 0 0 0,7 2-1400 0 0</inkml:trace>
  <inkml:trace contextRef="#ctx0" brushRef="#br0" timeOffset="1031.057">3405 1252 1376 0 0,'0'0'128'0'0,"19"7"-128"0"0,-1-2 0 0 0,-4-2 0 0 0,-14-3 776 0 0</inkml:trace>
  <inkml:trace contextRef="#ctx0" brushRef="#br0" timeOffset="1032.057">3968 1336 1376 0 0,'1'0'65'0'0,"41"-5"-51"0"0,-10 0 1453 0 0,-26 5-464 0 0,-1 0 1 0 0,1 0 0 0 0,-1 1-1 0 0,1-1 1 0 0,-1 1-1004 0 0,67 11 4452 0 0,-39-11-4494 0 0,-23-1-106 0 0,-8 0-300 0 0,-2 0-126 0 0,2-2-30 0 0,5-5-4 0 0</inkml:trace>
  <inkml:trace contextRef="#ctx0" brushRef="#br0" timeOffset="1468.404">1916 1312 5064 0 0,'0'0'389'0'0,"0"0"-96"0"0,0 0 526 0 0,0 0 261 0 0,0 0 52 0 0,3 0-63 0 0,14 0 129 0 0,1-2-1 0 0,7-1-1197 0 0,66-16 1643 0 0,-17 3-1065 0 0,-32 7-561 0 0,-9 2 9 0 0,22-2-26 0 0,-5 2-178 0 0,-24 3-213 0 0,16 0 391 0 0,-2 4-224 0 0</inkml:trace>
  <inkml:trace contextRef="#ctx0" brushRef="#br0" timeOffset="1827.782">2885 1272 2304 0 0,'2'2'101'0'0,"2"3"-4"0"0,1-1 0 0 0,-1 1-1 0 0,1-1 1 0 0,0 0 0 0 0,1 0 0 0 0,-1-1-1 0 0,1 1 1 0 0,4 1-97 0 0,1 0 1405 0 0,0 0-1 0 0,0 0 1 0 0,0-1-1 0 0,7 1-1404 0 0,4-2 352 0 0,0 0-1 0 0,0-1 1 0 0,18-2-352 0 0,26 3-660 0 0,-36-3 21 0 0,-24-1 468 0 0,1 1 0 0 0,-1 0 1 0 0,1 1-1 0 0,4 0 171 0 0,136 22-381 0 0,-126-20 523 0 0,0-2-1 0 0,0-1 1 0 0,12-1-142 0 0,9-1 95 0 0,-26 2 461 0 0,0 1 1 0 0,-1 1-1 0 0,1 0 0 0 0,0 1-556 0 0,0-2 648 0 0,-1 0 0 0 0,0-1-1 0 0,1-1 1 0 0,-1 0-1 0 0,10-2-647 0 0,8-1 528 0 0,6 0-927 0 0,-16 1-354 0 0,0 1-1 0 0,0 1 1 0 0,15 1 753 0 0,-13 2-733 0 0,-2 0-3 0 0</inkml:trace>
  <inkml:trace contextRef="#ctx0" brushRef="#br0" timeOffset="2186.986">4117 1361 9184 0 0,'0'0'208'0'0,"1"0"33"0"0,1 0-199 0 0,1 0 0 0 0,-1-1 0 0 0,1 1 0 0 0,-1 0 0 0 0,0-1 0 0 0,1 1 1 0 0,-1-1-1 0 0,0 0 0 0 0,0 0 0 0 0,1 0 0 0 0,-1 0-42 0 0,15-5 48 0 0,-2 1 296 0 0,0 1 0 0 0,1 1 0 0 0,-1 0 1 0 0,9 0-345 0 0,22-3 539 0 0,26-5-641 0 0,-41 10-3200 0 0,-17 1-418 0 0</inkml:trace>
  <inkml:trace contextRef="#ctx0" brushRef="#br0" timeOffset="2531.087">4682 1075 6448 0 0,'0'0'297'0'0,"0"0"-9"0"0,0 0 33 0 0,2 1 838 0 0,41 30 4581 0 0,-23-18-4773 0 0,1-2-1 0 0,10 4-966 0 0,2 5 596 0 0,-5-3-121 0 0,3-1-4 0 0,-1 1 1 0 0,-1 1 0 0 0,-1 1-1 0 0,22 20-471 0 0,-21-20 786 0 0,-29-18-732 0 0,1 1 0 0 0,-1-1 1 0 0,0 0-1 0 0,1 1 0 0 0,-1-1 1 0 0,0 0-1 0 0,0 0 0 0 0,0 1 1 0 0,0-1-1 0 0,0 0 0 0 0,0 1 0 0 0,0-1 1 0 0,-1 0-1 0 0,1 1 0 0 0,0-1-54 0 0,-1 2 53 0 0,0-1 1 0 0,0 0-1 0 0,0 1 0 0 0,0-1 0 0 0,0 0 0 0 0,0 0 0 0 0,-1 0 0 0 0,1 1 0 0 0,-1-1 0 0 0,0-1 0 0 0,1 1 0 0 0,-1 0 1 0 0,0 0-1 0 0,-1 0-53 0 0,-32 21 447 0 0,19-14-274 0 0,-8 7-112 0 0,0 2-1 0 0,1 0 0 0 0,1 1 1 0 0,-2 4-61 0 0,15-14-92 0 0,-16 17-6056 0 0,14-10-769 0 0</inkml:trace>
  <inkml:trace contextRef="#ctx0" brushRef="#br0" timeOffset="3983.428">704 716 920 0 0,'0'0'2'0'0,"0"0"-1"0"0,0-1 1 0 0,0 1 0 0 0,0 0 0 0 0,0-1-1 0 0,0 1 1 0 0,0-1 0 0 0,0 1 0 0 0,0 0-1 0 0,0-1 1 0 0,0 1 0 0 0,0 0 0 0 0,0-1-1 0 0,0 1 1 0 0,0-1 0 0 0,0 1 0 0 0,-1 0-1 0 0,1-1 1 0 0,0 1 0 0 0,0 0 0 0 0,0-1-1 0 0,-1 1 1 0 0,1 0 0 0 0,0-1 0 0 0,0 1-1 0 0,-1 0 1 0 0,1 0 0 0 0,0-1 0 0 0,-1 1-1 0 0,1 0 1 0 0,0 0 0 0 0,-1 0 0 0 0,1-1-1 0 0,0 1 1 0 0,-1 0 0 0 0,1 0 0 0 0,0 0-1 0 0,-1 0 1 0 0,1 0 0 0 0,0 0 0 0 0,-1 0-1 0 0,1 0 1 0 0,-1 0-2 0 0,1 0 5 0 0,-12-14 2370 0 0,10 12-1901 0 0,1 0-1 0 0,-1 0 0 0 0,0 0 0 0 0,0 0 0 0 0,0 0 1 0 0,0 1-1 0 0,-1-1-473 0 0,-14-14 1727 0 0,15 15-1607 0 0,1-1 1 0 0,0 1-1 0 0,-1 0 0 0 0,1-1 1 0 0,-1 1-1 0 0,1 0 0 0 0,-1 0 1 0 0,1 0-1 0 0,-1 0 1 0 0,0 0-1 0 0,0 0 0 0 0,1 1 1 0 0,-1-1-1 0 0,0 0 0 0 0,0 1 1 0 0,0 0-1 0 0,0-1 1 0 0,0 1-1 0 0,0 0 0 0 0,-1 0-120 0 0,-16-2 704 0 0,18 1-630 0 0,-1 1 0 0 0,0-1-1 0 0,0 1 1 0 0,0 0 0 0 0,0 0-1 0 0,0 0 1 0 0,1 0 0 0 0,-1 0 0 0 0,0 0-1 0 0,0 0 1 0 0,0 1 0 0 0,0-1-1 0 0,0 1 1 0 0,1-1 0 0 0,-2 2-74 0 0,-12 4 278 0 0,13-5-229 0 0,-1 0 1 0 0,1-1 0 0 0,0 1-1 0 0,0 1 1 0 0,0-1 0 0 0,0 0-1 0 0,0 0 1 0 0,0 1-1 0 0,0 0 1 0 0,0-1 0 0 0,0 1-1 0 0,1 0 1 0 0,-1-1 0 0 0,0 1-1 0 0,1 1-49 0 0,-7 8 225 0 0,1 0-1 0 0,0 1 1 0 0,1-1-1 0 0,0 1 1 0 0,1 1-1 0 0,0-1 1 0 0,1 1-1 0 0,1-1 1 0 0,0 1 0 0 0,-1 12-225 0 0,3-18 36 0 0,0 1 1 0 0,1-1-1 0 0,0 0 1 0 0,0 0-1 0 0,1 0 1 0 0,0 0-1 0 0,0 0 1 0 0,1 0-37 0 0,10 36 37 0 0,-10-40-91 0 0,0-1 1 0 0,1 1 0 0 0,-1 0-1 0 0,0-1 1 0 0,1 1-1 0 0,-1-1 1 0 0,1 0-1 0 0,0 0 1 0 0,0 0-1 0 0,0 0 1 0 0,0 0 0 0 0,0 0 53 0 0,1 0 46 0 0,-1-1 1 0 0,1 1 0 0 0,0-1 0 0 0,-1 1 0 0 0,1-1 0 0 0,0 0 0 0 0,0 0 0 0 0,0-1 0 0 0,0 1 0 0 0,0-1 0 0 0,-1 0-1 0 0,1 0 1 0 0,0 0 0 0 0,0-1 0 0 0,0 1 0 0 0,0-1 0 0 0,0 0 0 0 0,0 0 0 0 0,-1-1-47 0 0,2 1 34 0 0,-1-1 0 0 0,0-1 0 0 0,1 1 1 0 0,-1 0-1 0 0,0-1 0 0 0,-1 0 0 0 0,1 0 0 0 0,0 0 0 0 0,-1-1 1 0 0,0 1-1 0 0,0-1 0 0 0,0 0 0 0 0,0 0 0 0 0,0 0 0 0 0,1-3-34 0 0,2-6 156 0 0,0 0-1 0 0,0-1 1 0 0,-2 0-1 0 0,4-12-155 0 0,8-62 905 0 0,-11 58-616 0 0,1-16-197 0 0,-1-1-1 0 0,-2-1 0 0 0,-2 1 0 0 0,-3 0 0 0 0,-1 0 0 0 0,-7-31-91 0 0,2 11 52 0 0,4 30-51 0 0,-3-9-1 0 0,-7-53 0 0 0,6 34 0 0 0,8 63 1 0 0,0 0 0 0 0,0 0 0 0 0,0 0 0 0 0,0 0-1 0 0,0 0 1 0 0,1 0 0 0 0,-1 0 0 0 0,1-2-1 0 0,1-12-71 0 0,4 31-25 0 0,-2-8 75 0 0,-1 2 11 0 0,0 0 0 0 0,-1 0 0 0 0,0 1 0 0 0,-1-1 0 0 0,1 1 0 0 0,-1 2 10 0 0,2 19-15 0 0,1 3 15 0 0,-1 24 0 0 0,-1-21 0 0 0,3 11 0 0 0,9 64 0 0 0,-11-93 0 0 0,-1-1 0 0 0,-1 17 0 0 0,0-16 0 0 0,0-1 0 0 0,1 0 0 0 0,1 4 0 0 0,34 120-435 0 0,-25-98 168 0 0,-2-11-2217 0 0,11 24 2484 0 0,3 0-5057 0 0,-10-28 333 0 0</inkml:trace>
  <inkml:trace contextRef="#ctx0" brushRef="#br0" timeOffset="4873.853">346 708 1840 0 0,'0'0'83'0'0,"-1"0"-80"0"0,1 0 1 0 0,0 0 0 0 0,-1 0 0 0 0,1 0-1 0 0,0 0 1 0 0,0 0 0 0 0,-1 0-1 0 0,1-1 1 0 0,0 1 0 0 0,0 0 0 0 0,-1 0-1 0 0,1 0 1 0 0,0 0 0 0 0,0 0 0 0 0,0-1-1 0 0,-1 1 1 0 0,1 0 0 0 0,0 0 0 0 0,0 0-1 0 0,0-1 1 0 0,-1 1 0 0 0,1 0-1 0 0,0 0 1 0 0,0-1 0 0 0,0 1-4 0 0,0-1 222 0 0,-1-1 0 0 0,1 1 0 0 0,0-1 0 0 0,-1 1-1 0 0,1 0 1 0 0,-1 0 0 0 0,1-1 0 0 0,-1 1 0 0 0,0 0 0 0 0,0 0 0 0 0,0 0 0 0 0,1 0 0 0 0,-1-1-1 0 0,0 1 1 0 0,0 1 0 0 0,0-1 0 0 0,-1 0 0 0 0,1 0 0 0 0,0 0 0 0 0,0 0 0 0 0,0 1 0 0 0,-1-1-1 0 0,1 1 1 0 0,0-1 0 0 0,0 1 0 0 0,-1-1 0 0 0,1 1 0 0 0,-1 0 0 0 0,1-1 0 0 0,0 1 0 0 0,-1 0-1 0 0,1 0 1 0 0,-2 0-222 0 0,-17-3 946 0 0,18 2-904 0 0,0 1-1 0 0,0-1 0 0 0,1 1 1 0 0,-1 0-1 0 0,0-1 0 0 0,0 1 0 0 0,0 0 1 0 0,0 0-1 0 0,1 0 0 0 0,-1 0 1 0 0,0 0-1 0 0,0 1 0 0 0,0-1 1 0 0,1 0-1 0 0,-1 1 0 0 0,0-1 0 0 0,0 1 1 0 0,1 0-1 0 0,-1 0 0 0 0,1 0 1 0 0,-2 0-42 0 0,-3 6 47 0 0,0-1 0 0 0,1 1 0 0 0,0 0 0 0 0,0 0 0 0 0,1 0 0 0 0,0 0 0 0 0,0 1 0 0 0,0 2-47 0 0,1-3 8 0 0,1-1 1 0 0,0 1 0 0 0,0-1 0 0 0,0 1 0 0 0,1 0-1 0 0,0 0 1 0 0,0 2-9 0 0,0-2 3 0 0,1 1-13 0 0,0 0-1 0 0,1 0 1 0 0,0 0 0 0 0,0-1 0 0 0,1 6 10 0 0,3 17-117 0 0,-4-27 107 0 0,-1-1 1 0 0,1 1 0 0 0,0-1 0 0 0,-1 1-1 0 0,1-1 1 0 0,0 0 0 0 0,1 0-1 0 0,-1 1 1 0 0,0-1 0 0 0,1 0 0 0 0,-1 0-1 0 0,1 0 1 0 0,1 1 9 0 0,5 8 46 0 0,-7-9-24 0 0,1 0 1 0 0,0 0 0 0 0,-1-1-1 0 0,1 1 1 0 0,0 0-1 0 0,0-1 1 0 0,0 1-1 0 0,0-1 1 0 0,0 0-1 0 0,0 0 1 0 0,0 1-23 0 0,2 0 44 0 0,-3-2-40 0 0,-1 0-1 0 0,1 1 1 0 0,0-1 0 0 0,-1 0-1 0 0,1 1 1 0 0,0-1 0 0 0,0 0-1 0 0,-1 0 1 0 0,1 0 0 0 0,0 0-1 0 0,0 1 1 0 0,0-1 0 0 0,-1 0-1 0 0,1-1 1 0 0,0 1 0 0 0,0 0-1 0 0,-1 0 1 0 0,1 0 0 0 0,0 0-1 0 0,0-1-3 0 0,0 1 12 0 0,2 0 10 0 0,-1 0-1 0 0,0-1 0 0 0,0 1 1 0 0,0-1-1 0 0,0 1 1 0 0,0-1-1 0 0,0 0 0 0 0,0 1 1 0 0,0-1-1 0 0,-1 0 0 0 0,1 0 1 0 0,0-1-1 0 0,0 1 0 0 0,-1 0 1 0 0,1 0-1 0 0,-1-1 1 0 0,1 1-1 0 0,-1-1 0 0 0,1 0 1 0 0,-1 1-1 0 0,0-1 0 0 0,0 0 1 0 0,0 0-1 0 0,0 0 1 0 0,0 1-1 0 0,0-1 0 0 0,-1-1-21 0 0,3-4 148 0 0,0-1-1 0 0,-1 0 0 0 0,-1 1 0 0 0,1-1 1 0 0,0-8-148 0 0,-2 3 207 0 0,0 0 0 0 0,-1 1 1 0 0,0-1-1 0 0,-1 0 0 0 0,0 1 1 0 0,-4-12-208 0 0,1-5 1729 0 0,5 29-1472 0 0,0 2-8 0 0,0 3-204 0 0,1 0-1 0 0,-1 0 0 0 0,1 0 1 0 0,-1 0-1 0 0,2 0 0 0 0,-1 0-44 0 0,3 7-6 0 0,1 0 0 0 0,0-1 0 0 0,4 5 6 0 0,-8-14-50 0 0,0 0 0 0 0,0 0-1 0 0,0 0 1 0 0,1 0-1 0 0,-1 0 1 0 0,1 0-1 0 0,-1-1 1 0 0,1 1-1 0 0,0 0 1 0 0,0-1-1 0 0,0 1 1 0 0,0-1 0 0 0,1 1 50 0 0,10 5-752 0 0</inkml:trace>
  <inkml:trace contextRef="#ctx0" brushRef="#br0" timeOffset="5561.194">1314 800 4608 0 0,'-6'-3'50'0'0,"1"0"-1"0"0,-1 0 1 0 0,1-1 0 0 0,-1 0 0 0 0,1 0 0 0 0,0-1-1 0 0,1 1 1 0 0,-1-1 0 0 0,-2-4-50 0 0,-4-4 936 0 0,0 0 0 0 0,-1 1 0 0 0,-1 0 0 0 0,0 0 0 0 0,0 2 0 0 0,-1 0 0 0 0,-7-4-936 0 0,14 9 203 0 0,1 1 0 0 0,-1 1 0 0 0,0-1 0 0 0,0 1-1 0 0,0 0 1 0 0,-1 1 0 0 0,1 0 0 0 0,-1 0 0 0 0,-3 0-203 0 0,7 1 70 0 0,0 1 0 0 0,0 0-1 0 0,0 0 1 0 0,0 0 0 0 0,0 0-1 0 0,0 1 1 0 0,0 0 0 0 0,0 0-1 0 0,0 0 1 0 0,1 0 0 0 0,-1 0-1 0 0,0 1 1 0 0,0-1 0 0 0,1 1 0 0 0,-1 0-1 0 0,1 0 1 0 0,0 1 0 0 0,0-1-1 0 0,-1 2-69 0 0,-5 4 64 0 0,1 1-1 0 0,1-1 1 0 0,0 2-1 0 0,0-1 0 0 0,1 1 1 0 0,0 0-1 0 0,0 1 1 0 0,1-1-1 0 0,-3 12-63 0 0,5-14 23 0 0,0 1 0 0 0,0 0 0 0 0,1-1 0 0 0,1 1 0 0 0,0 0-1 0 0,0 0 1 0 0,0 1 0 0 0,1-1 0 0 0,1 0 0 0 0,-1 0 0 0 0,2 0 0 0 0,1 8-23 0 0,-3-17 3 0 0,1 1 0 0 0,-1-1 0 0 0,0 1 0 0 0,1 0 1 0 0,-1-1-1 0 0,1 1 0 0 0,-1-1 0 0 0,1 1 1 0 0,-1-1-1 0 0,1 1 0 0 0,-1-1 0 0 0,1 0 1 0 0,0 1-1 0 0,-1-1 0 0 0,1 1 0 0 0,0-1 1 0 0,-1 0-1 0 0,1 0 0 0 0,0 1-3 0 0,1 0 9 0 0,0 0-2 0 0,0 0 0 0 0,1 1 0 0 0,-1-1-1 0 0,0 0 1 0 0,0 0 0 0 0,1 0 0 0 0,-1-1 0 0 0,1 1 0 0 0,-1 0-1 0 0,1-1 1 0 0,-1 0 0 0 0,0 0 0 0 0,1 1 0 0 0,0-1-1 0 0,-1-1 1 0 0,1 1 0 0 0,1-1-7 0 0,-1 1 13 0 0,1-2-1 0 0,-1 1 1 0 0,0 0-1 0 0,-1-1 1 0 0,1 1-1 0 0,0-1 1 0 0,0 0-1 0 0,-1 0 1 0 0,1 0-1 0 0,-1 0 1 0 0,1 0-1 0 0,0-2-12 0 0,6-8 46 0 0,0 0-1 0 0,-1 0 0 0 0,-1-1 0 0 0,0 0 1 0 0,4-9-46 0 0,-6 11 9 0 0,4-10 37 0 0,-1 0 1 0 0,-1-1-1 0 0,0-3-46 0 0,2-8 42 0 0,-1 5-5 0 0,-2 0 0 0 0,-1-1 1 0 0,-2 1-1 0 0,0-3-37 0 0,-1-26 106 0 0,-3-32-106 0 0,-9-24 45 0 0,4 61 39 0 0,1-33-84 0 0,1 59 128 0 0,1 21 137 0 0,4 15-88 0 0,14 102-146 0 0,7 40 53 0 0,-12-92-43 0 0,0-4-17 0 0,2 5-24 0 0,-1-15 15 0 0,-2-7 40 0 0,2 0-1 0 0,7 14-54 0 0,-15-42-20 0 0,2-1-1 0 0,-1-1 1 0 0,1 1-1 0 0,1-1 0 0 0,0 0 1 0 0,0 0-1 0 0,1 0 1 0 0,0-1-1 0 0,0 0 0 0 0,1-1 1 0 0,1 1 20 0 0,11 5-1276 0 0,6-4-4509 0 0</inkml:trace>
  <inkml:trace contextRef="#ctx0" brushRef="#br0" timeOffset="6029.834">1635 860 6448 0 0,'0'-2'669'0'0,"-4"1"-613"0"0,3 1 133 0 0,1 0 50 0 0,1-1 8 0 0,4-7 110 0 0,0 0 0 0 0,0 1 1 0 0,1 0-1 0 0,0 0 0 0 0,0 0 1 0 0,7-5-358 0 0,-8 7 168 0 0,0 0 1 0 0,0 0-1 0 0,-1 0 0 0 0,0-1 1 0 0,1-1-169 0 0,17-20 479 0 0,-14 18-345 0 0,0 0 1 0 0,0-1-1 0 0,-1-1 0 0 0,0 1 0 0 0,0-1 1 0 0,-1 0-1 0 0,0-2-134 0 0,-3 7 149 0 0,-1-1 0 0 0,1 1 0 0 0,-1-1 0 0 0,0 1 0 0 0,-1-1 0 0 0,0 0-1 0 0,0 0 1 0 0,0 1 0 0 0,-1-1 0 0 0,0-6-149 0 0,0 11 49 0 0,-1 0 0 0 0,1 0 0 0 0,-1 1 1 0 0,0-1-1 0 0,1 1 0 0 0,-1-1 0 0 0,0 1 0 0 0,0-1 0 0 0,0 1 0 0 0,-1-2-49 0 0,-4-6 205 0 0,5 9-170 0 0,0-1-1 0 0,-1 1 0 0 0,1 0 1 0 0,0-1-1 0 0,-1 1 1 0 0,1 0-1 0 0,0 0 1 0 0,-1 0-1 0 0,1 0 0 0 0,0 0 1 0 0,-1 0-1 0 0,1 0 1 0 0,0 0-1 0 0,-1 0 0 0 0,0 1-34 0 0,2-1 30 0 0,-4 1-27 0 0,0 0 0 0 0,0 0 0 0 0,0 1 0 0 0,0-1 0 0 0,1 1 0 0 0,-1 0 0 0 0,1 0 0 0 0,-1 0 0 0 0,1 0 0 0 0,0 0 1 0 0,-2 3-4 0 0,-33 33 3 0 0,31-30 9 0 0,-2 2 15 0 0,1 0-1 0 0,0 1 1 0 0,1 1 0 0 0,0-1 0 0 0,1 1 0 0 0,0 0-1 0 0,1 0 1 0 0,1 1 0 0 0,-1 0 0 0 0,2 0 0 0 0,-2 10-27 0 0,4-14-4 0 0,0 0 1 0 0,1 0 0 0 0,0 0 0 0 0,0 0 0 0 0,1 1 0 0 0,0-1 0 0 0,1-1 0 0 0,1 6 3 0 0,-1-8-6 0 0,0 1 0 0 0,0-1 1 0 0,1 0-1 0 0,-1 0 1 0 0,1 0-1 0 0,1-1 0 0 0,-1 1 1 0 0,1-1-1 0 0,0 0 1 0 0,0 0-1 0 0,0 0 1 0 0,3 1 5 0 0,-1 0-12 0 0,0 0 1 0 0,1-1-1 0 0,0 0 1 0 0,0 0 0 0 0,0 0-1 0 0,1-1 1 0 0,0 0-1 0 0,-1-1 1 0 0,1 1 0 0 0,1-2-1 0 0,-1 1 1 0 0,0-1 0 0 0,6 1 11 0 0,2-2-24 0 0,0 1 0 0 0,0-2-1 0 0,0 0 1 0 0,0-1 0 0 0,5-1 24 0 0,22-6-4069 0 0,-16 4-621 0 0</inkml:trace>
  <inkml:trace contextRef="#ctx0" brushRef="#br0" timeOffset="6373.656">2079 499 7832 0 0,'-24'-3'667'0'0,"10"1"690"0"0,4 2 2296 0 0,9 0-2778 0 0,1 0-150 0 0,0 0-28 0 0,1 14 391 0 0,0-10-1012 0 0,0 0-1 0 0,0 0 1 0 0,1 0 0 0 0,-1 0-1 0 0,1 0 1 0 0,0 0 0 0 0,0 0-1 0 0,1 0 1 0 0,-1-1 0 0 0,1 1-1 0 0,-1-1 1 0 0,1 0 0 0 0,0 0-1 0 0,1 0 1 0 0,1 1-76 0 0,9 8 128 0 0,1-1 0 0 0,17 9-128 0 0,-23-14 50 0 0,18 9 105 0 0,0-2-1 0 0,1 0 0 0 0,3-1-154 0 0,6 3 224 0 0,7 6-224 0 0,2-3 107 0 0,-38-16-199 0 0,0 1 0 0 0,-1 0-1 0 0,1 0 1 0 0,-1 1-1 0 0,1-1 1 0 0,-1 2 0 0 0,0-1-1 0 0,4 5 93 0 0,-11-9-105 0 0,0 0 1 0 0,1 1-1 0 0,-1-1 1 0 0,0 0-1 0 0,0 1 0 0 0,0-1 1 0 0,0 0-1 0 0,1 1 1 0 0,-1-1-1 0 0,0 0 0 0 0,0 1 1 0 0,0-1-1 0 0,0 0 1 0 0,0 1-1 0 0,0-1 0 0 0,0 1 1 0 0,0-1-1 0 0,0 0 1 0 0,0 1-1 0 0,0-1 0 0 0,0 1 1 0 0,0-1 104 0 0,-1 3-483 0 0,0 13-1171 0 0,-6 3-10 0 0</inkml:trace>
  <inkml:trace contextRef="#ctx0" brushRef="#br0" timeOffset="6717.168">2116 941 8288 0 0,'0'0'381'0'0,"0"-1"-6"0"0,2-2-360 0 0,-1 0 1 0 0,0 0 0 0 0,0 1 0 0 0,0-1-1 0 0,0 0 1 0 0,0 0 0 0 0,-1 0-1 0 0,1 0 1 0 0,-1-2-16 0 0,4-15 135 0 0,4 0 779 0 0,0 1 1 0 0,1 0 0 0 0,1 1-1 0 0,1 0 1 0 0,7-9-915 0 0,12-11 365 0 0,1 1-1 0 0,1 1 1 0 0,2 2 0 0 0,28-21-365 0 0,-42 38-176 0 0</inkml:trace>
  <inkml:trace contextRef="#ctx0" brushRef="#br0" timeOffset="7045.383">2509 399 8752 0 0,'0'2'673'0'0,"0"2"-611"0"0,0 93 2614 0 0,4-1 1 0 0,6 14-2677 0 0,-4-63 358 0 0,-1-5 3 0 0,2 0 0 0 0,3 8-361 0 0,11 33 223 0 0,16 58-217 0 0,-34-132 25 0 0,1 1 1 0 0,-1-2 0 0 0,2 1-1 0 0,-1 0 1 0 0,1-1 0 0 0,0 0-1 0 0,2 1-31 0 0,-2-4 199 0 0,-6-10 21 0 0,1 1-246 0 0,-10-42 210 0 0,6 32-147 0 0,1 0 0 0 0,-1-8-37 0 0,2 0 25 0 0,-2-18-36 0 0,1 0-1 0 0,2 0 0 0 0,1 0 12 0 0,3 6-78 0 0,2 0 0 0 0,1 0-1 0 0,1 0 1 0 0,8-19 78 0 0,-10 42-25 0 0,0 0 1 0 0,0 0-1 0 0,1 1 0 0 0,1-1 0 0 0,0 1 0 0 0,1-1 25 0 0,17-26-118 0 0,-22 32 112 0 0,0 1 0 0 0,0 0 0 0 0,1 0-1 0 0,-1 0 1 0 0,1 0 0 0 0,0 0-1 0 0,0 1 1 0 0,0 0 0 0 0,1-1 0 0 0,-1 2-1 0 0,4-3 7 0 0,3 0 1 0 0,-1 1 0 0 0,1 0 0 0 0,0 0 0 0 0,0 1 0 0 0,0 1-1 0 0,-9 1 0 0 0,0 1 0 0 0,-1 0-1 0 0,1 0 1 0 0,0 0-1 0 0,0 1 1 0 0,0-1-1 0 0,0 0 1 0 0,0 1-1 0 0,-1-1 1 0 0,1 1-1 0 0,0 0 1 0 0,0-1-1 0 0,-1 1 1 0 0,1 0-1 0 0,0 0 1 0 0,-1 0-1 0 0,1 0 1 0 0,-1 0 0 0 0,1 1-1 0 0,-1-1 1 0 0,3 3 20 0 0,0 0-1 0 0,0 0 1 0 0,0 0-1 0 0,-1 0 1 0 0,0 1-1 0 0,1 1-19 0 0,-4-5 24 0 0,0 0 0 0 0,1 1-1 0 0,-1-1 1 0 0,0 1-1 0 0,0-1 1 0 0,0 0 0 0 0,0 1-1 0 0,0-1 1 0 0,-1 1-1 0 0,1-1 1 0 0,0 1 0 0 0,-1-1-1 0 0,1 0 1 0 0,0 1-1 0 0,-1-1 1 0 0,0 0 0 0 0,1 0-1 0 0,-1 1-23 0 0,0-1 41 0 0,-6 13 77 0 0,-1-1 1 0 0,0 0-1 0 0,-1-1 0 0 0,0 0 1 0 0,-1 0-1 0 0,0-1 0 0 0,-1-1 1 0 0,0 1-1 0 0,-1-2 0 0 0,0 0 1 0 0,-1 0-1 0 0,0-1 0 0 0,-6 3-118 0 0,14-9-66 0 0,0 0-1 0 0,0 0 0 0 0,0-1 1 0 0,0 0-1 0 0,0 0 0 0 0,0 0 1 0 0,0-1-1 0 0,0 1 0 0 0,-1-1 1 0 0,1-1-1 0 0,0 1 0 0 0,0-1 1 0 0,0 0-1 0 0,0 0 0 0 0,0 0 1 0 0,0 0-1 0 0,0-1 0 0 0,0 0 1 0 0,0 0-1 0 0,-3-2 67 0 0,-7-7-946 0 0</inkml:trace>
  <inkml:trace contextRef="#ctx0" brushRef="#br0" timeOffset="7529.478">2909 792 11144 0 0,'0'0'506'0'0,"0"0"-4"0"0,2 1-322 0 0,2 0-179 0 0,0 0 1 0 0,1 0 0 0 0,-1 0 0 0 0,1 0-1 0 0,-1-1 1 0 0,1 0 0 0 0,-1 1 0 0 0,1-2-1 0 0,-1 1 1 0 0,1 0 0 0 0,-1-1 0 0 0,0 0-1 0 0,1 0 1 0 0,-1 0 0 0 0,0-1 0 0 0,2 0-2 0 0,1-2 9 0 0,1 0 0 0 0,0 0 1 0 0,-1-1-1 0 0,1 1 0 0 0,-1-2 1 0 0,-1 1-1 0 0,1-1 0 0 0,0-1-9 0 0,14-13 44 0 0,-10 9-20 0 0,1 0-1 0 0,-2-1 0 0 0,9-12-23 0 0,-8 8 63 0 0,-2 0 0 0 0,0-1 0 0 0,-1 0 0 0 0,2-7-63 0 0,1-11 360 0 0,-10 33-304 0 0,-1 0 0 0 0,1-1 0 0 0,-1 1 0 0 0,0-1-1 0 0,0 1 1 0 0,0 0 0 0 0,-1-1 0 0 0,1 1 0 0 0,-1 0 0 0 0,1-1 0 0 0,-1 1-1 0 0,0 0 1 0 0,0-1-56 0 0,0 2 106 0 0,0 0-1 0 0,0-1 1 0 0,0 1-1 0 0,0 0 0 0 0,-1 0 1 0 0,1 0-1 0 0,-1 0 1 0 0,1 0-1 0 0,-1 0 1 0 0,1 0-1 0 0,-1 1 0 0 0,1-1 1 0 0,-1 0-106 0 0,0 1 63 0 0,0 0 1 0 0,0 0 0 0 0,0-1-1 0 0,0 1 1 0 0,0 0-1 0 0,0 1 1 0 0,0-1-1 0 0,1 0 1 0 0,-1 1-1 0 0,0-1 1 0 0,0 1 0 0 0,0-1-1 0 0,0 1-63 0 0,-25 12 420 0 0,19-6-351 0 0,0-1 0 0 0,1 1-1 0 0,0 0 1 0 0,0 1-1 0 0,-5 6-68 0 0,-1 3 57 0 0,4-5-53 0 0,0 1-1 0 0,1 1 1 0 0,0 0-1 0 0,1 0 1 0 0,1 0-1 0 0,0 1 1 0 0,1 0-1 0 0,0 3-3 0 0,4-16 2 0 0,0 4 10 0 0,0 0 1 0 0,0 1 0 0 0,0-1-1 0 0,1 0 1 0 0,0 0 0 0 0,0 1-1 0 0,1-1 1 0 0,-1 0 0 0 0,1 0-1 0 0,1 0 1 0 0,-1 0 0 0 0,1 0-1 0 0,0 1-12 0 0,1 3-2 0 0,-2-6-1 0 0,1-1-1 0 0,-1 1 0 0 0,1-1 0 0 0,-1 1 1 0 0,1-1-1 0 0,0 0 0 0 0,1 0 0 0 0,-1 0 1 0 0,0 0-1 0 0,1 0 0 0 0,0 0 0 0 0,-1-1 1 0 0,1 1-1 0 0,0-1 0 0 0,0 0 0 0 0,1 0 1 0 0,-1 0-1 0 0,0 0 0 0 0,1 0 0 0 0,-1-1 1 0 0,1 1 3 0 0,4 0 45 0 0,-1 0 1 0 0,0 0-1 0 0,1 0 0 0 0,-1-1 1 0 0,0 0-1 0 0,1-1 1 0 0,0 1-1 0 0,-1-2 1 0 0,1 1-1 0 0,1-1-45 0 0,-3 0 39 0 0,-1 0 0 0 0,0-1-1 0 0,0 1 1 0 0,-1-1-1 0 0,1 0 1 0 0,0-1 0 0 0,0 1-1 0 0,-1-1 1 0 0,0 0-1 0 0,1 0-38 0 0,3-3 25 0 0,0-1 1 0 0,-1 1-1 0 0,0-1 0 0 0,-1-1 0 0 0,1 1-25 0 0,11-17 66 0 0,-1 0 0 0 0,-1 0 0 0 0,-1-2 0 0 0,4-8-66 0 0,-17 29 0 0 0,1 0 0 0 0,-1 1 0 0 0,2 0 0 0 0,-1-1 0 0 0,3-2 0 0 0,6-8 0 0 0,-11 14 4 0 0,-1 1-1 0 0,0-1 0 0 0,1 0 1 0 0,-1 1-1 0 0,1-1 0 0 0,0 1 1 0 0,-1-1-1 0 0,1 0 0 0 0,-1 1 0 0 0,1-1 1 0 0,0 1-1 0 0,-1 0 0 0 0,1-1 1 0 0,0 1-1 0 0,0 0 0 0 0,-1-1 1 0 0,1 1-1 0 0,0 0 0 0 0,0 0 0 0 0,-1 0 1 0 0,1-1-1 0 0,0 1 0 0 0,0 0 1 0 0,0 0-1 0 0,0 0 0 0 0,-1 0 1 0 0,1 0-1 0 0,0 1 0 0 0,0-1 0 0 0,-1 0 1 0 0,1 0-1 0 0,0 0 0 0 0,0 1 1 0 0,-1-1-1 0 0,1 0 0 0 0,0 1 0 0 0,0-1-3 0 0,3 3 54 0 0,-1 0 0 0 0,1 0 0 0 0,-1 0 0 0 0,0 0 0 0 0,0 0 0 0 0,1 2-54 0 0,0-1 36 0 0,-2-1-9 0 0,0 0-1 0 0,-1 0 1 0 0,1 0 0 0 0,-1 0 0 0 0,1 1 0 0 0,-1-1 0 0 0,0 0 0 0 0,-1 1-1 0 0,1-1 1 0 0,0 3-27 0 0,3 13 42 0 0,0-2-42 0 0,-3-14 0 0 0,-1 1 0 0 0,1 0 0 0 0,0 0 0 0 0,0-1 0 0 0,0 1 0 0 0,1-1 0 0 0,-1 1 0 0 0,1-1 0 0 0,0 1 0 0 0,0-1 0 0 0,0 0 0 0 0,1 1 0 0 0,14 15 264 0 0,-17-19-258 0 0,1 0 0 0 0,0 0 0 0 0,-1 0-1 0 0,1 0 1 0 0,0 0 0 0 0,-1 0-1 0 0,1 0 1 0 0,-1 0 0 0 0,1 0-1 0 0,-1 0 1 0 0,1-1 0 0 0,0 1 0 0 0,-1 0-1 0 0,1 0 1 0 0,-1-1 0 0 0,1 1-1 0 0,-1 0 1 0 0,1-1 0 0 0,-1 1-1 0 0,1-1 1 0 0,-1 1 0 0 0,1-1-6 0 0,10-10 56 0 0,24-27 77 0 0,-25 23-95 0 0,-9 13-31 0 0,-1 1-1 0 0,1-1 0 0 0,0 1 1 0 0,0-1-1 0 0,0 1 0 0 0,1-1 1 0 0,-1 1-1 0 0,0 0 0 0 0,1-1 1 0 0,-1 1-1 0 0,1 0-6 0 0,-1 0 7 0 0,1 0 1 0 0,-1 0 0 0 0,1 0 0 0 0,-1 0 0 0 0,1 0 0 0 0,-1 0 1 0 0,0 0-1 0 0,0 0 0 0 0,1 0 0 0 0,-1-1 0 0 0,0 1 0 0 0,0 0 0 0 0,0-1 1 0 0,0 1-1 0 0,0-1 0 0 0,-1 1 0 0 0,1-1 0 0 0,0 1 0 0 0,-1-1-8 0 0,1 1 1 0 0,-1 0 0 0 0,0 0-1 0 0,1 1 1 0 0,-1-1 0 0 0,1 0-1 0 0,-1 1 1 0 0,1-1 0 0 0,-1 1-1 0 0,1-1 1 0 0,0 1 0 0 0,-1-1-1 0 0,1 1 1 0 0,0-1 0 0 0,-1 1-1 0 0,1-1 1 0 0,0 1-1 0 0,0 0 1 0 0,-1-1 0 0 0,1 1-1 0 0,0 0 1 0 0,0 0 0 0 0,0 0-1 0 0,0-1 0 0 0,1 1 1 0 0,12-3 10 0 0,-11 3 5 0 0,0 0-1 0 0,0 0 0 0 0,0 1 1 0 0,0 0-1 0 0,0-1 1 0 0,-1 1-1 0 0,1 0 1 0 0,0 1-1 0 0,0-1 1 0 0,-1 0-1 0 0,1 1 1 0 0,-1-1-1 0 0,1 1 1 0 0,-1 0-16 0 0,6 5 52 0 0,0 0 0 0 0,0 1 0 0 0,1 2-52 0 0,6 6-24 0 0,-13-13 24 0 0,1 0 0 0 0,-1 0 0 0 0,0 0 0 0 0,0 0 0 0 0,0 0 0 0 0,0 3 0 0 0,-1-3 0 0 0,1-1 0 0 0,-1 1 0 0 0,1 0 0 0 0,0 0 0 0 0,0-1 0 0 0,0 1 0 0 0,0-1 0 0 0,1 1 0 0 0,2 2-123 0 0,0-1-1 0 0,1 0 1 0 0,-1 0-1 0 0,3 1 124 0 0,-5-4-224 0 0,0 0 0 0 0,0 0 0 0 0,0 0 0 0 0,0 0-1 0 0,0 0 1 0 0,0-1 0 0 0,0 1 0 0 0,0-1 0 0 0,0 0-1 0 0,1 0 225 0 0,10 0-2143 0 0</inkml:trace>
  <inkml:trace contextRef="#ctx0" brushRef="#br0" timeOffset="8013.738">4026 548 4144 0 0,'-1'-1'319'0'0,"0"-1"-241"0"0,0 1 0 0 0,0 0 0 0 0,0 0 0 0 0,-1 0 0 0 0,1 0 0 0 0,0 0 0 0 0,-1 0 0 0 0,1 0 0 0 0,0 1 0 0 0,-1-1 0 0 0,0 0-78 0 0,1 1 156 0 0,1 0 0 0 0,-1-1 0 0 0,0 1 1 0 0,1 0-1 0 0,-1-1 0 0 0,0 1 0 0 0,1-1 1 0 0,-1 1-1 0 0,1-1 0 0 0,-1 1 1 0 0,1-1-1 0 0,-1 1 0 0 0,1-1 0 0 0,-1 1 1 0 0,1-1-1 0 0,0 0 0 0 0,-1 1-156 0 0,0-1 195 0 0,0 0 1 0 0,1 0-1 0 0,-1 0 1 0 0,0 0-1 0 0,0 0 0 0 0,-1 0 1 0 0,1 1-1 0 0,0-1 0 0 0,0 0 1 0 0,0 1-1 0 0,0-1 1 0 0,-1 1-1 0 0,1-1 0 0 0,0 1 1 0 0,0 0-1 0 0,-1 0 0 0 0,1-1 1 0 0,0 1-1 0 0,-1 0 0 0 0,1 0 1 0 0,0 0-1 0 0,-1 0 1 0 0,1 0-1 0 0,0 1 0 0 0,0-1 1 0 0,-1 0-1 0 0,1 1 0 0 0,0-1 1 0 0,0 1-1 0 0,-1-1 1 0 0,1 1-1 0 0,0-1 0 0 0,0 1 1 0 0,0 0-1 0 0,0 0 0 0 0,0-1 1 0 0,0 1-196 0 0,-2 1 114 0 0,0 1 0 0 0,0-1 0 0 0,0 0 0 0 0,1 1 0 0 0,-1-1 0 0 0,1 1 0 0 0,-1 0 0 0 0,1 0 0 0 0,0 0 1 0 0,0 0-1 0 0,1 0 0 0 0,-1 0 0 0 0,0 1-114 0 0,-1 6 68 0 0,0 1-1 0 0,1-1 1 0 0,0 0 0 0 0,1 1 0 0 0,0-1-1 0 0,0 1-67 0 0,1-5 1 0 0,0-1-1 0 0,0 0 1 0 0,0 0-1 0 0,1 0 1 0 0,0 1-1 0 0,0-1 1 0 0,0 0-1 0 0,2 3 0 0 0,0-3 28 0 0,-1-1 0 0 0,1 0 0 0 0,0 1 0 0 0,0-1 0 0 0,1 0 0 0 0,-1-1 0 0 0,1 1 0 0 0,0 0 0 0 0,0-1 0 0 0,0 0 0 0 0,1 0-28 0 0,8 6 0 0 0,-9-6 0 0 0,1 0 0 0 0,-1 0 0 0 0,0 1 0 0 0,3 3 0 0 0,45 37-232 0 0,-51-43 120 0 0,-2 11 16 0 0,1-9 110 0 0,-1 0-1 0 0,1 0 0 0 0,-1-1 1 0 0,0 1-1 0 0,0 0 0 0 0,0-1 0 0 0,-1 1 1 0 0,1-1-1 0 0,0 0 0 0 0,-1 1 0 0 0,0-1 1 0 0,0 0-1 0 0,1 0 0 0 0,-1 0 0 0 0,0 0 1 0 0,-2 2-14 0 0,-5 2 25 0 0,1-1 1 0 0,-1 1 0 0 0,0-1-1 0 0,-1-1-25 0 0,-5 4 37 0 0,5-3 13 0 0,-1 0 0 0 0,1-1-1 0 0,0-1 1 0 0,-1 0-1 0 0,0 0 1 0 0,0-1-1 0 0,-8 1-48 0 0,-15 0 879 0 0,-28-2-880 0 0,49-1 123 0 0,11 0-2 0 0,-3 0 1 0 0,5 0-118 0 0,0 0 0 0 0,0 0-1 0 0,0 0 1 0 0,0 0 0 0 0,0 0-1 0 0,0 0 1 0 0,0-1 0 0 0,0 1-1 0 0,0 0 1 0 0,0 0 0 0 0,0 0 0 0 0,0 0-1 0 0,-1 0 1 0 0,1 0 0 0 0,0 0-1 0 0,0 0 1 0 0,0 0 0 0 0,0 0-1 0 0,0 0 1 0 0,0 0 0 0 0,0 0-1 0 0,0 0 1 0 0,0 0-4 0 0,46-12 86 0 0,-2 1-340 0 0,-1-2-1 0 0,22-11 255 0 0,-38 13-143 0 0,-7 4-137 0 0,-1-2 1 0 0,0 0 0 0 0,0-1-1 0 0,-1-1 1 0 0,-1 0-1 0 0,1-2 280 0 0,11-11-83 0 0,-1-2 0 0 0,-2-1 0 0 0,16-20 83 0 0,-30 27 268 0 0,-12 19-230 0 0,0 1 1 0 0,1-1 0 0 0,-1 0 0 0 0,0 0 0 0 0,0 0 0 0 0,0 0 0 0 0,0 0 0 0 0,1 1 0 0 0,-1-1 0 0 0,0 0 0 0 0,0 0 0 0 0,-1 0 0 0 0,1 0 0 0 0,0 0 0 0 0,0 0 0 0 0,0 0 0 0 0,-1 1 0 0 0,1-1 0 0 0,0 0 0 0 0,-1 0-1 0 0,1 0-38 0 0,-1 0 76 0 0,1 0-1 0 0,0 1 1 0 0,-1-1-1 0 0,1 0 0 0 0,0 0 1 0 0,0 1-1 0 0,-1-1 0 0 0,1 0 1 0 0,0 0-1 0 0,0 0 0 0 0,0 1 1 0 0,0-1-1 0 0,0 0 0 0 0,0 0 1 0 0,0 0-76 0 0,0 0 66 0 0,1 1 0 0 0,-1 0-1 0 0,0-1 1 0 0,0 1 0 0 0,0 0 0 0 0,0-1 0 0 0,0 1 0 0 0,0-1 0 0 0,0 1 0 0 0,0 0 0 0 0,0-1-1 0 0,0 1 1 0 0,0 0 0 0 0,0-1 0 0 0,-1 1 0 0 0,1-1 0 0 0,0 1 0 0 0,0 0 0 0 0,0-1 0 0 0,0 1 0 0 0,-1 0-1 0 0,1-1 1 0 0,0 1 0 0 0,0 0 0 0 0,-1 0 0 0 0,1-1 0 0 0,0 1 0 0 0,-1 0 0 0 0,1 0 0 0 0,0-1-1 0 0,0 1 1 0 0,-1 0 0 0 0,1 0 0 0 0,0 0 0 0 0,-1 0 0 0 0,1-1 0 0 0,-1 1 0 0 0,1 0 0 0 0,0 0-1 0 0,-1 0 1 0 0,1 0-66 0 0,-7 12 670 0 0,6-8-651 0 0,1-1 0 0 0,-1 0-1 0 0,1 1 1 0 0,0-1 0 0 0,1 1 0 0 0,-1-1 0 0 0,0 0 0 0 0,1 1 0 0 0,0-1 0 0 0,0 2-19 0 0,3 16 61 0 0,-5 25 70 0 0,1-36-102 0 0,-1 0 0 0 0,1 0 0 0 0,1 0 0 0 0,0 0 0 0 0,1 5-29 0 0,3 5 19 0 0,3 12 41 0 0,-8-29-57 0 0,0 0 0 0 0,0 0 0 0 0,1 0 0 0 0,-1 0 1 0 0,1 0-1 0 0,0 0 0 0 0,0 0 0 0 0,0 0 0 0 0,0 0 0 0 0,1-1 0 0 0,-1 1 0 0 0,1-1 0 0 0,-1 1 1 0 0,1-1-1 0 0,0 1 0 0 0,0-1 0 0 0,0 0 0 0 0,0 0 0 0 0,0 0 0 0 0,1 0 0 0 0,-1 0 0 0 0,1 0 1 0 0,-1-1-1 0 0,1 1 0 0 0,0-1 0 0 0,-1 1 0 0 0,1-1 0 0 0,0 0 0 0 0,0-1 0 0 0,1 1-3 0 0,6 2 23 0 0,1 0-1 0 0,-1-1 1 0 0,1-1-1 0 0,0 0 1 0 0,0-1-1 0 0,0 0 1 0 0,-1 0-1 0 0,1-1 1 0 0,0 0-1 0 0,-1-1 1 0 0,4-1-23 0 0,13-4-445 0 0,0-2 1 0 0,-1 0 0 0 0,22-12 444 0 0,-5 2-1523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3:56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869 1 5528 0 0,'0'0'488'0'0,"-8"8"-392"0"0,3 1-96 0 0,5 2 0 0 0,-4 6 272 0 0,4-5 32 0 0,0 8 8 0 0,0-3 0 0 0,0-6-240 0 0,0 6-72 0 0,0-2 0 0 0,4 2 0 0 0,1-5 0 0 0</inkml:trace>
  <inkml:trace contextRef="#ctx0" brushRef="#br0" timeOffset="1">884 424 920 0 0,'0'12'80'0'0,"0"0"-80"0"0,0 1 0 0 0,0 2 0 0 0,-5 2 1224 0 0,5-5 232 0 0,0 4 48 0 0</inkml:trace>
  <inkml:trace contextRef="#ctx0" brushRef="#br0" timeOffset="359.289">969 751 7832 0 0,'-5'23'344'0'0,"2"-15"72"0"0,3 1-328 0 0,-5 2-88 0 0,5 1 0 0 0,0 5 0 0 0,0 3 704 0 0,0-3 120 0 0,0 3 24 0 0,0 6 8 0 0,0 0-696 0 0,0 2-160 0 0,5-5 0 0 0,-2 9-4832 0 0</inkml:trace>
  <inkml:trace contextRef="#ctx0" brushRef="#br0" timeOffset="2671.263">996 1232 2760 0 0,'0'0'448'0'0,"0"0"841"0"0,0 0 372 0 0,-5 0 1699 0 0,-29-13-303 0 0,9 2-1742 0 0,6 4-640 0 0,0 2 0 0 0,-1 0-1 0 0,0 1 1 0 0,1 1-1 0 0,-20-1-674 0 0,-11-1 800 0 0,24 2 64 0 0,-18 0-864 0 0,-3 2 1046 0 0,-42-6-1046 0 0,73 6-97 0 0,0 0 0 0 0,0 1 0 0 0,0 1-1 0 0,0 1 1 0 0,-12 2 97 0 0,26-4 0 0 0,2 0 0 0 0,-1 0 0 0 0,0 0 0 0 0,1 0 0 0 0,-1 0 0 0 0,1 0 0 0 0,-1 0 0 0 0,0 1 0 0 0,1-1 0 0 0,-1 0 0 0 0,1 0 0 0 0,-1 1 0 0 0,1-1 0 0 0,-1 0 0 0 0,1 1 0 0 0,-1-1 0 0 0,1 0 0 0 0,-1 1 0 0 0,1-1 0 0 0,-1 1 0 0 0,1-1 0 0 0,0 1 0 0 0,-1-1 0 0 0,1 1 0 0 0,-5 6 0 0 0,-8 45 216 0 0,3 14-448 0 0,-8 24 537 0 0,8-36-68 0 0,-19 77-629 0 0,-1 4 1549 0 0,4 20-1157 0 0,-38 655 1989 0 0,59-711-1787 0 0,-9 202 192 0 0,1 27-176 0 0,-16 271 176 0 0,18-398-171 0 0,-3-61-105 0 0,4-54-53 0 0,-23 132-5 0 0,7-69 57 0 0,-9 138 294 0 0,22-161-8 0 0,5 1 0 0 0,7 14-403 0 0,8-2 115 0 0,0-48-67 0 0,2-4-48 0 0,0 9-211 0 0,0-4 197 0 0,-5-58 171 0 0,-1 1 0 0 0,-2 26-157 0 0,-1 47-124 0 0,4-1 0 0 0,6 13 124 0 0,3 59 71 0 0,10 160-266 0 0,-9-217 160 0 0,-4-50 424 0 0,-3 15-389 0 0,13 159-196 0 0,-8-113 377 0 0,-1-42-354 0 0,4 0-1 0 0,16 48 174 0 0,39 184 479 0 0,-43-86-948 0 0,-26-224 467 0 0,12 71 2 0 0,-8-56 0 0 0,1 0 0 0 0,1 0 0 0 0,1-1 0 0 0,10 23 0 0 0,-8-22 0 0 0,20 45 6 0 0,-18-47 17 0 0,-1 1 0 0 0,-2 0 0 0 0,7 28-23 0 0,-12-26 81 0 0,0 0 0 0 0,-2-1 0 0 0,-1 1 0 0 0,-1 0 0 0 0,-2 10-81 0 0,-7 185-72 0 0,9-199 99 0 0,0 0 0 0 0,2 0-27 0 0,1 28 26 0 0,-3-37-26 0 0,-1 38 0 0 0,3-1 0 0 0,5 18 0 0 0,11 103 0 0 0,17 213 0 0 0,-30-317 0 0 0,-3 2 0 0 0,-1-35 0 0 0,1 0 0 0 0,3 11 0 0 0,-3-31 13 0 0,-1 1 0 0 0,-1-1-1 0 0,0 1 1 0 0,-1-1 0 0 0,-2 9-13 0 0,0-6 40 0 0,-1 38-2 0 0,2-24-17 0 0,-2-1 0 0 0,-1 3-21 0 0,-12 58-168 0 0,-1 54 168 0 0,18-117 79 0 0,1-1 1 0 0,1 0-1 0 0,3 16-79 0 0,1-4 42 0 0,-1-1-135 0 0,7 18 93 0 0,-3-17-123 0 0,-1-9 62 0 0,-6-26 86 0 0,1 1 0 0 0,-2 0 0 0 0,1 0 0 0 0,-1 1-1 0 0,0-1 1 0 0,-1 1-25 0 0,2 29 13 0 0,2-1-1 0 0,1 1 1 0 0,9 30-13 0 0,2 11-143 0 0,-12-50 100 0 0,1 11 7 0 0,-2-26 36 0 0,-2 0 0 0 0,1 0 0 0 0,-2 1 0 0 0,0 10 0 0 0,0-8 0 0 0,0 0 0 0 0,1 0 0 0 0,1 3 0 0 0,3 36 0 0 0,-3-40 0 0 0,-1-8 0 0 0,-1-1 0 0 0,2 1 0 0 0,-1-1 0 0 0,2 3 0 0 0,-3 0 0 0 0,-4-1 15 0 0,4-9-17 0 0,0 0 1 0 0,0 0-1 0 0,0 0 1 0 0,0 1-1 0 0,0-1 1 0 0,0 0-1 0 0,0 0 0 0 0,0 0 1 0 0,0 0-1 0 0,0 0 1 0 0,1 1-1 0 0,-1-1 1 0 0,0 0-1 0 0,0 0 0 0 0,0 0 1 0 0,0 0-1 0 0,0 0 1 0 0,0 0-1 0 0,0 1 1 0 0,0-1-1 0 0,0 0 1 0 0,0 0-1 0 0,1 0 0 0 0,-1 0 1 0 0,0 0-1 0 0,0 0 1 0 0,0 0-1 0 0,0 0 1 0 0,0 1-1 0 0,1-1 0 0 0,-1 0 1 0 0,0 0-1 0 0,0 0 1 0 0,0 0-1 0 0,0 0 1 0 0,0 0-1 0 0,1 0 1 0 0,-1 0-1 0 0,0 0 0 0 0,0 0 1 0 0,0 0-1 0 0,0 0 1 0 0,1 0-1 0 0,-1 0 2 0 0,15 0-17 0 0,23-4 31 0 0,-29 3-21 0 0,20-1 7 0 0,0 1-1 0 0,11 2 1 0 0,8 0 55 0 0,20 2 45 0 0,9 4-100 0 0,-20-2 156 0 0,-45-4-157 0 0,0 0 1 0 0,0-1-1 0 0,0-1 1 0 0,0 0-1 0 0,0 0 1 0 0,2-1 0 0 0,-14 1-4 0 0,1 1 0 0 0,0 0-1 0 0,-1 0 1 0 0,1 0 0 0 0,-1-1 0 0 0,1 1 0 0 0,-1 0 0 0 0,1-1 0 0 0,-1 1 0 0 0,1 0-1 0 0,-1-1 1 0 0,1 1 0 0 0,-1-1 0 0 0,1 1 0 0 0,-1 0 0 0 0,0-1 4 0 0,5-4 11 0 0,-4 4 48 0 0,-1 1 12 0 0,-2 0 14 0 0,-5-4-14 0 0,5 2-68 0 0,-1 1 0 0 0,1-1 0 0 0,0 1 0 0 0,-1-1 0 0 0,1 0 0 0 0,0 0 0 0 0,0 0 0 0 0,0 0 0 0 0,0 0 0 0 0,0 0 0 0 0,1-1 0 0 0,-1 1 0 0 0,0 0 1 0 0,1-1-1 0 0,0 1 0 0 0,0-1 0 0 0,0 0 0 0 0,0 0 0 0 0,0 1 0 0 0,0-1 0 0 0,1 0 0 0 0,-1 0 0 0 0,1-2-3 0 0,-2-10-6 0 0,1-1 1 0 0,0 1-1 0 0,1-1 0 0 0,2-14 6 0 0,12-63-35 0 0,-7 53 29 0 0,1-8 32 0 0,4-24 220 0 0,-3 1 1 0 0,-1-57-247 0 0,-9 0 438 0 0,5-250 341 0 0,11-4-614 0 0,-2-17-15 0 0,-9 319-136 0 0,14-592 512 0 0,-18 535-433 0 0,5-481 338 0 0,-3 479-418 0 0,10-233-13 0 0,10 28 81 0 0,-14 220 302 0 0,-6-81-383 0 0,-1-19 101 0 0,-2-53 70 0 0,-40-212 386 0 0,17 147-368 0 0,12 128-82 0 0,-2-56 61 0 0,4 25 49 0 0,3 48-207 0 0,3 64 32 0 0,-2-31-12 0 0,-3 4-23 0 0,-5-50 58 0 0,-3-38-65 0 0,2 21 0 0 0,4 84-1 0 0,-5-41 13 0 0,1 2 65 0 0,-1-9-25 0 0,6 115 5 0 0,-18-223 18 0 0,22 187-75 0 0,-1-62 0 0 0,12-112 0 0 0,4 74-337 0 0,-4 35 730 0 0,-5 169-393 0 0,0-43 0 0 0,-4-20 0 0 0,2 41 0 0 0,-1-12 11 0 0,2 34-5 0 0,0-1 1 0 0,1 0-1 0 0,0 1 0 0 0,1-1 1 0 0,-1 1-1 0 0,2-2-6 0 0,-1 0 5 0 0,0-1 0 0 0,-1 1 0 0 0,0-6-5 0 0,-2-138 0 0 0,1 24 0 0 0,1 72 0 0 0,9-91-75 0 0,-9 141 67 0 0,1 1 0 0 0,0-1 0 0 0,0 1-1 0 0,1-1 1 0 0,0 1 0 0 0,0 0 0 0 0,1-2 8 0 0,6-15-4913 0 0,-4 13-735 0 0,-4 9-3642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04T09:33:46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385 439 5528 0 0,'0'0'249'0'0,"-1"-1"-1"0"0,-3-6-156 0 0,1 4 127 0 0,3 2 859 0 0,0 1 373 0 0,-1 0-1290 0 0,0 1-1 0 0,1-1 1 0 0,-1 0-1 0 0,0 1 1 0 0,1-1-1 0 0,-1 0 1 0 0,1 1-1 0 0,-1-1 1 0 0,1 1-1 0 0,-1-1 1 0 0,1 1-1 0 0,-1-1 1 0 0,1 1-1 0 0,-1-1 1 0 0,1 1 0 0 0,0-1-1 0 0,-1 1 1 0 0,1-1-1 0 0,0 1 1 0 0,-1 0-1 0 0,1-1 1 0 0,0 1-1 0 0,0 0 1 0 0,0-1-1 0 0,-1 1 1 0 0,1 0-161 0 0,-4 19 564 0 0,4-19-313 0 0,-3 28 799 0 0,2 0 0 0 0,2 24-1050 0 0,-1-9 440 0 0,4 42 492 0 0,7 32-932 0 0,-4-42 145 0 0,-5-53-181 0 0,1 0 0 0 0,1 1 0 0 0,1-1 0 0 0,0-1-1 0 0,2 1 1 0 0,9 19 36 0 0,-16-41-55 0 0,0-1 0 0 0,1 1-1 0 0,-1-1 1 0 0,0 0 0 0 0,0 1 0 0 0,0-1-1 0 0,0 1 1 0 0,0-1 0 0 0,0 0 0 0 0,1 1-1 0 0,-1-1 1 0 0,0 0 0 0 0,0 1 0 0 0,1-1-1 0 0,-1 0 1 0 0,0 0 0 0 0,0 1 0 0 0,1-1-1 0 0,-1 0 1 0 0,0 0 0 0 0,1 1 0 0 0,-1-1-1 0 0,0 0 1 0 0,1 0 0 0 0,-1 0 0 0 0,0 0-1 0 0,1 0 1 0 0,-1 1 0 0 0,1-1 0 0 0,-1 0-1 0 0,0 0 1 0 0,1 0 0 0 0,-1 0 0 0 0,1 0-1 0 0,-1 0 1 0 0,0 0 0 0 0,1 0 0 0 0,-1 0-1 0 0,0 0 1 0 0,1-1 0 0 0,-1 1 55 0 0,1-1-242 0 0,0 0 1 0 0,0 0 0 0 0,0 0-1 0 0,0 0 1 0 0,-1 0-1 0 0,1 0 1 0 0,0 0-1 0 0,-1-1 1 0 0,1 1 0 0 0,-1 0-1 0 0,1 0 1 0 0,-1-1-1 0 0,1 1 242 0 0,4-18-4498 0 0</inkml:trace>
  <inkml:trace contextRef="#ctx0" brushRef="#br0" timeOffset="328.017">345 422 6912 0 0,'-3'-1'324'0'0,"2"0"-289"0"0,0 0 0 0 0,0 1 0 0 0,0-1 0 0 0,1 0 0 0 0,-1 0 0 0 0,0 0 0 0 0,0 0 0 0 0,1 0 0 0 0,-1 0 0 0 0,1 0 0 0 0,-1 0 0 0 0,1 0 0 0 0,-1 0-1 0 0,1 0 1 0 0,-1 0 0 0 0,1 0 0 0 0,0-1-35 0 0,1 17 7042 0 0,-2-8-6912 0 0,2-1-1 0 0,-1 0 0 0 0,1 1 0 0 0,0-1 0 0 0,1 4-129 0 0,74 179 2095 0 0,-39-103-1519 0 0,-18-45-138 0 0,21 32-438 0 0,-14-25 158 0 0,-21-40-128 0 0,0 1 0 0 0,1 0 0 0 0,0-1 0 0 0,0 0-1 0 0,1-1 1 0 0,0 1 0 0 0,1-1 0 0 0,-1-1 0 0 0,1 1 0 0 0,1-1 0 0 0,-1-1 0 0 0,1 0 0 0 0,3 2-30 0 0,-11-6 29 0 0,1-1-1 0 0,-1 1 1 0 0,1-1-1 0 0,-1 1 1 0 0,0-1-1 0 0,1 0 1 0 0,-1 1-1 0 0,1-1 1 0 0,-1 0 0 0 0,1 0-1 0 0,-1 0 1 0 0,1 0-1 0 0,-1 0 1 0 0,1 0-1 0 0,-1-1 1 0 0,1 1-1 0 0,-1 0 1 0 0,1-1-1 0 0,-1 1 1 0 0,1-1 0 0 0,-1 1-1 0 0,0-1 1 0 0,1 0-1 0 0,-1 0 1 0 0,0 0-1 0 0,0 1 1 0 0,0-1-1 0 0,1 0 1 0 0,-1 0-1 0 0,0-1 1 0 0,0 1 0 0 0,-1 0-1 0 0,1 0 1 0 0,0 0-1 0 0,0-1 1 0 0,0 1-29 0 0,2-6 80 0 0,1 1 1 0 0,-1-1 0 0 0,0 1-1 0 0,-1-1 1 0 0,0 0-1 0 0,0 0 1 0 0,0-1-81 0 0,4-34 361 0 0,-1 0-1 0 0,-1-1 1 0 0,-3 0-1 0 0,-3-19-360 0 0,2-2 387 0 0,-6-50 237 0 0,2 68-392 0 0,-5-65 164 0 0,6 84-460 0 0,-1 1 0 0 0,-1 0 0 0 0,-5-13 64 0 0,10 36-40 0 0,-2-4-1039 0 0,2 11-693 0 0,2 3 418 0 0,-2 12-5800 0 0</inkml:trace>
  <inkml:trace contextRef="#ctx0" brushRef="#br0" timeOffset="702.924">868 989 11976 0 0,'0'0'266'0'0,"0"0"44"0"0,0 0 15 0 0,0 0-26 0 0,1-1-198 0 0,4-10 50 0 0,3-5 431 0 0,-4 12-325 0 0,-1-1-1 0 0,0 0 0 0 0,0 0 1 0 0,-1 0-1 0 0,2-4-256 0 0,5-10 613 0 0,1 2-229 0 0,-1-1-1 0 0,0 0 1 0 0,-2-1 0 0 0,0 0 0 0 0,-1 0 0 0 0,-1 0-1 0 0,0-4-383 0 0,-5 20 40 0 0,0-1 0 0 0,0 1 0 0 0,0 0-1 0 0,0 0 1 0 0,-1 0 0 0 0,0 0-1 0 0,1 1 1 0 0,-1-1 0 0 0,0 0 0 0 0,0 0-1 0 0,-1 0 1 0 0,1 1 0 0 0,-1-2-40 0 0,2 3 18 0 0,-1 0 1 0 0,1 1-1 0 0,-1-1 0 0 0,1 0 1 0 0,-1 0-1 0 0,1 0 1 0 0,-1 1-1 0 0,0-1 1 0 0,1 0-1 0 0,-1 0 0 0 0,0 1 1 0 0,1-1-1 0 0,-1 1 1 0 0,0-1-1 0 0,0 1 1 0 0,0-1-1 0 0,0 1 0 0 0,0-1 1 0 0,0 1-1 0 0,1 0 1 0 0,-1-1-1 0 0,0 1 1 0 0,0 0-1 0 0,0 0 0 0 0,0 0 1 0 0,0 0-1 0 0,0 0 1 0 0,0 0-1 0 0,0 0 1 0 0,0 0-1 0 0,0 0 1 0 0,0 0-1 0 0,0 1 0 0 0,0-1 1 0 0,0 0-1 0 0,0 1 1 0 0,0-1-1 0 0,1 0 1 0 0,-1 1-1 0 0,0-1 0 0 0,0 1-18 0 0,-5 3 74 0 0,0 1 0 0 0,1-1 0 0 0,-1 1 0 0 0,1 0 0 0 0,1 1 0 0 0,-1-1 0 0 0,1 1 0 0 0,-1 0 0 0 0,2 0 0 0 0,-1 0 0 0 0,1 0 0 0 0,0 1 0 0 0,0-1 0 0 0,1 1 0 0 0,-2 5-74 0 0,-1 6 42 0 0,1 0 1 0 0,0 1-1 0 0,0 10-42 0 0,4-24 3 0 0,-1 0-1 0 0,1 0 1 0 0,0-1 0 0 0,1 1 0 0 0,-1 0-1 0 0,1 0 1 0 0,0 0 0 0 0,0-1-1 0 0,0 1 1 0 0,1-1 0 0 0,0 1 0 0 0,0-1-1 0 0,0 1 1 0 0,0-1 0 0 0,0 0-1 0 0,3 3-2 0 0,-2-3 0 0 0,1-1-1 0 0,-1 1 0 0 0,1-1 1 0 0,0 0-1 0 0,0 0 1 0 0,0 0-1 0 0,0 0 0 0 0,0-1 1 0 0,0 1-1 0 0,1-1 0 0 0,0 0 1 0 0,-1 0-1 0 0,1-1 0 0 0,0 0 1 0 0,0 0-1 0 0,0 0 0 0 0,-1 0 1 0 0,1 0-1 0 0,0-1 1 0 0,0 0-1 0 0,0 0 0 0 0,0-1 1 0 0,0 1-1 0 0,0-1 0 0 0,2-1 1 0 0,8-2-251 0 0,-1-1-1 0 0,1 0 1 0 0,-1-1-1 0 0,14-8 252 0 0,-19 9-1380 0 0,-1 0 0 0 0,0-1 1 0 0,0-1-1 0 0,0 1 0 0 0,1-2 1380 0 0,5-9-5718 0 0</inkml:trace>
  <inkml:trace contextRef="#ctx0" brushRef="#br0" timeOffset="1031.007">1181 800 5064 0 0,'0'0'232'0'0,"-4"-8"32"0"0,2 5 57 0 0,0 0-1 0 0,1 0 1 0 0,-1 0 0 0 0,1 0 0 0 0,0 0-1 0 0,0-1 1 0 0,0 1 0 0 0,0-3-321 0 0,-1-13 10240 0 0,3 45-9467 0 0,2 0 0 0 0,0 0 0 0 0,2-1 0 0 0,1 1 0 0 0,7 20-773 0 0,-10-38 32 0 0,0 0-1 0 0,0 0 1 0 0,0-1-1 0 0,1 1 1 0 0,1-1-1 0 0,-1 0 0 0 0,5 5-31 0 0,-8-9 3 0 0,1-1-1 0 0,0 0 0 0 0,0 0 0 0 0,0 0 0 0 0,0 0 0 0 0,0-1 1 0 0,0 1-1 0 0,1 0 0 0 0,-1-1 0 0 0,1 0 0 0 0,-1 1 0 0 0,1-1 1 0 0,-1 0-1 0 0,1 0 0 0 0,-1-1 0 0 0,1 1 0 0 0,0 0 0 0 0,0-1 1 0 0,-1 0-1 0 0,1 0 0 0 0,0 1 0 0 0,0-2 0 0 0,-1 1 0 0 0,2 0-2 0 0,3-4 12 0 0,-3 1 49 0 0,0-1 1 0 0,0 0-1 0 0,0 0 0 0 0,-1 0 0 0 0,1 0 0 0 0,-1 0 0 0 0,0-1 0 0 0,0 0 1 0 0,-1 1-1 0 0,1-1 0 0 0,-1 0 0 0 0,0 0 0 0 0,0-1 0 0 0,0-2-61 0 0,1 3-88 0 0,-2 4 66 0 0,-1 1 0 0 0,0-1 0 0 0,1 1 0 0 0,-1-1 0 0 0,1 0 0 0 0,-1 0 0 0 0,0 1 0 0 0,1-1 1 0 0,-1 0-1 0 0,0 0 0 0 0,0 1 0 0 0,1-1 0 0 0,-1 0 0 0 0,0 0 0 0 0,0 1 0 0 0,0-1 0 0 0,0 0 0 0 0,0 0 0 0 0,0 0 22 0 0,10 7 112 0 0,5 4-87 0 0,-9-6-6 0 0,1 1 0 0 0,-1-1 0 0 0,1 0 0 0 0,0-1 0 0 0,0 1 0 0 0,6 0-19 0 0,-11-3 3 0 0,0-1-1 0 0,1 1 1 0 0,-1-1-1 0 0,0 0 1 0 0,0 0 0 0 0,0 0-1 0 0,1 0 1 0 0,-1 0-1 0 0,0 0 1 0 0,0-1-1 0 0,0 1 1 0 0,1-1-1 0 0,-1 0 1 0 0,0 1-1 0 0,0-1 1 0 0,0 0-1 0 0,0 0 1 0 0,0 0 0 0 0,0-1-1 0 0,-1 1 1 0 0,1 0-1 0 0,0-1 1 0 0,-1 1-1 0 0,1-1 1 0 0,-1 1-1 0 0,1-2-2 0 0,24-27 91 0 0,-2-1 0 0 0,11-19-91 0 0,-32 45 14 0 0,0 1 0 0 0,0 0 0 0 0,0-1 0 0 0,1 1 0 0 0,-1 1 0 0 0,1-1 0 0 0,0 1-14 0 0,13-7-248 0 0,-10 10-120 0 0,-4 1 180 0 0,-2-1-336 0 0</inkml:trace>
  <inkml:trace contextRef="#ctx0" brushRef="#br0" timeOffset="1812.051">2160 245 8752 0 0,'0'0'673'0'0,"1"3"-437"0"0,3 14 228 0 0,-1-2 1109 0 0,0 0 1 0 0,0 9-1574 0 0,5 58 4473 0 0,5 6-4473 0 0,-3-25 1234 0 0,-2 0 1 0 0,-2 34-1235 0 0,-5-64 404 0 0,4 20-404 0 0,-1-20 315 0 0,-1 21-315 0 0,-3-34 51 0 0,-1-3 10 0 0,1-1-1 0 0,1 0 1 0 0,1 1 0 0 0,0-1-1 0 0,2 5-60 0 0,-4-20 64 0 0,0-1-25 0 0,0 0-98 0 0,0 0-9 0 0,5-12-1249 0 0,0-4-86 0 0</inkml:trace>
  <inkml:trace contextRef="#ctx0" brushRef="#br0" timeOffset="2156.106">2055 374 6448 0 0,'-2'0'498'0'0,"-3"0"-18"0"0,3 0 1144 0 0,2 0 538 0 0,0 0 108 0 0,0 0-215 0 0,3 0-999 0 0,67-9 1168 0 0,-5 6 291 0 0,53-9-2515 0 0,-47 4 351 0 0,-15 0-531 0 0,41-12 180 0 0,-66 16-1630 0 0,-21 4-84 0 0</inkml:trace>
  <inkml:trace contextRef="#ctx0" brushRef="#br0" timeOffset="2515.001">2240 663 13936 0 0,'0'0'637'0'0,"0"0"-13"0"0,3 1-399 0 0,8 2-32 0 0,0-1 0 0 0,1 0 0 0 0,-1-1 0 0 0,1 0 0 0 0,-1-1 0 0 0,1 0 0 0 0,0-1 0 0 0,5-1-193 0 0,31 0 1089 0 0,-46 2-1089 0 0,12 0 259 0 0,1 0 0 0 0,-1 2 0 0 0,10 1-259 0 0,-20-3-100 0 0,0 1-1 0 0,0 0 1 0 0,0 1-1 0 0,-1-1 1 0 0,1 1 0 0 0,0-1-1 0 0,-1 1 1 0 0,1 0-1 0 0,-1 0 1 0 0,0 1 0 0 0,0-1-1 0 0,0 1 1 0 0,0-1 0 0 0,0 1-1 0 0,2 2 101 0 0,4 10-6214 0 0</inkml:trace>
  <inkml:trace contextRef="#ctx0" brushRef="#br0" timeOffset="2516.001">2264 1138 14712 0 0,'15'5'1480'0'0,"3"-4"-1340"0"0,-12 0-78 0 0,-1 0 0 0 0,1-1-1 0 0,-1 0 1 0 0,1-1-1 0 0,0 1 1 0 0,-1-1-1 0 0,1 0-61 0 0,119-27 2690 0 0,-86 22-4137 0 0,10 1 1447 0 0,-24 4-6462 0 0</inkml:trace>
  <inkml:trace contextRef="#ctx0" brushRef="#br0" timeOffset="2858.88">2752 877 16152 0 0,'-8'0'1461'0'0,"0"0"-1112"0"0,6 0 132 0 0,2 0 109 0 0,0 0 18 0 0,2 0-12 0 0,9-4-248 0 0,0 1 1 0 0,1 1 0 0 0,0 0-1 0 0,-1 0 1 0 0,1 2 0 0 0,0-1-1 0 0,3 1-348 0 0,12 2 397 0 0,0 2 0 0 0,17 3-397 0 0,99 22-42 0 0,-128-25-433 0 0,-1 0 0 0 0,1 1 0 0 0,-1 0 0 0 0,7 5 475 0 0,-11-3-6869 0 0,-8-6 537 0 0</inkml:trace>
  <inkml:trace contextRef="#ctx0" brushRef="#br0" timeOffset="2859.88">2716 1207 6448 0 0,'0'0'576'0'0,"10"-8"-464"0"0,-2 1-112 0 0,5-7 0 0 0,6 3 1344 0 0,-1-6 256 0 0,6-3 40 0 0,-8 5 16 0 0,8-5-1016 0 0,-6-5-192 0 0,9 1-48 0 0,0-4-8 0 0,4-1-80 0 0,1-6-24 0 0,-5 2 0 0 0,1 1-4552 0 0,-1 0-920 0 0</inkml:trace>
  <inkml:trace contextRef="#ctx0" brushRef="#br0" timeOffset="3202.378">3219 688 4144 0 0,'-2'1'191'0'0,"1"-1"-110"0"0,0 0 1 0 0,-1 1-1 0 0,1-1 1 0 0,0 1-1 0 0,0-1 1 0 0,-1 1-1 0 0,1-1 1 0 0,0 1-1 0 0,0 0 1 0 0,0-1-1 0 0,0 1 1 0 0,0 0-1 0 0,0 0 1 0 0,0 0-1 0 0,0 0 1 0 0,0 0-1 0 0,0 0 1 0 0,0 0-1 0 0,1 0 1 0 0,-1 1-1 0 0,0-1 1 0 0,1 0-1 0 0,-1 0 1 0 0,1 0-1 0 0,-1 1 1 0 0,1-1-1 0 0,0 0 1 0 0,-1 1-1 0 0,1-1 1 0 0,0 0-1 0 0,0 1 1 0 0,0-1-1 0 0,0 1 1 0 0,0-1-1 0 0,0 0 1 0 0,1 2-82 0 0,-2 11 2979 0 0,1-2-1446 0 0,0 0-1 0 0,0 1 1 0 0,1-1 0 0 0,0 0 0 0 0,3 10-1533 0 0,0 0 346 0 0,3 19 914 0 0,6 14-1260 0 0,3 13 648 0 0,5 18 628 0 0,28 70-1276 0 0,7 28 117 0 0,-43-140-117 0 0,-5-18 136 0 0,3 21-136 0 0,-8-31 43 0 0,-2-5-2 0 0,1 0 0 0 0,1-1 0 0 0,2 9-41 0 0,-4-17 64 0 0,-1-2 8 0 0,0 0 13 0 0,-2-2-46 0 0,-1-1-79 0 0,1 0 0 0 0,-1 0 0 0 0,1-1-1 0 0,0 1 1 0 0,0-1 0 0 0,0 0 0 0 0,1 1 0 0 0,-1-1 0 0 0,1 0 0 0 0,-1-2 40 0 0,-10-44-177 0 0,8 4 177 0 0,2-1 0 0 0,1 1 0 0 0,3 0 0 0 0,3-6 0 0 0,-5 47 0 0 0,3-21 61 0 0,2 0 0 0 0,1 1 1 0 0,0-1-1 0 0,2 1 0 0 0,4-7-61 0 0,-3 13-60 0 0,0 1 0 0 0,1-1 1 0 0,1 2-1 0 0,1 0 0 0 0,7-8 60 0 0,-3 4 101 0 0,-2 3-107 0 0,1 1-1 0 0,1 1 0 0 0,0 0 1 0 0,3-1 6 0 0,-17 15 61 0 0,0 0 0 0 0,0 1 0 0 0,0-1 1 0 0,0 1-1 0 0,0-1 0 0 0,0 1 1 0 0,0 0-1 0 0,1 0 0 0 0,-1 0 0 0 0,0 0 1 0 0,1 0-1 0 0,-1 1 0 0 0,0-1 0 0 0,1 1 1 0 0,-1-1-1 0 0,1 1 0 0 0,-1 0 0 0 0,1 0 1 0 0,-1 0-1 0 0,1 0 0 0 0,1 1-61 0 0,7 5 396 0 0,-10-4-417 0 0,0 0 0 0 0,0 0-1 0 0,0 0 1 0 0,0 0 0 0 0,0 0 0 0 0,-1 1-1 0 0,1-1 1 0 0,-1 0 0 0 0,1 1-1 0 0,-1-1 1 0 0,0 0 0 0 0,0 1 0 0 0,0-1-1 0 0,0 0 1 0 0,0 1 0 0 0,-1 1 21 0 0,0 5 15 0 0,0-1 0 0 0,-1 1 1 0 0,-3 7-16 0 0,2-8 44 0 0,0-1 1 0 0,-1 1 0 0 0,0 0-1 0 0,0-1 1 0 0,-1 0 0 0 0,-4 6-45 0 0,-7 5 174 0 0,-14 14-174 0 0,19-21 192 0 0,-1 0 0 0 0,1-1 0 0 0,-2-1 0 0 0,1 0 0 0 0,-1-1 0 0 0,-1 0 0 0 0,1-1 0 0 0,-1 0 0 0 0,-1-1 0 0 0,1-1 0 0 0,-2 0-192 0 0,14-4-91 0 0,0-1 0 0 0,0 1 0 0 0,0-1 1 0 0,1 0-1 0 0,-1 0 0 0 0,0 0 0 0 0,0 0 0 0 0,0 0 0 0 0,0 0 0 0 0,0 0 0 0 0,0 0 0 0 0,0-1 0 0 0,0 1 0 0 0,1-1 0 0 0,-1 1 1 0 0,0-1-1 0 0,0 0 0 0 0,1 0 0 0 0,-1 0 0 0 0,0 0 0 0 0,1 0 0 0 0,-1 0 0 0 0,1 0 0 0 0,-1 0 0 0 0,1-1 0 0 0,0 1 0 0 0,-1-1 1 0 0,1 1-1 0 0,0-1 0 0 0,0 1 0 0 0,0-1 0 0 0,0 0 0 0 0,0 1 0 0 0,1-1 0 0 0,-1 0 0 0 0,0 0 0 0 0,1-1 91 0 0,-2-12-8067 0 0</inkml:trace>
  <inkml:trace contextRef="#ctx0" brushRef="#br0" timeOffset="3624.123">3604 1070 2760 0 0,'0'0'125'0'0,"1"1"-3"0"0,0 1 210 0 0,1-1 0 0 0,-1 1 0 0 0,1-1 0 0 0,0 1 1 0 0,0-1-1 0 0,-1 0 0 0 0,1 0 0 0 0,0 0 1 0 0,0 0-1 0 0,0 0 0 0 0,0 0 0 0 0,0 0 1 0 0,1-1-1 0 0,-1 1 0 0 0,0-1 0 0 0,0 0 0 0 0,0 1 1 0 0,0-1-1 0 0,1 0 0 0 0,-1 0 0 0 0,0-1 1 0 0,0 1-1 0 0,1 0-332 0 0,4-1 1014 0 0,0 0 0 0 0,-1 0 1 0 0,1 0-1 0 0,1-2-1014 0 0,11-4-765 0 0,3-4 1100 0 0,-1-1 1 0 0,-1-1-1 0 0,0-1 1 0 0,0 0 0 0 0,0-3-336 0 0,-9 7 166 0 0,0 0 0 0 0,-2-1 0 0 0,1 0 0 0 0,-1-1 0 0 0,-1 0 0 0 0,0 0 0 0 0,-1-1 0 0 0,0 0-1 0 0,0-2-165 0 0,-5 10 80 0 0,12-31 558 0 0,-13 33-559 0 0,-1 1 1 0 0,1-1-1 0 0,-1 0 1 0 0,1 1 0 0 0,-1-1-1 0 0,0 0 1 0 0,0 0-1 0 0,0 1 1 0 0,0-1-1 0 0,-1 0 1 0 0,1 1-1 0 0,-1-2-79 0 0,0 2 41 0 0,0-1 0 0 0,1 1 0 0 0,-1 0 0 0 0,0 0 0 0 0,-1 0 0 0 0,1 0 0 0 0,0 0-1 0 0,0 0 1 0 0,-1 0 0 0 0,1 0 0 0 0,-1 1 0 0 0,-1-2-41 0 0,1 2 60 0 0,1 0 0 0 0,-1 1 0 0 0,1-1 0 0 0,-1 0 0 0 0,0 1 0 0 0,1-1 0 0 0,-1 1 0 0 0,0 0 0 0 0,1 0 0 0 0,-1-1 0 0 0,0 1 0 0 0,0 0 0 0 0,1 0 0 0 0,-1 1 0 0 0,0-1 0 0 0,1 0 0 0 0,-1 1 0 0 0,-1-1-60 0 0,-1 2 100 0 0,-1-1 0 0 0,1 1 0 0 0,-1 0 0 0 0,1 0-1 0 0,0 0 1 0 0,0 1 0 0 0,0-1 0 0 0,0 1 0 0 0,0 0 0 0 0,0 0 0 0 0,0 1-100 0 0,-9 9 8 0 0,1 1 1 0 0,-2 4-9 0 0,13-18 1 0 0,-11 15-1 0 0,0 1 0 0 0,1 1 0 0 0,0 0 0 0 0,-5 13 0 0 0,12-23 0 0 0,2 0 0 0 0,-1 0 0 0 0,1 0 0 0 0,0 0 0 0 0,0 1 0 0 0,1-1 0 0 0,0 0 0 0 0,0 1 0 0 0,1-1 0 0 0,0 1 0 0 0,0-1 0 0 0,1 0 0 0 0,0 1 0 0 0,0 1 0 0 0,0-5 0 0 0,1 0 0 0 0,-1 0 0 0 0,1 0 0 0 0,0 1 0 0 0,0-2 0 0 0,0 1 0 0 0,0 0 0 0 0,0 0 0 0 0,1-1 0 0 0,0 1 0 0 0,0-1 0 0 0,0 0 0 0 0,0 0 0 0 0,0 0 0 0 0,1 0 0 0 0,-1-1 0 0 0,1 1 0 0 0,0-1 0 0 0,2 1 0 0 0,-1 0-12 0 0,-1-1 0 0 0,1 1 0 0 0,0-1 0 0 0,0 0 0 0 0,0-1 0 0 0,0 1 1 0 0,0-1-1 0 0,0 0 0 0 0,1-1 0 0 0,-1 1 0 0 0,3-1 12 0 0,6 0-418 0 0,0-1 1 0 0,0 0-1 0 0,11-4 418 0 0,-2-2-512 0 0</inkml:trace>
  <inkml:trace contextRef="#ctx0" brushRef="#br0" timeOffset="3983.433">4092 886 15664 0 0,'0'2'356'0'0,"-1"11"331"0"0,0 0 1 0 0,-4 13-688 0 0,0 0-12 0 0,3-15 34 0 0,-3 21 923 0 0,5-30-821 0 0,0 0 0 0 0,0 1 0 0 0,0-1 0 0 0,0 0 0 0 0,1 0 1 0 0,-1 0-1 0 0,0 0 0 0 0,1 0 0 0 0,0 0 0 0 0,-1 0 0 0 0,1 0 0 0 0,0 1-124 0 0,0-2 512 0 0,-1-1 0 0 0,1 2-69 0 0,4 6-294 0 0,7-2-133 0 0,-10-6-16 0 0,0 0 0 0 0,0 0 0 0 0,0 0 0 0 0,0 0 0 0 0,0 0 0 0 0,0-1 0 0 0,0 1 0 0 0,0 0 0 0 0,0-1 0 0 0,0 0 0 0 0,0 1 0 0 0,0-1 0 0 0,0 0 0 0 0,-1 0 0 0 0,2-1 0 0 0,24-18 0 0 0,-15 9 0 0 0,0-2 0 0 0,-1 1 0 0 0,-1-1 0 0 0,0-1 0 0 0,4-7 0 0 0,1-1 3 0 0,-7 11 9 0 0,-1 0 1 0 0,0 0-1 0 0,0-1 0 0 0,2-6-12 0 0,9-20 966 0 0,-18 37-942 0 0,0 1 0 0 0,1-1 0 0 0,-1 1 1 0 0,0-1-1 0 0,1 1 0 0 0,-1-1 1 0 0,1 1-1 0 0,-1-1 0 0 0,1 1 0 0 0,-1-1 1 0 0,1 1-1 0 0,-1 0 0 0 0,1-1 1 0 0,0 1-1 0 0,-1 0 0 0 0,1-1 0 0 0,-1 1 1 0 0,1 0-1 0 0,0 0 0 0 0,0-1-24 0 0,0 1 60 0 0,1-1 105 0 0,-2 1-6 0 0,13 3 121 0 0,-10-2-255 0 0,-1 1-1 0 0,1-1 1 0 0,0 1 0 0 0,-1-1 0 0 0,1 1-1 0 0,-1 0 1 0 0,0 0 0 0 0,1 0-1 0 0,-1 0 1 0 0,0 0 0 0 0,0 0-1 0 0,0 0 1 0 0,-1 1 0 0 0,1 0-25 0 0,3 6 4 0 0,0 0 0 0 0,-1 0-1 0 0,2 5-3 0 0,9 18-93 0 0,-5-7-217 0 0,2 1-6137 0 0,-2-13-922 0 0</inkml:trace>
  <inkml:trace contextRef="#ctx0" brushRef="#br0" timeOffset="4467.664">4849 648 17999 0 0,'-11'-2'315'0'0,"0"0"-1"0"0,0 1 1 0 0,0 0-1 0 0,0 1 0 0 0,0 0 1 0 0,-9 2-315 0 0,14-1 44 0 0,0 0 0 0 0,0 0 0 0 0,0 1 0 0 0,0 0 0 0 0,0 0 1 0 0,1 0-1 0 0,-1 1 0 0 0,0-1 0 0 0,1 2 0 0 0,0-1 0 0 0,0 0 0 0 0,-3 4-44 0 0,-1 1 272 0 0,0 1 0 0 0,0 0 0 0 0,2 1-1 0 0,-3 3-271 0 0,6-8 97 0 0,0 1 0 0 0,1-1 0 0 0,0 1-1 0 0,1 0 1 0 0,-1 0 0 0 0,1 0-1 0 0,0 0 1 0 0,0 0 0 0 0,1 1-97 0 0,0 0 26 0 0,0-5-18 0 0,1 1 0 0 0,-1 0 0 0 0,1-1 0 0 0,0 1 0 0 0,0 0 0 0 0,0 0 0 0 0,0-1 0 0 0,0 1 0 0 0,1 0 0 0 0,-1-1 0 0 0,1 1 0 0 0,0 0 0 0 0,0 0-8 0 0,1 4-2 0 0,-1-4-25 0 0,0 0-1 0 0,0 0 1 0 0,0 0 0 0 0,0-1 0 0 0,0 1-1 0 0,0 0 1 0 0,1-1 0 0 0,-1 1 0 0 0,1 0-1 0 0,0-1 1 0 0,0 0 0 0 0,0 0 0 0 0,0 1 0 0 0,0-1-1 0 0,0 0 1 0 0,1-1 0 0 0,-1 1 0 0 0,1 0-1 0 0,0 0 28 0 0,9 3-206 0 0,1 0-1 0 0,0-1 1 0 0,2 1 206 0 0,18 5-237 0 0,-11-4-149 0 0,0 0-1 0 0,0-2 0 0 0,23 2 387 0 0,-4 0-278 0 0,-26-3 355 0 0,1 2 0 0 0,-1 0 1 0 0,0 0-1 0 0,7 5-77 0 0,-2 0-45 0 0,-18-9-21 0 0,-2-1 40 0 0,0 0 155 0 0,0 0-100 0 0,0 1 0 0 0,1-1 0 0 0,-1 0 0 0 0,0 1 0 0 0,0-1 0 0 0,1 0 0 0 0,-1 1 0 0 0,0-1 0 0 0,0 1 0 0 0,1-1 0 0 0,-1 1 0 0 0,0-1 0 0 0,0 0 0 0 0,0 1 0 0 0,0-1 0 0 0,0 1 0 0 0,0-1-1 0 0,0 1 1 0 0,0-1 0 0 0,0 1 0 0 0,0-1 0 0 0,0 1-29 0 0,-6 4 178 0 0,0 0-1 0 0,0 0 1 0 0,-1 0-1 0 0,1-1 1 0 0,-1 0-1 0 0,0 0 1 0 0,0-1-1 0 0,-1 0 1 0 0,-2 1-178 0 0,-15 3 357 0 0,-1 0 1 0 0,-5-1-358 0 0,1 0 486 0 0,-12 6-486 0 0,-39 3 645 0 0,78-14-646 0 0,2-1 1 0 0,0 0 1 0 0,1 0 0 0 0,-1 0 0 0 0,1 1-1 0 0,-1-1 1 0 0,0 0 0 0 0,1 1-1 0 0,-1-1 1 0 0,1 0 0 0 0,-1 1-1 0 0,1-1 1 0 0,-1 0 0 0 0,1 1-1 0 0,-1-1 1 0 0,1 1 0 0 0,-1-1-1 0 0,1 1 1 0 0,-1 0-1 0 0,10 4 53 0 0,1 0-92 0 0,1-1 0 0 0,-1 0 0 0 0,1-1 0 0 0,1 0-1 0 0,-1 0 1 0 0,0-1 0 0 0,0-1 0 0 0,12 1 39 0 0,1-2-365 0 0,-1-1 0 0 0,1 0 0 0 0,22-5 365 0 0,-20 1-312 0 0,0-1-1 0 0,0-1 0 0 0,-1-1 0 0 0,0-2 0 0 0,1 0 313 0 0,-14 4 12 0 0,1-1 0 0 0,-1 0 0 0 0,0-1 0 0 0,0 0 0 0 0,-1-1 0 0 0,0 0-1 0 0,-1 0 1 0 0,0-1 0 0 0,0-1 0 0 0,1-3-12 0 0,-1 2 80 0 0,-7 9-36 0 0,-1 0-1 0 0,1 0 1 0 0,-1 0 0 0 0,1 0-1 0 0,-1-1 1 0 0,0 1-1 0 0,0-1 1 0 0,-1 1-1 0 0,1-1 1 0 0,-1 0-1 0 0,0 0 1 0 0,0 1-1 0 0,0-1 1 0 0,0 0-1 0 0,-1-1-43 0 0,-3-22 615 0 0,3 26-580 0 0,0 1-1 0 0,0-1 0 0 0,0 1 1 0 0,0-1-1 0 0,0 1 0 0 0,0-1 1 0 0,-1 0-1 0 0,1 1 0 0 0,0-1 1 0 0,0 1-1 0 0,-1-1 0 0 0,1 1 1 0 0,0-1-1 0 0,-1 1 0 0 0,1-1 1 0 0,-1 1-1 0 0,1 0 0 0 0,-1-1 1 0 0,1 1-1 0 0,0 0 0 0 0,-1-1 1 0 0,1 1-1 0 0,-1 0 0 0 0,0-1 1 0 0,1 1-1 0 0,-1 0 0 0 0,1 0 1 0 0,-1 0-1 0 0,1 0 0 0 0,-1-1 1 0 0,1 1-1 0 0,-1 0 0 0 0,0 0 1 0 0,1 0-1 0 0,-1 0 0 0 0,1 0 1 0 0,-1 0-1 0 0,0 0 0 0 0,1 1 1 0 0,-1-1-1 0 0,1 0 0 0 0,-1 0 1 0 0,1 0-1 0 0,-1 1 0 0 0,0-1-34 0 0,-5 3 106 0 0,1 0 0 0 0,-1 1 0 0 0,1 0 0 0 0,0 0 0 0 0,-1 0 0 0 0,2 1 0 0 0,-1-1 0 0 0,1 1 0 0 0,-1 1 0 0 0,1-1 0 0 0,1 0 0 0 0,-2 3-106 0 0,0-1 110 0 0,1 1-1 0 0,1 0 0 0 0,-1 0 1 0 0,1 0-1 0 0,1 0 0 0 0,-1 0 1 0 0,1 1-1 0 0,1-1 0 0 0,-1 2-109 0 0,2-6-39 0 0,0-1-1 0 0,0 1 0 0 0,0 0 1 0 0,1 0-1 0 0,-1-1 1 0 0,1 1-1 0 0,0 0 0 0 0,0-1 1 0 0,1 1-1 0 0,-1 0 0 0 0,0-1 1 0 0,1 0-1 0 0,0 1 1 0 0,0-1-1 0 0,0 0 0 0 0,0 0 1 0 0,1 0-1 0 0,-1 0 1 0 0,1-1-1 0 0,0 1 0 0 0,0-1 1 0 0,0 1-1 0 0,0-1 1 0 0,0 0-1 0 0,0 0 40 0 0,3 2-119 0 0,0-1 0 0 0,0 0 0 0 0,0-1 0 0 0,0 1 1 0 0,0-1-1 0 0,1-1 0 0 0,-1 1 0 0 0,1-1 0 0 0,0 0 0 0 0,-1 0 0 0 0,1-1 0 0 0,-1 0 0 0 0,1 0 1 0 0,0-1 118 0 0,32-6-1362 0 0</inkml:trace>
  <inkml:trace contextRef="#ctx0" brushRef="#br0" timeOffset="5358.093">91 1 2760 0 0,'-1'2'207'0'0,"-3"8"1424"0"0,1 0 1 0 0,0 0 0 0 0,0 1-1 0 0,1-1 1 0 0,1 1 0 0 0,-1 5-1632 0 0,1 23 2567 0 0,2 8-2567 0 0,-1-8 521 0 0,3 104 1049 0 0,-2 63-80 0 0,-3-140-1234 0 0,-2 118 359 0 0,6-122-177 0 0,9 59-438 0 0,-9-108 35 0 0,0 0 0 0 0,1 0 1 0 0,1-1-1 0 0,0 1-35 0 0,-2-8-7 0 0,0 1-1 0 0,0-1 1 0 0,1 0 0 0 0,0 0 0 0 0,0 0 0 0 0,0-1 0 0 0,1 1 0 0 0,0-1 0 0 0,-1 1-1 0 0,2-1 8 0 0,-4-3-7 0 0,0 0 0 0 0,0-1 0 0 0,0 1 0 0 0,0 0 1 0 0,-1-1-1 0 0,1 1 0 0 0,1-1 0 0 0,-1 1 0 0 0,0-1 0 0 0,0 1 0 0 0,0-1 0 0 0,0 0 0 0 0,0 1 7 0 0,15-4-82 0 0</inkml:trace>
  <inkml:trace contextRef="#ctx0" brushRef="#br0" timeOffset="7435.73">0 170 9528 0 0,'0'0'432'0'0,"5"-6"150"0"0,-3 3-492 0 0,0 0-1 0 0,0 1 1 0 0,0-1 0 0 0,0 0-1 0 0,0 1 1 0 0,1 0-1 0 0,-1-1 1 0 0,1 1-1 0 0,0 0 1 0 0,0 0-1 0 0,0 1 1 0 0,0-1 0 0 0,1 0-90 0 0,3-1 355 0 0,0 1 1 0 0,0 1-1 0 0,0-1 1 0 0,0 1-1 0 0,0 0 1 0 0,1 1-356 0 0,222-17 3623 0 0,-212 17-3381 0 0,0 0-1 0 0,13 3-241 0 0,-4-1 197 0 0,17-1 442 0 0,0-2-1 0 0,-1-2 0 0 0,9-3-638 0 0,11 1 660 0 0,0 3-1 0 0,-1 3 1 0 0,57 9-660 0 0,7 2 10 0 0,174 13 6 0 0,-164-14 39 0 0,0 0-46 0 0,23-1 5 0 0,44 1 159 0 0,196 5 631 0 0,-235 5-628 0 0,-89-10-135 0 0,1-5 40 0 0,72-2-81 0 0,-46-3 37 0 0,-87 0-52 0 0,495 28 1024 0 0,-71 18-313 0 0,-54-2 40 0 0,-232-25-448 0 0,-72-9-288 0 0,-20-2 67 0 0,24-2-67 0 0,83 7 170 0 0,-77-5 4 0 0,35-3-174 0 0,75 3 283 0 0,-197-9-274 0 0,40-1 156 0 0,-1 3 1 0 0,1 1 0 0 0,19 5-166 0 0,81 16 139 0 0,27-4 275 0 0,-166-20-377 0 0,0 0-1 0 0,0 0 0 0 0,0 0 0 0 0,0 0 1 0 0,0-1-1 0 0,1 0-36 0 0,18-1 45 0 0,-17 2-45 0 0,23-5 0 0 0,-17 1 0 0 0,-6 1 0 0 0,-7 3 0 0 0,0 0 0 0 0,0 0 0 0 0,0 0 0 0 0,0 0 0 0 0,0 0 0 0 0,0 0 0 0 0,0-1 0 0 0,0 1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0,-1 0 0 0 0,1 0 0 0 0,0 0 0 0 0,0 0 0 0 0,0 0 0 0 0,0 0 0 0 0,-4 5 0 0 0,-1 24 0 0 0,0-4 0 0 0,0 1 0 0 0,2-1 0 0 0,1 0 0 0 0,2 1 0 0 0,1 16 0 0 0,-1-8 0 0 0,5 155 0 0 0,-14 31 0 0 0,5-100 0 0 0,4-105 0 0 0,1-1 0 0 0,0 1 0 0 0,1 0 0 0 0,0 0 0 0 0,2 0 0 0 0,1 3 0 0 0,7 44 0 0 0,-8-43 0 0 0,0-1 0 0 0,1 0 0 0 0,3 7 0 0 0,1 4 0 0 0,-8-22 11 0 0,-1-6 47 0 0,0 1 33 0 0,0-1-87 0 0,0-1 0 0 0,0 0 0 0 0,1 0-1 0 0,-1 1 1 0 0,0-1 0 0 0,0 0 0 0 0,0 0-1 0 0,0 0 1 0 0,0 1 0 0 0,0-1 0 0 0,0 0 0 0 0,0 0-1 0 0,0 1 1 0 0,0-1 0 0 0,0 0 0 0 0,0 0-1 0 0,-1 0 1 0 0,1 1 0 0 0,0-1 0 0 0,0 0 0 0 0,0 0-1 0 0,0 0 1 0 0,0 1 0 0 0,0-1 0 0 0,0 0 0 0 0,-1 0-1 0 0,1 0 1 0 0,0 0 0 0 0,0 1 0 0 0,0-1-1 0 0,0 0-3 0 0,-22-5 11 0 0,15 5 0 0 0,-4 0 2 0 0,8-1-9 0 0,0 1 0 0 0,-1 0 0 0 0,1 0 0 0 0,0 1 0 0 0,-1-1 0 0 0,1 1 0 0 0,0-1 0 0 0,-1 1 0 0 0,1 0 0 0 0,0 1-4 0 0,-2-1 5 0 0,1 0 0 0 0,-1 0-1 0 0,0 0 1 0 0,0 0 0 0 0,1-1 0 0 0,-4 1-5 0 0,-11 0 24 0 0,16 0-22 0 0,-29 5 54 0 0,0-2 1 0 0,0-1-1 0 0,-4-1-56 0 0,-154 7 67 0 0,-8-6 22 0 0,-34 5 548 0 0,101-3-11 0 0,48-2-172 0 0,-21-3-454 0 0,-208-8 871 0 0,231 8-707 0 0,-15-1 164 0 0,-29 6-328 0 0,-212 8 29 0 0,148-9 330 0 0,135-1-363 0 0,1 3 0 0 0,1 2 0 0 0,-1 2 0 0 0,1 3 4 0 0,-142 31 0 0 0,-195 40-328 0 0,352-79 646 0 0,-24 1-318 0 0,19-3 21 0 0,-5 3-21 0 0,-18 2 28 0 0,32-5-3 0 0,-28 7-25 0 0,21-3-140 0 0,0-1 0 0 0,-22-1 140 0 0,-42 6-101 0 0,-46 4 452 0 0,64-7-300 0 0,-144 3-39 0 0,121-9-36 0 0,55 1-449 0 0,-13 5 473 0 0,-44 1 99 0 0,69-6 177 0 0,-15-2-276 0 0,-5 1 89 0 0,24-2-89 0 0,-22-3 0 0 0,53 3 0 0 0,-20-3 0 0 0,-19-5 0 0 0,-7 0 0 0 0,43 7-48 0 0,0 1 0 0 0,1 1-1 0 0,-4 0 49 0 0,-14 0-152 0 0,8-1 41 0 0,0-2 1 0 0,-5-1 110 0 0,6 0-65 0 0,-1 1 0 0 0,-4 1 65 0 0,12 0 0 0 0,-1 0 0 0 0,1-1 0 0 0,-1 0 0 0 0,1-1 0 0 0,-4-1 0 0 0,5 1 0 0 0,-12 0 0 0 0,18 3 0 0 0,0 0 0 0 0,0-1 0 0 0,0 1 0 0 0,0-1 0 0 0,0 0 0 0 0,0 0 0 0 0,0 0 0 0 0,0-1 0 0 0,-2 0 0 0 0,3 1 25 0 0,0 0-1 0 0,0 0 1 0 0,0 0 0 0 0,-1 0-1 0 0,1 1 1 0 0,0 0-1 0 0,-1 0 1 0 0,1 0-25 0 0,-21-3 220 0 0,13 1-304 0 0,1 0-1 0 0,0 0 1 0 0,-7 1 84 0 0,-22-4 392 0 0,-15 1-364 0 0,17 2-28 0 0,5 1 0 0 0,28 0 0 0 0,2 1 0 0 0,0 0 0 0 0,0 0 0 0 0,0 0 0 0 0,0 0 0 0 0,0 0 0 0 0,0 0 0 0 0,0 1 0 0 0,0-1 0 0 0,0 1 0 0 0,0-1 0 0 0,-1 1 0 0 0,1 0-5 0 0,-1 0 0 0 0,1-1 0 0 0,0 0 0 0 0,0 1 0 0 0,0-1 0 0 0,-1 0 0 0 0,1 0 0 0 0,0-1 0 0 0,0 1 0 0 0,-1 0 0 0 0,1-1 0 0 0,0 1 0 0 0,0-1 0 0 0,0 0 0 0 0,-2 0 5 0 0,-14 4-106 0 0,-9-6 82 0 0,26 2 17 0 0,0 0 0 0 0,-1 0 1 0 0,1 1-1 0 0,0-1 1 0 0,0 0-1 0 0,0 0 0 0 0,0 0 1 0 0,0 0-1 0 0,0 0 1 0 0,0 0-1 0 0,1 0 0 0 0,-1-1 1 0 0,0 1-1 0 0,0 0 1 0 0,1 0-1 0 0,-1-1 0 0 0,1 1 1 0 0,-1-1 6 0 0,-1-3-12 0 0,-2-4 12 0 0,0 0 0 0 0,0-1 0 0 0,1 0 0 0 0,0 0 0 0 0,1 0 0 0 0,0 0 0 0 0,1 0 0 0 0,0 0 0 0 0,0 0 0 0 0,2-5 0 0 0,-4-25 0 0 0,-2-2 0 0 0,-14-189 0 0 0,15 153-200 0 0,0 38-173 0 0,2 1 1 0 0,3-1 0 0 0,0 1 0 0 0,5-18 372 0 0,1 18-1307 0 0,-1 4-321 0 0</inkml:trace>
  <inkml:trace contextRef="#ctx0" brushRef="#br0" timeOffset="9122.832">462 1871 5984 0 0,'0'17'536'0'0,"0"-2"-432"0"0,0-15-104 0 0,0 17 0 0 0,0 3 672 0 0,5-4 104 0 0,-5-1 24 0 0,0 2 8 0 0,3 3-288 0 0,-3-8-56 0 0,0 5-16 0 0,5-2 0 0 0,0 5-344 0 0,-5-3-104 0 0,5 3 0 0 0,-5 0-4640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C0F14-6504-4AFC-8F77-23FF4F97E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B79E8B-6581-497F-8B8D-AFDD7DD32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099AD1-A27C-4C47-A338-DE5B78CF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0046-CC91-4865-BA29-B0BEF2541CCE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E12D9D-E35F-45FA-908A-66ACA473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501881-C832-4AB7-A968-77B5B900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7AD2-5B4D-49E2-B537-28D6B3E411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01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E7FA6-3A70-4781-8233-8608B795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B879A0-F33F-4229-94DB-EBDD10CD3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D5D574-5A4C-4A87-9CC3-BA6C1CF4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0046-CC91-4865-BA29-B0BEF2541CCE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E2E1B-3CDE-4A37-AB1A-16C4C198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C200D-5A9A-4713-A1C7-04ADCF62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7AD2-5B4D-49E2-B537-28D6B3E411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05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26C1B6-6402-455A-86A0-D4519B7B7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C92AC9-352C-4CAA-9C3C-1DDC7CA9F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3300D-9E0C-4EF7-83EB-54D11BBA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0046-CC91-4865-BA29-B0BEF2541CCE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D888C2-192E-4253-8B44-2BCC9B8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14F7B8-668D-417B-9D94-C6E4E930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7AD2-5B4D-49E2-B537-28D6B3E411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12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21577-83F2-4A0D-85A8-622866CC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96BEAF-6F01-4103-80CF-BA70AC0F8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47F41C-0045-493E-B259-56B6C853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0046-CC91-4865-BA29-B0BEF2541CCE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F959B-F890-4837-8E05-0930E5B0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61C259-C5F4-4D67-839F-B36A6067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7AD2-5B4D-49E2-B537-28D6B3E411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3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00520-EC65-4002-9790-B5638C64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A94786-3D68-48EB-AC9E-430C0A90D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15B58-9CF9-48B7-A14F-C343B08D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0046-CC91-4865-BA29-B0BEF2541CCE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CB097C-7B12-4D89-876D-8E69F7AC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0B6CAD-C151-47AC-811F-8F69D194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7AD2-5B4D-49E2-B537-28D6B3E411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70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918FA-C0F2-4DD5-87D2-30E2FD82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D70DF0-2919-4DDC-85DF-0C0D96D18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61232-414C-4A45-A1F1-B1641AEAF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EB9FBD-BE1C-4EEB-B2E0-4CB22DF2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0046-CC91-4865-BA29-B0BEF2541CCE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D625C7-F23F-4BEF-BA6F-13C21217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807CCD-2D71-44A2-99E8-8EE194D6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7AD2-5B4D-49E2-B537-28D6B3E411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26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8EA18-B172-4D49-B7BD-0C8D84D5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423F6-5509-49EC-90AA-F8E19656D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EC6A5A-51AF-4B54-B833-E4F3953DC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41D0B6-7575-4AE7-84CA-463FF8DFC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9E4AF3-3F1F-4F4E-BB90-309A99472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42041A-3E06-4245-BE08-DB433330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0046-CC91-4865-BA29-B0BEF2541CCE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913E65-59CB-4844-AD81-07CDE04A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142881-D101-45FB-919D-67D323CC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7AD2-5B4D-49E2-B537-28D6B3E411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5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8AF9F-86C5-4C62-A00F-C3182650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3E171E-B9FD-4893-A6AC-093BB844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0046-CC91-4865-BA29-B0BEF2541CCE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8E3287-E17C-45B2-A050-51A2E524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39D72F-27B6-46F0-923E-8912C815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7AD2-5B4D-49E2-B537-28D6B3E411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8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23D632-805D-4E61-A50C-002D7018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0046-CC91-4865-BA29-B0BEF2541CCE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B6AFBA-CA2A-44A9-9239-91DB6CB9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9A274-7BC6-47DC-8EFA-0C2D9971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7AD2-5B4D-49E2-B537-28D6B3E411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35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1A7D2-BC45-490B-8BB8-0F1D8696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2AE78B-5692-4BA4-915F-4B1CF1CF4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472304-1E8B-45F5-939F-72ECDAAC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21427C-A059-4F6F-B089-F6681691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0046-CC91-4865-BA29-B0BEF2541CCE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B4A8D9-A1E2-4618-A46B-E3DBFCB4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D9D619-3AD8-41ED-BA37-1E6A06F2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7AD2-5B4D-49E2-B537-28D6B3E411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33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922B2-A9BB-417A-8596-BF9C276B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086912-2EC3-479E-8244-E33C220A5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9D0D9B-7D28-428C-9214-31E7B67A0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84B029-6061-4B3F-AF05-4D14F62E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0046-CC91-4865-BA29-B0BEF2541CCE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466F7D-6241-4910-9C79-C3A16D9B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7027C1-0668-40B8-B6D0-F7DEF53A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7AD2-5B4D-49E2-B537-28D6B3E411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63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3B71D7-BD2A-42CA-BC49-4B67B8B0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B7B248-919D-4F07-85A7-5C7DCA063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E28050-2A3A-4AEC-B26F-985D285DA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60046-CC91-4865-BA29-B0BEF2541CCE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816374-F70B-4C96-BFB6-924998B9C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FA738-53D0-46A0-8C4F-F59794106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97AD2-5B4D-49E2-B537-28D6B3E411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97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customXml" Target="../ink/ink33.xml"/><Relationship Id="rId26" Type="http://schemas.openxmlformats.org/officeDocument/2006/relationships/customXml" Target="../ink/ink37.xml"/><Relationship Id="rId39" Type="http://schemas.openxmlformats.org/officeDocument/2006/relationships/image" Target="../media/image43.png"/><Relationship Id="rId21" Type="http://schemas.openxmlformats.org/officeDocument/2006/relationships/image" Target="../media/image34.png"/><Relationship Id="rId34" Type="http://schemas.openxmlformats.org/officeDocument/2006/relationships/customXml" Target="../ink/ink41.xml"/><Relationship Id="rId42" Type="http://schemas.openxmlformats.org/officeDocument/2006/relationships/customXml" Target="../ink/ink45.xml"/><Relationship Id="rId7" Type="http://schemas.openxmlformats.org/officeDocument/2006/relationships/image" Target="../media/image27.png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29" Type="http://schemas.openxmlformats.org/officeDocument/2006/relationships/image" Target="../media/image38.png"/><Relationship Id="rId41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29.png"/><Relationship Id="rId24" Type="http://schemas.openxmlformats.org/officeDocument/2006/relationships/customXml" Target="../ink/ink36.xml"/><Relationship Id="rId32" Type="http://schemas.openxmlformats.org/officeDocument/2006/relationships/customXml" Target="../ink/ink40.xml"/><Relationship Id="rId37" Type="http://schemas.openxmlformats.org/officeDocument/2006/relationships/image" Target="../media/image42.png"/><Relationship Id="rId40" Type="http://schemas.openxmlformats.org/officeDocument/2006/relationships/customXml" Target="../ink/ink44.xml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28" Type="http://schemas.openxmlformats.org/officeDocument/2006/relationships/customXml" Target="../ink/ink38.xml"/><Relationship Id="rId36" Type="http://schemas.openxmlformats.org/officeDocument/2006/relationships/customXml" Target="../ink/ink42.xml"/><Relationship Id="rId10" Type="http://schemas.openxmlformats.org/officeDocument/2006/relationships/customXml" Target="../ink/ink29.xml"/><Relationship Id="rId19" Type="http://schemas.openxmlformats.org/officeDocument/2006/relationships/image" Target="../media/image33.png"/><Relationship Id="rId31" Type="http://schemas.openxmlformats.org/officeDocument/2006/relationships/image" Target="../media/image39.png"/><Relationship Id="rId4" Type="http://schemas.openxmlformats.org/officeDocument/2006/relationships/customXml" Target="../ink/ink26.xml"/><Relationship Id="rId9" Type="http://schemas.openxmlformats.org/officeDocument/2006/relationships/image" Target="../media/image28.png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37.png"/><Relationship Id="rId30" Type="http://schemas.openxmlformats.org/officeDocument/2006/relationships/customXml" Target="../ink/ink39.xml"/><Relationship Id="rId35" Type="http://schemas.openxmlformats.org/officeDocument/2006/relationships/image" Target="../media/image41.png"/><Relationship Id="rId43" Type="http://schemas.openxmlformats.org/officeDocument/2006/relationships/image" Target="../media/image45.png"/><Relationship Id="rId8" Type="http://schemas.openxmlformats.org/officeDocument/2006/relationships/customXml" Target="../ink/ink28.xml"/><Relationship Id="rId3" Type="http://schemas.openxmlformats.org/officeDocument/2006/relationships/image" Target="../media/image25.png"/><Relationship Id="rId12" Type="http://schemas.openxmlformats.org/officeDocument/2006/relationships/customXml" Target="../ink/ink30.xm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33" Type="http://schemas.openxmlformats.org/officeDocument/2006/relationships/image" Target="../media/image40.png"/><Relationship Id="rId38" Type="http://schemas.openxmlformats.org/officeDocument/2006/relationships/customXml" Target="../ink/ink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AE1C74B9-5C83-40C9-8A4E-139533FF1AA0}"/>
                  </a:ext>
                </a:extLst>
              </p14:cNvPr>
              <p14:cNvContentPartPr/>
              <p14:nvPr/>
            </p14:nvContentPartPr>
            <p14:xfrm>
              <a:off x="744616" y="973954"/>
              <a:ext cx="637560" cy="107136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AE1C74B9-5C83-40C9-8A4E-139533FF1A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296" y="969635"/>
                <a:ext cx="646200" cy="1079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5C12DF27-6231-4709-BBE1-7765305B5BA9}"/>
                  </a:ext>
                </a:extLst>
              </p14:cNvPr>
              <p14:cNvContentPartPr/>
              <p14:nvPr/>
            </p14:nvContentPartPr>
            <p14:xfrm>
              <a:off x="933256" y="2176714"/>
              <a:ext cx="302400" cy="417924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5C12DF27-6231-4709-BBE1-7765305B5B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8936" y="2172394"/>
                <a:ext cx="311040" cy="41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06314DE4-6A46-49CB-A58C-5419023B7722}"/>
                  </a:ext>
                </a:extLst>
              </p14:cNvPr>
              <p14:cNvContentPartPr/>
              <p14:nvPr/>
            </p14:nvContentPartPr>
            <p14:xfrm>
              <a:off x="1117576" y="2472274"/>
              <a:ext cx="1294920" cy="513000"/>
            </p14:xfrm>
          </p:contentPart>
        </mc:Choice>
        <mc:Fallback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06314DE4-6A46-49CB-A58C-5419023B77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3256" y="2467954"/>
                <a:ext cx="130356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69988EDD-16C1-4882-A7A5-B88C5CAFF354}"/>
                  </a:ext>
                </a:extLst>
              </p14:cNvPr>
              <p14:cNvContentPartPr/>
              <p14:nvPr/>
            </p14:nvContentPartPr>
            <p14:xfrm>
              <a:off x="2602576" y="1158634"/>
              <a:ext cx="1496160" cy="1015560"/>
            </p14:xfrm>
          </p:contentPart>
        </mc:Choice>
        <mc:Fallback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69988EDD-16C1-4882-A7A5-B88C5CAFF3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98256" y="1154312"/>
                <a:ext cx="1504800" cy="1024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4" name="Freihand 103">
                <a:extLst>
                  <a:ext uri="{FF2B5EF4-FFF2-40B4-BE49-F238E27FC236}">
                    <a16:creationId xmlns:a16="http://schemas.microsoft.com/office/drawing/2014/main" id="{CC33E43A-1FFD-4044-9B7C-28E4574CCF90}"/>
                  </a:ext>
                </a:extLst>
              </p14:cNvPr>
              <p14:cNvContentPartPr/>
              <p14:nvPr/>
            </p14:nvContentPartPr>
            <p14:xfrm>
              <a:off x="2447056" y="2383714"/>
              <a:ext cx="2009520" cy="4106160"/>
            </p14:xfrm>
          </p:contentPart>
        </mc:Choice>
        <mc:Fallback>
          <p:pic>
            <p:nvPicPr>
              <p:cNvPr id="104" name="Freihand 103">
                <a:extLst>
                  <a:ext uri="{FF2B5EF4-FFF2-40B4-BE49-F238E27FC236}">
                    <a16:creationId xmlns:a16="http://schemas.microsoft.com/office/drawing/2014/main" id="{CC33E43A-1FFD-4044-9B7C-28E4574CCF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42736" y="2379394"/>
                <a:ext cx="2018160" cy="41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6" name="Freihand 145">
                <a:extLst>
                  <a:ext uri="{FF2B5EF4-FFF2-40B4-BE49-F238E27FC236}">
                    <a16:creationId xmlns:a16="http://schemas.microsoft.com/office/drawing/2014/main" id="{0D6A24C4-CA3B-491B-96F0-1701CE786664}"/>
                  </a:ext>
                </a:extLst>
              </p14:cNvPr>
              <p14:cNvContentPartPr/>
              <p14:nvPr/>
            </p14:nvContentPartPr>
            <p14:xfrm>
              <a:off x="3357136" y="1159354"/>
              <a:ext cx="2908800" cy="5358600"/>
            </p14:xfrm>
          </p:contentPart>
        </mc:Choice>
        <mc:Fallback>
          <p:pic>
            <p:nvPicPr>
              <p:cNvPr id="146" name="Freihand 145">
                <a:extLst>
                  <a:ext uri="{FF2B5EF4-FFF2-40B4-BE49-F238E27FC236}">
                    <a16:creationId xmlns:a16="http://schemas.microsoft.com/office/drawing/2014/main" id="{0D6A24C4-CA3B-491B-96F0-1701CE7866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52815" y="1155034"/>
                <a:ext cx="2917441" cy="536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5" name="Freihand 164">
                <a:extLst>
                  <a:ext uri="{FF2B5EF4-FFF2-40B4-BE49-F238E27FC236}">
                    <a16:creationId xmlns:a16="http://schemas.microsoft.com/office/drawing/2014/main" id="{98710FCD-C91F-4CEE-9FD1-D9CDBEE86A47}"/>
                  </a:ext>
                </a:extLst>
              </p14:cNvPr>
              <p14:cNvContentPartPr/>
              <p14:nvPr/>
            </p14:nvContentPartPr>
            <p14:xfrm>
              <a:off x="5506696" y="3473434"/>
              <a:ext cx="1821600" cy="555120"/>
            </p14:xfrm>
          </p:contentPart>
        </mc:Choice>
        <mc:Fallback>
          <p:pic>
            <p:nvPicPr>
              <p:cNvPr id="165" name="Freihand 164">
                <a:extLst>
                  <a:ext uri="{FF2B5EF4-FFF2-40B4-BE49-F238E27FC236}">
                    <a16:creationId xmlns:a16="http://schemas.microsoft.com/office/drawing/2014/main" id="{98710FCD-C91F-4CEE-9FD1-D9CDBEE86A4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02375" y="3469114"/>
                <a:ext cx="1830242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5" name="Freihand 184">
                <a:extLst>
                  <a:ext uri="{FF2B5EF4-FFF2-40B4-BE49-F238E27FC236}">
                    <a16:creationId xmlns:a16="http://schemas.microsoft.com/office/drawing/2014/main" id="{1B2D137D-153E-4F81-92EC-1DEAFB183D74}"/>
                  </a:ext>
                </a:extLst>
              </p14:cNvPr>
              <p14:cNvContentPartPr/>
              <p14:nvPr/>
            </p14:nvContentPartPr>
            <p14:xfrm>
              <a:off x="7361776" y="2199394"/>
              <a:ext cx="448920" cy="4365720"/>
            </p14:xfrm>
          </p:contentPart>
        </mc:Choice>
        <mc:Fallback>
          <p:pic>
            <p:nvPicPr>
              <p:cNvPr id="185" name="Freihand 184">
                <a:extLst>
                  <a:ext uri="{FF2B5EF4-FFF2-40B4-BE49-F238E27FC236}">
                    <a16:creationId xmlns:a16="http://schemas.microsoft.com/office/drawing/2014/main" id="{1B2D137D-153E-4F81-92EC-1DEAFB183D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57456" y="2195074"/>
                <a:ext cx="457560" cy="43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6" name="Freihand 185">
                <a:extLst>
                  <a:ext uri="{FF2B5EF4-FFF2-40B4-BE49-F238E27FC236}">
                    <a16:creationId xmlns:a16="http://schemas.microsoft.com/office/drawing/2014/main" id="{E88A35BD-CB4A-409D-81DE-0AC67BF0CB24}"/>
                  </a:ext>
                </a:extLst>
              </p14:cNvPr>
              <p14:cNvContentPartPr/>
              <p14:nvPr/>
            </p14:nvContentPartPr>
            <p14:xfrm>
              <a:off x="7493896" y="1249714"/>
              <a:ext cx="2124360" cy="766800"/>
            </p14:xfrm>
          </p:contentPart>
        </mc:Choice>
        <mc:Fallback>
          <p:pic>
            <p:nvPicPr>
              <p:cNvPr id="186" name="Freihand 185">
                <a:extLst>
                  <a:ext uri="{FF2B5EF4-FFF2-40B4-BE49-F238E27FC236}">
                    <a16:creationId xmlns:a16="http://schemas.microsoft.com/office/drawing/2014/main" id="{E88A35BD-CB4A-409D-81DE-0AC67BF0CB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89576" y="1245392"/>
                <a:ext cx="2133000" cy="775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8" name="Freihand 207">
                <a:extLst>
                  <a:ext uri="{FF2B5EF4-FFF2-40B4-BE49-F238E27FC236}">
                    <a16:creationId xmlns:a16="http://schemas.microsoft.com/office/drawing/2014/main" id="{0172C71B-71DA-407F-9BBB-65D8E516396D}"/>
                  </a:ext>
                </a:extLst>
              </p14:cNvPr>
              <p14:cNvContentPartPr/>
              <p14:nvPr/>
            </p14:nvContentPartPr>
            <p14:xfrm>
              <a:off x="10246442" y="1296647"/>
              <a:ext cx="2392560" cy="1206000"/>
            </p14:xfrm>
          </p:contentPart>
        </mc:Choice>
        <mc:Fallback>
          <p:pic>
            <p:nvPicPr>
              <p:cNvPr id="208" name="Freihand 207">
                <a:extLst>
                  <a:ext uri="{FF2B5EF4-FFF2-40B4-BE49-F238E27FC236}">
                    <a16:creationId xmlns:a16="http://schemas.microsoft.com/office/drawing/2014/main" id="{0172C71B-71DA-407F-9BBB-65D8E516396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42122" y="1292327"/>
                <a:ext cx="2401200" cy="12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7" name="Freihand 276">
                <a:extLst>
                  <a:ext uri="{FF2B5EF4-FFF2-40B4-BE49-F238E27FC236}">
                    <a16:creationId xmlns:a16="http://schemas.microsoft.com/office/drawing/2014/main" id="{767C9D8C-C9E1-41B4-A40E-D3DE19D9994B}"/>
                  </a:ext>
                </a:extLst>
              </p14:cNvPr>
              <p14:cNvContentPartPr/>
              <p14:nvPr/>
            </p14:nvContentPartPr>
            <p14:xfrm>
              <a:off x="7862162" y="2422007"/>
              <a:ext cx="2719440" cy="4251600"/>
            </p14:xfrm>
          </p:contentPart>
        </mc:Choice>
        <mc:Fallback>
          <p:pic>
            <p:nvPicPr>
              <p:cNvPr id="277" name="Freihand 276">
                <a:extLst>
                  <a:ext uri="{FF2B5EF4-FFF2-40B4-BE49-F238E27FC236}">
                    <a16:creationId xmlns:a16="http://schemas.microsoft.com/office/drawing/2014/main" id="{767C9D8C-C9E1-41B4-A40E-D3DE19D9994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57843" y="2417687"/>
                <a:ext cx="2728079" cy="42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6" name="Freihand 285">
                <a:extLst>
                  <a:ext uri="{FF2B5EF4-FFF2-40B4-BE49-F238E27FC236}">
                    <a16:creationId xmlns:a16="http://schemas.microsoft.com/office/drawing/2014/main" id="{5E8425E5-F32F-4CC1-8E8B-F681B163D55E}"/>
                  </a:ext>
                </a:extLst>
              </p14:cNvPr>
              <p14:cNvContentPartPr/>
              <p14:nvPr/>
            </p14:nvContentPartPr>
            <p14:xfrm>
              <a:off x="13162802" y="1333367"/>
              <a:ext cx="1068480" cy="1143000"/>
            </p14:xfrm>
          </p:contentPart>
        </mc:Choice>
        <mc:Fallback>
          <p:pic>
            <p:nvPicPr>
              <p:cNvPr id="286" name="Freihand 285">
                <a:extLst>
                  <a:ext uri="{FF2B5EF4-FFF2-40B4-BE49-F238E27FC236}">
                    <a16:creationId xmlns:a16="http://schemas.microsoft.com/office/drawing/2014/main" id="{5E8425E5-F32F-4CC1-8E8B-F681B163D55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158482" y="1329047"/>
                <a:ext cx="1077120" cy="11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2" name="Freihand 301">
                <a:extLst>
                  <a:ext uri="{FF2B5EF4-FFF2-40B4-BE49-F238E27FC236}">
                    <a16:creationId xmlns:a16="http://schemas.microsoft.com/office/drawing/2014/main" id="{33843574-49D1-4340-AE1A-7445BB4533DF}"/>
                  </a:ext>
                </a:extLst>
              </p14:cNvPr>
              <p14:cNvContentPartPr/>
              <p14:nvPr/>
            </p14:nvContentPartPr>
            <p14:xfrm>
              <a:off x="11771402" y="6569927"/>
              <a:ext cx="124920" cy="29520"/>
            </p14:xfrm>
          </p:contentPart>
        </mc:Choice>
        <mc:Fallback>
          <p:pic>
            <p:nvPicPr>
              <p:cNvPr id="302" name="Freihand 301">
                <a:extLst>
                  <a:ext uri="{FF2B5EF4-FFF2-40B4-BE49-F238E27FC236}">
                    <a16:creationId xmlns:a16="http://schemas.microsoft.com/office/drawing/2014/main" id="{33843574-49D1-4340-AE1A-7445BB4533D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767082" y="6565607"/>
                <a:ext cx="1335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0" name="Freihand 319">
                <a:extLst>
                  <a:ext uri="{FF2B5EF4-FFF2-40B4-BE49-F238E27FC236}">
                    <a16:creationId xmlns:a16="http://schemas.microsoft.com/office/drawing/2014/main" id="{E94CD903-D028-45DE-8DA6-83E45E1C8D03}"/>
                  </a:ext>
                </a:extLst>
              </p14:cNvPr>
              <p14:cNvContentPartPr/>
              <p14:nvPr/>
            </p14:nvContentPartPr>
            <p14:xfrm>
              <a:off x="7889522" y="6323687"/>
              <a:ext cx="5038200" cy="703440"/>
            </p14:xfrm>
          </p:contentPart>
        </mc:Choice>
        <mc:Fallback>
          <p:pic>
            <p:nvPicPr>
              <p:cNvPr id="320" name="Freihand 319">
                <a:extLst>
                  <a:ext uri="{FF2B5EF4-FFF2-40B4-BE49-F238E27FC236}">
                    <a16:creationId xmlns:a16="http://schemas.microsoft.com/office/drawing/2014/main" id="{E94CD903-D028-45DE-8DA6-83E45E1C8D0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85202" y="6319365"/>
                <a:ext cx="5046840" cy="712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1" name="Freihand 320">
                <a:extLst>
                  <a:ext uri="{FF2B5EF4-FFF2-40B4-BE49-F238E27FC236}">
                    <a16:creationId xmlns:a16="http://schemas.microsoft.com/office/drawing/2014/main" id="{8FC3E01C-A0AF-4FAC-ADB0-B4715787F671}"/>
                  </a:ext>
                </a:extLst>
              </p14:cNvPr>
              <p14:cNvContentPartPr/>
              <p14:nvPr/>
            </p14:nvContentPartPr>
            <p14:xfrm>
              <a:off x="13100882" y="2481407"/>
              <a:ext cx="548640" cy="5730840"/>
            </p14:xfrm>
          </p:contentPart>
        </mc:Choice>
        <mc:Fallback>
          <p:pic>
            <p:nvPicPr>
              <p:cNvPr id="321" name="Freihand 320">
                <a:extLst>
                  <a:ext uri="{FF2B5EF4-FFF2-40B4-BE49-F238E27FC236}">
                    <a16:creationId xmlns:a16="http://schemas.microsoft.com/office/drawing/2014/main" id="{8FC3E01C-A0AF-4FAC-ADB0-B4715787F6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096562" y="2477087"/>
                <a:ext cx="557280" cy="57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24" name="Freihand 323">
                <a:extLst>
                  <a:ext uri="{FF2B5EF4-FFF2-40B4-BE49-F238E27FC236}">
                    <a16:creationId xmlns:a16="http://schemas.microsoft.com/office/drawing/2014/main" id="{4ACB98D2-DB0C-4CBC-87D7-A90A0A4FC5BB}"/>
                  </a:ext>
                </a:extLst>
              </p14:cNvPr>
              <p14:cNvContentPartPr/>
              <p14:nvPr/>
            </p14:nvContentPartPr>
            <p14:xfrm>
              <a:off x="13631882" y="6578207"/>
              <a:ext cx="593280" cy="990360"/>
            </p14:xfrm>
          </p:contentPart>
        </mc:Choice>
        <mc:Fallback>
          <p:pic>
            <p:nvPicPr>
              <p:cNvPr id="324" name="Freihand 323">
                <a:extLst>
                  <a:ext uri="{FF2B5EF4-FFF2-40B4-BE49-F238E27FC236}">
                    <a16:creationId xmlns:a16="http://schemas.microsoft.com/office/drawing/2014/main" id="{4ACB98D2-DB0C-4CBC-87D7-A90A0A4FC5B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627562" y="6573887"/>
                <a:ext cx="60192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32" name="Freihand 331">
                <a:extLst>
                  <a:ext uri="{FF2B5EF4-FFF2-40B4-BE49-F238E27FC236}">
                    <a16:creationId xmlns:a16="http://schemas.microsoft.com/office/drawing/2014/main" id="{DDB1E132-886C-4AD1-8F69-BE41581F8398}"/>
                  </a:ext>
                </a:extLst>
              </p14:cNvPr>
              <p14:cNvContentPartPr/>
              <p14:nvPr/>
            </p14:nvContentPartPr>
            <p14:xfrm>
              <a:off x="13588682" y="5976287"/>
              <a:ext cx="784800" cy="432000"/>
            </p14:xfrm>
          </p:contentPart>
        </mc:Choice>
        <mc:Fallback>
          <p:pic>
            <p:nvPicPr>
              <p:cNvPr id="332" name="Freihand 331">
                <a:extLst>
                  <a:ext uri="{FF2B5EF4-FFF2-40B4-BE49-F238E27FC236}">
                    <a16:creationId xmlns:a16="http://schemas.microsoft.com/office/drawing/2014/main" id="{DDB1E132-886C-4AD1-8F69-BE41581F839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584362" y="5971971"/>
                <a:ext cx="793440" cy="440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39" name="Freihand 338">
                <a:extLst>
                  <a:ext uri="{FF2B5EF4-FFF2-40B4-BE49-F238E27FC236}">
                    <a16:creationId xmlns:a16="http://schemas.microsoft.com/office/drawing/2014/main" id="{0093BA2E-53D7-402C-8D68-12090C90DF90}"/>
                  </a:ext>
                </a:extLst>
              </p14:cNvPr>
              <p14:cNvContentPartPr/>
              <p14:nvPr/>
            </p14:nvContentPartPr>
            <p14:xfrm>
              <a:off x="14626325" y="6144627"/>
              <a:ext cx="1754280" cy="392040"/>
            </p14:xfrm>
          </p:contentPart>
        </mc:Choice>
        <mc:Fallback>
          <p:pic>
            <p:nvPicPr>
              <p:cNvPr id="339" name="Freihand 338">
                <a:extLst>
                  <a:ext uri="{FF2B5EF4-FFF2-40B4-BE49-F238E27FC236}">
                    <a16:creationId xmlns:a16="http://schemas.microsoft.com/office/drawing/2014/main" id="{0093BA2E-53D7-402C-8D68-12090C90DF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622005" y="6140307"/>
                <a:ext cx="176292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42" name="Freihand 341">
                <a:extLst>
                  <a:ext uri="{FF2B5EF4-FFF2-40B4-BE49-F238E27FC236}">
                    <a16:creationId xmlns:a16="http://schemas.microsoft.com/office/drawing/2014/main" id="{1C19444A-B81C-4CB9-8ACB-70105FB3C5AC}"/>
                  </a:ext>
                </a:extLst>
              </p14:cNvPr>
              <p14:cNvContentPartPr/>
              <p14:nvPr/>
            </p14:nvContentPartPr>
            <p14:xfrm>
              <a:off x="13618325" y="5931507"/>
              <a:ext cx="29880" cy="121680"/>
            </p14:xfrm>
          </p:contentPart>
        </mc:Choice>
        <mc:Fallback>
          <p:pic>
            <p:nvPicPr>
              <p:cNvPr id="342" name="Freihand 341">
                <a:extLst>
                  <a:ext uri="{FF2B5EF4-FFF2-40B4-BE49-F238E27FC236}">
                    <a16:creationId xmlns:a16="http://schemas.microsoft.com/office/drawing/2014/main" id="{1C19444A-B81C-4CB9-8ACB-70105FB3C5A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614005" y="5927187"/>
                <a:ext cx="385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55" name="Freihand 354">
                <a:extLst>
                  <a:ext uri="{FF2B5EF4-FFF2-40B4-BE49-F238E27FC236}">
                    <a16:creationId xmlns:a16="http://schemas.microsoft.com/office/drawing/2014/main" id="{23F59518-4F2F-482D-A6F8-763347DF96F1}"/>
                  </a:ext>
                </a:extLst>
              </p14:cNvPr>
              <p14:cNvContentPartPr/>
              <p14:nvPr/>
            </p14:nvContentPartPr>
            <p14:xfrm>
              <a:off x="13608965" y="7178907"/>
              <a:ext cx="3578400" cy="1382400"/>
            </p14:xfrm>
          </p:contentPart>
        </mc:Choice>
        <mc:Fallback>
          <p:pic>
            <p:nvPicPr>
              <p:cNvPr id="355" name="Freihand 354">
                <a:extLst>
                  <a:ext uri="{FF2B5EF4-FFF2-40B4-BE49-F238E27FC236}">
                    <a16:creationId xmlns:a16="http://schemas.microsoft.com/office/drawing/2014/main" id="{23F59518-4F2F-482D-A6F8-763347DF96F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604645" y="7174587"/>
                <a:ext cx="3587040" cy="13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66" name="Freihand 365">
                <a:extLst>
                  <a:ext uri="{FF2B5EF4-FFF2-40B4-BE49-F238E27FC236}">
                    <a16:creationId xmlns:a16="http://schemas.microsoft.com/office/drawing/2014/main" id="{FF1FC082-D1A1-4A24-A72A-905AB1FFD4FB}"/>
                  </a:ext>
                </a:extLst>
              </p14:cNvPr>
              <p14:cNvContentPartPr/>
              <p14:nvPr/>
            </p14:nvContentPartPr>
            <p14:xfrm>
              <a:off x="1023627" y="-808053"/>
              <a:ext cx="3124800" cy="730800"/>
            </p14:xfrm>
          </p:contentPart>
        </mc:Choice>
        <mc:Fallback>
          <p:pic>
            <p:nvPicPr>
              <p:cNvPr id="366" name="Freihand 365">
                <a:extLst>
                  <a:ext uri="{FF2B5EF4-FFF2-40B4-BE49-F238E27FC236}">
                    <a16:creationId xmlns:a16="http://schemas.microsoft.com/office/drawing/2014/main" id="{FF1FC082-D1A1-4A24-A72A-905AB1FFD4F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9307" y="-812373"/>
                <a:ext cx="3133440" cy="73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75" name="Freihand 374">
                <a:extLst>
                  <a:ext uri="{FF2B5EF4-FFF2-40B4-BE49-F238E27FC236}">
                    <a16:creationId xmlns:a16="http://schemas.microsoft.com/office/drawing/2014/main" id="{2B3D0E63-0B2E-49F1-ACCE-2E6D733BB1CF}"/>
                  </a:ext>
                </a:extLst>
              </p14:cNvPr>
              <p14:cNvContentPartPr/>
              <p14:nvPr/>
            </p14:nvContentPartPr>
            <p14:xfrm>
              <a:off x="4740627" y="-866373"/>
              <a:ext cx="2454480" cy="984240"/>
            </p14:xfrm>
          </p:contentPart>
        </mc:Choice>
        <mc:Fallback>
          <p:pic>
            <p:nvPicPr>
              <p:cNvPr id="375" name="Freihand 374">
                <a:extLst>
                  <a:ext uri="{FF2B5EF4-FFF2-40B4-BE49-F238E27FC236}">
                    <a16:creationId xmlns:a16="http://schemas.microsoft.com/office/drawing/2014/main" id="{2B3D0E63-0B2E-49F1-ACCE-2E6D733BB1C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36307" y="-870693"/>
                <a:ext cx="2463120" cy="9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1" name="Freihand 380">
                <a:extLst>
                  <a:ext uri="{FF2B5EF4-FFF2-40B4-BE49-F238E27FC236}">
                    <a16:creationId xmlns:a16="http://schemas.microsoft.com/office/drawing/2014/main" id="{9E1DD132-66C2-4B58-9B53-7EBF6C050320}"/>
                  </a:ext>
                </a:extLst>
              </p14:cNvPr>
              <p14:cNvContentPartPr/>
              <p14:nvPr/>
            </p14:nvContentPartPr>
            <p14:xfrm>
              <a:off x="8043987" y="-1197933"/>
              <a:ext cx="1135080" cy="991800"/>
            </p14:xfrm>
          </p:contentPart>
        </mc:Choice>
        <mc:Fallback>
          <p:pic>
            <p:nvPicPr>
              <p:cNvPr id="381" name="Freihand 380">
                <a:extLst>
                  <a:ext uri="{FF2B5EF4-FFF2-40B4-BE49-F238E27FC236}">
                    <a16:creationId xmlns:a16="http://schemas.microsoft.com/office/drawing/2014/main" id="{9E1DD132-66C2-4B58-9B53-7EBF6C05032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39667" y="-1202253"/>
                <a:ext cx="1143720" cy="10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90" name="Freihand 389">
                <a:extLst>
                  <a:ext uri="{FF2B5EF4-FFF2-40B4-BE49-F238E27FC236}">
                    <a16:creationId xmlns:a16="http://schemas.microsoft.com/office/drawing/2014/main" id="{291D0E1E-78D0-4E7D-941A-FEDEF3B43982}"/>
                  </a:ext>
                </a:extLst>
              </p14:cNvPr>
              <p14:cNvContentPartPr/>
              <p14:nvPr/>
            </p14:nvContentPartPr>
            <p14:xfrm>
              <a:off x="9460947" y="-902373"/>
              <a:ext cx="2614680" cy="946800"/>
            </p14:xfrm>
          </p:contentPart>
        </mc:Choice>
        <mc:Fallback>
          <p:pic>
            <p:nvPicPr>
              <p:cNvPr id="390" name="Freihand 389">
                <a:extLst>
                  <a:ext uri="{FF2B5EF4-FFF2-40B4-BE49-F238E27FC236}">
                    <a16:creationId xmlns:a16="http://schemas.microsoft.com/office/drawing/2014/main" id="{291D0E1E-78D0-4E7D-941A-FEDEF3B4398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456627" y="-906693"/>
                <a:ext cx="2623320" cy="9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869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4278284A-5C2D-4AB9-AD0A-45EC62817B0E}"/>
                  </a:ext>
                </a:extLst>
              </p14:cNvPr>
              <p14:cNvContentPartPr/>
              <p14:nvPr/>
            </p14:nvContentPartPr>
            <p14:xfrm>
              <a:off x="3559205" y="-1402773"/>
              <a:ext cx="2581920" cy="981720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4278284A-5C2D-4AB9-AD0A-45EC62817B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4886" y="-1407093"/>
                <a:ext cx="2590559" cy="9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ACB3243D-8D48-4F92-B167-C06646CAED37}"/>
                  </a:ext>
                </a:extLst>
              </p14:cNvPr>
              <p14:cNvContentPartPr/>
              <p14:nvPr/>
            </p14:nvContentPartPr>
            <p14:xfrm>
              <a:off x="788285" y="-1323573"/>
              <a:ext cx="2415960" cy="105192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ACB3243D-8D48-4F92-B167-C06646CAED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3966" y="-1327893"/>
                <a:ext cx="2424599" cy="10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07C1CB37-3504-4D4A-A7DA-ABA8E682794C}"/>
                  </a:ext>
                </a:extLst>
              </p14:cNvPr>
              <p14:cNvContentPartPr/>
              <p14:nvPr/>
            </p14:nvContentPartPr>
            <p14:xfrm>
              <a:off x="6660965" y="-1519413"/>
              <a:ext cx="3842280" cy="1279440"/>
            </p14:xfrm>
          </p:contentPart>
        </mc:Choice>
        <mc:Fallback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07C1CB37-3504-4D4A-A7DA-ABA8E68279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56645" y="-1523733"/>
                <a:ext cx="3850920" cy="12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35B1EA50-3FFB-4699-A055-7FFC85388BEE}"/>
                  </a:ext>
                </a:extLst>
              </p14:cNvPr>
              <p14:cNvContentPartPr/>
              <p14:nvPr/>
            </p14:nvContentPartPr>
            <p14:xfrm>
              <a:off x="942087" y="556929"/>
              <a:ext cx="267840" cy="272880"/>
            </p14:xfrm>
          </p:contentPart>
        </mc:Choice>
        <mc:Fallback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35B1EA50-3FFB-4699-A055-7FFC85388B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7767" y="552609"/>
                <a:ext cx="2764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0" name="Freihand 59">
                <a:extLst>
                  <a:ext uri="{FF2B5EF4-FFF2-40B4-BE49-F238E27FC236}">
                    <a16:creationId xmlns:a16="http://schemas.microsoft.com/office/drawing/2014/main" id="{AE25588E-1029-4E51-AD45-8693556FBD95}"/>
                  </a:ext>
                </a:extLst>
              </p14:cNvPr>
              <p14:cNvContentPartPr/>
              <p14:nvPr/>
            </p14:nvContentPartPr>
            <p14:xfrm>
              <a:off x="775767" y="587889"/>
              <a:ext cx="730080" cy="1168200"/>
            </p14:xfrm>
          </p:contentPart>
        </mc:Choice>
        <mc:Fallback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AE25588E-1029-4E51-AD45-8693556FBD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1445" y="583568"/>
                <a:ext cx="738724" cy="1176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05AD9F05-ECC3-4E73-8AD8-45A3A8196624}"/>
                  </a:ext>
                </a:extLst>
              </p14:cNvPr>
              <p14:cNvContentPartPr/>
              <p14:nvPr/>
            </p14:nvContentPartPr>
            <p14:xfrm>
              <a:off x="1663887" y="1239129"/>
              <a:ext cx="470160" cy="344160"/>
            </p14:xfrm>
          </p:contentPart>
        </mc:Choice>
        <mc:Fallback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05AD9F05-ECC3-4E73-8AD8-45A3A81966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59564" y="1234804"/>
                <a:ext cx="478807" cy="352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5" name="Freihand 64">
                <a:extLst>
                  <a:ext uri="{FF2B5EF4-FFF2-40B4-BE49-F238E27FC236}">
                    <a16:creationId xmlns:a16="http://schemas.microsoft.com/office/drawing/2014/main" id="{DE637F03-E3B1-4AF9-B101-3B84EEEB7796}"/>
                  </a:ext>
                </a:extLst>
              </p14:cNvPr>
              <p14:cNvContentPartPr/>
              <p14:nvPr/>
            </p14:nvContentPartPr>
            <p14:xfrm>
              <a:off x="637887" y="1132929"/>
              <a:ext cx="1625400" cy="649080"/>
            </p14:xfrm>
          </p:contentPart>
        </mc:Choice>
        <mc:Fallback>
          <p:pic>
            <p:nvPicPr>
              <p:cNvPr id="65" name="Freihand 64">
                <a:extLst>
                  <a:ext uri="{FF2B5EF4-FFF2-40B4-BE49-F238E27FC236}">
                    <a16:creationId xmlns:a16="http://schemas.microsoft.com/office/drawing/2014/main" id="{DE637F03-E3B1-4AF9-B101-3B84EEEB77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3567" y="1128609"/>
                <a:ext cx="1634040" cy="6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8" name="Freihand 97">
                <a:extLst>
                  <a:ext uri="{FF2B5EF4-FFF2-40B4-BE49-F238E27FC236}">
                    <a16:creationId xmlns:a16="http://schemas.microsoft.com/office/drawing/2014/main" id="{FF6BA949-CDBD-46C4-9207-69DCA9293FAA}"/>
                  </a:ext>
                </a:extLst>
              </p14:cNvPr>
              <p14:cNvContentPartPr/>
              <p14:nvPr/>
            </p14:nvContentPartPr>
            <p14:xfrm>
              <a:off x="428007" y="2223729"/>
              <a:ext cx="1387440" cy="304920"/>
            </p14:xfrm>
          </p:contentPart>
        </mc:Choice>
        <mc:Fallback>
          <p:pic>
            <p:nvPicPr>
              <p:cNvPr id="98" name="Freihand 97">
                <a:extLst>
                  <a:ext uri="{FF2B5EF4-FFF2-40B4-BE49-F238E27FC236}">
                    <a16:creationId xmlns:a16="http://schemas.microsoft.com/office/drawing/2014/main" id="{FF6BA949-CDBD-46C4-9207-69DCA9293FA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687" y="2219409"/>
                <a:ext cx="139608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0" name="Freihand 119">
                <a:extLst>
                  <a:ext uri="{FF2B5EF4-FFF2-40B4-BE49-F238E27FC236}">
                    <a16:creationId xmlns:a16="http://schemas.microsoft.com/office/drawing/2014/main" id="{271A4337-5FD1-49B0-A577-7AC6023B7C55}"/>
                  </a:ext>
                </a:extLst>
              </p14:cNvPr>
              <p14:cNvContentPartPr/>
              <p14:nvPr/>
            </p14:nvContentPartPr>
            <p14:xfrm>
              <a:off x="343407" y="2147049"/>
              <a:ext cx="1558800" cy="459000"/>
            </p14:xfrm>
          </p:contentPart>
        </mc:Choice>
        <mc:Fallback>
          <p:pic>
            <p:nvPicPr>
              <p:cNvPr id="120" name="Freihand 119">
                <a:extLst>
                  <a:ext uri="{FF2B5EF4-FFF2-40B4-BE49-F238E27FC236}">
                    <a16:creationId xmlns:a16="http://schemas.microsoft.com/office/drawing/2014/main" id="{271A4337-5FD1-49B0-A577-7AC6023B7C5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9087" y="2142729"/>
                <a:ext cx="156744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1" name="Freihand 240">
                <a:extLst>
                  <a:ext uri="{FF2B5EF4-FFF2-40B4-BE49-F238E27FC236}">
                    <a16:creationId xmlns:a16="http://schemas.microsoft.com/office/drawing/2014/main" id="{8BF1D53E-3F37-47C3-BEA0-E637A947CCEF}"/>
                  </a:ext>
                </a:extLst>
              </p14:cNvPr>
              <p14:cNvContentPartPr/>
              <p14:nvPr/>
            </p14:nvContentPartPr>
            <p14:xfrm>
              <a:off x="1442009" y="1181456"/>
              <a:ext cx="1575720" cy="950400"/>
            </p14:xfrm>
          </p:contentPart>
        </mc:Choice>
        <mc:Fallback>
          <p:pic>
            <p:nvPicPr>
              <p:cNvPr id="241" name="Freihand 240">
                <a:extLst>
                  <a:ext uri="{FF2B5EF4-FFF2-40B4-BE49-F238E27FC236}">
                    <a16:creationId xmlns:a16="http://schemas.microsoft.com/office/drawing/2014/main" id="{8BF1D53E-3F37-47C3-BEA0-E637A947CCE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37690" y="1177134"/>
                <a:ext cx="1584358" cy="95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4" name="Freihand 263">
                <a:extLst>
                  <a:ext uri="{FF2B5EF4-FFF2-40B4-BE49-F238E27FC236}">
                    <a16:creationId xmlns:a16="http://schemas.microsoft.com/office/drawing/2014/main" id="{4E392C89-2186-4138-B161-B740D3365A11}"/>
                  </a:ext>
                </a:extLst>
              </p14:cNvPr>
              <p14:cNvContentPartPr/>
              <p14:nvPr/>
            </p14:nvContentPartPr>
            <p14:xfrm>
              <a:off x="3018449" y="1246256"/>
              <a:ext cx="1612440" cy="407880"/>
            </p14:xfrm>
          </p:contentPart>
        </mc:Choice>
        <mc:Fallback>
          <p:pic>
            <p:nvPicPr>
              <p:cNvPr id="264" name="Freihand 263">
                <a:extLst>
                  <a:ext uri="{FF2B5EF4-FFF2-40B4-BE49-F238E27FC236}">
                    <a16:creationId xmlns:a16="http://schemas.microsoft.com/office/drawing/2014/main" id="{4E392C89-2186-4138-B161-B740D3365A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14129" y="1241936"/>
                <a:ext cx="162108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2" name="Freihand 281">
                <a:extLst>
                  <a:ext uri="{FF2B5EF4-FFF2-40B4-BE49-F238E27FC236}">
                    <a16:creationId xmlns:a16="http://schemas.microsoft.com/office/drawing/2014/main" id="{AF266CBE-D052-4C85-860F-1E044CEBFFD2}"/>
                  </a:ext>
                </a:extLst>
              </p14:cNvPr>
              <p14:cNvContentPartPr/>
              <p14:nvPr/>
            </p14:nvContentPartPr>
            <p14:xfrm>
              <a:off x="113007" y="2576456"/>
              <a:ext cx="2720160" cy="1484668"/>
            </p14:xfrm>
          </p:contentPart>
        </mc:Choice>
        <mc:Fallback>
          <p:pic>
            <p:nvPicPr>
              <p:cNvPr id="282" name="Freihand 281">
                <a:extLst>
                  <a:ext uri="{FF2B5EF4-FFF2-40B4-BE49-F238E27FC236}">
                    <a16:creationId xmlns:a16="http://schemas.microsoft.com/office/drawing/2014/main" id="{AF266CBE-D052-4C85-860F-1E044CEBFFD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8687" y="2572136"/>
                <a:ext cx="2728800" cy="1493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8" name="Freihand 287">
                <a:extLst>
                  <a:ext uri="{FF2B5EF4-FFF2-40B4-BE49-F238E27FC236}">
                    <a16:creationId xmlns:a16="http://schemas.microsoft.com/office/drawing/2014/main" id="{69AD5353-2EF8-473F-857B-993107BF9B49}"/>
                  </a:ext>
                </a:extLst>
              </p14:cNvPr>
              <p14:cNvContentPartPr/>
              <p14:nvPr/>
            </p14:nvContentPartPr>
            <p14:xfrm>
              <a:off x="3751021" y="1662735"/>
              <a:ext cx="315720" cy="698040"/>
            </p14:xfrm>
          </p:contentPart>
        </mc:Choice>
        <mc:Fallback>
          <p:pic>
            <p:nvPicPr>
              <p:cNvPr id="288" name="Freihand 287">
                <a:extLst>
                  <a:ext uri="{FF2B5EF4-FFF2-40B4-BE49-F238E27FC236}">
                    <a16:creationId xmlns:a16="http://schemas.microsoft.com/office/drawing/2014/main" id="{69AD5353-2EF8-473F-857B-993107BF9B4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46701" y="1658413"/>
                <a:ext cx="324360" cy="70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3" name="Freihand 292">
                <a:extLst>
                  <a:ext uri="{FF2B5EF4-FFF2-40B4-BE49-F238E27FC236}">
                    <a16:creationId xmlns:a16="http://schemas.microsoft.com/office/drawing/2014/main" id="{54EB217C-8B45-4A63-B7A5-4519B82EFEC9}"/>
                  </a:ext>
                </a:extLst>
              </p14:cNvPr>
              <p14:cNvContentPartPr/>
              <p14:nvPr/>
            </p14:nvContentPartPr>
            <p14:xfrm>
              <a:off x="3438901" y="2077815"/>
              <a:ext cx="272160" cy="340200"/>
            </p14:xfrm>
          </p:contentPart>
        </mc:Choice>
        <mc:Fallback>
          <p:pic>
            <p:nvPicPr>
              <p:cNvPr id="293" name="Freihand 292">
                <a:extLst>
                  <a:ext uri="{FF2B5EF4-FFF2-40B4-BE49-F238E27FC236}">
                    <a16:creationId xmlns:a16="http://schemas.microsoft.com/office/drawing/2014/main" id="{54EB217C-8B45-4A63-B7A5-4519B82EFE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34575" y="2073500"/>
                <a:ext cx="280811" cy="348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53" name="Freihand 352">
                <a:extLst>
                  <a:ext uri="{FF2B5EF4-FFF2-40B4-BE49-F238E27FC236}">
                    <a16:creationId xmlns:a16="http://schemas.microsoft.com/office/drawing/2014/main" id="{4FC4D33D-A386-4CD6-9F71-53A0B9EFA1D1}"/>
                  </a:ext>
                </a:extLst>
              </p14:cNvPr>
              <p14:cNvContentPartPr/>
              <p14:nvPr/>
            </p14:nvContentPartPr>
            <p14:xfrm>
              <a:off x="3136670" y="2096941"/>
              <a:ext cx="2125800" cy="1267200"/>
            </p14:xfrm>
          </p:contentPart>
        </mc:Choice>
        <mc:Fallback>
          <p:pic>
            <p:nvPicPr>
              <p:cNvPr id="353" name="Freihand 352">
                <a:extLst>
                  <a:ext uri="{FF2B5EF4-FFF2-40B4-BE49-F238E27FC236}">
                    <a16:creationId xmlns:a16="http://schemas.microsoft.com/office/drawing/2014/main" id="{4FC4D33D-A386-4CD6-9F71-53A0B9EFA1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32350" y="2092622"/>
                <a:ext cx="2134440" cy="1275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69" name="Freihand 368">
                <a:extLst>
                  <a:ext uri="{FF2B5EF4-FFF2-40B4-BE49-F238E27FC236}">
                    <a16:creationId xmlns:a16="http://schemas.microsoft.com/office/drawing/2014/main" id="{88F030E7-6424-4FFE-BE76-F31821C7B202}"/>
                  </a:ext>
                </a:extLst>
              </p14:cNvPr>
              <p14:cNvContentPartPr/>
              <p14:nvPr/>
            </p14:nvContentPartPr>
            <p14:xfrm>
              <a:off x="605150" y="3725221"/>
              <a:ext cx="1691280" cy="891360"/>
            </p14:xfrm>
          </p:contentPart>
        </mc:Choice>
        <mc:Fallback>
          <p:pic>
            <p:nvPicPr>
              <p:cNvPr id="369" name="Freihand 368">
                <a:extLst>
                  <a:ext uri="{FF2B5EF4-FFF2-40B4-BE49-F238E27FC236}">
                    <a16:creationId xmlns:a16="http://schemas.microsoft.com/office/drawing/2014/main" id="{88F030E7-6424-4FFE-BE76-F31821C7B20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0830" y="3720903"/>
                <a:ext cx="1699920" cy="899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99" name="Freihand 398">
                <a:extLst>
                  <a:ext uri="{FF2B5EF4-FFF2-40B4-BE49-F238E27FC236}">
                    <a16:creationId xmlns:a16="http://schemas.microsoft.com/office/drawing/2014/main" id="{57837501-4616-4167-8958-52723370E5B6}"/>
                  </a:ext>
                </a:extLst>
              </p14:cNvPr>
              <p14:cNvContentPartPr/>
              <p14:nvPr/>
            </p14:nvContentPartPr>
            <p14:xfrm>
              <a:off x="2577950" y="3113221"/>
              <a:ext cx="2156040" cy="1594800"/>
            </p14:xfrm>
          </p:contentPart>
        </mc:Choice>
        <mc:Fallback>
          <p:pic>
            <p:nvPicPr>
              <p:cNvPr id="399" name="Freihand 398">
                <a:extLst>
                  <a:ext uri="{FF2B5EF4-FFF2-40B4-BE49-F238E27FC236}">
                    <a16:creationId xmlns:a16="http://schemas.microsoft.com/office/drawing/2014/main" id="{57837501-4616-4167-8958-52723370E5B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73630" y="3108901"/>
                <a:ext cx="2164680" cy="16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00" name="Freihand 399">
                <a:extLst>
                  <a:ext uri="{FF2B5EF4-FFF2-40B4-BE49-F238E27FC236}">
                    <a16:creationId xmlns:a16="http://schemas.microsoft.com/office/drawing/2014/main" id="{DE234E25-86AE-45AE-8330-4C1EEC6AD10C}"/>
                  </a:ext>
                </a:extLst>
              </p14:cNvPr>
              <p14:cNvContentPartPr/>
              <p14:nvPr/>
            </p14:nvContentPartPr>
            <p14:xfrm>
              <a:off x="1591910" y="4610821"/>
              <a:ext cx="783000" cy="117720"/>
            </p14:xfrm>
          </p:contentPart>
        </mc:Choice>
        <mc:Fallback>
          <p:pic>
            <p:nvPicPr>
              <p:cNvPr id="400" name="Freihand 399">
                <a:extLst>
                  <a:ext uri="{FF2B5EF4-FFF2-40B4-BE49-F238E27FC236}">
                    <a16:creationId xmlns:a16="http://schemas.microsoft.com/office/drawing/2014/main" id="{DE234E25-86AE-45AE-8330-4C1EEC6AD10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87590" y="4606501"/>
                <a:ext cx="7916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9" name="Freihand 418">
                <a:extLst>
                  <a:ext uri="{FF2B5EF4-FFF2-40B4-BE49-F238E27FC236}">
                    <a16:creationId xmlns:a16="http://schemas.microsoft.com/office/drawing/2014/main" id="{C02BEEDA-3FF5-4871-8928-96D833CED163}"/>
                  </a:ext>
                </a:extLst>
              </p14:cNvPr>
              <p14:cNvContentPartPr/>
              <p14:nvPr/>
            </p14:nvContentPartPr>
            <p14:xfrm>
              <a:off x="4361030" y="4078381"/>
              <a:ext cx="1735560" cy="419040"/>
            </p14:xfrm>
          </p:contentPart>
        </mc:Choice>
        <mc:Fallback>
          <p:pic>
            <p:nvPicPr>
              <p:cNvPr id="419" name="Freihand 418">
                <a:extLst>
                  <a:ext uri="{FF2B5EF4-FFF2-40B4-BE49-F238E27FC236}">
                    <a16:creationId xmlns:a16="http://schemas.microsoft.com/office/drawing/2014/main" id="{C02BEEDA-3FF5-4871-8928-96D833CED16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56710" y="4074061"/>
                <a:ext cx="174420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24" name="Freihand 423">
                <a:extLst>
                  <a:ext uri="{FF2B5EF4-FFF2-40B4-BE49-F238E27FC236}">
                    <a16:creationId xmlns:a16="http://schemas.microsoft.com/office/drawing/2014/main" id="{27D038AF-261C-499D-8467-813E456855BA}"/>
                  </a:ext>
                </a:extLst>
              </p14:cNvPr>
              <p14:cNvContentPartPr/>
              <p14:nvPr/>
            </p14:nvContentPartPr>
            <p14:xfrm>
              <a:off x="6098390" y="4084141"/>
              <a:ext cx="568440" cy="237240"/>
            </p14:xfrm>
          </p:contentPart>
        </mc:Choice>
        <mc:Fallback>
          <p:pic>
            <p:nvPicPr>
              <p:cNvPr id="424" name="Freihand 423">
                <a:extLst>
                  <a:ext uri="{FF2B5EF4-FFF2-40B4-BE49-F238E27FC236}">
                    <a16:creationId xmlns:a16="http://schemas.microsoft.com/office/drawing/2014/main" id="{27D038AF-261C-499D-8467-813E456855B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94067" y="4079821"/>
                <a:ext cx="577085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27" name="Freihand 426">
                <a:extLst>
                  <a:ext uri="{FF2B5EF4-FFF2-40B4-BE49-F238E27FC236}">
                    <a16:creationId xmlns:a16="http://schemas.microsoft.com/office/drawing/2014/main" id="{BCAB10AE-F520-43EA-9DF4-C86CE9D495D4}"/>
                  </a:ext>
                </a:extLst>
              </p14:cNvPr>
              <p14:cNvContentPartPr/>
              <p14:nvPr/>
            </p14:nvContentPartPr>
            <p14:xfrm>
              <a:off x="4269230" y="3074701"/>
              <a:ext cx="28440" cy="115560"/>
            </p14:xfrm>
          </p:contentPart>
        </mc:Choice>
        <mc:Fallback>
          <p:pic>
            <p:nvPicPr>
              <p:cNvPr id="427" name="Freihand 426">
                <a:extLst>
                  <a:ext uri="{FF2B5EF4-FFF2-40B4-BE49-F238E27FC236}">
                    <a16:creationId xmlns:a16="http://schemas.microsoft.com/office/drawing/2014/main" id="{BCAB10AE-F520-43EA-9DF4-C86CE9D495D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64910" y="3070381"/>
                <a:ext cx="37080" cy="1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488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Marcel Öfele</dc:creator>
  <cp:lastModifiedBy>Marcel Öfele</cp:lastModifiedBy>
  <cp:revision>3</cp:revision>
  <dcterms:created xsi:type="dcterms:W3CDTF">2019-05-04T09:37:40Z</dcterms:created>
  <dcterms:modified xsi:type="dcterms:W3CDTF">2019-05-04T09:54:48Z</dcterms:modified>
</cp:coreProperties>
</file>