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089BB0-99BB-4B09-BB3B-358F95B40796}" type="datetimeFigureOut">
              <a:rPr lang="en-US" smtClean="0"/>
              <a:t>14-Apr-19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CD1FE-D7FC-47AF-9E6D-CAE7C3783A76}" type="slidenum">
              <a:rPr lang="en-US" smtClean="0"/>
              <a:t>‹#›</a:t>
            </a:fld>
            <a:endParaRPr lang="en-US"/>
          </a:p>
        </p:txBody>
      </p:sp>
    </p:spTree>
    <p:extLst>
      <p:ext uri="{BB962C8B-B14F-4D97-AF65-F5344CB8AC3E}">
        <p14:creationId xmlns:p14="http://schemas.microsoft.com/office/powerpoint/2010/main" val="81555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089BB0-99BB-4B09-BB3B-358F95B40796}" type="datetimeFigureOut">
              <a:rPr lang="en-US" smtClean="0"/>
              <a:t>14-Apr-19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CD1FE-D7FC-47AF-9E6D-CAE7C3783A76}" type="slidenum">
              <a:rPr lang="en-US" smtClean="0"/>
              <a:t>‹#›</a:t>
            </a:fld>
            <a:endParaRPr lang="en-US"/>
          </a:p>
        </p:txBody>
      </p:sp>
    </p:spTree>
    <p:extLst>
      <p:ext uri="{BB962C8B-B14F-4D97-AF65-F5344CB8AC3E}">
        <p14:creationId xmlns:p14="http://schemas.microsoft.com/office/powerpoint/2010/main" val="416705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089BB0-99BB-4B09-BB3B-358F95B40796}" type="datetimeFigureOut">
              <a:rPr lang="en-US" smtClean="0"/>
              <a:t>14-Apr-19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CD1FE-D7FC-47AF-9E6D-CAE7C3783A76}" type="slidenum">
              <a:rPr lang="en-US" smtClean="0"/>
              <a:t>‹#›</a:t>
            </a:fld>
            <a:endParaRPr lang="en-US"/>
          </a:p>
        </p:txBody>
      </p:sp>
    </p:spTree>
    <p:extLst>
      <p:ext uri="{BB962C8B-B14F-4D97-AF65-F5344CB8AC3E}">
        <p14:creationId xmlns:p14="http://schemas.microsoft.com/office/powerpoint/2010/main" val="241595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089BB0-99BB-4B09-BB3B-358F95B40796}" type="datetimeFigureOut">
              <a:rPr lang="en-US" smtClean="0"/>
              <a:t>14-Apr-19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CD1FE-D7FC-47AF-9E6D-CAE7C3783A76}" type="slidenum">
              <a:rPr lang="en-US" smtClean="0"/>
              <a:t>‹#›</a:t>
            </a:fld>
            <a:endParaRPr lang="en-US"/>
          </a:p>
        </p:txBody>
      </p:sp>
    </p:spTree>
    <p:extLst>
      <p:ext uri="{BB962C8B-B14F-4D97-AF65-F5344CB8AC3E}">
        <p14:creationId xmlns:p14="http://schemas.microsoft.com/office/powerpoint/2010/main" val="385370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089BB0-99BB-4B09-BB3B-358F95B40796}" type="datetimeFigureOut">
              <a:rPr lang="en-US" smtClean="0"/>
              <a:t>14-Apr-19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CD1FE-D7FC-47AF-9E6D-CAE7C3783A76}" type="slidenum">
              <a:rPr lang="en-US" smtClean="0"/>
              <a:t>‹#›</a:t>
            </a:fld>
            <a:endParaRPr lang="en-US"/>
          </a:p>
        </p:txBody>
      </p:sp>
    </p:spTree>
    <p:extLst>
      <p:ext uri="{BB962C8B-B14F-4D97-AF65-F5344CB8AC3E}">
        <p14:creationId xmlns:p14="http://schemas.microsoft.com/office/powerpoint/2010/main" val="285589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089BB0-99BB-4B09-BB3B-358F95B40796}" type="datetimeFigureOut">
              <a:rPr lang="en-US" smtClean="0"/>
              <a:t>14-Apr-19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CD1FE-D7FC-47AF-9E6D-CAE7C3783A76}" type="slidenum">
              <a:rPr lang="en-US" smtClean="0"/>
              <a:t>‹#›</a:t>
            </a:fld>
            <a:endParaRPr lang="en-US"/>
          </a:p>
        </p:txBody>
      </p:sp>
    </p:spTree>
    <p:extLst>
      <p:ext uri="{BB962C8B-B14F-4D97-AF65-F5344CB8AC3E}">
        <p14:creationId xmlns:p14="http://schemas.microsoft.com/office/powerpoint/2010/main" val="280577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089BB0-99BB-4B09-BB3B-358F95B40796}" type="datetimeFigureOut">
              <a:rPr lang="en-US" smtClean="0"/>
              <a:t>14-Apr-19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9CD1FE-D7FC-47AF-9E6D-CAE7C3783A76}" type="slidenum">
              <a:rPr lang="en-US" smtClean="0"/>
              <a:t>‹#›</a:t>
            </a:fld>
            <a:endParaRPr lang="en-US"/>
          </a:p>
        </p:txBody>
      </p:sp>
    </p:spTree>
    <p:extLst>
      <p:ext uri="{BB962C8B-B14F-4D97-AF65-F5344CB8AC3E}">
        <p14:creationId xmlns:p14="http://schemas.microsoft.com/office/powerpoint/2010/main" val="173265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089BB0-99BB-4B09-BB3B-358F95B40796}" type="datetimeFigureOut">
              <a:rPr lang="en-US" smtClean="0"/>
              <a:t>14-Apr-19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9CD1FE-D7FC-47AF-9E6D-CAE7C3783A76}" type="slidenum">
              <a:rPr lang="en-US" smtClean="0"/>
              <a:t>‹#›</a:t>
            </a:fld>
            <a:endParaRPr lang="en-US"/>
          </a:p>
        </p:txBody>
      </p:sp>
    </p:spTree>
    <p:extLst>
      <p:ext uri="{BB962C8B-B14F-4D97-AF65-F5344CB8AC3E}">
        <p14:creationId xmlns:p14="http://schemas.microsoft.com/office/powerpoint/2010/main" val="120575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89BB0-99BB-4B09-BB3B-358F95B40796}" type="datetimeFigureOut">
              <a:rPr lang="en-US" smtClean="0"/>
              <a:t>14-Apr-19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9CD1FE-D7FC-47AF-9E6D-CAE7C3783A76}" type="slidenum">
              <a:rPr lang="en-US" smtClean="0"/>
              <a:t>‹#›</a:t>
            </a:fld>
            <a:endParaRPr lang="en-US"/>
          </a:p>
        </p:txBody>
      </p:sp>
    </p:spTree>
    <p:extLst>
      <p:ext uri="{BB962C8B-B14F-4D97-AF65-F5344CB8AC3E}">
        <p14:creationId xmlns:p14="http://schemas.microsoft.com/office/powerpoint/2010/main" val="304101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089BB0-99BB-4B09-BB3B-358F95B40796}" type="datetimeFigureOut">
              <a:rPr lang="en-US" smtClean="0"/>
              <a:t>14-Apr-19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CD1FE-D7FC-47AF-9E6D-CAE7C3783A76}" type="slidenum">
              <a:rPr lang="en-US" smtClean="0"/>
              <a:t>‹#›</a:t>
            </a:fld>
            <a:endParaRPr lang="en-US"/>
          </a:p>
        </p:txBody>
      </p:sp>
    </p:spTree>
    <p:extLst>
      <p:ext uri="{BB962C8B-B14F-4D97-AF65-F5344CB8AC3E}">
        <p14:creationId xmlns:p14="http://schemas.microsoft.com/office/powerpoint/2010/main" val="70282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089BB0-99BB-4B09-BB3B-358F95B40796}" type="datetimeFigureOut">
              <a:rPr lang="en-US" smtClean="0"/>
              <a:t>14-Apr-19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CD1FE-D7FC-47AF-9E6D-CAE7C3783A76}" type="slidenum">
              <a:rPr lang="en-US" smtClean="0"/>
              <a:t>‹#›</a:t>
            </a:fld>
            <a:endParaRPr lang="en-US"/>
          </a:p>
        </p:txBody>
      </p:sp>
    </p:spTree>
    <p:extLst>
      <p:ext uri="{BB962C8B-B14F-4D97-AF65-F5344CB8AC3E}">
        <p14:creationId xmlns:p14="http://schemas.microsoft.com/office/powerpoint/2010/main" val="242266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89BB0-99BB-4B09-BB3B-358F95B40796}" type="datetimeFigureOut">
              <a:rPr lang="en-US" smtClean="0"/>
              <a:t>14-Apr-19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CD1FE-D7FC-47AF-9E6D-CAE7C3783A76}" type="slidenum">
              <a:rPr lang="en-US" smtClean="0"/>
              <a:t>‹#›</a:t>
            </a:fld>
            <a:endParaRPr lang="en-US"/>
          </a:p>
        </p:txBody>
      </p:sp>
    </p:spTree>
    <p:extLst>
      <p:ext uri="{BB962C8B-B14F-4D97-AF65-F5344CB8AC3E}">
        <p14:creationId xmlns:p14="http://schemas.microsoft.com/office/powerpoint/2010/main" val="2880689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anose="02020603050405020304" pitchFamily="18" charset="0"/>
                <a:cs typeface="Times New Roman" panose="02020603050405020304" pitchFamily="18" charset="0"/>
              </a:rPr>
              <a:t>Iffat</a:t>
            </a:r>
            <a:r>
              <a:rPr lang="en-US" sz="4000" dirty="0" smtClean="0">
                <a:latin typeface="Times New Roman" panose="02020603050405020304" pitchFamily="18" charset="0"/>
                <a:cs typeface="Times New Roman" panose="02020603050405020304" pitchFamily="18" charset="0"/>
              </a:rPr>
              <a:t> Jamil</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43487"/>
            <a:ext cx="10515600" cy="4807187"/>
          </a:xfrm>
        </p:spPr>
        <p:txBody>
          <a:bodyPr>
            <a:normAutofit/>
          </a:bodyPr>
          <a:lstStyle/>
          <a:p>
            <a:pPr marL="0" indent="0">
              <a:buNone/>
            </a:pPr>
            <a:r>
              <a:rPr lang="en-US" sz="2400" u="sng" dirty="0" smtClean="0">
                <a:latin typeface="Times New Roman" panose="02020603050405020304" pitchFamily="18" charset="0"/>
                <a:cs typeface="Times New Roman" panose="02020603050405020304" pitchFamily="18" charset="0"/>
              </a:rPr>
              <a:t>Educational Background</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In 2</a:t>
            </a:r>
            <a:r>
              <a:rPr lang="en-US" sz="2400" baseline="30000" dirty="0" smtClean="0">
                <a:latin typeface="Times New Roman" panose="02020603050405020304" pitchFamily="18" charset="0"/>
                <a:cs typeface="Times New Roman" panose="02020603050405020304" pitchFamily="18" charset="0"/>
              </a:rPr>
              <a:t>nd</a:t>
            </a:r>
            <a:r>
              <a:rPr lang="en-US" sz="2400" dirty="0" smtClean="0">
                <a:latin typeface="Times New Roman" panose="02020603050405020304" pitchFamily="18" charset="0"/>
                <a:cs typeface="Times New Roman" panose="02020603050405020304" pitchFamily="18" charset="0"/>
              </a:rPr>
              <a:t> semester of Digital Engineering</a:t>
            </a:r>
          </a:p>
          <a:p>
            <a:r>
              <a:rPr lang="en-US" sz="2400" dirty="0" smtClean="0">
                <a:latin typeface="Times New Roman" panose="02020603050405020304" pitchFamily="18" charset="0"/>
                <a:cs typeface="Times New Roman" panose="02020603050405020304" pitchFamily="18" charset="0"/>
              </a:rPr>
              <a:t>B.E in Electronics Engineering</a:t>
            </a:r>
          </a:p>
          <a:p>
            <a:pPr marL="0" indent="0">
              <a:buNone/>
            </a:pPr>
            <a:r>
              <a:rPr lang="en-US" sz="2400" u="sng" dirty="0" smtClean="0">
                <a:latin typeface="Times New Roman" panose="02020603050405020304" pitchFamily="18" charset="0"/>
                <a:cs typeface="Times New Roman" panose="02020603050405020304" pitchFamily="18" charset="0"/>
              </a:rPr>
              <a:t>Skills</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Served as Customer </a:t>
            </a:r>
            <a:r>
              <a:rPr lang="en-US" sz="2400" dirty="0">
                <a:latin typeface="Times New Roman" panose="02020603050405020304" pitchFamily="18" charset="0"/>
                <a:cs typeface="Times New Roman" panose="02020603050405020304" pitchFamily="18" charset="0"/>
              </a:rPr>
              <a:t>Facing Technical resource </a:t>
            </a:r>
            <a:r>
              <a:rPr lang="en-US" sz="2400" dirty="0" smtClean="0">
                <a:latin typeface="Times New Roman" panose="02020603050405020304" pitchFamily="18" charset="0"/>
                <a:cs typeface="Times New Roman" panose="02020603050405020304" pitchFamily="18" charset="0"/>
              </a:rPr>
              <a:t>in a private firm</a:t>
            </a:r>
          </a:p>
          <a:p>
            <a:r>
              <a:rPr lang="en-US" sz="2400" dirty="0" smtClean="0">
                <a:latin typeface="Times New Roman" panose="02020603050405020304" pitchFamily="18" charset="0"/>
                <a:cs typeface="Times New Roman" panose="02020603050405020304" pitchFamily="18" charset="0"/>
              </a:rPr>
              <a:t>Programming Language: Java</a:t>
            </a:r>
          </a:p>
          <a:p>
            <a:pPr marL="0" indent="0">
              <a:buNone/>
            </a:pPr>
            <a:r>
              <a:rPr lang="en-US" sz="2400" u="sng" dirty="0" smtClean="0">
                <a:latin typeface="Times New Roman" panose="02020603050405020304" pitchFamily="18" charset="0"/>
                <a:cs typeface="Times New Roman" panose="02020603050405020304" pitchFamily="18" charset="0"/>
              </a:rPr>
              <a:t>Personal Motivation</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To learn App development skills</a:t>
            </a:r>
          </a:p>
          <a:p>
            <a:r>
              <a:rPr lang="en-US" sz="2400" dirty="0" smtClean="0">
                <a:latin typeface="Times New Roman" panose="02020603050405020304" pitchFamily="18" charset="0"/>
                <a:cs typeface="Times New Roman" panose="02020603050405020304" pitchFamily="18" charset="0"/>
              </a:rPr>
              <a:t>Implement and enhance my java skills</a:t>
            </a:r>
          </a:p>
          <a:p>
            <a:r>
              <a:rPr lang="en-US" sz="2400" dirty="0" smtClean="0">
                <a:latin typeface="Times New Roman" panose="02020603050405020304" pitchFamily="18" charset="0"/>
                <a:cs typeface="Times New Roman" panose="02020603050405020304" pitchFamily="18" charset="0"/>
              </a:rPr>
              <a:t>Enhance my interpersonal and communication skills</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2806" y="327546"/>
            <a:ext cx="2701120" cy="2661314"/>
          </a:xfrm>
          <a:prstGeom prst="rect">
            <a:avLst/>
          </a:prstGeom>
        </p:spPr>
      </p:pic>
    </p:spTree>
    <p:extLst>
      <p:ext uri="{BB962C8B-B14F-4D97-AF65-F5344CB8AC3E}">
        <p14:creationId xmlns:p14="http://schemas.microsoft.com/office/powerpoint/2010/main" val="64611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Blog</a:t>
            </a:r>
            <a:endParaRPr lang="en-US" dirty="0"/>
          </a:p>
        </p:txBody>
      </p:sp>
      <p:sp>
        <p:nvSpPr>
          <p:cNvPr id="3" name="Content Placeholder 2"/>
          <p:cNvSpPr>
            <a:spLocks noGrp="1"/>
          </p:cNvSpPr>
          <p:nvPr>
            <p:ph idx="1"/>
          </p:nvPr>
        </p:nvSpPr>
        <p:spPr/>
        <p:txBody>
          <a:bodyPr/>
          <a:lstStyle/>
          <a:p>
            <a:pPr marL="0" indent="0">
              <a:buNone/>
            </a:pPr>
            <a:r>
              <a:rPr lang="en-US" dirty="0" smtClean="0"/>
              <a:t>As a student of Informatics department, it is crucial to have sufficient programming skills. I hope this subject will not only enhance my interpersonal and communication skills but also allow me to implement and practice some of the main and basic concepts of JAVA and App development.</a:t>
            </a:r>
            <a:endParaRPr lang="en-US" dirty="0"/>
          </a:p>
        </p:txBody>
      </p:sp>
    </p:spTree>
    <p:extLst>
      <p:ext uri="{BB962C8B-B14F-4D97-AF65-F5344CB8AC3E}">
        <p14:creationId xmlns:p14="http://schemas.microsoft.com/office/powerpoint/2010/main" val="1948416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103</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Iffat Jamil</vt:lpstr>
      <vt:lpstr>For Blog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cp:revision>
  <dcterms:created xsi:type="dcterms:W3CDTF">2019-04-14T00:22:38Z</dcterms:created>
  <dcterms:modified xsi:type="dcterms:W3CDTF">2019-04-14T00:47:32Z</dcterms:modified>
</cp:coreProperties>
</file>