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DC37E-36DC-49D7-89CC-4EFE7F84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DD8F4-6FD3-46BD-8AA6-CF10EA60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9EA53-D5CF-4BFB-BBC8-FCD15EA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7E66D-06F6-4075-9A52-CAE65A1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B4D14-1AE4-4DF4-8736-912F9FB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7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C0024-F2D4-4631-AE4D-C0E6F29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F3A98-499A-405F-B13E-17BC2C328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705F4-D004-4745-A3D3-8011FC25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262E0-0AC7-450F-85BE-AD333E1B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5DB69-D37D-4672-80DF-AD74990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9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F8D16-DA1B-4483-8CE8-B5AD86857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157A01-B167-4FBA-9EFA-57A048A4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E0928-0FEE-4B8F-8045-99A17E9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BC2B7-313F-48F4-BB9E-6CF62D10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49210-1A9E-45A2-94EC-B042B84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24553-4182-4CFF-AEF9-69404DC6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0AA90-BB9F-40E4-8970-746E9517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12689-1373-48D0-9CD1-1A3AB1B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02149-C0E8-4512-A521-4901088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7D8DA-4151-49A2-AB04-B4D58EC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1F29D-1527-4FDC-8342-0548475B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95B2E-A8E5-4278-91AE-AF18FE81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78CE4-1412-4307-B74B-470C70F3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D078E-A3CA-4DCA-8CB9-604971C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E65F9-7DFB-438F-8F28-47D298B3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25C09-64F3-4BAD-9AF9-9843A2F9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38B31-F916-41EF-9363-6972DB32F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951E2-6D47-4667-8E85-75006B83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58C7EC-35E5-430D-814E-0EA103B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5B81A4-5E28-4A0D-BD3D-49E75FC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CA9614-A3D1-43E0-A062-46F56553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6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1B0BF-D824-4536-8428-1BA55DCF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B44C6C-C391-4C96-8339-9B7184F0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50047-75CB-4914-9B35-D707ADE4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63E6FD-BE78-46A4-9797-C19423BFA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EDDDB5-499B-45BA-BC36-DFD460032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6D9D4D-0C14-4C31-850C-A635A885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16D55C-A957-47B2-803E-0DA3CDBD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23F9DD-FBE4-4488-9894-704E9AAA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8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9AFD-89B2-4842-B680-E4709641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F40900-DA35-4121-A4BF-3D19EE7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60645-5F40-42C5-9138-659F48B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C32C2-ABA0-4B6F-8349-8B53855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0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CB5EE0-6A4C-4FE6-8DAD-7AB3AAE3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1B8910-CFFF-40E5-96BD-AE326605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DBA65-B59F-4C82-843F-F1511519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1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4479D-145E-4F40-9069-A9BF51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619D9-A244-46F8-BCD5-25AC0B47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5F35DB-A09F-4B90-9727-0A53796A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FDA8B-BEF1-46AA-AADF-1611B75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03C8B3-4BD1-4264-8F9A-DCA3C72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287A9-5B24-413A-B610-6CBC51E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6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ED92C-4ED5-4B0F-9A93-79ED10E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D625B9-E549-48E5-B14C-491D41B6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9B4A1-E4C8-4728-ABE9-9DD993E0E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B42353-6F07-4CF6-828D-E3A629B3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7C13C-1309-4A8B-808E-EBCE9ADE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811A6-D003-4811-8644-EAE1D25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24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2FBFA8-3EE5-4666-A4C1-1142005B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007DD-A547-4FBF-BBBD-9EF9582E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B68BD-437C-47A2-A3C5-EA931CF8B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733A-31D6-4883-94D1-888AB1EC928B}" type="datetimeFigureOut">
              <a:rPr lang="de-DE" smtClean="0"/>
              <a:t>13.04.2019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C9E98-B1C6-4D7D-8506-F2DA98F8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2759A1-939A-4D94-B0EA-6719745F8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443F-0D30-42AF-B560-29CCB6F04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4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12E04-6720-40C6-BCC1-C639A8FE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Marcel Öfele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A7CA04-BCCC-4292-AC9B-EC960AE3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Semester: 2nd semester Digital Engineering</a:t>
            </a:r>
          </a:p>
          <a:p>
            <a:r>
              <a:rPr lang="en-US" dirty="0"/>
              <a:t>Past Studies: B.Eng. Mechanical Engineering</a:t>
            </a:r>
          </a:p>
          <a:p>
            <a:r>
              <a:rPr lang="en-US" dirty="0"/>
              <a:t>Skills:</a:t>
            </a:r>
          </a:p>
          <a:p>
            <a:pPr lvl="1"/>
            <a:r>
              <a:rPr lang="en-US" dirty="0"/>
              <a:t>minor experience with SCRUM</a:t>
            </a:r>
          </a:p>
          <a:p>
            <a:pPr lvl="1"/>
            <a:r>
              <a:rPr lang="en-US" dirty="0"/>
              <a:t>1 year of experience as project leader</a:t>
            </a:r>
          </a:p>
          <a:p>
            <a:pPr lvl="1"/>
            <a:r>
              <a:rPr lang="en-US" dirty="0"/>
              <a:t>programming skills: java, python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Personal Motivation</a:t>
            </a:r>
          </a:p>
          <a:p>
            <a:pPr lvl="1"/>
            <a:r>
              <a:rPr lang="en-US" dirty="0"/>
              <a:t>learning more about Software Development in general</a:t>
            </a:r>
          </a:p>
          <a:p>
            <a:pPr lvl="1"/>
            <a:r>
              <a:rPr lang="en-US" dirty="0"/>
              <a:t>learning more about agile methods</a:t>
            </a:r>
          </a:p>
          <a:p>
            <a:pPr lvl="1"/>
            <a:r>
              <a:rPr lang="en-US" dirty="0"/>
              <a:t>applying programming skills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0E1A14-FEA2-480F-A247-A40FBB1C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28" y="450342"/>
            <a:ext cx="1636776" cy="217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E500C-DE06-42FD-999D-B57EBC9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/>
              <a:t> Blog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23CCA-5863-40EC-B888-0248D9FB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interested in Software Engineering because I think this is a very important topic for anybody who is working in the field of computer science. I hope I can learn methods how to handle projects in a agile way and I am also keen on solidifying and applying my programming skills.</a:t>
            </a:r>
          </a:p>
        </p:txBody>
      </p:sp>
    </p:spTree>
    <p:extLst>
      <p:ext uri="{BB962C8B-B14F-4D97-AF65-F5344CB8AC3E}">
        <p14:creationId xmlns:p14="http://schemas.microsoft.com/office/powerpoint/2010/main" val="115024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Marcel Öfele</vt:lpstr>
      <vt:lpstr>For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Marcel Öfele</dc:title>
  <dc:creator>Marcel Öfele</dc:creator>
  <cp:lastModifiedBy>Marcel Öfele</cp:lastModifiedBy>
  <cp:revision>4</cp:revision>
  <dcterms:created xsi:type="dcterms:W3CDTF">2019-04-13T17:56:32Z</dcterms:created>
  <dcterms:modified xsi:type="dcterms:W3CDTF">2019-04-13T19:53:37Z</dcterms:modified>
</cp:coreProperties>
</file>