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Öfele" initials="MÖ" lastIdx="1" clrIdx="0">
    <p:extLst>
      <p:ext uri="{19B8F6BF-5375-455C-9EA6-DF929625EA0E}">
        <p15:presenceInfo xmlns:p15="http://schemas.microsoft.com/office/powerpoint/2012/main" userId="6c2b3ed9312376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0D5B5-ECB3-4393-8FDF-D75DCAF3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9BEF56-DB6A-4F9B-AA2C-B893C74F5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4AE2E-C887-49A4-8CB4-2F99C5C8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0B71E-9D7F-469F-9C10-C1FE357D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A8DABA-5ECF-46FB-965B-CE59889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2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6758C-130F-4B06-98B3-9E41EC00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F0D827-BCDD-4F32-AF25-ECE511BE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3D701-3E22-4A39-BF60-5C12FD7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1AF23-E0EA-4C1C-AF98-B2454B40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3ABE8-01C9-4AA2-BEF2-1ADA593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3853D-8DE9-4A72-95E8-AD7245865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5B9407-90BE-4066-808D-09CF3320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CE553-1C8A-4057-A0FB-04644186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79DFF-5088-4ADF-829F-27DF27EF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098B2-A345-425A-ADFD-BE3EB034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5BB2F-FF18-4140-B089-85C0220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458B6-2A4F-4ACF-855D-47A8023C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6CF62-A972-4284-8B1D-640D2E43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AC017-B298-4E89-97CE-CB162584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7495B-EA6F-4B4A-B610-53515072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3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97A5F-E1EB-4A02-A8DF-464046EB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69BF7-23A9-4E59-BCD5-2623EE55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29B58-2F9C-406D-9B03-E9025BBB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C55E-EF01-4E5F-8E59-11CCA4EF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CA08C-F2DD-4686-AA2C-22DE8A17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5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E6E6A-48F0-459D-815E-22C72EE4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ADE5E-5115-44C6-8F6E-52B6855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854438-179B-48D8-98A4-377F51FC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EAF5A9-C3AA-4D31-81DB-C26BF78E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ED5718-264D-41CF-BBBA-85CAB909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5FAB3-47B4-4632-A158-9BA330D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3A508-A103-40BE-91BB-9F445C3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DC7F6-7339-4606-B2C8-07DEFDCA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09719-BB3C-4259-82B8-E7638922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BFA0D9-D393-4E8C-B411-D78FE804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CA5F51-0405-46A2-B583-6070B51C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8451D0-8841-4C81-9656-8E263D48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E137AA-959F-420B-A6CF-C5F0CD04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248BFE-9172-4DBD-93AB-B4433902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D2A4E-6200-4B6A-90C6-A9E90C9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98A519-F1C6-478F-AB4F-54B09E23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C75EC4-4644-4144-835D-E2A454F4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67D92-0640-49CF-A5FB-CB7716F6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4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7126FA-712E-461C-89B3-6E7632D0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DD8A00-842A-4F29-8900-171F3D95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6E43B-DD98-45E8-9F20-1A50A07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46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DC393-3857-484B-8A9C-FE4D573F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720EC-87E8-402E-AAF1-24E7A039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2BF2F-8E90-45F7-A0A8-90C07309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16D68-2E2A-4594-A2D6-B74C081B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C84B10-6B3A-4BC5-99F4-4E6B915B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7DC9-694C-4646-B2F7-00C8F5FC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2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41093-2F8B-4094-B47B-D03329AB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139067-FEFB-4B7E-BE11-5E01F7CD1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9E8C15-5D33-4E25-896F-7EC7858B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95CA1A-558D-40B8-BE0C-F1CBF2D2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59257D-41BA-47E0-BC4C-AE85F29D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9F0059-B839-4E72-8DC0-33A33F28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11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63DC93-F033-46DC-ABEA-0A42D39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AB3968-ACB7-4C89-A602-9B5CE95F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B7F20-E025-4CF3-8C1F-15A7FD0B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CE53-9B17-422C-B09C-CFB0D393EC10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5AD08-372E-44AC-BA1E-BD8D5926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671E8-9917-42EE-B3B9-B93E9A3E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753E-4025-4A8E-A566-C8792E977B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3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75211C20-8715-4F7F-8034-2F9C8FD8E083}"/>
              </a:ext>
            </a:extLst>
          </p:cNvPr>
          <p:cNvSpPr/>
          <p:nvPr/>
        </p:nvSpPr>
        <p:spPr>
          <a:xfrm>
            <a:off x="3305355" y="54733"/>
            <a:ext cx="319178" cy="319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aute 69">
            <a:extLst>
              <a:ext uri="{FF2B5EF4-FFF2-40B4-BE49-F238E27FC236}">
                <a16:creationId xmlns:a16="http://schemas.microsoft.com/office/drawing/2014/main" id="{59012DBF-1FCC-429A-8B26-0F25B39D9F07}"/>
              </a:ext>
            </a:extLst>
          </p:cNvPr>
          <p:cNvSpPr/>
          <p:nvPr/>
        </p:nvSpPr>
        <p:spPr>
          <a:xfrm>
            <a:off x="3357112" y="5725399"/>
            <a:ext cx="1506747" cy="76703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AE97B18-6FA9-4360-BB74-04F698C8BF26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rot="5400000">
            <a:off x="3974536" y="5589447"/>
            <a:ext cx="271903" cy="1"/>
          </a:xfrm>
          <a:prstGeom prst="bentConnector3">
            <a:avLst>
              <a:gd name="adj1" fmla="val 5000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2D2354A-ADF6-408E-9079-7D93E0CB6E25}"/>
              </a:ext>
            </a:extLst>
          </p:cNvPr>
          <p:cNvSpPr/>
          <p:nvPr/>
        </p:nvSpPr>
        <p:spPr>
          <a:xfrm>
            <a:off x="5460519" y="5667407"/>
            <a:ext cx="2329132" cy="10466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Save </a:t>
            </a:r>
            <a:r>
              <a:rPr lang="de-DE" dirty="0" err="1">
                <a:solidFill>
                  <a:schemeClr val="tx1"/>
                </a:solidFill>
              </a:rPr>
              <a:t>transaction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1696E99-1C6E-431E-9634-54B49D69C86E}"/>
              </a:ext>
            </a:extLst>
          </p:cNvPr>
          <p:cNvCxnSpPr>
            <a:cxnSpLocks/>
            <a:stCxn id="93" idx="3"/>
            <a:endCxn id="101" idx="2"/>
          </p:cNvCxnSpPr>
          <p:nvPr/>
        </p:nvCxnSpPr>
        <p:spPr>
          <a:xfrm flipV="1">
            <a:off x="7789651" y="6190742"/>
            <a:ext cx="1585783" cy="1"/>
          </a:xfrm>
          <a:prstGeom prst="bentConnector3">
            <a:avLst>
              <a:gd name="adj1" fmla="val 5000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7348740A-199B-4140-89E6-A98C45541C6F}"/>
              </a:ext>
            </a:extLst>
          </p:cNvPr>
          <p:cNvSpPr/>
          <p:nvPr/>
        </p:nvSpPr>
        <p:spPr>
          <a:xfrm>
            <a:off x="9517533" y="6031153"/>
            <a:ext cx="319178" cy="3191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380B913B-39A1-43D3-AE9D-2C59B79F58E2}"/>
              </a:ext>
            </a:extLst>
          </p:cNvPr>
          <p:cNvSpPr/>
          <p:nvPr/>
        </p:nvSpPr>
        <p:spPr>
          <a:xfrm>
            <a:off x="9375434" y="5889054"/>
            <a:ext cx="603375" cy="603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CB423C5-EA8B-4D53-A82C-1810087756AF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3457645" y="373911"/>
            <a:ext cx="7299" cy="4835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896BB3B-5546-42BE-A40F-76D748F364E1}"/>
              </a:ext>
            </a:extLst>
          </p:cNvPr>
          <p:cNvSpPr/>
          <p:nvPr/>
        </p:nvSpPr>
        <p:spPr>
          <a:xfrm>
            <a:off x="2570833" y="857434"/>
            <a:ext cx="1773623" cy="8931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new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transaction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BA3A6BAD-E484-4328-9F0C-7F5A7ACCF55A}"/>
              </a:ext>
            </a:extLst>
          </p:cNvPr>
          <p:cNvSpPr/>
          <p:nvPr/>
        </p:nvSpPr>
        <p:spPr>
          <a:xfrm>
            <a:off x="69071" y="3021755"/>
            <a:ext cx="1547433" cy="7035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category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35E86CB9-F9A4-4774-80F8-74FE90CF2226}"/>
              </a:ext>
            </a:extLst>
          </p:cNvPr>
          <p:cNvSpPr/>
          <p:nvPr/>
        </p:nvSpPr>
        <p:spPr>
          <a:xfrm>
            <a:off x="1854251" y="3045616"/>
            <a:ext cx="1547433" cy="7035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date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7E0F70A-C66D-4846-A885-47B0D8C2AD0C}"/>
              </a:ext>
            </a:extLst>
          </p:cNvPr>
          <p:cNvSpPr/>
          <p:nvPr/>
        </p:nvSpPr>
        <p:spPr>
          <a:xfrm>
            <a:off x="3630861" y="3035745"/>
            <a:ext cx="1547433" cy="7035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amount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914DDCB-7A78-4A7A-A04F-DE84E255125C}"/>
              </a:ext>
            </a:extLst>
          </p:cNvPr>
          <p:cNvSpPr/>
          <p:nvPr/>
        </p:nvSpPr>
        <p:spPr>
          <a:xfrm>
            <a:off x="7302153" y="3018238"/>
            <a:ext cx="1547433" cy="7035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payment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method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7A07CB30-7D82-4428-9B62-7CE07344334C}"/>
              </a:ext>
            </a:extLst>
          </p:cNvPr>
          <p:cNvSpPr/>
          <p:nvPr/>
        </p:nvSpPr>
        <p:spPr>
          <a:xfrm>
            <a:off x="9018811" y="3028787"/>
            <a:ext cx="1547433" cy="7035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Set </a:t>
            </a:r>
            <a:r>
              <a:rPr lang="de-DE" dirty="0" err="1">
                <a:solidFill>
                  <a:schemeClr val="tx1"/>
                </a:solidFill>
              </a:rPr>
              <a:t>Recurrence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3F49EA73-3628-4AF4-952F-F9828DC56BC7}"/>
              </a:ext>
            </a:extLst>
          </p:cNvPr>
          <p:cNvSpPr/>
          <p:nvPr/>
        </p:nvSpPr>
        <p:spPr>
          <a:xfrm>
            <a:off x="3336770" y="4749926"/>
            <a:ext cx="1547433" cy="7035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comment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32B252E4-6068-4A79-9223-20EE95493E3B}"/>
              </a:ext>
            </a:extLst>
          </p:cNvPr>
          <p:cNvCxnSpPr>
            <a:cxnSpLocks/>
          </p:cNvCxnSpPr>
          <p:nvPr/>
        </p:nvCxnSpPr>
        <p:spPr>
          <a:xfrm>
            <a:off x="346587" y="2017962"/>
            <a:ext cx="10552471" cy="3053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3FD8A61-96B4-4B61-82DF-7B503EFB68B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404577" y="2058692"/>
            <a:ext cx="1" cy="97705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85100DE-9CB9-462E-A468-1B4B5DA266E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7966" y="2049309"/>
            <a:ext cx="2" cy="99630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F3F9BD-5682-4307-AD79-234FC0885EF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075869" y="2058765"/>
            <a:ext cx="1" cy="95947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BAB6278-730C-498D-8B80-BF9F84F17C2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9792527" y="2051734"/>
            <a:ext cx="1" cy="97705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8DCEB8D-EF8B-45F9-BAF9-CF4DCAB1D9A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42785" y="2025448"/>
            <a:ext cx="3" cy="99630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E30F7912-682B-43BE-85B4-DD2A04A0BDA6}"/>
              </a:ext>
            </a:extLst>
          </p:cNvPr>
          <p:cNvCxnSpPr>
            <a:cxnSpLocks/>
          </p:cNvCxnSpPr>
          <p:nvPr/>
        </p:nvCxnSpPr>
        <p:spPr>
          <a:xfrm>
            <a:off x="346586" y="4398253"/>
            <a:ext cx="10552471" cy="3053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DB1B7C9B-2FBF-46DD-BFB7-B17D2E0CF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42785" y="3725325"/>
            <a:ext cx="3" cy="5885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773B933-065E-473D-BAB1-79CB29FA2131}"/>
              </a:ext>
            </a:extLst>
          </p:cNvPr>
          <p:cNvCxnSpPr>
            <a:cxnSpLocks/>
          </p:cNvCxnSpPr>
          <p:nvPr/>
        </p:nvCxnSpPr>
        <p:spPr>
          <a:xfrm flipH="1">
            <a:off x="2645613" y="3737673"/>
            <a:ext cx="3" cy="5885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02CE314-D312-4EED-B87B-08134C0EC40A}"/>
              </a:ext>
            </a:extLst>
          </p:cNvPr>
          <p:cNvCxnSpPr>
            <a:cxnSpLocks/>
          </p:cNvCxnSpPr>
          <p:nvPr/>
        </p:nvCxnSpPr>
        <p:spPr>
          <a:xfrm flipH="1">
            <a:off x="4413144" y="3746421"/>
            <a:ext cx="3" cy="5885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C194ABE-FEA1-44D1-B1D1-F823C727F7EE}"/>
              </a:ext>
            </a:extLst>
          </p:cNvPr>
          <p:cNvCxnSpPr>
            <a:cxnSpLocks/>
          </p:cNvCxnSpPr>
          <p:nvPr/>
        </p:nvCxnSpPr>
        <p:spPr>
          <a:xfrm flipH="1">
            <a:off x="8075869" y="3725325"/>
            <a:ext cx="3" cy="5885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55213D48-47D0-443F-88BD-E552E50C83B7}"/>
              </a:ext>
            </a:extLst>
          </p:cNvPr>
          <p:cNvCxnSpPr>
            <a:cxnSpLocks/>
          </p:cNvCxnSpPr>
          <p:nvPr/>
        </p:nvCxnSpPr>
        <p:spPr>
          <a:xfrm flipH="1">
            <a:off x="9792527" y="3746421"/>
            <a:ext cx="3" cy="5885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1D64316-87E6-4A4E-8000-FD6A6D9DEB88}"/>
              </a:ext>
            </a:extLst>
          </p:cNvPr>
          <p:cNvCxnSpPr>
            <a:cxnSpLocks/>
            <a:stCxn id="41" idx="2"/>
            <a:endCxn id="70" idx="1"/>
          </p:cNvCxnSpPr>
          <p:nvPr/>
        </p:nvCxnSpPr>
        <p:spPr>
          <a:xfrm rot="16200000" flipH="1">
            <a:off x="2281725" y="5033527"/>
            <a:ext cx="623688" cy="1527086"/>
          </a:xfrm>
          <a:prstGeom prst="bentConnector2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70C0A2A6-220C-4C56-B186-A87047CB902D}"/>
              </a:ext>
            </a:extLst>
          </p:cNvPr>
          <p:cNvCxnSpPr>
            <a:cxnSpLocks/>
            <a:stCxn id="70" idx="3"/>
            <a:endCxn id="93" idx="1"/>
          </p:cNvCxnSpPr>
          <p:nvPr/>
        </p:nvCxnSpPr>
        <p:spPr>
          <a:xfrm>
            <a:off x="4863859" y="6108914"/>
            <a:ext cx="596660" cy="81829"/>
          </a:xfrm>
          <a:prstGeom prst="bentConnector3">
            <a:avLst>
              <a:gd name="adj1" fmla="val 5000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aute 40">
            <a:extLst>
              <a:ext uri="{FF2B5EF4-FFF2-40B4-BE49-F238E27FC236}">
                <a16:creationId xmlns:a16="http://schemas.microsoft.com/office/drawing/2014/main" id="{3486115C-52AF-4C61-9760-3F5BA5291A14}"/>
              </a:ext>
            </a:extLst>
          </p:cNvPr>
          <p:cNvSpPr/>
          <p:nvPr/>
        </p:nvSpPr>
        <p:spPr>
          <a:xfrm>
            <a:off x="1076652" y="4718196"/>
            <a:ext cx="1506747" cy="76703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9C45BE4-5E44-4FE2-9ED9-852C0A6B5E6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830026" y="4398253"/>
            <a:ext cx="0" cy="31994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A8E25EA-4B10-483B-8EDF-20B3E93DC21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457645" y="1750617"/>
            <a:ext cx="7299" cy="26734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8163E78-B6AA-4D42-95CA-4E3D43CEBDA0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>
            <a:off x="2583399" y="5101711"/>
            <a:ext cx="753371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F0A7F6F8-81D8-4EA6-A59B-4B42FFDA4549}"/>
              </a:ext>
            </a:extLst>
          </p:cNvPr>
          <p:cNvSpPr/>
          <p:nvPr/>
        </p:nvSpPr>
        <p:spPr>
          <a:xfrm>
            <a:off x="5400258" y="3030818"/>
            <a:ext cx="1786709" cy="7035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Transaction </a:t>
            </a:r>
            <a:r>
              <a:rPr lang="de-DE" dirty="0" err="1">
                <a:solidFill>
                  <a:schemeClr val="tx1"/>
                </a:solidFill>
              </a:rPr>
              <a:t>Tpye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471FEC1-0946-4B1C-80F2-518AA1CAF085}"/>
              </a:ext>
            </a:extLst>
          </p:cNvPr>
          <p:cNvCxnSpPr>
            <a:cxnSpLocks/>
          </p:cNvCxnSpPr>
          <p:nvPr/>
        </p:nvCxnSpPr>
        <p:spPr>
          <a:xfrm flipH="1">
            <a:off x="6293609" y="3747876"/>
            <a:ext cx="3" cy="5885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968EEC0-44A5-4972-A79B-BA8FFFEABDB4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93609" y="2099094"/>
            <a:ext cx="4" cy="93172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1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Öfele</dc:creator>
  <cp:lastModifiedBy>Marcel Öfele</cp:lastModifiedBy>
  <cp:revision>8</cp:revision>
  <dcterms:created xsi:type="dcterms:W3CDTF">2019-05-08T15:19:53Z</dcterms:created>
  <dcterms:modified xsi:type="dcterms:W3CDTF">2019-05-11T13:52:22Z</dcterms:modified>
</cp:coreProperties>
</file>